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2"/>
  </p:notesMasterIdLst>
  <p:sldIdLst>
    <p:sldId id="261" r:id="rId2"/>
    <p:sldId id="262" r:id="rId3"/>
    <p:sldId id="264" r:id="rId4"/>
    <p:sldId id="268" r:id="rId5"/>
    <p:sldId id="269" r:id="rId6"/>
    <p:sldId id="270" r:id="rId7"/>
    <p:sldId id="267" r:id="rId8"/>
    <p:sldId id="266" r:id="rId9"/>
    <p:sldId id="265" r:id="rId10"/>
    <p:sldId id="271" r:id="rId11"/>
    <p:sldId id="275" r:id="rId12"/>
    <p:sldId id="276" r:id="rId13"/>
    <p:sldId id="272" r:id="rId14"/>
    <p:sldId id="273" r:id="rId15"/>
    <p:sldId id="274" r:id="rId16"/>
    <p:sldId id="277" r:id="rId17"/>
    <p:sldId id="278" r:id="rId18"/>
    <p:sldId id="280" r:id="rId19"/>
    <p:sldId id="279" r:id="rId20"/>
    <p:sldId id="263" r:id="rId21"/>
  </p:sldIdLst>
  <p:sldSz cx="9144000" cy="6858000" type="screen4x3"/>
  <p:notesSz cx="6858000" cy="9144000"/>
  <p:defaultTextStyle>
    <a:defPPr>
      <a:defRPr lang="ru-RU"/>
    </a:defPPr>
    <a:lvl1pPr algn="l" rtl="0" fontAlgn="base">
      <a:spcBef>
        <a:spcPct val="0"/>
      </a:spcBef>
      <a:spcAft>
        <a:spcPct val="0"/>
      </a:spcAft>
      <a:defRPr kern="1200">
        <a:solidFill>
          <a:schemeClr val="tx1"/>
        </a:solidFill>
        <a:latin typeface="Arial" panose="020B0604020202020204" pitchFamily="34" charset="0"/>
        <a:ea typeface="+mn-ea"/>
        <a:cs typeface="+mn-cs"/>
      </a:defRPr>
    </a:lvl1pPr>
    <a:lvl2pPr marL="457200" algn="l" rtl="0" fontAlgn="base">
      <a:spcBef>
        <a:spcPct val="0"/>
      </a:spcBef>
      <a:spcAft>
        <a:spcPct val="0"/>
      </a:spcAft>
      <a:defRPr kern="1200">
        <a:solidFill>
          <a:schemeClr val="tx1"/>
        </a:solidFill>
        <a:latin typeface="Arial" panose="020B0604020202020204" pitchFamily="34" charset="0"/>
        <a:ea typeface="+mn-ea"/>
        <a:cs typeface="+mn-cs"/>
      </a:defRPr>
    </a:lvl2pPr>
    <a:lvl3pPr marL="914400" algn="l" rtl="0" fontAlgn="base">
      <a:spcBef>
        <a:spcPct val="0"/>
      </a:spcBef>
      <a:spcAft>
        <a:spcPct val="0"/>
      </a:spcAft>
      <a:defRPr kern="1200">
        <a:solidFill>
          <a:schemeClr val="tx1"/>
        </a:solidFill>
        <a:latin typeface="Arial" panose="020B0604020202020204" pitchFamily="34" charset="0"/>
        <a:ea typeface="+mn-ea"/>
        <a:cs typeface="+mn-cs"/>
      </a:defRPr>
    </a:lvl3pPr>
    <a:lvl4pPr marL="1371600" algn="l" rtl="0" fontAlgn="base">
      <a:spcBef>
        <a:spcPct val="0"/>
      </a:spcBef>
      <a:spcAft>
        <a:spcPct val="0"/>
      </a:spcAft>
      <a:defRPr kern="1200">
        <a:solidFill>
          <a:schemeClr val="tx1"/>
        </a:solidFill>
        <a:latin typeface="Arial" panose="020B0604020202020204" pitchFamily="34" charset="0"/>
        <a:ea typeface="+mn-ea"/>
        <a:cs typeface="+mn-cs"/>
      </a:defRPr>
    </a:lvl4pPr>
    <a:lvl5pPr marL="1828800" algn="l" rtl="0" fontAlgn="base">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77956" autoAdjust="0"/>
  </p:normalViewPr>
  <p:slideViewPr>
    <p:cSldViewPr>
      <p:cViewPr varScale="1">
        <p:scale>
          <a:sx n="57" d="100"/>
          <a:sy n="57" d="100"/>
        </p:scale>
        <p:origin x="1776" y="7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072D439-E80F-4B08-B7DD-60617A87349D}" type="datetimeFigureOut">
              <a:rPr lang="en-US" smtClean="0"/>
              <a:t>4/30/2018</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8F7FAA3-A539-4979-9E07-0939E2457848}" type="slidenum">
              <a:rPr lang="en-US" smtClean="0"/>
              <a:t>‹#›</a:t>
            </a:fld>
            <a:endParaRPr lang="en-US"/>
          </a:p>
        </p:txBody>
      </p:sp>
    </p:spTree>
    <p:extLst>
      <p:ext uri="{BB962C8B-B14F-4D97-AF65-F5344CB8AC3E}">
        <p14:creationId xmlns:p14="http://schemas.microsoft.com/office/powerpoint/2010/main" val="18446526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612DE01-6D47-4B23-B989-3624A44FC21A}" type="slidenum">
              <a:rPr lang="en-US" smtClean="0"/>
              <a:t>1</a:t>
            </a:fld>
            <a:endParaRPr lang="en-US"/>
          </a:p>
        </p:txBody>
      </p:sp>
    </p:spTree>
    <p:extLst>
      <p:ext uri="{BB962C8B-B14F-4D97-AF65-F5344CB8AC3E}">
        <p14:creationId xmlns:p14="http://schemas.microsoft.com/office/powerpoint/2010/main" val="62171207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r>
              <a:rPr lang="en-US" sz="1200" b="0" i="0" kern="1200" dirty="0" smtClean="0">
                <a:solidFill>
                  <a:schemeClr val="tx1"/>
                </a:solidFill>
                <a:effectLst/>
                <a:latin typeface="+mn-lt"/>
                <a:ea typeface="+mn-ea"/>
                <a:cs typeface="+mn-cs"/>
              </a:rPr>
              <a:t>The Valdai Discussion Club was established in 2004. It is named after Lake Valdai, which is located close to </a:t>
            </a:r>
            <a:r>
              <a:rPr lang="en-US" sz="1200" b="0" i="0" kern="1200" dirty="0" err="1" smtClean="0">
                <a:solidFill>
                  <a:schemeClr val="tx1"/>
                </a:solidFill>
                <a:effectLst/>
                <a:latin typeface="+mn-lt"/>
                <a:ea typeface="+mn-ea"/>
                <a:cs typeface="+mn-cs"/>
              </a:rPr>
              <a:t>Veliky</a:t>
            </a:r>
            <a:r>
              <a:rPr lang="en-US" sz="1200" b="0" i="0" kern="1200" dirty="0" smtClean="0">
                <a:solidFill>
                  <a:schemeClr val="tx1"/>
                </a:solidFill>
                <a:effectLst/>
                <a:latin typeface="+mn-lt"/>
                <a:ea typeface="+mn-ea"/>
                <a:cs typeface="+mn-cs"/>
              </a:rPr>
              <a:t> Novgorod, where the Club’s first meeting took place.</a:t>
            </a:r>
          </a:p>
          <a:p>
            <a:r>
              <a:rPr lang="en-US" sz="1200" b="0" i="0" kern="1200" dirty="0" smtClean="0">
                <a:solidFill>
                  <a:schemeClr val="tx1"/>
                </a:solidFill>
                <a:effectLst/>
                <a:latin typeface="+mn-lt"/>
                <a:ea typeface="+mn-ea"/>
                <a:cs typeface="+mn-cs"/>
              </a:rPr>
              <a:t>The Club aims to promote dialogue of Russian and international intellectual elites and to deliver independent objective scholarly analysis of political, economic, and social developments in Russia and the world.</a:t>
            </a:r>
          </a:p>
        </p:txBody>
      </p:sp>
      <p:sp>
        <p:nvSpPr>
          <p:cNvPr id="4" name="Номер слайда 3"/>
          <p:cNvSpPr>
            <a:spLocks noGrp="1"/>
          </p:cNvSpPr>
          <p:nvPr>
            <p:ph type="sldNum" sz="quarter" idx="10"/>
          </p:nvPr>
        </p:nvSpPr>
        <p:spPr/>
        <p:txBody>
          <a:bodyPr/>
          <a:lstStyle/>
          <a:p>
            <a:fld id="{38F7FAA3-A539-4979-9E07-0939E2457848}" type="slidenum">
              <a:rPr lang="en-US" smtClean="0"/>
              <a:t>3</a:t>
            </a:fld>
            <a:endParaRPr lang="en-US"/>
          </a:p>
        </p:txBody>
      </p:sp>
    </p:spTree>
    <p:extLst>
      <p:ext uri="{BB962C8B-B14F-4D97-AF65-F5344CB8AC3E}">
        <p14:creationId xmlns:p14="http://schemas.microsoft.com/office/powerpoint/2010/main" val="280879112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r>
              <a:rPr lang="en-US" sz="1200" b="0" i="0" kern="1200" dirty="0" smtClean="0">
                <a:solidFill>
                  <a:schemeClr val="tx1"/>
                </a:solidFill>
                <a:effectLst/>
                <a:latin typeface="+mn-lt"/>
                <a:ea typeface="+mn-ea"/>
                <a:cs typeface="+mn-cs"/>
              </a:rPr>
              <a:t>The intellectual potential of the Valdai Discussion Club is highly regarded both in Russia and abroad. More than 1,000 representatives of the international scholarly community from 63 countries have taken part in the Club’s work. They include professors from major world universities and think tanks, including Harvard, Columbia, Georgetown, Stanford, Carleton Universities, the University of London, Cairo University, the University of Tehran, East China University, the University of Tokyo, Tel Aviv University, the University of Messina, Johns Hopkins University, the London School of Economics, King’s College London, Sciences Po and the Sorbonne.</a:t>
            </a:r>
          </a:p>
          <a:p>
            <a:endParaRPr lang="ru-RU" dirty="0" smtClean="0"/>
          </a:p>
          <a:p>
            <a:endParaRPr lang="ru-RU" dirty="0"/>
          </a:p>
        </p:txBody>
      </p:sp>
      <p:sp>
        <p:nvSpPr>
          <p:cNvPr id="4" name="Номер слайда 3"/>
          <p:cNvSpPr>
            <a:spLocks noGrp="1"/>
          </p:cNvSpPr>
          <p:nvPr>
            <p:ph type="sldNum" sz="quarter" idx="10"/>
          </p:nvPr>
        </p:nvSpPr>
        <p:spPr/>
        <p:txBody>
          <a:bodyPr/>
          <a:lstStyle/>
          <a:p>
            <a:fld id="{38F7FAA3-A539-4979-9E07-0939E2457848}" type="slidenum">
              <a:rPr lang="en-US" smtClean="0"/>
              <a:t>4</a:t>
            </a:fld>
            <a:endParaRPr lang="en-US"/>
          </a:p>
        </p:txBody>
      </p:sp>
    </p:spTree>
    <p:extLst>
      <p:ext uri="{BB962C8B-B14F-4D97-AF65-F5344CB8AC3E}">
        <p14:creationId xmlns:p14="http://schemas.microsoft.com/office/powerpoint/2010/main" val="326778194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38F7FAA3-A539-4979-9E07-0939E2457848}" type="slidenum">
              <a:rPr lang="en-US" smtClean="0"/>
              <a:t>7</a:t>
            </a:fld>
            <a:endParaRPr lang="en-US"/>
          </a:p>
        </p:txBody>
      </p:sp>
    </p:spTree>
    <p:extLst>
      <p:ext uri="{BB962C8B-B14F-4D97-AF65-F5344CB8AC3E}">
        <p14:creationId xmlns:p14="http://schemas.microsoft.com/office/powerpoint/2010/main" val="397524590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r>
              <a:rPr lang="en-US" sz="1200" b="0" i="1" kern="1200" dirty="0" smtClean="0">
                <a:solidFill>
                  <a:schemeClr val="tx1"/>
                </a:solidFill>
                <a:effectLst/>
                <a:latin typeface="+mn-lt"/>
                <a:ea typeface="+mn-ea"/>
                <a:cs typeface="+mn-cs"/>
              </a:rPr>
              <a:t>In 1995, when I started my internet business in China, I was invited to join a group of experts, IT Expert Discussion, in Beijing, about 30 people. We sat in a room discussing how terrible the internet will be, what are the things we should worry about, any policy we should make. We had a whole night discussing the worries about the internet. Today, twenty years past, those things we worried about never came up. Those things we never worried about all came up.</a:t>
            </a:r>
            <a:endParaRPr lang="ru-RU" dirty="0"/>
          </a:p>
        </p:txBody>
      </p:sp>
      <p:sp>
        <p:nvSpPr>
          <p:cNvPr id="4" name="Номер слайда 3"/>
          <p:cNvSpPr>
            <a:spLocks noGrp="1"/>
          </p:cNvSpPr>
          <p:nvPr>
            <p:ph type="sldNum" sz="quarter" idx="10"/>
          </p:nvPr>
        </p:nvSpPr>
        <p:spPr/>
        <p:txBody>
          <a:bodyPr/>
          <a:lstStyle/>
          <a:p>
            <a:fld id="{38F7FAA3-A539-4979-9E07-0939E2457848}" type="slidenum">
              <a:rPr lang="en-US" smtClean="0"/>
              <a:t>8</a:t>
            </a:fld>
            <a:endParaRPr lang="en-US"/>
          </a:p>
        </p:txBody>
      </p:sp>
    </p:spTree>
    <p:extLst>
      <p:ext uri="{BB962C8B-B14F-4D97-AF65-F5344CB8AC3E}">
        <p14:creationId xmlns:p14="http://schemas.microsoft.com/office/powerpoint/2010/main" val="147636842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r>
              <a:rPr lang="en-US" sz="1200" b="0" i="1" kern="1200" dirty="0" smtClean="0">
                <a:solidFill>
                  <a:schemeClr val="tx1"/>
                </a:solidFill>
                <a:effectLst/>
                <a:latin typeface="+mn-lt"/>
                <a:ea typeface="+mn-ea"/>
                <a:cs typeface="+mn-cs"/>
              </a:rPr>
              <a:t>I am very thankful for those worries, because this gave Alibaba opportunity. We did not have a lot of smart competitors join us. We grew so fast over the past 18 years, today we create more than 33 million jobs for China, and we ourselves made last year over $550 billion. Where other people worry, we try to figure out the way how to solve the worries.</a:t>
            </a:r>
          </a:p>
          <a:p>
            <a:endParaRPr lang="en-US" sz="1200" b="0" i="1" kern="1200" dirty="0" smtClean="0">
              <a:solidFill>
                <a:schemeClr val="tx1"/>
              </a:solidFill>
              <a:effectLst/>
              <a:latin typeface="+mn-lt"/>
              <a:ea typeface="+mn-ea"/>
              <a:cs typeface="+mn-cs"/>
            </a:endParaRPr>
          </a:p>
          <a:p>
            <a:r>
              <a:rPr lang="en-US" sz="1200" b="0" i="1" kern="1200" dirty="0" smtClean="0">
                <a:solidFill>
                  <a:schemeClr val="tx1"/>
                </a:solidFill>
                <a:effectLst/>
                <a:latin typeface="+mn-lt"/>
                <a:ea typeface="+mn-ea"/>
                <a:cs typeface="+mn-cs"/>
              </a:rPr>
              <a:t>All the problems we have today will become bigger problems, if we do not see this with great optimism.</a:t>
            </a:r>
            <a:endParaRPr lang="ru-RU" dirty="0"/>
          </a:p>
        </p:txBody>
      </p:sp>
      <p:sp>
        <p:nvSpPr>
          <p:cNvPr id="4" name="Номер слайда 3"/>
          <p:cNvSpPr>
            <a:spLocks noGrp="1"/>
          </p:cNvSpPr>
          <p:nvPr>
            <p:ph type="sldNum" sz="quarter" idx="10"/>
          </p:nvPr>
        </p:nvSpPr>
        <p:spPr/>
        <p:txBody>
          <a:bodyPr/>
          <a:lstStyle/>
          <a:p>
            <a:fld id="{38F7FAA3-A539-4979-9E07-0939E2457848}" type="slidenum">
              <a:rPr lang="en-US" smtClean="0"/>
              <a:t>10</a:t>
            </a:fld>
            <a:endParaRPr lang="en-US"/>
          </a:p>
        </p:txBody>
      </p:sp>
    </p:spTree>
    <p:extLst>
      <p:ext uri="{BB962C8B-B14F-4D97-AF65-F5344CB8AC3E}">
        <p14:creationId xmlns:p14="http://schemas.microsoft.com/office/powerpoint/2010/main" val="97706310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r>
              <a:rPr lang="en-US" sz="1200" b="0" i="1" kern="1200" dirty="0" smtClean="0">
                <a:solidFill>
                  <a:schemeClr val="tx1"/>
                </a:solidFill>
                <a:effectLst/>
                <a:latin typeface="+mn-lt"/>
                <a:ea typeface="+mn-ea"/>
                <a:cs typeface="+mn-cs"/>
              </a:rPr>
              <a:t>About </a:t>
            </a:r>
            <a:r>
              <a:rPr lang="en-US" sz="1200" b="0" i="1" kern="1200" dirty="0" err="1" smtClean="0">
                <a:solidFill>
                  <a:schemeClr val="tx1"/>
                </a:solidFill>
                <a:effectLst/>
                <a:latin typeface="+mn-lt"/>
                <a:ea typeface="+mn-ea"/>
                <a:cs typeface="+mn-cs"/>
              </a:rPr>
              <a:t>globalisation</a:t>
            </a:r>
            <a:r>
              <a:rPr lang="en-US" sz="1200" b="0" i="1" kern="1200" dirty="0" smtClean="0">
                <a:solidFill>
                  <a:schemeClr val="tx1"/>
                </a:solidFill>
                <a:effectLst/>
                <a:latin typeface="+mn-lt"/>
                <a:ea typeface="+mn-ea"/>
                <a:cs typeface="+mn-cs"/>
              </a:rPr>
              <a:t>, I think </a:t>
            </a:r>
            <a:r>
              <a:rPr lang="en-US" sz="1200" b="0" i="1" kern="1200" dirty="0" err="1" smtClean="0">
                <a:solidFill>
                  <a:schemeClr val="tx1"/>
                </a:solidFill>
                <a:effectLst/>
                <a:latin typeface="+mn-lt"/>
                <a:ea typeface="+mn-ea"/>
                <a:cs typeface="+mn-cs"/>
              </a:rPr>
              <a:t>globalisation</a:t>
            </a:r>
            <a:r>
              <a:rPr lang="en-US" sz="1200" b="0" i="1" kern="1200" dirty="0" smtClean="0">
                <a:solidFill>
                  <a:schemeClr val="tx1"/>
                </a:solidFill>
                <a:effectLst/>
                <a:latin typeface="+mn-lt"/>
                <a:ea typeface="+mn-ea"/>
                <a:cs typeface="+mn-cs"/>
              </a:rPr>
              <a:t> has nothing wrong. But </a:t>
            </a:r>
            <a:r>
              <a:rPr lang="en-US" sz="1200" b="0" i="1" kern="1200" dirty="0" err="1" smtClean="0">
                <a:solidFill>
                  <a:schemeClr val="tx1"/>
                </a:solidFill>
                <a:effectLst/>
                <a:latin typeface="+mn-lt"/>
                <a:ea typeface="+mn-ea"/>
                <a:cs typeface="+mn-cs"/>
              </a:rPr>
              <a:t>globalisation</a:t>
            </a:r>
            <a:r>
              <a:rPr lang="en-US" sz="1200" b="0" i="1" kern="1200" dirty="0" smtClean="0">
                <a:solidFill>
                  <a:schemeClr val="tx1"/>
                </a:solidFill>
                <a:effectLst/>
                <a:latin typeface="+mn-lt"/>
                <a:ea typeface="+mn-ea"/>
                <a:cs typeface="+mn-cs"/>
              </a:rPr>
              <a:t> today is not perfect. It is only a baby. One thousand years ago, global trade was determined by a few kings and queens. The last thirty or forty years, </a:t>
            </a:r>
            <a:r>
              <a:rPr lang="en-US" sz="1200" b="0" i="1" kern="1200" dirty="0" err="1" smtClean="0">
                <a:solidFill>
                  <a:schemeClr val="tx1"/>
                </a:solidFill>
                <a:effectLst/>
                <a:latin typeface="+mn-lt"/>
                <a:ea typeface="+mn-ea"/>
                <a:cs typeface="+mn-cs"/>
              </a:rPr>
              <a:t>globalisation</a:t>
            </a:r>
            <a:r>
              <a:rPr lang="en-US" sz="1200" b="0" i="1" kern="1200" dirty="0" smtClean="0">
                <a:solidFill>
                  <a:schemeClr val="tx1"/>
                </a:solidFill>
                <a:effectLst/>
                <a:latin typeface="+mn-lt"/>
                <a:ea typeface="+mn-ea"/>
                <a:cs typeface="+mn-cs"/>
              </a:rPr>
              <a:t> benefited only 60,000 big companies. What if we can support 60 million small and medium-sized companies that can grow global trade? What if we can help young people so that they can buy, sell, pay, deliver and travel globally?</a:t>
            </a:r>
            <a:endParaRPr lang="ru-RU" dirty="0"/>
          </a:p>
        </p:txBody>
      </p:sp>
      <p:sp>
        <p:nvSpPr>
          <p:cNvPr id="4" name="Номер слайда 3"/>
          <p:cNvSpPr>
            <a:spLocks noGrp="1"/>
          </p:cNvSpPr>
          <p:nvPr>
            <p:ph type="sldNum" sz="quarter" idx="10"/>
          </p:nvPr>
        </p:nvSpPr>
        <p:spPr/>
        <p:txBody>
          <a:bodyPr/>
          <a:lstStyle/>
          <a:p>
            <a:fld id="{38F7FAA3-A539-4979-9E07-0939E2457848}" type="slidenum">
              <a:rPr lang="en-US" smtClean="0"/>
              <a:t>11</a:t>
            </a:fld>
            <a:endParaRPr lang="en-US"/>
          </a:p>
        </p:txBody>
      </p:sp>
    </p:spTree>
    <p:extLst>
      <p:ext uri="{BB962C8B-B14F-4D97-AF65-F5344CB8AC3E}">
        <p14:creationId xmlns:p14="http://schemas.microsoft.com/office/powerpoint/2010/main" val="410010161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r>
              <a:rPr lang="en-US" sz="1200" b="0" i="1" kern="1200" dirty="0" smtClean="0">
                <a:solidFill>
                  <a:schemeClr val="tx1"/>
                </a:solidFill>
                <a:effectLst/>
                <a:latin typeface="+mn-lt"/>
                <a:ea typeface="+mn-ea"/>
                <a:cs typeface="+mn-cs"/>
              </a:rPr>
              <a:t>We think that over the last century, massive, large-scale </a:t>
            </a:r>
            <a:r>
              <a:rPr lang="en-US" sz="1200" b="0" i="1" kern="1200" dirty="0" err="1" smtClean="0">
                <a:solidFill>
                  <a:schemeClr val="tx1"/>
                </a:solidFill>
                <a:effectLst/>
                <a:latin typeface="+mn-lt"/>
                <a:ea typeface="+mn-ea"/>
                <a:cs typeface="+mn-cs"/>
              </a:rPr>
              <a:t>standardisation</a:t>
            </a:r>
            <a:r>
              <a:rPr lang="en-US" sz="1200" b="0" i="1" kern="1200" dirty="0" smtClean="0">
                <a:solidFill>
                  <a:schemeClr val="tx1"/>
                </a:solidFill>
                <a:effectLst/>
                <a:latin typeface="+mn-lt"/>
                <a:ea typeface="+mn-ea"/>
                <a:cs typeface="+mn-cs"/>
              </a:rPr>
              <a:t> is the key. This century, with personal-made, with small and medium-sized companies we may have a lot of things that are different.</a:t>
            </a:r>
            <a:endParaRPr lang="ru-RU" dirty="0"/>
          </a:p>
        </p:txBody>
      </p:sp>
      <p:sp>
        <p:nvSpPr>
          <p:cNvPr id="4" name="Номер слайда 3"/>
          <p:cNvSpPr>
            <a:spLocks noGrp="1"/>
          </p:cNvSpPr>
          <p:nvPr>
            <p:ph type="sldNum" sz="quarter" idx="10"/>
          </p:nvPr>
        </p:nvSpPr>
        <p:spPr/>
        <p:txBody>
          <a:bodyPr/>
          <a:lstStyle/>
          <a:p>
            <a:fld id="{38F7FAA3-A539-4979-9E07-0939E2457848}" type="slidenum">
              <a:rPr lang="en-US" smtClean="0"/>
              <a:t>12</a:t>
            </a:fld>
            <a:endParaRPr lang="en-US"/>
          </a:p>
        </p:txBody>
      </p:sp>
    </p:spTree>
    <p:extLst>
      <p:ext uri="{BB962C8B-B14F-4D97-AF65-F5344CB8AC3E}">
        <p14:creationId xmlns:p14="http://schemas.microsoft.com/office/powerpoint/2010/main" val="387211469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r>
              <a:rPr lang="en-US" dirty="0" smtClean="0"/>
              <a:t>From containers</a:t>
            </a:r>
            <a:r>
              <a:rPr lang="en-US" baseline="0" dirty="0" smtClean="0"/>
              <a:t> to packages</a:t>
            </a:r>
            <a:endParaRPr lang="ru-RU" dirty="0"/>
          </a:p>
        </p:txBody>
      </p:sp>
      <p:sp>
        <p:nvSpPr>
          <p:cNvPr id="4" name="Номер слайда 3"/>
          <p:cNvSpPr>
            <a:spLocks noGrp="1"/>
          </p:cNvSpPr>
          <p:nvPr>
            <p:ph type="sldNum" sz="quarter" idx="10"/>
          </p:nvPr>
        </p:nvSpPr>
        <p:spPr/>
        <p:txBody>
          <a:bodyPr/>
          <a:lstStyle/>
          <a:p>
            <a:fld id="{38F7FAA3-A539-4979-9E07-0939E2457848}" type="slidenum">
              <a:rPr lang="en-US" smtClean="0"/>
              <a:t>13</a:t>
            </a:fld>
            <a:endParaRPr lang="en-US"/>
          </a:p>
        </p:txBody>
      </p:sp>
    </p:spTree>
    <p:extLst>
      <p:ext uri="{BB962C8B-B14F-4D97-AF65-F5344CB8AC3E}">
        <p14:creationId xmlns:p14="http://schemas.microsoft.com/office/powerpoint/2010/main" val="309552072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r>
              <a:rPr lang="en-US" dirty="0" smtClean="0"/>
              <a:t>From B2B to B2C</a:t>
            </a:r>
            <a:endParaRPr lang="ru-RU" dirty="0"/>
          </a:p>
        </p:txBody>
      </p:sp>
      <p:sp>
        <p:nvSpPr>
          <p:cNvPr id="4" name="Номер слайда 3"/>
          <p:cNvSpPr>
            <a:spLocks noGrp="1"/>
          </p:cNvSpPr>
          <p:nvPr>
            <p:ph type="sldNum" sz="quarter" idx="10"/>
          </p:nvPr>
        </p:nvSpPr>
        <p:spPr/>
        <p:txBody>
          <a:bodyPr/>
          <a:lstStyle/>
          <a:p>
            <a:fld id="{38F7FAA3-A539-4979-9E07-0939E2457848}" type="slidenum">
              <a:rPr lang="en-US" smtClean="0"/>
              <a:t>14</a:t>
            </a:fld>
            <a:endParaRPr lang="en-US"/>
          </a:p>
        </p:txBody>
      </p:sp>
    </p:spTree>
    <p:extLst>
      <p:ext uri="{BB962C8B-B14F-4D97-AF65-F5344CB8AC3E}">
        <p14:creationId xmlns:p14="http://schemas.microsoft.com/office/powerpoint/2010/main" val="358160022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r>
              <a:rPr lang="en-US" dirty="0" smtClean="0"/>
              <a:t>From G20</a:t>
            </a:r>
            <a:r>
              <a:rPr lang="en-US" baseline="0" dirty="0" smtClean="0"/>
              <a:t> to G200</a:t>
            </a:r>
          </a:p>
          <a:p>
            <a:endParaRPr lang="en-US" baseline="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sz="1200" i="1" kern="1200" dirty="0" smtClean="0">
                <a:solidFill>
                  <a:schemeClr val="tx1"/>
                </a:solidFill>
                <a:effectLst/>
                <a:latin typeface="+mn-lt"/>
                <a:ea typeface="+mn-ea"/>
                <a:cs typeface="+mn-cs"/>
              </a:rPr>
              <a:t>The other thing is that we should never stop trade. When trade stops, war starts. Trade is something to build trust. When we build trade, we respect the other culture. When we do trade, it means that we appreciate the other culture. So we should encourage more trade. We should encourage more young people, small and big business to engage across the board. I think that the world needs not only a G20, we also need a G200. The world should not only have a B20, but also a B200.</a:t>
            </a:r>
            <a:endParaRPr lang="ru-RU" sz="1200" kern="1200" dirty="0" smtClean="0">
              <a:solidFill>
                <a:schemeClr val="tx1"/>
              </a:solidFill>
              <a:effectLst/>
              <a:latin typeface="+mn-lt"/>
              <a:ea typeface="+mn-ea"/>
              <a:cs typeface="+mn-cs"/>
            </a:endParaRPr>
          </a:p>
          <a:p>
            <a:endParaRPr lang="ru-RU" dirty="0"/>
          </a:p>
        </p:txBody>
      </p:sp>
      <p:sp>
        <p:nvSpPr>
          <p:cNvPr id="4" name="Номер слайда 3"/>
          <p:cNvSpPr>
            <a:spLocks noGrp="1"/>
          </p:cNvSpPr>
          <p:nvPr>
            <p:ph type="sldNum" sz="quarter" idx="10"/>
          </p:nvPr>
        </p:nvSpPr>
        <p:spPr/>
        <p:txBody>
          <a:bodyPr/>
          <a:lstStyle/>
          <a:p>
            <a:fld id="{38F7FAA3-A539-4979-9E07-0939E2457848}" type="slidenum">
              <a:rPr lang="en-US" smtClean="0"/>
              <a:t>16</a:t>
            </a:fld>
            <a:endParaRPr lang="en-US"/>
          </a:p>
        </p:txBody>
      </p:sp>
    </p:spTree>
    <p:extLst>
      <p:ext uri="{BB962C8B-B14F-4D97-AF65-F5344CB8AC3E}">
        <p14:creationId xmlns:p14="http://schemas.microsoft.com/office/powerpoint/2010/main" val="166167271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i="1" kern="1200" dirty="0" smtClean="0">
                <a:solidFill>
                  <a:schemeClr val="tx1"/>
                </a:solidFill>
                <a:effectLst/>
                <a:latin typeface="+mn-lt"/>
                <a:ea typeface="+mn-ea"/>
                <a:cs typeface="+mn-cs"/>
              </a:rPr>
              <a:t>This is what I want finally to say: technology is scary. The first technology revolution caused World War I. The second technology revolution caused, directly or indirectly, World War II. Now we are in the third technology revolution. What if a Third World War? If the human beings do not have the same enemy, we will fight among ourselves. The enemy should be poverty, the enemy should be environment, the enemy should be disease. I think that all those countries: China, Russia, USA, European, should share the technology, unite together to fight this war, and this is the war that, if we fight it together, young people will be much happier.</a:t>
            </a:r>
            <a:endParaRPr lang="ru-RU" sz="1200" kern="1200" dirty="0" smtClean="0">
              <a:solidFill>
                <a:schemeClr val="tx1"/>
              </a:solidFill>
              <a:effectLst/>
              <a:latin typeface="+mn-lt"/>
              <a:ea typeface="+mn-ea"/>
              <a:cs typeface="+mn-cs"/>
            </a:endParaRPr>
          </a:p>
          <a:p>
            <a:endParaRPr lang="ru-RU" dirty="0"/>
          </a:p>
        </p:txBody>
      </p:sp>
      <p:sp>
        <p:nvSpPr>
          <p:cNvPr id="4" name="Номер слайда 3"/>
          <p:cNvSpPr>
            <a:spLocks noGrp="1"/>
          </p:cNvSpPr>
          <p:nvPr>
            <p:ph type="sldNum" sz="quarter" idx="10"/>
          </p:nvPr>
        </p:nvSpPr>
        <p:spPr/>
        <p:txBody>
          <a:bodyPr/>
          <a:lstStyle/>
          <a:p>
            <a:fld id="{38F7FAA3-A539-4979-9E07-0939E2457848}" type="slidenum">
              <a:rPr lang="en-US" smtClean="0"/>
              <a:t>17</a:t>
            </a:fld>
            <a:endParaRPr lang="en-US"/>
          </a:p>
        </p:txBody>
      </p:sp>
    </p:spTree>
    <p:extLst>
      <p:ext uri="{BB962C8B-B14F-4D97-AF65-F5344CB8AC3E}">
        <p14:creationId xmlns:p14="http://schemas.microsoft.com/office/powerpoint/2010/main" val="336721289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i="1" kern="1200" dirty="0" smtClean="0">
                <a:solidFill>
                  <a:schemeClr val="tx1"/>
                </a:solidFill>
                <a:effectLst/>
                <a:latin typeface="+mn-lt"/>
                <a:ea typeface="+mn-ea"/>
                <a:cs typeface="+mn-cs"/>
              </a:rPr>
              <a:t>Finally, the bad news is that we are entering into a world that we do not know. The good news is no one knows. Please pay special attention to the next thirty years. Please, pay special attention to those people who are below 30 years old, because they might be the leaders of tomorrow. They are the challengers, they are the changers. Please, pay attention to those companies who have less than 30 employees. If we pay attention to small, and small is powerful, small is beautiful, and if we pay attention to the young people, small businesses, I think that the world economy could be much more sustainable.</a:t>
            </a:r>
            <a:endParaRPr lang="ru-RU" sz="1200" kern="1200" dirty="0" smtClean="0">
              <a:solidFill>
                <a:schemeClr val="tx1"/>
              </a:solidFill>
              <a:effectLst/>
              <a:latin typeface="+mn-lt"/>
              <a:ea typeface="+mn-ea"/>
              <a:cs typeface="+mn-cs"/>
            </a:endParaRPr>
          </a:p>
          <a:p>
            <a:endParaRPr lang="ru-RU" dirty="0"/>
          </a:p>
        </p:txBody>
      </p:sp>
      <p:sp>
        <p:nvSpPr>
          <p:cNvPr id="4" name="Номер слайда 3"/>
          <p:cNvSpPr>
            <a:spLocks noGrp="1"/>
          </p:cNvSpPr>
          <p:nvPr>
            <p:ph type="sldNum" sz="quarter" idx="10"/>
          </p:nvPr>
        </p:nvSpPr>
        <p:spPr/>
        <p:txBody>
          <a:bodyPr/>
          <a:lstStyle/>
          <a:p>
            <a:fld id="{38F7FAA3-A539-4979-9E07-0939E2457848}" type="slidenum">
              <a:rPr lang="en-US" smtClean="0"/>
              <a:t>18</a:t>
            </a:fld>
            <a:endParaRPr lang="en-US"/>
          </a:p>
        </p:txBody>
      </p:sp>
    </p:spTree>
    <p:extLst>
      <p:ext uri="{BB962C8B-B14F-4D97-AF65-F5344CB8AC3E}">
        <p14:creationId xmlns:p14="http://schemas.microsoft.com/office/powerpoint/2010/main" val="344016357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01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smtClean="0"/>
          </a:p>
        </p:txBody>
      </p:sp>
      <p:sp>
        <p:nvSpPr>
          <p:cNvPr id="4301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eaLnBrk="0" hangingPunct="0">
              <a:spcBef>
                <a:spcPct val="0"/>
              </a:spcBef>
            </a:pPr>
            <a:fld id="{0D7C0151-B078-4849-BDF2-67C142FB0ECE}" type="slidenum">
              <a:rPr lang="ru-RU">
                <a:latin typeface="Arial" panose="020B0604020202020204" pitchFamily="34" charset="0"/>
              </a:rPr>
              <a:pPr eaLnBrk="0" hangingPunct="0">
                <a:spcBef>
                  <a:spcPct val="0"/>
                </a:spcBef>
              </a:pPr>
              <a:t>20</a:t>
            </a:fld>
            <a:endParaRPr lang="ru-RU">
              <a:latin typeface="Arial" panose="020B0604020202020204" pitchFamily="34" charset="0"/>
            </a:endParaRPr>
          </a:p>
        </p:txBody>
      </p:sp>
    </p:spTree>
    <p:extLst>
      <p:ext uri="{BB962C8B-B14F-4D97-AF65-F5344CB8AC3E}">
        <p14:creationId xmlns:p14="http://schemas.microsoft.com/office/powerpoint/2010/main" val="18978972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endParaRPr lang="ru-RU"/>
          </a:p>
        </p:txBody>
      </p:sp>
      <p:sp>
        <p:nvSpPr>
          <p:cNvPr id="5" name="Footer Placeholder 4"/>
          <p:cNvSpPr>
            <a:spLocks noGrp="1"/>
          </p:cNvSpPr>
          <p:nvPr>
            <p:ph type="ftr" sz="quarter" idx="11"/>
          </p:nvPr>
        </p:nvSpPr>
        <p:spPr/>
        <p:txBody>
          <a:bodyPr/>
          <a:lstStyle>
            <a:lvl1pPr>
              <a:defRPr/>
            </a:lvl1pPr>
          </a:lstStyle>
          <a:p>
            <a:endParaRPr lang="ru-RU"/>
          </a:p>
        </p:txBody>
      </p:sp>
      <p:sp>
        <p:nvSpPr>
          <p:cNvPr id="6" name="Slide Number Placeholder 5"/>
          <p:cNvSpPr>
            <a:spLocks noGrp="1"/>
          </p:cNvSpPr>
          <p:nvPr>
            <p:ph type="sldNum" sz="quarter" idx="12"/>
          </p:nvPr>
        </p:nvSpPr>
        <p:spPr/>
        <p:txBody>
          <a:bodyPr/>
          <a:lstStyle>
            <a:lvl1pPr>
              <a:defRPr/>
            </a:lvl1pPr>
          </a:lstStyle>
          <a:p>
            <a:fld id="{6B526401-1C42-4598-BB75-671811B4009C}" type="slidenum">
              <a:rPr lang="ru-RU"/>
              <a:pPr/>
              <a:t>‹#›</a:t>
            </a:fld>
            <a:endParaRPr lang="ru-RU"/>
          </a:p>
        </p:txBody>
      </p:sp>
    </p:spTree>
    <p:extLst>
      <p:ext uri="{BB962C8B-B14F-4D97-AF65-F5344CB8AC3E}">
        <p14:creationId xmlns:p14="http://schemas.microsoft.com/office/powerpoint/2010/main" val="4878108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ru-RU"/>
          </a:p>
        </p:txBody>
      </p:sp>
      <p:sp>
        <p:nvSpPr>
          <p:cNvPr id="5" name="Footer Placeholder 4"/>
          <p:cNvSpPr>
            <a:spLocks noGrp="1"/>
          </p:cNvSpPr>
          <p:nvPr>
            <p:ph type="ftr" sz="quarter" idx="11"/>
          </p:nvPr>
        </p:nvSpPr>
        <p:spPr/>
        <p:txBody>
          <a:bodyPr/>
          <a:lstStyle>
            <a:lvl1pPr>
              <a:defRPr/>
            </a:lvl1pPr>
          </a:lstStyle>
          <a:p>
            <a:endParaRPr lang="ru-RU"/>
          </a:p>
        </p:txBody>
      </p:sp>
      <p:sp>
        <p:nvSpPr>
          <p:cNvPr id="6" name="Slide Number Placeholder 5"/>
          <p:cNvSpPr>
            <a:spLocks noGrp="1"/>
          </p:cNvSpPr>
          <p:nvPr>
            <p:ph type="sldNum" sz="quarter" idx="12"/>
          </p:nvPr>
        </p:nvSpPr>
        <p:spPr/>
        <p:txBody>
          <a:bodyPr/>
          <a:lstStyle>
            <a:lvl1pPr>
              <a:defRPr/>
            </a:lvl1pPr>
          </a:lstStyle>
          <a:p>
            <a:fld id="{7374BC21-24FF-4860-AFF1-B43CF9070E23}" type="slidenum">
              <a:rPr lang="ru-RU"/>
              <a:pPr/>
              <a:t>‹#›</a:t>
            </a:fld>
            <a:endParaRPr lang="ru-RU"/>
          </a:p>
        </p:txBody>
      </p:sp>
    </p:spTree>
    <p:extLst>
      <p:ext uri="{BB962C8B-B14F-4D97-AF65-F5344CB8AC3E}">
        <p14:creationId xmlns:p14="http://schemas.microsoft.com/office/powerpoint/2010/main" val="34783818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ru-RU"/>
          </a:p>
        </p:txBody>
      </p:sp>
      <p:sp>
        <p:nvSpPr>
          <p:cNvPr id="5" name="Footer Placeholder 4"/>
          <p:cNvSpPr>
            <a:spLocks noGrp="1"/>
          </p:cNvSpPr>
          <p:nvPr>
            <p:ph type="ftr" sz="quarter" idx="11"/>
          </p:nvPr>
        </p:nvSpPr>
        <p:spPr/>
        <p:txBody>
          <a:bodyPr/>
          <a:lstStyle>
            <a:lvl1pPr>
              <a:defRPr/>
            </a:lvl1pPr>
          </a:lstStyle>
          <a:p>
            <a:endParaRPr lang="ru-RU"/>
          </a:p>
        </p:txBody>
      </p:sp>
      <p:sp>
        <p:nvSpPr>
          <p:cNvPr id="6" name="Slide Number Placeholder 5"/>
          <p:cNvSpPr>
            <a:spLocks noGrp="1"/>
          </p:cNvSpPr>
          <p:nvPr>
            <p:ph type="sldNum" sz="quarter" idx="12"/>
          </p:nvPr>
        </p:nvSpPr>
        <p:spPr/>
        <p:txBody>
          <a:bodyPr/>
          <a:lstStyle>
            <a:lvl1pPr>
              <a:defRPr/>
            </a:lvl1pPr>
          </a:lstStyle>
          <a:p>
            <a:fld id="{D55D2CEB-D611-4578-8CB0-2FE76A7CC864}" type="slidenum">
              <a:rPr lang="ru-RU"/>
              <a:pPr/>
              <a:t>‹#›</a:t>
            </a:fld>
            <a:endParaRPr lang="ru-RU"/>
          </a:p>
        </p:txBody>
      </p:sp>
    </p:spTree>
    <p:extLst>
      <p:ext uri="{BB962C8B-B14F-4D97-AF65-F5344CB8AC3E}">
        <p14:creationId xmlns:p14="http://schemas.microsoft.com/office/powerpoint/2010/main" val="38651116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endParaRPr lang="ru-RU"/>
          </a:p>
        </p:txBody>
      </p:sp>
      <p:sp>
        <p:nvSpPr>
          <p:cNvPr id="6" name="Footer Placeholder 5"/>
          <p:cNvSpPr>
            <a:spLocks noGrp="1"/>
          </p:cNvSpPr>
          <p:nvPr>
            <p:ph type="ftr" sz="quarter" idx="11"/>
          </p:nvPr>
        </p:nvSpPr>
        <p:spPr/>
        <p:txBody>
          <a:bodyPr/>
          <a:lstStyle>
            <a:lvl1pPr>
              <a:defRPr/>
            </a:lvl1pPr>
          </a:lstStyle>
          <a:p>
            <a:endParaRPr lang="ru-RU"/>
          </a:p>
        </p:txBody>
      </p:sp>
      <p:sp>
        <p:nvSpPr>
          <p:cNvPr id="7" name="Slide Number Placeholder 6"/>
          <p:cNvSpPr>
            <a:spLocks noGrp="1"/>
          </p:cNvSpPr>
          <p:nvPr>
            <p:ph type="sldNum" sz="quarter" idx="12"/>
          </p:nvPr>
        </p:nvSpPr>
        <p:spPr/>
        <p:txBody>
          <a:bodyPr/>
          <a:lstStyle>
            <a:lvl1pPr>
              <a:defRPr/>
            </a:lvl1pPr>
          </a:lstStyle>
          <a:p>
            <a:fld id="{02A31389-71BE-4B7B-88AF-3170662A9FA4}" type="slidenum">
              <a:rPr lang="ru-RU"/>
              <a:pPr/>
              <a:t>‹#›</a:t>
            </a:fld>
            <a:endParaRPr lang="ru-RU"/>
          </a:p>
        </p:txBody>
      </p:sp>
    </p:spTree>
    <p:extLst>
      <p:ext uri="{BB962C8B-B14F-4D97-AF65-F5344CB8AC3E}">
        <p14:creationId xmlns:p14="http://schemas.microsoft.com/office/powerpoint/2010/main" val="16304498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endParaRPr lang="ru-RU"/>
          </a:p>
        </p:txBody>
      </p:sp>
      <p:sp>
        <p:nvSpPr>
          <p:cNvPr id="8" name="Footer Placeholder 7"/>
          <p:cNvSpPr>
            <a:spLocks noGrp="1"/>
          </p:cNvSpPr>
          <p:nvPr>
            <p:ph type="ftr" sz="quarter" idx="11"/>
          </p:nvPr>
        </p:nvSpPr>
        <p:spPr/>
        <p:txBody>
          <a:bodyPr/>
          <a:lstStyle>
            <a:lvl1pPr>
              <a:defRPr/>
            </a:lvl1pPr>
          </a:lstStyle>
          <a:p>
            <a:endParaRPr lang="ru-RU"/>
          </a:p>
        </p:txBody>
      </p:sp>
      <p:sp>
        <p:nvSpPr>
          <p:cNvPr id="9" name="Slide Number Placeholder 8"/>
          <p:cNvSpPr>
            <a:spLocks noGrp="1"/>
          </p:cNvSpPr>
          <p:nvPr>
            <p:ph type="sldNum" sz="quarter" idx="12"/>
          </p:nvPr>
        </p:nvSpPr>
        <p:spPr/>
        <p:txBody>
          <a:bodyPr/>
          <a:lstStyle>
            <a:lvl1pPr>
              <a:defRPr/>
            </a:lvl1pPr>
          </a:lstStyle>
          <a:p>
            <a:fld id="{9264BC33-A5EE-4B6C-B1C2-CA7AF43DF255}" type="slidenum">
              <a:rPr lang="ru-RU"/>
              <a:pPr/>
              <a:t>‹#›</a:t>
            </a:fld>
            <a:endParaRPr lang="ru-RU"/>
          </a:p>
        </p:txBody>
      </p:sp>
    </p:spTree>
    <p:extLst>
      <p:ext uri="{BB962C8B-B14F-4D97-AF65-F5344CB8AC3E}">
        <p14:creationId xmlns:p14="http://schemas.microsoft.com/office/powerpoint/2010/main" val="24797903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endParaRPr lang="ru-RU"/>
          </a:p>
        </p:txBody>
      </p:sp>
      <p:sp>
        <p:nvSpPr>
          <p:cNvPr id="4" name="Footer Placeholder 3"/>
          <p:cNvSpPr>
            <a:spLocks noGrp="1"/>
          </p:cNvSpPr>
          <p:nvPr>
            <p:ph type="ftr" sz="quarter" idx="11"/>
          </p:nvPr>
        </p:nvSpPr>
        <p:spPr/>
        <p:txBody>
          <a:bodyPr/>
          <a:lstStyle>
            <a:lvl1pPr>
              <a:defRPr/>
            </a:lvl1pPr>
          </a:lstStyle>
          <a:p>
            <a:endParaRPr lang="ru-RU"/>
          </a:p>
        </p:txBody>
      </p:sp>
      <p:sp>
        <p:nvSpPr>
          <p:cNvPr id="5" name="Slide Number Placeholder 4"/>
          <p:cNvSpPr>
            <a:spLocks noGrp="1"/>
          </p:cNvSpPr>
          <p:nvPr>
            <p:ph type="sldNum" sz="quarter" idx="12"/>
          </p:nvPr>
        </p:nvSpPr>
        <p:spPr/>
        <p:txBody>
          <a:bodyPr/>
          <a:lstStyle>
            <a:lvl1pPr>
              <a:defRPr/>
            </a:lvl1pPr>
          </a:lstStyle>
          <a:p>
            <a:fld id="{B838A693-1BD3-411A-B955-377BB6B99137}" type="slidenum">
              <a:rPr lang="ru-RU"/>
              <a:pPr/>
              <a:t>‹#›</a:t>
            </a:fld>
            <a:endParaRPr lang="ru-RU"/>
          </a:p>
        </p:txBody>
      </p:sp>
    </p:spTree>
    <p:extLst>
      <p:ext uri="{BB962C8B-B14F-4D97-AF65-F5344CB8AC3E}">
        <p14:creationId xmlns:p14="http://schemas.microsoft.com/office/powerpoint/2010/main" val="3627867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ru-RU"/>
          </a:p>
        </p:txBody>
      </p:sp>
      <p:sp>
        <p:nvSpPr>
          <p:cNvPr id="3" name="Footer Placeholder 2"/>
          <p:cNvSpPr>
            <a:spLocks noGrp="1"/>
          </p:cNvSpPr>
          <p:nvPr>
            <p:ph type="ftr" sz="quarter" idx="11"/>
          </p:nvPr>
        </p:nvSpPr>
        <p:spPr/>
        <p:txBody>
          <a:bodyPr/>
          <a:lstStyle>
            <a:lvl1pPr>
              <a:defRPr/>
            </a:lvl1pPr>
          </a:lstStyle>
          <a:p>
            <a:endParaRPr lang="ru-RU"/>
          </a:p>
        </p:txBody>
      </p:sp>
      <p:sp>
        <p:nvSpPr>
          <p:cNvPr id="4" name="Slide Number Placeholder 3"/>
          <p:cNvSpPr>
            <a:spLocks noGrp="1"/>
          </p:cNvSpPr>
          <p:nvPr>
            <p:ph type="sldNum" sz="quarter" idx="12"/>
          </p:nvPr>
        </p:nvSpPr>
        <p:spPr/>
        <p:txBody>
          <a:bodyPr/>
          <a:lstStyle>
            <a:lvl1pPr>
              <a:defRPr/>
            </a:lvl1pPr>
          </a:lstStyle>
          <a:p>
            <a:fld id="{3F18F245-5A01-4A81-9054-BB36A2613B9E}" type="slidenum">
              <a:rPr lang="ru-RU"/>
              <a:pPr/>
              <a:t>‹#›</a:t>
            </a:fld>
            <a:endParaRPr lang="ru-RU"/>
          </a:p>
        </p:txBody>
      </p:sp>
    </p:spTree>
    <p:extLst>
      <p:ext uri="{BB962C8B-B14F-4D97-AF65-F5344CB8AC3E}">
        <p14:creationId xmlns:p14="http://schemas.microsoft.com/office/powerpoint/2010/main" val="18460844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ru-RU"/>
          </a:p>
        </p:txBody>
      </p:sp>
      <p:sp>
        <p:nvSpPr>
          <p:cNvPr id="6" name="Footer Placeholder 5"/>
          <p:cNvSpPr>
            <a:spLocks noGrp="1"/>
          </p:cNvSpPr>
          <p:nvPr>
            <p:ph type="ftr" sz="quarter" idx="11"/>
          </p:nvPr>
        </p:nvSpPr>
        <p:spPr/>
        <p:txBody>
          <a:bodyPr/>
          <a:lstStyle>
            <a:lvl1pPr>
              <a:defRPr/>
            </a:lvl1pPr>
          </a:lstStyle>
          <a:p>
            <a:endParaRPr lang="ru-RU"/>
          </a:p>
        </p:txBody>
      </p:sp>
      <p:sp>
        <p:nvSpPr>
          <p:cNvPr id="7" name="Slide Number Placeholder 6"/>
          <p:cNvSpPr>
            <a:spLocks noGrp="1"/>
          </p:cNvSpPr>
          <p:nvPr>
            <p:ph type="sldNum" sz="quarter" idx="12"/>
          </p:nvPr>
        </p:nvSpPr>
        <p:spPr/>
        <p:txBody>
          <a:bodyPr/>
          <a:lstStyle>
            <a:lvl1pPr>
              <a:defRPr/>
            </a:lvl1pPr>
          </a:lstStyle>
          <a:p>
            <a:fld id="{0FF73218-76F8-489F-96D5-3D4671840FC3}" type="slidenum">
              <a:rPr lang="ru-RU"/>
              <a:pPr/>
              <a:t>‹#›</a:t>
            </a:fld>
            <a:endParaRPr lang="ru-RU"/>
          </a:p>
        </p:txBody>
      </p:sp>
    </p:spTree>
    <p:extLst>
      <p:ext uri="{BB962C8B-B14F-4D97-AF65-F5344CB8AC3E}">
        <p14:creationId xmlns:p14="http://schemas.microsoft.com/office/powerpoint/2010/main" val="40628893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ru-RU"/>
          </a:p>
        </p:txBody>
      </p:sp>
      <p:sp>
        <p:nvSpPr>
          <p:cNvPr id="6" name="Footer Placeholder 5"/>
          <p:cNvSpPr>
            <a:spLocks noGrp="1"/>
          </p:cNvSpPr>
          <p:nvPr>
            <p:ph type="ftr" sz="quarter" idx="11"/>
          </p:nvPr>
        </p:nvSpPr>
        <p:spPr/>
        <p:txBody>
          <a:bodyPr/>
          <a:lstStyle>
            <a:lvl1pPr>
              <a:defRPr/>
            </a:lvl1pPr>
          </a:lstStyle>
          <a:p>
            <a:endParaRPr lang="ru-RU"/>
          </a:p>
        </p:txBody>
      </p:sp>
      <p:sp>
        <p:nvSpPr>
          <p:cNvPr id="7" name="Slide Number Placeholder 6"/>
          <p:cNvSpPr>
            <a:spLocks noGrp="1"/>
          </p:cNvSpPr>
          <p:nvPr>
            <p:ph type="sldNum" sz="quarter" idx="12"/>
          </p:nvPr>
        </p:nvSpPr>
        <p:spPr/>
        <p:txBody>
          <a:bodyPr/>
          <a:lstStyle>
            <a:lvl1pPr>
              <a:defRPr/>
            </a:lvl1pPr>
          </a:lstStyle>
          <a:p>
            <a:fld id="{D433EE9C-FE07-4DDD-9BCA-63AE1C7F5592}" type="slidenum">
              <a:rPr lang="ru-RU"/>
              <a:pPr/>
              <a:t>‹#›</a:t>
            </a:fld>
            <a:endParaRPr lang="ru-RU"/>
          </a:p>
        </p:txBody>
      </p:sp>
    </p:spTree>
    <p:extLst>
      <p:ext uri="{BB962C8B-B14F-4D97-AF65-F5344CB8AC3E}">
        <p14:creationId xmlns:p14="http://schemas.microsoft.com/office/powerpoint/2010/main" val="2472073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ru-RU"/>
          </a:p>
        </p:txBody>
      </p:sp>
      <p:sp>
        <p:nvSpPr>
          <p:cNvPr id="5" name="Footer Placeholder 4"/>
          <p:cNvSpPr>
            <a:spLocks noGrp="1"/>
          </p:cNvSpPr>
          <p:nvPr>
            <p:ph type="ftr" sz="quarter" idx="11"/>
          </p:nvPr>
        </p:nvSpPr>
        <p:spPr/>
        <p:txBody>
          <a:bodyPr/>
          <a:lstStyle>
            <a:lvl1pPr>
              <a:defRPr/>
            </a:lvl1pPr>
          </a:lstStyle>
          <a:p>
            <a:endParaRPr lang="ru-RU"/>
          </a:p>
        </p:txBody>
      </p:sp>
      <p:sp>
        <p:nvSpPr>
          <p:cNvPr id="6" name="Slide Number Placeholder 5"/>
          <p:cNvSpPr>
            <a:spLocks noGrp="1"/>
          </p:cNvSpPr>
          <p:nvPr>
            <p:ph type="sldNum" sz="quarter" idx="12"/>
          </p:nvPr>
        </p:nvSpPr>
        <p:spPr/>
        <p:txBody>
          <a:bodyPr/>
          <a:lstStyle>
            <a:lvl1pPr>
              <a:defRPr/>
            </a:lvl1pPr>
          </a:lstStyle>
          <a:p>
            <a:fld id="{3C9A5665-E0CB-4F91-AE0C-56B4DFEBBE3A}" type="slidenum">
              <a:rPr lang="ru-RU"/>
              <a:pPr/>
              <a:t>‹#›</a:t>
            </a:fld>
            <a:endParaRPr lang="ru-RU"/>
          </a:p>
        </p:txBody>
      </p:sp>
    </p:spTree>
    <p:extLst>
      <p:ext uri="{BB962C8B-B14F-4D97-AF65-F5344CB8AC3E}">
        <p14:creationId xmlns:p14="http://schemas.microsoft.com/office/powerpoint/2010/main" val="25212591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ru-RU"/>
          </a:p>
        </p:txBody>
      </p:sp>
      <p:sp>
        <p:nvSpPr>
          <p:cNvPr id="5" name="Footer Placeholder 4"/>
          <p:cNvSpPr>
            <a:spLocks noGrp="1"/>
          </p:cNvSpPr>
          <p:nvPr>
            <p:ph type="ftr" sz="quarter" idx="11"/>
          </p:nvPr>
        </p:nvSpPr>
        <p:spPr/>
        <p:txBody>
          <a:bodyPr/>
          <a:lstStyle>
            <a:lvl1pPr>
              <a:defRPr/>
            </a:lvl1pPr>
          </a:lstStyle>
          <a:p>
            <a:endParaRPr lang="ru-RU"/>
          </a:p>
        </p:txBody>
      </p:sp>
      <p:sp>
        <p:nvSpPr>
          <p:cNvPr id="6" name="Slide Number Placeholder 5"/>
          <p:cNvSpPr>
            <a:spLocks noGrp="1"/>
          </p:cNvSpPr>
          <p:nvPr>
            <p:ph type="sldNum" sz="quarter" idx="12"/>
          </p:nvPr>
        </p:nvSpPr>
        <p:spPr/>
        <p:txBody>
          <a:bodyPr/>
          <a:lstStyle>
            <a:lvl1pPr>
              <a:defRPr/>
            </a:lvl1pPr>
          </a:lstStyle>
          <a:p>
            <a:fld id="{BD08D418-65FC-467B-99C1-A638238F96EF}" type="slidenum">
              <a:rPr lang="ru-RU"/>
              <a:pPr/>
              <a:t>‹#›</a:t>
            </a:fld>
            <a:endParaRPr lang="ru-RU"/>
          </a:p>
        </p:txBody>
      </p:sp>
    </p:spTree>
    <p:extLst>
      <p:ext uri="{BB962C8B-B14F-4D97-AF65-F5344CB8AC3E}">
        <p14:creationId xmlns:p14="http://schemas.microsoft.com/office/powerpoint/2010/main" val="414637731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274638"/>
            <a:ext cx="8229600" cy="58515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Date Placeholder 2"/>
          <p:cNvSpPr>
            <a:spLocks noGrp="1"/>
          </p:cNvSpPr>
          <p:nvPr>
            <p:ph type="dt" sz="half" idx="10"/>
          </p:nvPr>
        </p:nvSpPr>
        <p:spPr>
          <a:xfrm>
            <a:off x="457200" y="6245225"/>
            <a:ext cx="2133600" cy="476250"/>
          </a:xfrm>
        </p:spPr>
        <p:txBody>
          <a:bodyPr/>
          <a:lstStyle>
            <a:lvl1pPr>
              <a:defRPr/>
            </a:lvl1pPr>
          </a:lstStyle>
          <a:p>
            <a:endParaRPr lang="ru-RU"/>
          </a:p>
        </p:txBody>
      </p:sp>
      <p:sp>
        <p:nvSpPr>
          <p:cNvPr id="4" name="Footer Placeholder 3"/>
          <p:cNvSpPr>
            <a:spLocks noGrp="1"/>
          </p:cNvSpPr>
          <p:nvPr>
            <p:ph type="ftr" sz="quarter" idx="11"/>
          </p:nvPr>
        </p:nvSpPr>
        <p:spPr>
          <a:xfrm>
            <a:off x="3124200" y="6245225"/>
            <a:ext cx="2895600" cy="476250"/>
          </a:xfrm>
        </p:spPr>
        <p:txBody>
          <a:bodyPr/>
          <a:lstStyle>
            <a:lvl1pPr>
              <a:defRPr/>
            </a:lvl1pPr>
          </a:lstStyle>
          <a:p>
            <a:endParaRPr lang="ru-RU"/>
          </a:p>
        </p:txBody>
      </p:sp>
      <p:sp>
        <p:nvSpPr>
          <p:cNvPr id="5" name="Slide Number Placeholder 4"/>
          <p:cNvSpPr>
            <a:spLocks noGrp="1"/>
          </p:cNvSpPr>
          <p:nvPr>
            <p:ph type="sldNum" sz="quarter" idx="12"/>
          </p:nvPr>
        </p:nvSpPr>
        <p:spPr>
          <a:xfrm>
            <a:off x="6553200" y="6245225"/>
            <a:ext cx="2133600" cy="476250"/>
          </a:xfrm>
        </p:spPr>
        <p:txBody>
          <a:bodyPr/>
          <a:lstStyle>
            <a:lvl1pPr>
              <a:defRPr/>
            </a:lvl1pPr>
          </a:lstStyle>
          <a:p>
            <a:fld id="{B3E9294A-4096-4A34-AD03-A74A2FB03D6D}" type="slidenum">
              <a:rPr lang="ru-RU"/>
              <a:pPr/>
              <a:t>‹#›</a:t>
            </a:fld>
            <a:endParaRPr lang="ru-RU"/>
          </a:p>
        </p:txBody>
      </p:sp>
    </p:spTree>
    <p:extLst>
      <p:ext uri="{BB962C8B-B14F-4D97-AF65-F5344CB8AC3E}">
        <p14:creationId xmlns:p14="http://schemas.microsoft.com/office/powerpoint/2010/main" val="335573849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
        <p:nvSpPr>
          <p:cNvPr id="3" name="Rectangle 2"/>
          <p:cNvSpPr/>
          <p:nvPr userDrawn="1"/>
        </p:nvSpPr>
        <p:spPr>
          <a:xfrm>
            <a:off x="0" y="0"/>
            <a:ext cx="9144000" cy="776288"/>
          </a:xfrm>
          <a:prstGeom prst="rect">
            <a:avLst/>
          </a:prstGeom>
          <a:gradFill flip="none" rotWithShape="1">
            <a:gsLst>
              <a:gs pos="0">
                <a:srgbClr val="00B0F0">
                  <a:shade val="30000"/>
                  <a:satMod val="115000"/>
                </a:srgbClr>
              </a:gs>
              <a:gs pos="50000">
                <a:srgbClr val="00B0F0">
                  <a:shade val="67500"/>
                  <a:satMod val="115000"/>
                </a:srgbClr>
              </a:gs>
              <a:gs pos="100000">
                <a:srgbClr val="00B0F0">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sz="1350"/>
          </a:p>
        </p:txBody>
      </p:sp>
      <p:sp>
        <p:nvSpPr>
          <p:cNvPr id="4" name="Rectangle 3"/>
          <p:cNvSpPr/>
          <p:nvPr userDrawn="1"/>
        </p:nvSpPr>
        <p:spPr>
          <a:xfrm>
            <a:off x="0" y="6596065"/>
            <a:ext cx="9144000" cy="261937"/>
          </a:xfrm>
          <a:prstGeom prst="rect">
            <a:avLst/>
          </a:prstGeom>
          <a:gradFill flip="none" rotWithShape="1">
            <a:gsLst>
              <a:gs pos="0">
                <a:srgbClr val="00B0F0">
                  <a:shade val="30000"/>
                  <a:satMod val="115000"/>
                </a:srgbClr>
              </a:gs>
              <a:gs pos="50000">
                <a:srgbClr val="00B0F0">
                  <a:shade val="67500"/>
                  <a:satMod val="115000"/>
                </a:srgbClr>
              </a:gs>
              <a:gs pos="100000">
                <a:srgbClr val="00B0F0">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sz="1350"/>
          </a:p>
        </p:txBody>
      </p:sp>
      <p:pic>
        <p:nvPicPr>
          <p:cNvPr id="5" name="Picture 8"/>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6888164" y="65088"/>
            <a:ext cx="2193925"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Text Placeholder 11"/>
          <p:cNvSpPr>
            <a:spLocks noGrp="1"/>
          </p:cNvSpPr>
          <p:nvPr>
            <p:ph type="body" sz="quarter" idx="10"/>
          </p:nvPr>
        </p:nvSpPr>
        <p:spPr>
          <a:xfrm>
            <a:off x="2032399" y="2522538"/>
            <a:ext cx="5064919" cy="1314450"/>
          </a:xfrm>
          <a:prstGeom prst="rect">
            <a:avLst/>
          </a:prstGeom>
        </p:spPr>
        <p:txBody>
          <a:bodyPr anchor="ctr"/>
          <a:lstStyle>
            <a:lvl1pPr marL="0" indent="0" algn="ctr">
              <a:buNone/>
              <a:defRPr sz="3300" b="1"/>
            </a:lvl1pPr>
          </a:lstStyle>
          <a:p>
            <a:pPr lvl="0"/>
            <a:r>
              <a:rPr lang="ru-RU" smtClean="0"/>
              <a:t>Образец текста</a:t>
            </a:r>
          </a:p>
        </p:txBody>
      </p:sp>
    </p:spTree>
    <p:extLst>
      <p:ext uri="{BB962C8B-B14F-4D97-AF65-F5344CB8AC3E}">
        <p14:creationId xmlns:p14="http://schemas.microsoft.com/office/powerpoint/2010/main" val="134241406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_Title Slide">
    <p:spTree>
      <p:nvGrpSpPr>
        <p:cNvPr id="1" name=""/>
        <p:cNvGrpSpPr/>
        <p:nvPr/>
      </p:nvGrpSpPr>
      <p:grpSpPr>
        <a:xfrm>
          <a:off x="0" y="0"/>
          <a:ext cx="0" cy="0"/>
          <a:chOff x="0" y="0"/>
          <a:chExt cx="0" cy="0"/>
        </a:xfrm>
      </p:grpSpPr>
      <p:sp>
        <p:nvSpPr>
          <p:cNvPr id="3" name="Rectangle 2"/>
          <p:cNvSpPr/>
          <p:nvPr userDrawn="1"/>
        </p:nvSpPr>
        <p:spPr>
          <a:xfrm>
            <a:off x="0" y="0"/>
            <a:ext cx="9144000" cy="776288"/>
          </a:xfrm>
          <a:prstGeom prst="rect">
            <a:avLst/>
          </a:prstGeom>
          <a:gradFill flip="none" rotWithShape="1">
            <a:gsLst>
              <a:gs pos="0">
                <a:srgbClr val="00B0F0">
                  <a:shade val="30000"/>
                  <a:satMod val="115000"/>
                </a:srgbClr>
              </a:gs>
              <a:gs pos="50000">
                <a:srgbClr val="00B0F0">
                  <a:shade val="67500"/>
                  <a:satMod val="115000"/>
                </a:srgbClr>
              </a:gs>
              <a:gs pos="100000">
                <a:srgbClr val="00B0F0">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sz="1350"/>
          </a:p>
        </p:txBody>
      </p:sp>
      <p:sp>
        <p:nvSpPr>
          <p:cNvPr id="4" name="Rectangle 3"/>
          <p:cNvSpPr/>
          <p:nvPr userDrawn="1"/>
        </p:nvSpPr>
        <p:spPr>
          <a:xfrm>
            <a:off x="0" y="6596065"/>
            <a:ext cx="9144000" cy="261937"/>
          </a:xfrm>
          <a:prstGeom prst="rect">
            <a:avLst/>
          </a:prstGeom>
          <a:gradFill flip="none" rotWithShape="1">
            <a:gsLst>
              <a:gs pos="0">
                <a:srgbClr val="00B0F0">
                  <a:shade val="30000"/>
                  <a:satMod val="115000"/>
                </a:srgbClr>
              </a:gs>
              <a:gs pos="50000">
                <a:srgbClr val="00B0F0">
                  <a:shade val="67500"/>
                  <a:satMod val="115000"/>
                </a:srgbClr>
              </a:gs>
              <a:gs pos="100000">
                <a:srgbClr val="00B0F0">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sz="1350"/>
          </a:p>
        </p:txBody>
      </p:sp>
      <p:pic>
        <p:nvPicPr>
          <p:cNvPr id="5" name="Picture 8"/>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6888164" y="65088"/>
            <a:ext cx="2193925"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Text Placeholder 11"/>
          <p:cNvSpPr>
            <a:spLocks noGrp="1"/>
          </p:cNvSpPr>
          <p:nvPr>
            <p:ph type="body" sz="quarter" idx="10"/>
          </p:nvPr>
        </p:nvSpPr>
        <p:spPr>
          <a:xfrm>
            <a:off x="2032399" y="2522538"/>
            <a:ext cx="5064919" cy="1314450"/>
          </a:xfrm>
          <a:prstGeom prst="rect">
            <a:avLst/>
          </a:prstGeom>
        </p:spPr>
        <p:txBody>
          <a:bodyPr anchor="ctr"/>
          <a:lstStyle>
            <a:lvl1pPr marL="0" indent="0" algn="ctr">
              <a:buNone/>
              <a:defRPr sz="3300" b="1"/>
            </a:lvl1pPr>
          </a:lstStyle>
          <a:p>
            <a:pPr lvl="0"/>
            <a:r>
              <a:rPr lang="ru-RU" smtClean="0"/>
              <a:t>Образец текста</a:t>
            </a:r>
          </a:p>
        </p:txBody>
      </p:sp>
    </p:spTree>
    <p:extLst>
      <p:ext uri="{BB962C8B-B14F-4D97-AF65-F5344CB8AC3E}">
        <p14:creationId xmlns:p14="http://schemas.microsoft.com/office/powerpoint/2010/main" val="4958125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ru-RU" smtClean="0"/>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ru-RU" smtClean="0"/>
              <a:t>Click to edit Master text styles</a:t>
            </a:r>
          </a:p>
          <a:p>
            <a:pPr lvl="1"/>
            <a:r>
              <a:rPr lang="ru-RU" smtClean="0"/>
              <a:t>Second level</a:t>
            </a:r>
          </a:p>
          <a:p>
            <a:pPr lvl="2"/>
            <a:r>
              <a:rPr lang="ru-RU" smtClean="0"/>
              <a:t>Third level</a:t>
            </a:r>
          </a:p>
          <a:p>
            <a:pPr lvl="3"/>
            <a:r>
              <a:rPr lang="ru-RU" smtClean="0"/>
              <a:t>Fourth level</a:t>
            </a:r>
          </a:p>
          <a:p>
            <a:pPr lvl="4"/>
            <a:r>
              <a:rPr lang="ru-RU"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ru-RU"/>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endParaRPr lang="ru-RU"/>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B5452349-8F16-45AA-A802-C5750D10BDA7}" type="slidenum">
              <a:rPr lang="ru-RU"/>
              <a:pPr/>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image" Target="../media/image15.png"/></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9.xml"/><Relationship Id="rId1" Type="http://schemas.openxmlformats.org/officeDocument/2006/relationships/slideLayout" Target="../slideLayouts/slideLayout7.xml"/><Relationship Id="rId4" Type="http://schemas.openxmlformats.org/officeDocument/2006/relationships/image" Target="../media/image17.png"/></Relationships>
</file>

<file path=ppt/slides/_rels/slide1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1.xml"/><Relationship Id="rId1" Type="http://schemas.openxmlformats.org/officeDocument/2006/relationships/slideLayout" Target="../slideLayouts/slideLayout7.xml"/><Relationship Id="rId4" Type="http://schemas.openxmlformats.org/officeDocument/2006/relationships/image" Target="../media/image21.png"/></Relationships>
</file>

<file path=ppt/slides/_rels/slide1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extBox 3"/>
          <p:cNvSpPr txBox="1">
            <a:spLocks noChangeArrowheads="1"/>
          </p:cNvSpPr>
          <p:nvPr/>
        </p:nvSpPr>
        <p:spPr bwMode="auto">
          <a:xfrm>
            <a:off x="2223880" y="2078650"/>
            <a:ext cx="4425554" cy="23544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US" sz="3000" b="1" dirty="0">
                <a:latin typeface="Arial" panose="020B0604020202020204" pitchFamily="34" charset="0"/>
              </a:rPr>
              <a:t>Practical workshops in Marketing Management</a:t>
            </a:r>
          </a:p>
          <a:p>
            <a:pPr algn="ctr" eaLnBrk="1" hangingPunct="1">
              <a:spcBef>
                <a:spcPct val="0"/>
              </a:spcBef>
              <a:buFontTx/>
              <a:buNone/>
            </a:pPr>
            <a:endParaRPr lang="en-US" sz="1800" dirty="0" smtClean="0">
              <a:latin typeface="Arial" panose="020B0604020202020204" pitchFamily="34" charset="0"/>
            </a:endParaRPr>
          </a:p>
          <a:p>
            <a:pPr algn="ctr" eaLnBrk="1" hangingPunct="1">
              <a:spcBef>
                <a:spcPct val="0"/>
              </a:spcBef>
              <a:buFontTx/>
              <a:buNone/>
            </a:pPr>
            <a:r>
              <a:rPr lang="en-US" sz="1800" dirty="0" smtClean="0">
                <a:latin typeface="Arial" panose="020B0604020202020204" pitchFamily="34" charset="0"/>
              </a:rPr>
              <a:t>Mamurjon </a:t>
            </a:r>
            <a:r>
              <a:rPr lang="en-US" sz="1800" dirty="0">
                <a:latin typeface="Arial" panose="020B0604020202020204" pitchFamily="34" charset="0"/>
              </a:rPr>
              <a:t>Rahimov</a:t>
            </a:r>
          </a:p>
          <a:p>
            <a:pPr algn="ctr" eaLnBrk="1" hangingPunct="1">
              <a:spcBef>
                <a:spcPct val="0"/>
              </a:spcBef>
              <a:buFontTx/>
              <a:buNone/>
            </a:pPr>
            <a:r>
              <a:rPr lang="en-US" sz="1800" dirty="0">
                <a:latin typeface="Arial" panose="020B0604020202020204" pitchFamily="34" charset="0"/>
              </a:rPr>
              <a:t>mrahimov@wiut.uz</a:t>
            </a:r>
            <a:endParaRPr lang="ru-RU" sz="1800" dirty="0">
              <a:latin typeface="Arial" panose="020B0604020202020204" pitchFamily="34" charset="0"/>
            </a:endParaRPr>
          </a:p>
          <a:p>
            <a:pPr algn="ctr" eaLnBrk="1" hangingPunct="1">
              <a:spcBef>
                <a:spcPct val="0"/>
              </a:spcBef>
              <a:buFontTx/>
              <a:buNone/>
            </a:pPr>
            <a:endParaRPr lang="en-US" sz="3300" b="1" dirty="0">
              <a:latin typeface="Arial" panose="020B0604020202020204" pitchFamily="34" charset="0"/>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286500" y="3657601"/>
            <a:ext cx="1557338" cy="20276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5303331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13159" y="1624239"/>
            <a:ext cx="8290322" cy="2387600"/>
          </a:xfrm>
        </p:spPr>
        <p:txBody>
          <a:bodyPr>
            <a:normAutofit fontScale="90000"/>
          </a:bodyPr>
          <a:lstStyle/>
          <a:p>
            <a:r>
              <a:rPr lang="en-US" sz="4800" dirty="0" smtClean="0">
                <a:solidFill>
                  <a:srgbClr val="0070C0"/>
                </a:solidFill>
              </a:rPr>
              <a:t>Future of world business</a:t>
            </a:r>
            <a:r>
              <a:rPr lang="en-US" sz="4800" dirty="0">
                <a:solidFill>
                  <a:srgbClr val="0070C0"/>
                </a:solidFill>
              </a:rPr>
              <a:t>: </a:t>
            </a:r>
            <a:r>
              <a:rPr lang="en-US" sz="4800" dirty="0" smtClean="0">
                <a:solidFill>
                  <a:srgbClr val="0070C0"/>
                </a:solidFill>
              </a:rPr>
              <a:t/>
            </a:r>
            <a:br>
              <a:rPr lang="en-US" sz="4800" dirty="0" smtClean="0">
                <a:solidFill>
                  <a:srgbClr val="0070C0"/>
                </a:solidFill>
              </a:rPr>
            </a:br>
            <a:r>
              <a:rPr lang="en-US" sz="4800" dirty="0" smtClean="0">
                <a:solidFill>
                  <a:srgbClr val="0070C0"/>
                </a:solidFill>
              </a:rPr>
              <a:t>Jack </a:t>
            </a:r>
            <a:r>
              <a:rPr lang="en-US" sz="4800" dirty="0">
                <a:solidFill>
                  <a:srgbClr val="0070C0"/>
                </a:solidFill>
              </a:rPr>
              <a:t>Ma’s Valdai speech analysis </a:t>
            </a:r>
            <a:r>
              <a:rPr lang="en-US" sz="4800" dirty="0" smtClean="0">
                <a:solidFill>
                  <a:srgbClr val="0070C0"/>
                </a:solidFill>
              </a:rPr>
              <a:t/>
            </a:r>
            <a:br>
              <a:rPr lang="en-US" sz="4800" dirty="0" smtClean="0">
                <a:solidFill>
                  <a:srgbClr val="0070C0"/>
                </a:solidFill>
              </a:rPr>
            </a:br>
            <a:endParaRPr lang="en-US" sz="4800" dirty="0">
              <a:solidFill>
                <a:srgbClr val="0070C0"/>
              </a:solidFill>
            </a:endParaRPr>
          </a:p>
        </p:txBody>
      </p:sp>
      <p:sp>
        <p:nvSpPr>
          <p:cNvPr id="3" name="Subtitle 2"/>
          <p:cNvSpPr>
            <a:spLocks noGrp="1"/>
          </p:cNvSpPr>
          <p:nvPr>
            <p:ph type="subTitle" idx="1"/>
          </p:nvPr>
        </p:nvSpPr>
        <p:spPr>
          <a:xfrm>
            <a:off x="1143000" y="4114800"/>
            <a:ext cx="6858000" cy="1655762"/>
          </a:xfrm>
        </p:spPr>
        <p:txBody>
          <a:bodyPr/>
          <a:lstStyle/>
          <a:p>
            <a:r>
              <a:rPr lang="en-US" dirty="0" smtClean="0"/>
              <a:t>Mamurjon Rahimov</a:t>
            </a:r>
          </a:p>
          <a:p>
            <a:r>
              <a:rPr lang="en-US" dirty="0" smtClean="0"/>
              <a:t>Mamurjon@gmail.com</a:t>
            </a:r>
            <a:endParaRPr lang="en-US" dirty="0"/>
          </a:p>
        </p:txBody>
      </p:sp>
      <p:pic>
        <p:nvPicPr>
          <p:cNvPr id="5" name="Picture 4"/>
          <p:cNvPicPr>
            <a:picLocks noChangeAspect="1"/>
          </p:cNvPicPr>
          <p:nvPr/>
        </p:nvPicPr>
        <p:blipFill>
          <a:blip r:embed="rId2"/>
          <a:stretch>
            <a:fillRect/>
          </a:stretch>
        </p:blipFill>
        <p:spPr>
          <a:xfrm>
            <a:off x="6553200" y="343694"/>
            <a:ext cx="2250281" cy="778669"/>
          </a:xfrm>
          <a:prstGeom prst="rect">
            <a:avLst/>
          </a:prstGeom>
        </p:spPr>
      </p:pic>
      <p:pic>
        <p:nvPicPr>
          <p:cNvPr id="7" name="Picture 6"/>
          <p:cNvPicPr>
            <a:picLocks noChangeAspect="1"/>
          </p:cNvPicPr>
          <p:nvPr/>
        </p:nvPicPr>
        <p:blipFill>
          <a:blip r:embed="rId3"/>
          <a:stretch>
            <a:fillRect/>
          </a:stretch>
        </p:blipFill>
        <p:spPr>
          <a:xfrm>
            <a:off x="685800" y="609182"/>
            <a:ext cx="1770255" cy="410220"/>
          </a:xfrm>
          <a:prstGeom prst="rect">
            <a:avLst/>
          </a:prstGeom>
        </p:spPr>
      </p:pic>
    </p:spTree>
    <p:extLst>
      <p:ext uri="{BB962C8B-B14F-4D97-AF65-F5344CB8AC3E}">
        <p14:creationId xmlns:p14="http://schemas.microsoft.com/office/powerpoint/2010/main" val="288815994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Рисунок 8"/>
          <p:cNvPicPr>
            <a:picLocks noChangeAspect="1"/>
          </p:cNvPicPr>
          <p:nvPr/>
        </p:nvPicPr>
        <p:blipFill>
          <a:blip r:embed="rId3"/>
          <a:stretch>
            <a:fillRect/>
          </a:stretch>
        </p:blipFill>
        <p:spPr>
          <a:xfrm>
            <a:off x="228600" y="533400"/>
            <a:ext cx="8707346" cy="5595034"/>
          </a:xfrm>
          <a:prstGeom prst="rect">
            <a:avLst/>
          </a:prstGeom>
        </p:spPr>
      </p:pic>
    </p:spTree>
    <p:extLst>
      <p:ext uri="{BB962C8B-B14F-4D97-AF65-F5344CB8AC3E}">
        <p14:creationId xmlns:p14="http://schemas.microsoft.com/office/powerpoint/2010/main" val="385169626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3"/>
          <a:stretch>
            <a:fillRect/>
          </a:stretch>
        </p:blipFill>
        <p:spPr>
          <a:xfrm>
            <a:off x="0" y="1066800"/>
            <a:ext cx="9144000" cy="4946904"/>
          </a:xfrm>
          <a:prstGeom prst="rect">
            <a:avLst/>
          </a:prstGeom>
        </p:spPr>
      </p:pic>
    </p:spTree>
    <p:extLst>
      <p:ext uri="{BB962C8B-B14F-4D97-AF65-F5344CB8AC3E}">
        <p14:creationId xmlns:p14="http://schemas.microsoft.com/office/powerpoint/2010/main" val="379534700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stretch>
            <a:fillRect/>
          </a:stretch>
        </p:blipFill>
        <p:spPr>
          <a:xfrm>
            <a:off x="-190500" y="852487"/>
            <a:ext cx="9525000" cy="5153025"/>
          </a:xfrm>
          <a:prstGeom prst="rect">
            <a:avLst/>
          </a:prstGeom>
        </p:spPr>
      </p:pic>
    </p:spTree>
    <p:extLst>
      <p:ext uri="{BB962C8B-B14F-4D97-AF65-F5344CB8AC3E}">
        <p14:creationId xmlns:p14="http://schemas.microsoft.com/office/powerpoint/2010/main" val="77364596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stretch>
            <a:fillRect/>
          </a:stretch>
        </p:blipFill>
        <p:spPr>
          <a:xfrm>
            <a:off x="63500" y="1295400"/>
            <a:ext cx="9080500" cy="4191000"/>
          </a:xfrm>
          <a:prstGeom prst="rect">
            <a:avLst/>
          </a:prstGeom>
        </p:spPr>
      </p:pic>
    </p:spTree>
    <p:extLst>
      <p:ext uri="{BB962C8B-B14F-4D97-AF65-F5344CB8AC3E}">
        <p14:creationId xmlns:p14="http://schemas.microsoft.com/office/powerpoint/2010/main" val="31143334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3"/>
          <a:stretch>
            <a:fillRect/>
          </a:stretch>
        </p:blipFill>
        <p:spPr>
          <a:xfrm>
            <a:off x="228600" y="914400"/>
            <a:ext cx="8693873" cy="4876800"/>
          </a:xfrm>
          <a:prstGeom prst="rect">
            <a:avLst/>
          </a:prstGeom>
        </p:spPr>
      </p:pic>
    </p:spTree>
    <p:extLst>
      <p:ext uri="{BB962C8B-B14F-4D97-AF65-F5344CB8AC3E}">
        <p14:creationId xmlns:p14="http://schemas.microsoft.com/office/powerpoint/2010/main" val="85142947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3"/>
          <a:stretch>
            <a:fillRect/>
          </a:stretch>
        </p:blipFill>
        <p:spPr>
          <a:xfrm>
            <a:off x="533400" y="609600"/>
            <a:ext cx="8153400" cy="5544312"/>
          </a:xfrm>
          <a:prstGeom prst="rect">
            <a:avLst/>
          </a:prstGeom>
        </p:spPr>
      </p:pic>
    </p:spTree>
    <p:extLst>
      <p:ext uri="{BB962C8B-B14F-4D97-AF65-F5344CB8AC3E}">
        <p14:creationId xmlns:p14="http://schemas.microsoft.com/office/powerpoint/2010/main" val="98112198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stretch>
            <a:fillRect/>
          </a:stretch>
        </p:blipFill>
        <p:spPr>
          <a:xfrm>
            <a:off x="457200" y="609600"/>
            <a:ext cx="8229600" cy="5486400"/>
          </a:xfrm>
          <a:prstGeom prst="rect">
            <a:avLst/>
          </a:prstGeom>
        </p:spPr>
      </p:pic>
    </p:spTree>
    <p:extLst>
      <p:ext uri="{BB962C8B-B14F-4D97-AF65-F5344CB8AC3E}">
        <p14:creationId xmlns:p14="http://schemas.microsoft.com/office/powerpoint/2010/main" val="240911835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3"/>
          <a:stretch>
            <a:fillRect/>
          </a:stretch>
        </p:blipFill>
        <p:spPr>
          <a:xfrm>
            <a:off x="762000" y="1333500"/>
            <a:ext cx="7620000" cy="4191000"/>
          </a:xfrm>
          <a:prstGeom prst="rect">
            <a:avLst/>
          </a:prstGeom>
        </p:spPr>
      </p:pic>
    </p:spTree>
    <p:extLst>
      <p:ext uri="{BB962C8B-B14F-4D97-AF65-F5344CB8AC3E}">
        <p14:creationId xmlns:p14="http://schemas.microsoft.com/office/powerpoint/2010/main" val="416583809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3"/>
          <a:stretch>
            <a:fillRect/>
          </a:stretch>
        </p:blipFill>
        <p:spPr>
          <a:xfrm>
            <a:off x="1676400" y="533400"/>
            <a:ext cx="5943600" cy="5943600"/>
          </a:xfrm>
          <a:prstGeom prst="rect">
            <a:avLst/>
          </a:prstGeom>
        </p:spPr>
      </p:pic>
    </p:spTree>
    <p:extLst>
      <p:ext uri="{BB962C8B-B14F-4D97-AF65-F5344CB8AC3E}">
        <p14:creationId xmlns:p14="http://schemas.microsoft.com/office/powerpoint/2010/main" val="420456547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Группа 4"/>
          <p:cNvGrpSpPr/>
          <p:nvPr/>
        </p:nvGrpSpPr>
        <p:grpSpPr>
          <a:xfrm>
            <a:off x="8467" y="2286000"/>
            <a:ext cx="8931426" cy="2438400"/>
            <a:chOff x="8467" y="2286000"/>
            <a:chExt cx="8931426" cy="2438400"/>
          </a:xfrm>
        </p:grpSpPr>
        <p:pic>
          <p:nvPicPr>
            <p:cNvPr id="2" name="Рисунок 1"/>
            <p:cNvPicPr>
              <a:picLocks noChangeAspect="1"/>
            </p:cNvPicPr>
            <p:nvPr/>
          </p:nvPicPr>
          <p:blipFill>
            <a:blip r:embed="rId3"/>
            <a:stretch>
              <a:fillRect/>
            </a:stretch>
          </p:blipFill>
          <p:spPr>
            <a:xfrm>
              <a:off x="8467" y="2286000"/>
              <a:ext cx="3664262" cy="2438400"/>
            </a:xfrm>
            <a:prstGeom prst="rect">
              <a:avLst/>
            </a:prstGeom>
          </p:spPr>
        </p:pic>
        <p:pic>
          <p:nvPicPr>
            <p:cNvPr id="3" name="Рисунок 2"/>
            <p:cNvPicPr>
              <a:picLocks noChangeAspect="1"/>
            </p:cNvPicPr>
            <p:nvPr/>
          </p:nvPicPr>
          <p:blipFill>
            <a:blip r:embed="rId4"/>
            <a:stretch>
              <a:fillRect/>
            </a:stretch>
          </p:blipFill>
          <p:spPr>
            <a:xfrm>
              <a:off x="5334000" y="2495550"/>
              <a:ext cx="3605893" cy="2019300"/>
            </a:xfrm>
            <a:prstGeom prst="rect">
              <a:avLst/>
            </a:prstGeom>
          </p:spPr>
        </p:pic>
        <p:sp>
          <p:nvSpPr>
            <p:cNvPr id="4" name="Стрелка вправо 3"/>
            <p:cNvSpPr/>
            <p:nvPr/>
          </p:nvSpPr>
          <p:spPr>
            <a:xfrm>
              <a:off x="3276600" y="3276600"/>
              <a:ext cx="2209800" cy="8382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spTree>
    <p:extLst>
      <p:ext uri="{BB962C8B-B14F-4D97-AF65-F5344CB8AC3E}">
        <p14:creationId xmlns:p14="http://schemas.microsoft.com/office/powerpoint/2010/main" val="273318203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Группа 4"/>
          <p:cNvGrpSpPr/>
          <p:nvPr/>
        </p:nvGrpSpPr>
        <p:grpSpPr>
          <a:xfrm>
            <a:off x="304800" y="2590800"/>
            <a:ext cx="8445500" cy="2133600"/>
            <a:chOff x="304800" y="2590800"/>
            <a:chExt cx="8445500" cy="2133600"/>
          </a:xfrm>
        </p:grpSpPr>
        <p:pic>
          <p:nvPicPr>
            <p:cNvPr id="2" name="Рисунок 1"/>
            <p:cNvPicPr>
              <a:picLocks noChangeAspect="1"/>
            </p:cNvPicPr>
            <p:nvPr/>
          </p:nvPicPr>
          <p:blipFill>
            <a:blip r:embed="rId3"/>
            <a:stretch>
              <a:fillRect/>
            </a:stretch>
          </p:blipFill>
          <p:spPr>
            <a:xfrm>
              <a:off x="304800" y="2590800"/>
              <a:ext cx="3797300" cy="2133600"/>
            </a:xfrm>
            <a:prstGeom prst="rect">
              <a:avLst/>
            </a:prstGeom>
          </p:spPr>
        </p:pic>
        <p:pic>
          <p:nvPicPr>
            <p:cNvPr id="3" name="Рисунок 2"/>
            <p:cNvPicPr>
              <a:picLocks noChangeAspect="1"/>
            </p:cNvPicPr>
            <p:nvPr/>
          </p:nvPicPr>
          <p:blipFill>
            <a:blip r:embed="rId4"/>
            <a:stretch>
              <a:fillRect/>
            </a:stretch>
          </p:blipFill>
          <p:spPr>
            <a:xfrm>
              <a:off x="4953000" y="2590800"/>
              <a:ext cx="3797300" cy="2133600"/>
            </a:xfrm>
            <a:prstGeom prst="rect">
              <a:avLst/>
            </a:prstGeom>
          </p:spPr>
        </p:pic>
        <p:sp>
          <p:nvSpPr>
            <p:cNvPr id="4" name="Стрелка вправо 3"/>
            <p:cNvSpPr/>
            <p:nvPr/>
          </p:nvSpPr>
          <p:spPr>
            <a:xfrm>
              <a:off x="4102100" y="3581400"/>
              <a:ext cx="850900" cy="4572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spTree>
    <p:extLst>
      <p:ext uri="{BB962C8B-B14F-4D97-AF65-F5344CB8AC3E}">
        <p14:creationId xmlns:p14="http://schemas.microsoft.com/office/powerpoint/2010/main" val="51991150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3"/>
          <a:stretch>
            <a:fillRect/>
          </a:stretch>
        </p:blipFill>
        <p:spPr>
          <a:xfrm>
            <a:off x="609600" y="1143000"/>
            <a:ext cx="8028214" cy="4495800"/>
          </a:xfrm>
          <a:prstGeom prst="rect">
            <a:avLst/>
          </a:prstGeom>
        </p:spPr>
      </p:pic>
    </p:spTree>
    <p:extLst>
      <p:ext uri="{BB962C8B-B14F-4D97-AF65-F5344CB8AC3E}">
        <p14:creationId xmlns:p14="http://schemas.microsoft.com/office/powerpoint/2010/main" val="283629838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stretch>
            <a:fillRect/>
          </a:stretch>
        </p:blipFill>
        <p:spPr>
          <a:xfrm>
            <a:off x="228600" y="2047656"/>
            <a:ext cx="8656163" cy="2752944"/>
          </a:xfrm>
          <a:prstGeom prst="rect">
            <a:avLst/>
          </a:prstGeom>
        </p:spPr>
      </p:pic>
    </p:spTree>
    <p:extLst>
      <p:ext uri="{BB962C8B-B14F-4D97-AF65-F5344CB8AC3E}">
        <p14:creationId xmlns:p14="http://schemas.microsoft.com/office/powerpoint/2010/main" val="313607031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Группа 4"/>
          <p:cNvGrpSpPr/>
          <p:nvPr/>
        </p:nvGrpSpPr>
        <p:grpSpPr>
          <a:xfrm>
            <a:off x="0" y="1676400"/>
            <a:ext cx="9144000" cy="3429000"/>
            <a:chOff x="0" y="1676400"/>
            <a:chExt cx="9144000" cy="3429000"/>
          </a:xfrm>
        </p:grpSpPr>
        <p:pic>
          <p:nvPicPr>
            <p:cNvPr id="2" name="Рисунок 1"/>
            <p:cNvPicPr>
              <a:picLocks noChangeAspect="1"/>
            </p:cNvPicPr>
            <p:nvPr/>
          </p:nvPicPr>
          <p:blipFill>
            <a:blip r:embed="rId3"/>
            <a:stretch>
              <a:fillRect/>
            </a:stretch>
          </p:blipFill>
          <p:spPr>
            <a:xfrm>
              <a:off x="0" y="2057400"/>
              <a:ext cx="3560582" cy="2667000"/>
            </a:xfrm>
            <a:prstGeom prst="rect">
              <a:avLst/>
            </a:prstGeom>
          </p:spPr>
        </p:pic>
        <p:pic>
          <p:nvPicPr>
            <p:cNvPr id="3" name="Рисунок 2"/>
            <p:cNvPicPr>
              <a:picLocks noChangeAspect="1"/>
            </p:cNvPicPr>
            <p:nvPr/>
          </p:nvPicPr>
          <p:blipFill>
            <a:blip r:embed="rId4"/>
            <a:stretch>
              <a:fillRect/>
            </a:stretch>
          </p:blipFill>
          <p:spPr>
            <a:xfrm>
              <a:off x="5715000" y="1676400"/>
              <a:ext cx="3429000" cy="3429000"/>
            </a:xfrm>
            <a:prstGeom prst="rect">
              <a:avLst/>
            </a:prstGeom>
          </p:spPr>
        </p:pic>
        <p:sp>
          <p:nvSpPr>
            <p:cNvPr id="4" name="Стрелка вправо 3"/>
            <p:cNvSpPr/>
            <p:nvPr/>
          </p:nvSpPr>
          <p:spPr>
            <a:xfrm>
              <a:off x="3560582" y="3124200"/>
              <a:ext cx="2209800" cy="8382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spTree>
    <p:extLst>
      <p:ext uri="{BB962C8B-B14F-4D97-AF65-F5344CB8AC3E}">
        <p14:creationId xmlns:p14="http://schemas.microsoft.com/office/powerpoint/2010/main" val="85588847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3"/>
          <a:stretch>
            <a:fillRect/>
          </a:stretch>
        </p:blipFill>
        <p:spPr>
          <a:xfrm>
            <a:off x="533400" y="609600"/>
            <a:ext cx="8155064" cy="5426825"/>
          </a:xfrm>
          <a:prstGeom prst="rect">
            <a:avLst/>
          </a:prstGeom>
        </p:spPr>
      </p:pic>
    </p:spTree>
    <p:extLst>
      <p:ext uri="{BB962C8B-B14F-4D97-AF65-F5344CB8AC3E}">
        <p14:creationId xmlns:p14="http://schemas.microsoft.com/office/powerpoint/2010/main" val="344041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3"/>
          <a:stretch>
            <a:fillRect/>
          </a:stretch>
        </p:blipFill>
        <p:spPr>
          <a:xfrm>
            <a:off x="0" y="1371600"/>
            <a:ext cx="9144000" cy="4135514"/>
          </a:xfrm>
          <a:prstGeom prst="rect">
            <a:avLst/>
          </a:prstGeom>
        </p:spPr>
      </p:pic>
    </p:spTree>
    <p:extLst>
      <p:ext uri="{BB962C8B-B14F-4D97-AF65-F5344CB8AC3E}">
        <p14:creationId xmlns:p14="http://schemas.microsoft.com/office/powerpoint/2010/main" val="153320710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stretch>
            <a:fillRect/>
          </a:stretch>
        </p:blipFill>
        <p:spPr>
          <a:xfrm>
            <a:off x="685800" y="685800"/>
            <a:ext cx="7845298" cy="5105400"/>
          </a:xfrm>
          <a:prstGeom prst="rect">
            <a:avLst/>
          </a:prstGeom>
        </p:spPr>
      </p:pic>
    </p:spTree>
    <p:extLst>
      <p:ext uri="{BB962C8B-B14F-4D97-AF65-F5344CB8AC3E}">
        <p14:creationId xmlns:p14="http://schemas.microsoft.com/office/powerpoint/2010/main" val="30403339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type="body" sz="quarter" idx="10"/>
          </p:nvPr>
        </p:nvSpPr>
        <p:spPr>
          <a:xfrm>
            <a:off x="1885950" y="2749153"/>
            <a:ext cx="5657850" cy="1594247"/>
          </a:xfrm>
        </p:spPr>
        <p:txBody>
          <a:bodyPr>
            <a:normAutofit fontScale="40000" lnSpcReduction="20000"/>
          </a:bodyPr>
          <a:lstStyle/>
          <a:p>
            <a:pPr>
              <a:defRPr/>
            </a:pPr>
            <a:endParaRPr lang="uz-Cyrl-UZ" cap="all" dirty="0" smtClean="0">
              <a:solidFill>
                <a:schemeClr val="tx2"/>
              </a:solidFill>
            </a:endParaRPr>
          </a:p>
          <a:p>
            <a:pPr>
              <a:defRPr/>
            </a:pPr>
            <a:endParaRPr lang="uz-Cyrl-UZ" cap="all" dirty="0">
              <a:solidFill>
                <a:schemeClr val="tx2"/>
              </a:solidFill>
            </a:endParaRPr>
          </a:p>
          <a:p>
            <a:pPr>
              <a:defRPr/>
            </a:pPr>
            <a:endParaRPr lang="uz-Cyrl-UZ" cap="all" dirty="0" smtClean="0">
              <a:solidFill>
                <a:schemeClr val="tx2"/>
              </a:solidFill>
            </a:endParaRPr>
          </a:p>
          <a:p>
            <a:pPr>
              <a:defRPr/>
            </a:pPr>
            <a:r>
              <a:rPr lang="en-US" sz="6450" cap="all" dirty="0">
                <a:solidFill>
                  <a:schemeClr val="tx2"/>
                </a:solidFill>
              </a:rPr>
              <a:t>THANK YOU FOR YOUR ATTENTION!</a:t>
            </a:r>
            <a:endParaRPr lang="uz-Cyrl-UZ" sz="6450" cap="all" dirty="0">
              <a:solidFill>
                <a:schemeClr val="tx2"/>
              </a:solidFill>
            </a:endParaRPr>
          </a:p>
          <a:p>
            <a:pPr>
              <a:defRPr/>
            </a:pPr>
            <a:endParaRPr lang="en-US" sz="2700" cap="all" dirty="0">
              <a:solidFill>
                <a:schemeClr val="tx2"/>
              </a:solidFill>
            </a:endParaRPr>
          </a:p>
          <a:p>
            <a:pPr>
              <a:defRPr/>
            </a:pPr>
            <a:endParaRPr lang="en-US" sz="2700" cap="all" dirty="0">
              <a:solidFill>
                <a:schemeClr val="tx2"/>
              </a:solidFill>
            </a:endParaRPr>
          </a:p>
          <a:p>
            <a:pPr>
              <a:defRPr/>
            </a:pPr>
            <a:endParaRPr lang="uz-Cyrl-UZ" sz="2700" cap="all" dirty="0">
              <a:solidFill>
                <a:schemeClr val="tx2"/>
              </a:solidFill>
            </a:endParaRPr>
          </a:p>
        </p:txBody>
      </p:sp>
    </p:spTree>
    <p:extLst>
      <p:ext uri="{BB962C8B-B14F-4D97-AF65-F5344CB8AC3E}">
        <p14:creationId xmlns:p14="http://schemas.microsoft.com/office/powerpoint/2010/main" val="228377812"/>
      </p:ext>
    </p:extLst>
  </p:cSld>
  <p:clrMapOvr>
    <a:masterClrMapping/>
  </p:clrMapOvr>
  <p:timing>
    <p:tnLst>
      <p:par>
        <p:cTn id="1" dur="indefinite" restart="never" nodeType="tmRoot"/>
      </p:par>
    </p:tnLst>
  </p:timing>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547</TotalTime>
  <Words>243</Words>
  <Application>Microsoft Office PowerPoint</Application>
  <PresentationFormat>Экран (4:3)</PresentationFormat>
  <Paragraphs>42</Paragraphs>
  <Slides>20</Slides>
  <Notes>14</Notes>
  <HiddenSlides>0</HiddenSlides>
  <MMClips>0</MMClips>
  <ScaleCrop>false</ScaleCrop>
  <HeadingPairs>
    <vt:vector size="6" baseType="variant">
      <vt:variant>
        <vt:lpstr>Использованные шрифты</vt:lpstr>
      </vt:variant>
      <vt:variant>
        <vt:i4>2</vt:i4>
      </vt:variant>
      <vt:variant>
        <vt:lpstr>Тема</vt:lpstr>
      </vt:variant>
      <vt:variant>
        <vt:i4>1</vt:i4>
      </vt:variant>
      <vt:variant>
        <vt:lpstr>Заголовки слайдов</vt:lpstr>
      </vt:variant>
      <vt:variant>
        <vt:i4>20</vt:i4>
      </vt:variant>
    </vt:vector>
  </HeadingPairs>
  <TitlesOfParts>
    <vt:vector size="23" baseType="lpstr">
      <vt:lpstr>Arial</vt:lpstr>
      <vt:lpstr>Calibri</vt:lpstr>
      <vt:lpstr>Default Design</vt:lpstr>
      <vt:lpstr>Презентация PowerPoint</vt:lpstr>
      <vt:lpstr>Future of world business:  Jack Ma’s Valdai speech analysis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wiut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mrahimov</dc:creator>
  <cp:lastModifiedBy>USER</cp:lastModifiedBy>
  <cp:revision>23</cp:revision>
  <dcterms:created xsi:type="dcterms:W3CDTF">2013-11-20T09:54:21Z</dcterms:created>
  <dcterms:modified xsi:type="dcterms:W3CDTF">2018-04-30T14:51:25Z</dcterms:modified>
</cp:coreProperties>
</file>