
<file path=[Content_Types].xml><?xml version="1.0" encoding="utf-8"?>
<Types xmlns="http://schemas.openxmlformats.org/package/2006/content-types">
  <Default Extension="png" ContentType="image/png"/>
  <Default Extension="emf" ContentType="image/x-emf"/>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61" r:id="rId2"/>
    <p:sldId id="262" r:id="rId3"/>
    <p:sldId id="264" r:id="rId4"/>
    <p:sldId id="265" r:id="rId5"/>
    <p:sldId id="268" r:id="rId6"/>
    <p:sldId id="266" r:id="rId7"/>
    <p:sldId id="267" r:id="rId8"/>
    <p:sldId id="272" r:id="rId9"/>
    <p:sldId id="269" r:id="rId10"/>
    <p:sldId id="270" r:id="rId11"/>
    <p:sldId id="271" r:id="rId12"/>
    <p:sldId id="273" r:id="rId13"/>
    <p:sldId id="274" r:id="rId14"/>
    <p:sldId id="275" r:id="rId15"/>
    <p:sldId id="276" r:id="rId16"/>
    <p:sldId id="279" r:id="rId17"/>
    <p:sldId id="280" r:id="rId18"/>
    <p:sldId id="281" r:id="rId19"/>
    <p:sldId id="278" r:id="rId20"/>
    <p:sldId id="277" r:id="rId21"/>
    <p:sldId id="282" r:id="rId22"/>
    <p:sldId id="283" r:id="rId23"/>
    <p:sldId id="284" r:id="rId24"/>
    <p:sldId id="285" r:id="rId25"/>
    <p:sldId id="286" r:id="rId26"/>
    <p:sldId id="263" r:id="rId27"/>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7956" autoAdjust="0"/>
  </p:normalViewPr>
  <p:slideViewPr>
    <p:cSldViewPr>
      <p:cViewPr>
        <p:scale>
          <a:sx n="98" d="100"/>
          <a:sy n="98" d="100"/>
        </p:scale>
        <p:origin x="1170" y="-49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72D439-E80F-4B08-B7DD-60617A87349D}" type="datetimeFigureOut">
              <a:rPr lang="en-US" smtClean="0"/>
              <a:t>4/28/2018</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F7FAA3-A539-4979-9E07-0939E2457848}" type="slidenum">
              <a:rPr lang="en-US" smtClean="0"/>
              <a:t>‹#›</a:t>
            </a:fld>
            <a:endParaRPr lang="en-US"/>
          </a:p>
        </p:txBody>
      </p:sp>
    </p:spTree>
    <p:extLst>
      <p:ext uri="{BB962C8B-B14F-4D97-AF65-F5344CB8AC3E}">
        <p14:creationId xmlns:p14="http://schemas.microsoft.com/office/powerpoint/2010/main" val="18446526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612DE01-6D47-4B23-B989-3624A44FC21A}" type="slidenum">
              <a:rPr lang="en-US" smtClean="0"/>
              <a:t>1</a:t>
            </a:fld>
            <a:endParaRPr lang="en-US"/>
          </a:p>
        </p:txBody>
      </p:sp>
    </p:spTree>
    <p:extLst>
      <p:ext uri="{BB962C8B-B14F-4D97-AF65-F5344CB8AC3E}">
        <p14:creationId xmlns:p14="http://schemas.microsoft.com/office/powerpoint/2010/main" val="6217120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https://www.3m.com/3M/en_US/company-us/3m-science-applied-to-life/</a:t>
            </a:r>
            <a:endParaRPr lang="en-US" dirty="0"/>
          </a:p>
        </p:txBody>
      </p:sp>
      <p:sp>
        <p:nvSpPr>
          <p:cNvPr id="4" name="Slide Number Placeholder 3"/>
          <p:cNvSpPr>
            <a:spLocks noGrp="1"/>
          </p:cNvSpPr>
          <p:nvPr>
            <p:ph type="sldNum" sz="quarter" idx="10"/>
          </p:nvPr>
        </p:nvSpPr>
        <p:spPr/>
        <p:txBody>
          <a:bodyPr/>
          <a:lstStyle/>
          <a:p>
            <a:fld id="{38F7FAA3-A539-4979-9E07-0939E2457848}" type="slidenum">
              <a:rPr lang="en-US" smtClean="0"/>
              <a:t>4</a:t>
            </a:fld>
            <a:endParaRPr lang="en-US"/>
          </a:p>
        </p:txBody>
      </p:sp>
    </p:spTree>
    <p:extLst>
      <p:ext uri="{BB962C8B-B14F-4D97-AF65-F5344CB8AC3E}">
        <p14:creationId xmlns:p14="http://schemas.microsoft.com/office/powerpoint/2010/main" val="42585769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https://www.3m.com/3M/en_US/consumer-us/</a:t>
            </a:r>
            <a:endParaRPr lang="en-US" dirty="0"/>
          </a:p>
        </p:txBody>
      </p:sp>
      <p:sp>
        <p:nvSpPr>
          <p:cNvPr id="4" name="Slide Number Placeholder 3"/>
          <p:cNvSpPr>
            <a:spLocks noGrp="1"/>
          </p:cNvSpPr>
          <p:nvPr>
            <p:ph type="sldNum" sz="quarter" idx="10"/>
          </p:nvPr>
        </p:nvSpPr>
        <p:spPr/>
        <p:txBody>
          <a:bodyPr/>
          <a:lstStyle/>
          <a:p>
            <a:fld id="{38F7FAA3-A539-4979-9E07-0939E2457848}" type="slidenum">
              <a:rPr lang="en-US" smtClean="0"/>
              <a:t>6</a:t>
            </a:fld>
            <a:endParaRPr lang="en-US"/>
          </a:p>
        </p:txBody>
      </p:sp>
    </p:spTree>
    <p:extLst>
      <p:ext uri="{BB962C8B-B14F-4D97-AF65-F5344CB8AC3E}">
        <p14:creationId xmlns:p14="http://schemas.microsoft.com/office/powerpoint/2010/main" val="40555526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i="0" kern="1200" dirty="0" smtClean="0">
                <a:solidFill>
                  <a:schemeClr val="tx1"/>
                </a:solidFill>
                <a:effectLst/>
                <a:latin typeface="+mn-lt"/>
                <a:ea typeface="+mn-ea"/>
                <a:cs typeface="+mn-cs"/>
              </a:rPr>
              <a:t>Best Global Brands 2017 </a:t>
            </a:r>
            <a:br>
              <a:rPr lang="en-US" sz="1200" b="1" i="0" kern="1200" dirty="0" smtClean="0">
                <a:solidFill>
                  <a:schemeClr val="tx1"/>
                </a:solidFill>
                <a:effectLst/>
                <a:latin typeface="+mn-lt"/>
                <a:ea typeface="+mn-ea"/>
                <a:cs typeface="+mn-cs"/>
              </a:rPr>
            </a:br>
            <a:r>
              <a:rPr lang="en-US" sz="1200" b="1" i="0" kern="1200" dirty="0" smtClean="0">
                <a:solidFill>
                  <a:schemeClr val="tx1"/>
                </a:solidFill>
                <a:effectLst/>
                <a:latin typeface="+mn-lt"/>
                <a:ea typeface="+mn-ea"/>
                <a:cs typeface="+mn-cs"/>
              </a:rPr>
              <a:t>Rankings</a:t>
            </a:r>
          </a:p>
          <a:p>
            <a:r>
              <a:rPr lang="en-US" dirty="0" smtClean="0"/>
              <a:t>http://interbrand.com/best-brands/best-global-brands/2017/ranking/</a:t>
            </a:r>
            <a:endParaRPr lang="en-US" dirty="0"/>
          </a:p>
        </p:txBody>
      </p:sp>
      <p:sp>
        <p:nvSpPr>
          <p:cNvPr id="4" name="Slide Number Placeholder 3"/>
          <p:cNvSpPr>
            <a:spLocks noGrp="1"/>
          </p:cNvSpPr>
          <p:nvPr>
            <p:ph type="sldNum" sz="quarter" idx="10"/>
          </p:nvPr>
        </p:nvSpPr>
        <p:spPr/>
        <p:txBody>
          <a:bodyPr/>
          <a:lstStyle/>
          <a:p>
            <a:fld id="{38F7FAA3-A539-4979-9E07-0939E2457848}" type="slidenum">
              <a:rPr lang="en-US" smtClean="0"/>
              <a:t>7</a:t>
            </a:fld>
            <a:endParaRPr lang="en-US"/>
          </a:p>
        </p:txBody>
      </p:sp>
    </p:spTree>
    <p:extLst>
      <p:ext uri="{BB962C8B-B14F-4D97-AF65-F5344CB8AC3E}">
        <p14:creationId xmlns:p14="http://schemas.microsoft.com/office/powerpoint/2010/main" val="33040097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10% rule at 3M</a:t>
            </a:r>
          </a:p>
          <a:p>
            <a:r>
              <a:rPr lang="en-US" dirty="0" smtClean="0"/>
              <a:t>Watch Player’s uprising</a:t>
            </a:r>
            <a:endParaRPr lang="en-US" dirty="0"/>
          </a:p>
        </p:txBody>
      </p:sp>
      <p:sp>
        <p:nvSpPr>
          <p:cNvPr id="4" name="Slide Number Placeholder 3"/>
          <p:cNvSpPr>
            <a:spLocks noGrp="1"/>
          </p:cNvSpPr>
          <p:nvPr>
            <p:ph type="sldNum" sz="quarter" idx="10"/>
          </p:nvPr>
        </p:nvSpPr>
        <p:spPr/>
        <p:txBody>
          <a:bodyPr/>
          <a:lstStyle/>
          <a:p>
            <a:fld id="{38F7FAA3-A539-4979-9E07-0939E2457848}" type="slidenum">
              <a:rPr lang="en-US" smtClean="0"/>
              <a:t>9</a:t>
            </a:fld>
            <a:endParaRPr lang="en-US"/>
          </a:p>
        </p:txBody>
      </p:sp>
    </p:spTree>
    <p:extLst>
      <p:ext uri="{BB962C8B-B14F-4D97-AF65-F5344CB8AC3E}">
        <p14:creationId xmlns:p14="http://schemas.microsoft.com/office/powerpoint/2010/main" val="5987223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8F7FAA3-A539-4979-9E07-0939E2457848}" type="slidenum">
              <a:rPr lang="en-US" smtClean="0"/>
              <a:t>13</a:t>
            </a:fld>
            <a:endParaRPr lang="en-US"/>
          </a:p>
        </p:txBody>
      </p:sp>
    </p:spTree>
    <p:extLst>
      <p:ext uri="{BB962C8B-B14F-4D97-AF65-F5344CB8AC3E}">
        <p14:creationId xmlns:p14="http://schemas.microsoft.com/office/powerpoint/2010/main" val="15821734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https://chiro-trust.org/carpal-tunnel-syndrome/carpal-tunnel-syndrome-exercises/</a:t>
            </a:r>
            <a:endParaRPr lang="en-US" dirty="0"/>
          </a:p>
        </p:txBody>
      </p:sp>
      <p:sp>
        <p:nvSpPr>
          <p:cNvPr id="4" name="Slide Number Placeholder 3"/>
          <p:cNvSpPr>
            <a:spLocks noGrp="1"/>
          </p:cNvSpPr>
          <p:nvPr>
            <p:ph type="sldNum" sz="quarter" idx="10"/>
          </p:nvPr>
        </p:nvSpPr>
        <p:spPr/>
        <p:txBody>
          <a:bodyPr/>
          <a:lstStyle/>
          <a:p>
            <a:fld id="{38F7FAA3-A539-4979-9E07-0939E2457848}" type="slidenum">
              <a:rPr lang="en-US" smtClean="0"/>
              <a:t>17</a:t>
            </a:fld>
            <a:endParaRPr lang="en-US"/>
          </a:p>
        </p:txBody>
      </p:sp>
    </p:spTree>
    <p:extLst>
      <p:ext uri="{BB962C8B-B14F-4D97-AF65-F5344CB8AC3E}">
        <p14:creationId xmlns:p14="http://schemas.microsoft.com/office/powerpoint/2010/main" val="39514387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8F7FAA3-A539-4979-9E07-0939E2457848}" type="slidenum">
              <a:rPr lang="en-US" smtClean="0"/>
              <a:t>19</a:t>
            </a:fld>
            <a:endParaRPr lang="en-US"/>
          </a:p>
        </p:txBody>
      </p:sp>
    </p:spTree>
    <p:extLst>
      <p:ext uri="{BB962C8B-B14F-4D97-AF65-F5344CB8AC3E}">
        <p14:creationId xmlns:p14="http://schemas.microsoft.com/office/powerpoint/2010/main" val="21484116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https://www.mycarpaltunnel.com/content/carpal-tunnel-pain-relief.shtml</a:t>
            </a:r>
            <a:endParaRPr lang="en-US" dirty="0"/>
          </a:p>
        </p:txBody>
      </p:sp>
      <p:sp>
        <p:nvSpPr>
          <p:cNvPr id="4" name="Slide Number Placeholder 3"/>
          <p:cNvSpPr>
            <a:spLocks noGrp="1"/>
          </p:cNvSpPr>
          <p:nvPr>
            <p:ph type="sldNum" sz="quarter" idx="10"/>
          </p:nvPr>
        </p:nvSpPr>
        <p:spPr/>
        <p:txBody>
          <a:bodyPr/>
          <a:lstStyle/>
          <a:p>
            <a:fld id="{38F7FAA3-A539-4979-9E07-0939E2457848}" type="slidenum">
              <a:rPr lang="en-US" smtClean="0"/>
              <a:t>20</a:t>
            </a:fld>
            <a:endParaRPr lang="en-US"/>
          </a:p>
        </p:txBody>
      </p:sp>
    </p:spTree>
    <p:extLst>
      <p:ext uri="{BB962C8B-B14F-4D97-AF65-F5344CB8AC3E}">
        <p14:creationId xmlns:p14="http://schemas.microsoft.com/office/powerpoint/2010/main" val="1532680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https://www.merriam-webster.com/dictionary/ergonomics</a:t>
            </a:r>
            <a:endParaRPr lang="en-US" dirty="0"/>
          </a:p>
        </p:txBody>
      </p:sp>
      <p:sp>
        <p:nvSpPr>
          <p:cNvPr id="4" name="Slide Number Placeholder 3"/>
          <p:cNvSpPr>
            <a:spLocks noGrp="1"/>
          </p:cNvSpPr>
          <p:nvPr>
            <p:ph type="sldNum" sz="quarter" idx="10"/>
          </p:nvPr>
        </p:nvSpPr>
        <p:spPr/>
        <p:txBody>
          <a:bodyPr/>
          <a:lstStyle/>
          <a:p>
            <a:fld id="{38F7FAA3-A539-4979-9E07-0939E2457848}" type="slidenum">
              <a:rPr lang="en-US" smtClean="0"/>
              <a:t>21</a:t>
            </a:fld>
            <a:endParaRPr lang="en-US"/>
          </a:p>
        </p:txBody>
      </p:sp>
    </p:spTree>
    <p:extLst>
      <p:ext uri="{BB962C8B-B14F-4D97-AF65-F5344CB8AC3E}">
        <p14:creationId xmlns:p14="http://schemas.microsoft.com/office/powerpoint/2010/main" val="12396029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0" hangingPunct="0">
              <a:spcBef>
                <a:spcPct val="0"/>
              </a:spcBef>
            </a:pPr>
            <a:fld id="{0D7C0151-B078-4849-BDF2-67C142FB0ECE}" type="slidenum">
              <a:rPr lang="ru-RU">
                <a:latin typeface="Arial" panose="020B0604020202020204" pitchFamily="34" charset="0"/>
              </a:rPr>
              <a:pPr eaLnBrk="0" hangingPunct="0">
                <a:spcBef>
                  <a:spcPct val="0"/>
                </a:spcBef>
              </a:pPr>
              <a:t>26</a:t>
            </a:fld>
            <a:endParaRPr lang="ru-RU">
              <a:latin typeface="Arial" panose="020B0604020202020204" pitchFamily="34" charset="0"/>
            </a:endParaRPr>
          </a:p>
        </p:txBody>
      </p:sp>
    </p:spTree>
    <p:extLst>
      <p:ext uri="{BB962C8B-B14F-4D97-AF65-F5344CB8AC3E}">
        <p14:creationId xmlns:p14="http://schemas.microsoft.com/office/powerpoint/2010/main" val="18978972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ru-RU"/>
          </a:p>
        </p:txBody>
      </p:sp>
      <p:sp>
        <p:nvSpPr>
          <p:cNvPr id="5" name="Footer Placeholder 4"/>
          <p:cNvSpPr>
            <a:spLocks noGrp="1"/>
          </p:cNvSpPr>
          <p:nvPr>
            <p:ph type="ftr" sz="quarter" idx="11"/>
          </p:nvPr>
        </p:nvSpPr>
        <p:spPr/>
        <p:txBody>
          <a:bodyPr/>
          <a:lstStyle>
            <a:lvl1pPr>
              <a:defRPr/>
            </a:lvl1pPr>
          </a:lstStyle>
          <a:p>
            <a:endParaRPr lang="ru-RU"/>
          </a:p>
        </p:txBody>
      </p:sp>
      <p:sp>
        <p:nvSpPr>
          <p:cNvPr id="6" name="Slide Number Placeholder 5"/>
          <p:cNvSpPr>
            <a:spLocks noGrp="1"/>
          </p:cNvSpPr>
          <p:nvPr>
            <p:ph type="sldNum" sz="quarter" idx="12"/>
          </p:nvPr>
        </p:nvSpPr>
        <p:spPr/>
        <p:txBody>
          <a:bodyPr/>
          <a:lstStyle>
            <a:lvl1pPr>
              <a:defRPr/>
            </a:lvl1pPr>
          </a:lstStyle>
          <a:p>
            <a:fld id="{6B526401-1C42-4598-BB75-671811B4009C}" type="slidenum">
              <a:rPr lang="ru-RU"/>
              <a:pPr/>
              <a:t>‹#›</a:t>
            </a:fld>
            <a:endParaRPr lang="ru-RU"/>
          </a:p>
        </p:txBody>
      </p:sp>
    </p:spTree>
    <p:extLst>
      <p:ext uri="{BB962C8B-B14F-4D97-AF65-F5344CB8AC3E}">
        <p14:creationId xmlns:p14="http://schemas.microsoft.com/office/powerpoint/2010/main" val="4878108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ru-RU"/>
          </a:p>
        </p:txBody>
      </p:sp>
      <p:sp>
        <p:nvSpPr>
          <p:cNvPr id="5" name="Footer Placeholder 4"/>
          <p:cNvSpPr>
            <a:spLocks noGrp="1"/>
          </p:cNvSpPr>
          <p:nvPr>
            <p:ph type="ftr" sz="quarter" idx="11"/>
          </p:nvPr>
        </p:nvSpPr>
        <p:spPr/>
        <p:txBody>
          <a:bodyPr/>
          <a:lstStyle>
            <a:lvl1pPr>
              <a:defRPr/>
            </a:lvl1pPr>
          </a:lstStyle>
          <a:p>
            <a:endParaRPr lang="ru-RU"/>
          </a:p>
        </p:txBody>
      </p:sp>
      <p:sp>
        <p:nvSpPr>
          <p:cNvPr id="6" name="Slide Number Placeholder 5"/>
          <p:cNvSpPr>
            <a:spLocks noGrp="1"/>
          </p:cNvSpPr>
          <p:nvPr>
            <p:ph type="sldNum" sz="quarter" idx="12"/>
          </p:nvPr>
        </p:nvSpPr>
        <p:spPr/>
        <p:txBody>
          <a:bodyPr/>
          <a:lstStyle>
            <a:lvl1pPr>
              <a:defRPr/>
            </a:lvl1pPr>
          </a:lstStyle>
          <a:p>
            <a:fld id="{7374BC21-24FF-4860-AFF1-B43CF9070E23}" type="slidenum">
              <a:rPr lang="ru-RU"/>
              <a:pPr/>
              <a:t>‹#›</a:t>
            </a:fld>
            <a:endParaRPr lang="ru-RU"/>
          </a:p>
        </p:txBody>
      </p:sp>
    </p:spTree>
    <p:extLst>
      <p:ext uri="{BB962C8B-B14F-4D97-AF65-F5344CB8AC3E}">
        <p14:creationId xmlns:p14="http://schemas.microsoft.com/office/powerpoint/2010/main" val="34783818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ru-RU"/>
          </a:p>
        </p:txBody>
      </p:sp>
      <p:sp>
        <p:nvSpPr>
          <p:cNvPr id="5" name="Footer Placeholder 4"/>
          <p:cNvSpPr>
            <a:spLocks noGrp="1"/>
          </p:cNvSpPr>
          <p:nvPr>
            <p:ph type="ftr" sz="quarter" idx="11"/>
          </p:nvPr>
        </p:nvSpPr>
        <p:spPr/>
        <p:txBody>
          <a:bodyPr/>
          <a:lstStyle>
            <a:lvl1pPr>
              <a:defRPr/>
            </a:lvl1pPr>
          </a:lstStyle>
          <a:p>
            <a:endParaRPr lang="ru-RU"/>
          </a:p>
        </p:txBody>
      </p:sp>
      <p:sp>
        <p:nvSpPr>
          <p:cNvPr id="6" name="Slide Number Placeholder 5"/>
          <p:cNvSpPr>
            <a:spLocks noGrp="1"/>
          </p:cNvSpPr>
          <p:nvPr>
            <p:ph type="sldNum" sz="quarter" idx="12"/>
          </p:nvPr>
        </p:nvSpPr>
        <p:spPr/>
        <p:txBody>
          <a:bodyPr/>
          <a:lstStyle>
            <a:lvl1pPr>
              <a:defRPr/>
            </a:lvl1pPr>
          </a:lstStyle>
          <a:p>
            <a:fld id="{D55D2CEB-D611-4578-8CB0-2FE76A7CC864}" type="slidenum">
              <a:rPr lang="ru-RU"/>
              <a:pPr/>
              <a:t>‹#›</a:t>
            </a:fld>
            <a:endParaRPr lang="ru-RU"/>
          </a:p>
        </p:txBody>
      </p:sp>
    </p:spTree>
    <p:extLst>
      <p:ext uri="{BB962C8B-B14F-4D97-AF65-F5344CB8AC3E}">
        <p14:creationId xmlns:p14="http://schemas.microsoft.com/office/powerpoint/2010/main" val="38651116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ru-RU"/>
          </a:p>
        </p:txBody>
      </p:sp>
      <p:sp>
        <p:nvSpPr>
          <p:cNvPr id="6" name="Footer Placeholder 5"/>
          <p:cNvSpPr>
            <a:spLocks noGrp="1"/>
          </p:cNvSpPr>
          <p:nvPr>
            <p:ph type="ftr" sz="quarter" idx="11"/>
          </p:nvPr>
        </p:nvSpPr>
        <p:spPr/>
        <p:txBody>
          <a:bodyPr/>
          <a:lstStyle>
            <a:lvl1pPr>
              <a:defRPr/>
            </a:lvl1pPr>
          </a:lstStyle>
          <a:p>
            <a:endParaRPr lang="ru-RU"/>
          </a:p>
        </p:txBody>
      </p:sp>
      <p:sp>
        <p:nvSpPr>
          <p:cNvPr id="7" name="Slide Number Placeholder 6"/>
          <p:cNvSpPr>
            <a:spLocks noGrp="1"/>
          </p:cNvSpPr>
          <p:nvPr>
            <p:ph type="sldNum" sz="quarter" idx="12"/>
          </p:nvPr>
        </p:nvSpPr>
        <p:spPr/>
        <p:txBody>
          <a:bodyPr/>
          <a:lstStyle>
            <a:lvl1pPr>
              <a:defRPr/>
            </a:lvl1pPr>
          </a:lstStyle>
          <a:p>
            <a:fld id="{02A31389-71BE-4B7B-88AF-3170662A9FA4}" type="slidenum">
              <a:rPr lang="ru-RU"/>
              <a:pPr/>
              <a:t>‹#›</a:t>
            </a:fld>
            <a:endParaRPr lang="ru-RU"/>
          </a:p>
        </p:txBody>
      </p:sp>
    </p:spTree>
    <p:extLst>
      <p:ext uri="{BB962C8B-B14F-4D97-AF65-F5344CB8AC3E}">
        <p14:creationId xmlns:p14="http://schemas.microsoft.com/office/powerpoint/2010/main" val="16304498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ru-RU"/>
          </a:p>
        </p:txBody>
      </p:sp>
      <p:sp>
        <p:nvSpPr>
          <p:cNvPr id="8" name="Footer Placeholder 7"/>
          <p:cNvSpPr>
            <a:spLocks noGrp="1"/>
          </p:cNvSpPr>
          <p:nvPr>
            <p:ph type="ftr" sz="quarter" idx="11"/>
          </p:nvPr>
        </p:nvSpPr>
        <p:spPr/>
        <p:txBody>
          <a:bodyPr/>
          <a:lstStyle>
            <a:lvl1pPr>
              <a:defRPr/>
            </a:lvl1pPr>
          </a:lstStyle>
          <a:p>
            <a:endParaRPr lang="ru-RU"/>
          </a:p>
        </p:txBody>
      </p:sp>
      <p:sp>
        <p:nvSpPr>
          <p:cNvPr id="9" name="Slide Number Placeholder 8"/>
          <p:cNvSpPr>
            <a:spLocks noGrp="1"/>
          </p:cNvSpPr>
          <p:nvPr>
            <p:ph type="sldNum" sz="quarter" idx="12"/>
          </p:nvPr>
        </p:nvSpPr>
        <p:spPr/>
        <p:txBody>
          <a:bodyPr/>
          <a:lstStyle>
            <a:lvl1pPr>
              <a:defRPr/>
            </a:lvl1pPr>
          </a:lstStyle>
          <a:p>
            <a:fld id="{9264BC33-A5EE-4B6C-B1C2-CA7AF43DF255}" type="slidenum">
              <a:rPr lang="ru-RU"/>
              <a:pPr/>
              <a:t>‹#›</a:t>
            </a:fld>
            <a:endParaRPr lang="ru-RU"/>
          </a:p>
        </p:txBody>
      </p:sp>
    </p:spTree>
    <p:extLst>
      <p:ext uri="{BB962C8B-B14F-4D97-AF65-F5344CB8AC3E}">
        <p14:creationId xmlns:p14="http://schemas.microsoft.com/office/powerpoint/2010/main" val="24797903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ru-RU"/>
          </a:p>
        </p:txBody>
      </p:sp>
      <p:sp>
        <p:nvSpPr>
          <p:cNvPr id="4" name="Footer Placeholder 3"/>
          <p:cNvSpPr>
            <a:spLocks noGrp="1"/>
          </p:cNvSpPr>
          <p:nvPr>
            <p:ph type="ftr" sz="quarter" idx="11"/>
          </p:nvPr>
        </p:nvSpPr>
        <p:spPr/>
        <p:txBody>
          <a:bodyPr/>
          <a:lstStyle>
            <a:lvl1pPr>
              <a:defRPr/>
            </a:lvl1pPr>
          </a:lstStyle>
          <a:p>
            <a:endParaRPr lang="ru-RU"/>
          </a:p>
        </p:txBody>
      </p:sp>
      <p:sp>
        <p:nvSpPr>
          <p:cNvPr id="5" name="Slide Number Placeholder 4"/>
          <p:cNvSpPr>
            <a:spLocks noGrp="1"/>
          </p:cNvSpPr>
          <p:nvPr>
            <p:ph type="sldNum" sz="quarter" idx="12"/>
          </p:nvPr>
        </p:nvSpPr>
        <p:spPr/>
        <p:txBody>
          <a:bodyPr/>
          <a:lstStyle>
            <a:lvl1pPr>
              <a:defRPr/>
            </a:lvl1pPr>
          </a:lstStyle>
          <a:p>
            <a:fld id="{B838A693-1BD3-411A-B955-377BB6B99137}" type="slidenum">
              <a:rPr lang="ru-RU"/>
              <a:pPr/>
              <a:t>‹#›</a:t>
            </a:fld>
            <a:endParaRPr lang="ru-RU"/>
          </a:p>
        </p:txBody>
      </p:sp>
    </p:spTree>
    <p:extLst>
      <p:ext uri="{BB962C8B-B14F-4D97-AF65-F5344CB8AC3E}">
        <p14:creationId xmlns:p14="http://schemas.microsoft.com/office/powerpoint/2010/main" val="3627867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ru-RU"/>
          </a:p>
        </p:txBody>
      </p:sp>
      <p:sp>
        <p:nvSpPr>
          <p:cNvPr id="3" name="Footer Placeholder 2"/>
          <p:cNvSpPr>
            <a:spLocks noGrp="1"/>
          </p:cNvSpPr>
          <p:nvPr>
            <p:ph type="ftr" sz="quarter" idx="11"/>
          </p:nvPr>
        </p:nvSpPr>
        <p:spPr/>
        <p:txBody>
          <a:bodyPr/>
          <a:lstStyle>
            <a:lvl1pPr>
              <a:defRPr/>
            </a:lvl1pPr>
          </a:lstStyle>
          <a:p>
            <a:endParaRPr lang="ru-RU"/>
          </a:p>
        </p:txBody>
      </p:sp>
      <p:sp>
        <p:nvSpPr>
          <p:cNvPr id="4" name="Slide Number Placeholder 3"/>
          <p:cNvSpPr>
            <a:spLocks noGrp="1"/>
          </p:cNvSpPr>
          <p:nvPr>
            <p:ph type="sldNum" sz="quarter" idx="12"/>
          </p:nvPr>
        </p:nvSpPr>
        <p:spPr/>
        <p:txBody>
          <a:bodyPr/>
          <a:lstStyle>
            <a:lvl1pPr>
              <a:defRPr/>
            </a:lvl1pPr>
          </a:lstStyle>
          <a:p>
            <a:fld id="{3F18F245-5A01-4A81-9054-BB36A2613B9E}" type="slidenum">
              <a:rPr lang="ru-RU"/>
              <a:pPr/>
              <a:t>‹#›</a:t>
            </a:fld>
            <a:endParaRPr lang="ru-RU"/>
          </a:p>
        </p:txBody>
      </p:sp>
    </p:spTree>
    <p:extLst>
      <p:ext uri="{BB962C8B-B14F-4D97-AF65-F5344CB8AC3E}">
        <p14:creationId xmlns:p14="http://schemas.microsoft.com/office/powerpoint/2010/main" val="18460844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ru-RU"/>
          </a:p>
        </p:txBody>
      </p:sp>
      <p:sp>
        <p:nvSpPr>
          <p:cNvPr id="6" name="Footer Placeholder 5"/>
          <p:cNvSpPr>
            <a:spLocks noGrp="1"/>
          </p:cNvSpPr>
          <p:nvPr>
            <p:ph type="ftr" sz="quarter" idx="11"/>
          </p:nvPr>
        </p:nvSpPr>
        <p:spPr/>
        <p:txBody>
          <a:bodyPr/>
          <a:lstStyle>
            <a:lvl1pPr>
              <a:defRPr/>
            </a:lvl1pPr>
          </a:lstStyle>
          <a:p>
            <a:endParaRPr lang="ru-RU"/>
          </a:p>
        </p:txBody>
      </p:sp>
      <p:sp>
        <p:nvSpPr>
          <p:cNvPr id="7" name="Slide Number Placeholder 6"/>
          <p:cNvSpPr>
            <a:spLocks noGrp="1"/>
          </p:cNvSpPr>
          <p:nvPr>
            <p:ph type="sldNum" sz="quarter" idx="12"/>
          </p:nvPr>
        </p:nvSpPr>
        <p:spPr/>
        <p:txBody>
          <a:bodyPr/>
          <a:lstStyle>
            <a:lvl1pPr>
              <a:defRPr/>
            </a:lvl1pPr>
          </a:lstStyle>
          <a:p>
            <a:fld id="{0FF73218-76F8-489F-96D5-3D4671840FC3}" type="slidenum">
              <a:rPr lang="ru-RU"/>
              <a:pPr/>
              <a:t>‹#›</a:t>
            </a:fld>
            <a:endParaRPr lang="ru-RU"/>
          </a:p>
        </p:txBody>
      </p:sp>
    </p:spTree>
    <p:extLst>
      <p:ext uri="{BB962C8B-B14F-4D97-AF65-F5344CB8AC3E}">
        <p14:creationId xmlns:p14="http://schemas.microsoft.com/office/powerpoint/2010/main" val="40628893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ru-RU"/>
          </a:p>
        </p:txBody>
      </p:sp>
      <p:sp>
        <p:nvSpPr>
          <p:cNvPr id="6" name="Footer Placeholder 5"/>
          <p:cNvSpPr>
            <a:spLocks noGrp="1"/>
          </p:cNvSpPr>
          <p:nvPr>
            <p:ph type="ftr" sz="quarter" idx="11"/>
          </p:nvPr>
        </p:nvSpPr>
        <p:spPr/>
        <p:txBody>
          <a:bodyPr/>
          <a:lstStyle>
            <a:lvl1pPr>
              <a:defRPr/>
            </a:lvl1pPr>
          </a:lstStyle>
          <a:p>
            <a:endParaRPr lang="ru-RU"/>
          </a:p>
        </p:txBody>
      </p:sp>
      <p:sp>
        <p:nvSpPr>
          <p:cNvPr id="7" name="Slide Number Placeholder 6"/>
          <p:cNvSpPr>
            <a:spLocks noGrp="1"/>
          </p:cNvSpPr>
          <p:nvPr>
            <p:ph type="sldNum" sz="quarter" idx="12"/>
          </p:nvPr>
        </p:nvSpPr>
        <p:spPr/>
        <p:txBody>
          <a:bodyPr/>
          <a:lstStyle>
            <a:lvl1pPr>
              <a:defRPr/>
            </a:lvl1pPr>
          </a:lstStyle>
          <a:p>
            <a:fld id="{D433EE9C-FE07-4DDD-9BCA-63AE1C7F5592}" type="slidenum">
              <a:rPr lang="ru-RU"/>
              <a:pPr/>
              <a:t>‹#›</a:t>
            </a:fld>
            <a:endParaRPr lang="ru-RU"/>
          </a:p>
        </p:txBody>
      </p:sp>
    </p:spTree>
    <p:extLst>
      <p:ext uri="{BB962C8B-B14F-4D97-AF65-F5344CB8AC3E}">
        <p14:creationId xmlns:p14="http://schemas.microsoft.com/office/powerpoint/2010/main" val="2472073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ru-RU"/>
          </a:p>
        </p:txBody>
      </p:sp>
      <p:sp>
        <p:nvSpPr>
          <p:cNvPr id="5" name="Footer Placeholder 4"/>
          <p:cNvSpPr>
            <a:spLocks noGrp="1"/>
          </p:cNvSpPr>
          <p:nvPr>
            <p:ph type="ftr" sz="quarter" idx="11"/>
          </p:nvPr>
        </p:nvSpPr>
        <p:spPr/>
        <p:txBody>
          <a:bodyPr/>
          <a:lstStyle>
            <a:lvl1pPr>
              <a:defRPr/>
            </a:lvl1pPr>
          </a:lstStyle>
          <a:p>
            <a:endParaRPr lang="ru-RU"/>
          </a:p>
        </p:txBody>
      </p:sp>
      <p:sp>
        <p:nvSpPr>
          <p:cNvPr id="6" name="Slide Number Placeholder 5"/>
          <p:cNvSpPr>
            <a:spLocks noGrp="1"/>
          </p:cNvSpPr>
          <p:nvPr>
            <p:ph type="sldNum" sz="quarter" idx="12"/>
          </p:nvPr>
        </p:nvSpPr>
        <p:spPr/>
        <p:txBody>
          <a:bodyPr/>
          <a:lstStyle>
            <a:lvl1pPr>
              <a:defRPr/>
            </a:lvl1pPr>
          </a:lstStyle>
          <a:p>
            <a:fld id="{3C9A5665-E0CB-4F91-AE0C-56B4DFEBBE3A}" type="slidenum">
              <a:rPr lang="ru-RU"/>
              <a:pPr/>
              <a:t>‹#›</a:t>
            </a:fld>
            <a:endParaRPr lang="ru-RU"/>
          </a:p>
        </p:txBody>
      </p:sp>
    </p:spTree>
    <p:extLst>
      <p:ext uri="{BB962C8B-B14F-4D97-AF65-F5344CB8AC3E}">
        <p14:creationId xmlns:p14="http://schemas.microsoft.com/office/powerpoint/2010/main" val="25212591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ru-RU"/>
          </a:p>
        </p:txBody>
      </p:sp>
      <p:sp>
        <p:nvSpPr>
          <p:cNvPr id="5" name="Footer Placeholder 4"/>
          <p:cNvSpPr>
            <a:spLocks noGrp="1"/>
          </p:cNvSpPr>
          <p:nvPr>
            <p:ph type="ftr" sz="quarter" idx="11"/>
          </p:nvPr>
        </p:nvSpPr>
        <p:spPr/>
        <p:txBody>
          <a:bodyPr/>
          <a:lstStyle>
            <a:lvl1pPr>
              <a:defRPr/>
            </a:lvl1pPr>
          </a:lstStyle>
          <a:p>
            <a:endParaRPr lang="ru-RU"/>
          </a:p>
        </p:txBody>
      </p:sp>
      <p:sp>
        <p:nvSpPr>
          <p:cNvPr id="6" name="Slide Number Placeholder 5"/>
          <p:cNvSpPr>
            <a:spLocks noGrp="1"/>
          </p:cNvSpPr>
          <p:nvPr>
            <p:ph type="sldNum" sz="quarter" idx="12"/>
          </p:nvPr>
        </p:nvSpPr>
        <p:spPr/>
        <p:txBody>
          <a:bodyPr/>
          <a:lstStyle>
            <a:lvl1pPr>
              <a:defRPr/>
            </a:lvl1pPr>
          </a:lstStyle>
          <a:p>
            <a:fld id="{BD08D418-65FC-467B-99C1-A638238F96EF}" type="slidenum">
              <a:rPr lang="ru-RU"/>
              <a:pPr/>
              <a:t>‹#›</a:t>
            </a:fld>
            <a:endParaRPr lang="ru-RU"/>
          </a:p>
        </p:txBody>
      </p:sp>
    </p:spTree>
    <p:extLst>
      <p:ext uri="{BB962C8B-B14F-4D97-AF65-F5344CB8AC3E}">
        <p14:creationId xmlns:p14="http://schemas.microsoft.com/office/powerpoint/2010/main" val="41463773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a:xfrm>
            <a:off x="457200" y="6245225"/>
            <a:ext cx="2133600" cy="476250"/>
          </a:xfrm>
        </p:spPr>
        <p:txBody>
          <a:bodyPr/>
          <a:lstStyle>
            <a:lvl1pPr>
              <a:defRPr/>
            </a:lvl1pPr>
          </a:lstStyle>
          <a:p>
            <a:endParaRPr lang="ru-RU"/>
          </a:p>
        </p:txBody>
      </p:sp>
      <p:sp>
        <p:nvSpPr>
          <p:cNvPr id="4" name="Footer Placeholder 3"/>
          <p:cNvSpPr>
            <a:spLocks noGrp="1"/>
          </p:cNvSpPr>
          <p:nvPr>
            <p:ph type="ftr" sz="quarter" idx="11"/>
          </p:nvPr>
        </p:nvSpPr>
        <p:spPr>
          <a:xfrm>
            <a:off x="3124200" y="6245225"/>
            <a:ext cx="2895600" cy="476250"/>
          </a:xfrm>
        </p:spPr>
        <p:txBody>
          <a:bodyPr/>
          <a:lstStyle>
            <a:lvl1pPr>
              <a:defRPr/>
            </a:lvl1pPr>
          </a:lstStyle>
          <a:p>
            <a:endParaRPr lang="ru-RU"/>
          </a:p>
        </p:txBody>
      </p:sp>
      <p:sp>
        <p:nvSpPr>
          <p:cNvPr id="5" name="Slide Number Placeholder 4"/>
          <p:cNvSpPr>
            <a:spLocks noGrp="1"/>
          </p:cNvSpPr>
          <p:nvPr>
            <p:ph type="sldNum" sz="quarter" idx="12"/>
          </p:nvPr>
        </p:nvSpPr>
        <p:spPr>
          <a:xfrm>
            <a:off x="6553200" y="6245225"/>
            <a:ext cx="2133600" cy="476250"/>
          </a:xfrm>
        </p:spPr>
        <p:txBody>
          <a:bodyPr/>
          <a:lstStyle>
            <a:lvl1pPr>
              <a:defRPr/>
            </a:lvl1pPr>
          </a:lstStyle>
          <a:p>
            <a:fld id="{B3E9294A-4096-4A34-AD03-A74A2FB03D6D}" type="slidenum">
              <a:rPr lang="ru-RU"/>
              <a:pPr/>
              <a:t>‹#›</a:t>
            </a:fld>
            <a:endParaRPr lang="ru-RU"/>
          </a:p>
        </p:txBody>
      </p:sp>
    </p:spTree>
    <p:extLst>
      <p:ext uri="{BB962C8B-B14F-4D97-AF65-F5344CB8AC3E}">
        <p14:creationId xmlns:p14="http://schemas.microsoft.com/office/powerpoint/2010/main" val="33557384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Rectangle 2"/>
          <p:cNvSpPr/>
          <p:nvPr userDrawn="1"/>
        </p:nvSpPr>
        <p:spPr>
          <a:xfrm>
            <a:off x="0" y="0"/>
            <a:ext cx="9144000" cy="776288"/>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350"/>
          </a:p>
        </p:txBody>
      </p:sp>
      <p:sp>
        <p:nvSpPr>
          <p:cNvPr id="4" name="Rectangle 3"/>
          <p:cNvSpPr/>
          <p:nvPr userDrawn="1"/>
        </p:nvSpPr>
        <p:spPr>
          <a:xfrm>
            <a:off x="0" y="6596065"/>
            <a:ext cx="9144000" cy="26193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350"/>
          </a:p>
        </p:txBody>
      </p:sp>
      <p:pic>
        <p:nvPicPr>
          <p:cNvPr id="5" name="Picture 8"/>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6888164" y="65088"/>
            <a:ext cx="21939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Placeholder 11"/>
          <p:cNvSpPr>
            <a:spLocks noGrp="1"/>
          </p:cNvSpPr>
          <p:nvPr>
            <p:ph type="body" sz="quarter" idx="10"/>
          </p:nvPr>
        </p:nvSpPr>
        <p:spPr>
          <a:xfrm>
            <a:off x="2032399" y="2522538"/>
            <a:ext cx="5064919" cy="1314450"/>
          </a:xfrm>
          <a:prstGeom prst="rect">
            <a:avLst/>
          </a:prstGeom>
        </p:spPr>
        <p:txBody>
          <a:bodyPr anchor="ctr"/>
          <a:lstStyle>
            <a:lvl1pPr marL="0" indent="0" algn="ctr">
              <a:buNone/>
              <a:defRPr sz="3300" b="1"/>
            </a:lvl1pPr>
          </a:lstStyle>
          <a:p>
            <a:pPr lvl="0"/>
            <a:r>
              <a:rPr lang="ru-RU" smtClean="0"/>
              <a:t>Образец текста</a:t>
            </a:r>
          </a:p>
        </p:txBody>
      </p:sp>
    </p:spTree>
    <p:extLst>
      <p:ext uri="{BB962C8B-B14F-4D97-AF65-F5344CB8AC3E}">
        <p14:creationId xmlns:p14="http://schemas.microsoft.com/office/powerpoint/2010/main" val="13424140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3" name="Rectangle 2"/>
          <p:cNvSpPr/>
          <p:nvPr userDrawn="1"/>
        </p:nvSpPr>
        <p:spPr>
          <a:xfrm>
            <a:off x="0" y="0"/>
            <a:ext cx="9144000" cy="776288"/>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350"/>
          </a:p>
        </p:txBody>
      </p:sp>
      <p:sp>
        <p:nvSpPr>
          <p:cNvPr id="4" name="Rectangle 3"/>
          <p:cNvSpPr/>
          <p:nvPr userDrawn="1"/>
        </p:nvSpPr>
        <p:spPr>
          <a:xfrm>
            <a:off x="0" y="6596065"/>
            <a:ext cx="9144000" cy="26193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350"/>
          </a:p>
        </p:txBody>
      </p:sp>
      <p:pic>
        <p:nvPicPr>
          <p:cNvPr id="5" name="Picture 8"/>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6888164" y="65088"/>
            <a:ext cx="21939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Placeholder 11"/>
          <p:cNvSpPr>
            <a:spLocks noGrp="1"/>
          </p:cNvSpPr>
          <p:nvPr>
            <p:ph type="body" sz="quarter" idx="10"/>
          </p:nvPr>
        </p:nvSpPr>
        <p:spPr>
          <a:xfrm>
            <a:off x="2032399" y="2522538"/>
            <a:ext cx="5064919" cy="1314450"/>
          </a:xfrm>
          <a:prstGeom prst="rect">
            <a:avLst/>
          </a:prstGeom>
        </p:spPr>
        <p:txBody>
          <a:bodyPr anchor="ctr"/>
          <a:lstStyle>
            <a:lvl1pPr marL="0" indent="0" algn="ctr">
              <a:buNone/>
              <a:defRPr sz="3300" b="1"/>
            </a:lvl1pPr>
          </a:lstStyle>
          <a:p>
            <a:pPr lvl="0"/>
            <a:r>
              <a:rPr lang="ru-RU" smtClean="0"/>
              <a:t>Образец текста</a:t>
            </a:r>
          </a:p>
        </p:txBody>
      </p:sp>
    </p:spTree>
    <p:extLst>
      <p:ext uri="{BB962C8B-B14F-4D97-AF65-F5344CB8AC3E}">
        <p14:creationId xmlns:p14="http://schemas.microsoft.com/office/powerpoint/2010/main" val="4958125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smtClean="0"/>
              <a:t>Click to edit Master text styles</a:t>
            </a:r>
          </a:p>
          <a:p>
            <a:pPr lvl="1"/>
            <a:r>
              <a:rPr lang="ru-RU" smtClean="0"/>
              <a:t>Second level</a:t>
            </a:r>
          </a:p>
          <a:p>
            <a:pPr lvl="2"/>
            <a:r>
              <a:rPr lang="ru-RU" smtClean="0"/>
              <a:t>Third level</a:t>
            </a:r>
          </a:p>
          <a:p>
            <a:pPr lvl="3"/>
            <a:r>
              <a:rPr lang="ru-RU" smtClean="0"/>
              <a:t>Fourth level</a:t>
            </a:r>
          </a:p>
          <a:p>
            <a:pPr lvl="4"/>
            <a:r>
              <a:rPr lang="ru-RU"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ru-RU"/>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ru-RU"/>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B5452349-8F16-45AA-A802-C5750D10BDA7}" type="slidenum">
              <a:rPr lang="ru-RU"/>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3"/>
          <p:cNvSpPr txBox="1">
            <a:spLocks noChangeArrowheads="1"/>
          </p:cNvSpPr>
          <p:nvPr/>
        </p:nvSpPr>
        <p:spPr bwMode="auto">
          <a:xfrm>
            <a:off x="2223880" y="2078650"/>
            <a:ext cx="4425554" cy="2354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sz="3000" b="1" dirty="0">
                <a:latin typeface="Arial" panose="020B0604020202020204" pitchFamily="34" charset="0"/>
              </a:rPr>
              <a:t>Practical workshops in Marketing Management</a:t>
            </a:r>
          </a:p>
          <a:p>
            <a:pPr algn="ctr" eaLnBrk="1" hangingPunct="1">
              <a:spcBef>
                <a:spcPct val="0"/>
              </a:spcBef>
              <a:buFontTx/>
              <a:buNone/>
            </a:pPr>
            <a:endParaRPr lang="en-US" sz="1800" dirty="0" smtClean="0">
              <a:latin typeface="Arial" panose="020B0604020202020204" pitchFamily="34" charset="0"/>
            </a:endParaRPr>
          </a:p>
          <a:p>
            <a:pPr algn="ctr" eaLnBrk="1" hangingPunct="1">
              <a:spcBef>
                <a:spcPct val="0"/>
              </a:spcBef>
              <a:buFontTx/>
              <a:buNone/>
            </a:pPr>
            <a:r>
              <a:rPr lang="en-US" sz="1800" dirty="0" smtClean="0">
                <a:latin typeface="Arial" panose="020B0604020202020204" pitchFamily="34" charset="0"/>
              </a:rPr>
              <a:t>Mamurjon </a:t>
            </a:r>
            <a:r>
              <a:rPr lang="en-US" sz="1800" dirty="0">
                <a:latin typeface="Arial" panose="020B0604020202020204" pitchFamily="34" charset="0"/>
              </a:rPr>
              <a:t>Rahimov</a:t>
            </a:r>
          </a:p>
          <a:p>
            <a:pPr algn="ctr" eaLnBrk="1" hangingPunct="1">
              <a:spcBef>
                <a:spcPct val="0"/>
              </a:spcBef>
              <a:buFontTx/>
              <a:buNone/>
            </a:pPr>
            <a:r>
              <a:rPr lang="en-US" sz="1800" dirty="0">
                <a:latin typeface="Arial" panose="020B0604020202020204" pitchFamily="34" charset="0"/>
              </a:rPr>
              <a:t>mrahimov@wiut.uz</a:t>
            </a:r>
            <a:endParaRPr lang="ru-RU" sz="1800" dirty="0">
              <a:latin typeface="Arial" panose="020B0604020202020204" pitchFamily="34" charset="0"/>
            </a:endParaRPr>
          </a:p>
          <a:p>
            <a:pPr algn="ctr" eaLnBrk="1" hangingPunct="1">
              <a:spcBef>
                <a:spcPct val="0"/>
              </a:spcBef>
              <a:buFontTx/>
              <a:buNone/>
            </a:pPr>
            <a:endParaRPr lang="en-US" sz="3300" b="1" dirty="0">
              <a:latin typeface="Arial" panose="020B0604020202020204" pitchFamily="34"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86500" y="3657601"/>
            <a:ext cx="1557338" cy="2027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530333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8001000" cy="2387600"/>
          </a:xfrm>
        </p:spPr>
        <p:txBody>
          <a:bodyPr>
            <a:normAutofit/>
          </a:bodyPr>
          <a:lstStyle/>
          <a:p>
            <a:r>
              <a:rPr lang="en-US" sz="4800" dirty="0" smtClean="0">
                <a:solidFill>
                  <a:srgbClr val="0070C0"/>
                </a:solidFill>
              </a:rPr>
              <a:t>Diversification strategy: </a:t>
            </a:r>
            <a:br>
              <a:rPr lang="en-US" sz="4800" dirty="0" smtClean="0">
                <a:solidFill>
                  <a:srgbClr val="0070C0"/>
                </a:solidFill>
              </a:rPr>
            </a:br>
            <a:r>
              <a:rPr lang="en-US" sz="4800" dirty="0" smtClean="0">
                <a:solidFill>
                  <a:srgbClr val="0070C0"/>
                </a:solidFill>
              </a:rPr>
              <a:t>3M</a:t>
            </a:r>
            <a:endParaRPr lang="en-US" sz="4800" dirty="0">
              <a:solidFill>
                <a:srgbClr val="0070C0"/>
              </a:solidFill>
            </a:endParaRPr>
          </a:p>
        </p:txBody>
      </p:sp>
      <p:sp>
        <p:nvSpPr>
          <p:cNvPr id="3" name="Subtitle 2"/>
          <p:cNvSpPr>
            <a:spLocks noGrp="1"/>
          </p:cNvSpPr>
          <p:nvPr>
            <p:ph type="subTitle" idx="1"/>
          </p:nvPr>
        </p:nvSpPr>
        <p:spPr/>
        <p:txBody>
          <a:bodyPr/>
          <a:lstStyle/>
          <a:p>
            <a:r>
              <a:rPr lang="en-US" dirty="0" smtClean="0"/>
              <a:t>Mamurjon Rahimov</a:t>
            </a:r>
          </a:p>
          <a:p>
            <a:r>
              <a:rPr lang="en-US" dirty="0" smtClean="0"/>
              <a:t>Mamurjon@gmail.com</a:t>
            </a:r>
            <a:endParaRPr lang="en-US" dirty="0"/>
          </a:p>
        </p:txBody>
      </p:sp>
      <p:pic>
        <p:nvPicPr>
          <p:cNvPr id="5" name="Picture 4"/>
          <p:cNvPicPr>
            <a:picLocks noChangeAspect="1"/>
          </p:cNvPicPr>
          <p:nvPr/>
        </p:nvPicPr>
        <p:blipFill>
          <a:blip r:embed="rId2"/>
          <a:stretch>
            <a:fillRect/>
          </a:stretch>
        </p:blipFill>
        <p:spPr>
          <a:xfrm>
            <a:off x="6553200" y="343694"/>
            <a:ext cx="2250281" cy="778669"/>
          </a:xfrm>
          <a:prstGeom prst="rect">
            <a:avLst/>
          </a:prstGeom>
        </p:spPr>
      </p:pic>
      <p:pic>
        <p:nvPicPr>
          <p:cNvPr id="7" name="Picture 6"/>
          <p:cNvPicPr>
            <a:picLocks noChangeAspect="1"/>
          </p:cNvPicPr>
          <p:nvPr/>
        </p:nvPicPr>
        <p:blipFill>
          <a:blip r:embed="rId3"/>
          <a:stretch>
            <a:fillRect/>
          </a:stretch>
        </p:blipFill>
        <p:spPr>
          <a:xfrm>
            <a:off x="685800" y="609182"/>
            <a:ext cx="1770255" cy="410220"/>
          </a:xfrm>
          <a:prstGeom prst="rect">
            <a:avLst/>
          </a:prstGeom>
        </p:spPr>
      </p:pic>
    </p:spTree>
    <p:extLst>
      <p:ext uri="{BB962C8B-B14F-4D97-AF65-F5344CB8AC3E}">
        <p14:creationId xmlns:p14="http://schemas.microsoft.com/office/powerpoint/2010/main" val="28881599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76400" y="730250"/>
            <a:ext cx="5354782" cy="4908550"/>
          </a:xfrm>
          <a:prstGeom prst="rect">
            <a:avLst/>
          </a:prstGeom>
        </p:spPr>
      </p:pic>
    </p:spTree>
    <p:extLst>
      <p:ext uri="{BB962C8B-B14F-4D97-AF65-F5344CB8AC3E}">
        <p14:creationId xmlns:p14="http://schemas.microsoft.com/office/powerpoint/2010/main" val="9411295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3M </a:t>
            </a:r>
            <a:r>
              <a:rPr lang="en-US" b="1" dirty="0" smtClean="0"/>
              <a:t>Story</a:t>
            </a:r>
            <a:endParaRPr lang="en-US" dirty="0"/>
          </a:p>
        </p:txBody>
      </p:sp>
      <p:sp>
        <p:nvSpPr>
          <p:cNvPr id="3" name="Content Placeholder 2"/>
          <p:cNvSpPr>
            <a:spLocks noGrp="1"/>
          </p:cNvSpPr>
          <p:nvPr>
            <p:ph idx="1"/>
          </p:nvPr>
        </p:nvSpPr>
        <p:spPr/>
        <p:txBody>
          <a:bodyPr/>
          <a:lstStyle/>
          <a:p>
            <a:r>
              <a:rPr lang="en-US" sz="1800" dirty="0" smtClean="0"/>
              <a:t>Our </a:t>
            </a:r>
            <a:r>
              <a:rPr lang="en-US" sz="1800" dirty="0"/>
              <a:t>beginnings were humble rocks, but after more than 100 years, we know how to rock science. Every day at 3M, we explore, we connect and we invent. And we’ve opened the door to show the world the unique, multi-dimensional ways 3M science can touch your life.</a:t>
            </a:r>
          </a:p>
          <a:p>
            <a:r>
              <a:rPr lang="en-US" sz="1800" dirty="0"/>
              <a:t>We’ve started the conversation with a fresh new look and new way of talking about ourselves that makes us excited to share. We’ve always been storytellers and inventors at heart, but now we will show you why we do what we do. And while we may look different, we’re still the same 3M, ready to connect and work together with you to create the future.</a:t>
            </a:r>
          </a:p>
          <a:p>
            <a:r>
              <a:rPr lang="en-US" sz="1800" dirty="0"/>
              <a:t>So explore with us. We think you will be amazed by all the ways 3M science impacts your life.</a:t>
            </a:r>
          </a:p>
          <a:p>
            <a:pPr marL="0" indent="0">
              <a:buNone/>
            </a:pPr>
            <a:endParaRPr lang="en-US" sz="1800" dirty="0"/>
          </a:p>
          <a:p>
            <a:pPr marL="0" indent="0">
              <a:buNone/>
            </a:pPr>
            <a:r>
              <a:rPr lang="en-US" sz="1800" dirty="0" smtClean="0"/>
              <a:t>From 3m.com</a:t>
            </a:r>
            <a:endParaRPr lang="en-US" sz="1800" dirty="0"/>
          </a:p>
        </p:txBody>
      </p:sp>
    </p:spTree>
    <p:extLst>
      <p:ext uri="{BB962C8B-B14F-4D97-AF65-F5344CB8AC3E}">
        <p14:creationId xmlns:p14="http://schemas.microsoft.com/office/powerpoint/2010/main" val="318229334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05541" y="1066800"/>
            <a:ext cx="6510084" cy="4648200"/>
          </a:xfrm>
          <a:prstGeom prst="rect">
            <a:avLst/>
          </a:prstGeom>
        </p:spPr>
      </p:pic>
    </p:spTree>
    <p:extLst>
      <p:ext uri="{BB962C8B-B14F-4D97-AF65-F5344CB8AC3E}">
        <p14:creationId xmlns:p14="http://schemas.microsoft.com/office/powerpoint/2010/main" val="36457096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Segmenting B2C market</a:t>
            </a:r>
            <a:endParaRPr lang="en-US" dirty="0"/>
          </a:p>
        </p:txBody>
      </p:sp>
      <p:pic>
        <p:nvPicPr>
          <p:cNvPr id="4" name="Content Placeholder 3"/>
          <p:cNvPicPr>
            <a:picLocks noGrp="1" noChangeAspect="1"/>
          </p:cNvPicPr>
          <p:nvPr>
            <p:ph idx="1"/>
          </p:nvPr>
        </p:nvPicPr>
        <p:blipFill>
          <a:blip r:embed="rId3"/>
          <a:stretch>
            <a:fillRect/>
          </a:stretch>
        </p:blipFill>
        <p:spPr>
          <a:xfrm>
            <a:off x="470647" y="1524000"/>
            <a:ext cx="8229600" cy="4225906"/>
          </a:xfrm>
          <a:prstGeom prst="rect">
            <a:avLst/>
          </a:prstGeom>
        </p:spPr>
      </p:pic>
    </p:spTree>
    <p:extLst>
      <p:ext uri="{BB962C8B-B14F-4D97-AF65-F5344CB8AC3E}">
        <p14:creationId xmlns:p14="http://schemas.microsoft.com/office/powerpoint/2010/main" val="17535720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One of the top brands </a:t>
            </a:r>
            <a:endParaRPr lang="en-US" dirty="0"/>
          </a:p>
        </p:txBody>
      </p:sp>
      <p:pic>
        <p:nvPicPr>
          <p:cNvPr id="4" name="Content Placeholder 3"/>
          <p:cNvPicPr>
            <a:picLocks noGrp="1" noChangeAspect="1"/>
          </p:cNvPicPr>
          <p:nvPr>
            <p:ph idx="1"/>
          </p:nvPr>
        </p:nvPicPr>
        <p:blipFill>
          <a:blip r:embed="rId3"/>
          <a:stretch>
            <a:fillRect/>
          </a:stretch>
        </p:blipFill>
        <p:spPr>
          <a:xfrm>
            <a:off x="457200" y="1676400"/>
            <a:ext cx="8229600" cy="3774331"/>
          </a:xfrm>
          <a:prstGeom prst="rect">
            <a:avLst/>
          </a:prstGeom>
        </p:spPr>
      </p:pic>
    </p:spTree>
    <p:extLst>
      <p:ext uri="{BB962C8B-B14F-4D97-AF65-F5344CB8AC3E}">
        <p14:creationId xmlns:p14="http://schemas.microsoft.com/office/powerpoint/2010/main" val="29776422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Mission statement of 3M</a:t>
            </a:r>
            <a:endParaRPr lang="en-US" dirty="0"/>
          </a:p>
        </p:txBody>
      </p:sp>
      <p:sp>
        <p:nvSpPr>
          <p:cNvPr id="3" name="Content Placeholder 2"/>
          <p:cNvSpPr>
            <a:spLocks noGrp="1"/>
          </p:cNvSpPr>
          <p:nvPr>
            <p:ph idx="1"/>
          </p:nvPr>
        </p:nvSpPr>
        <p:spPr/>
        <p:txBody>
          <a:bodyPr/>
          <a:lstStyle/>
          <a:p>
            <a:endParaRPr lang="en-US" dirty="0" smtClean="0"/>
          </a:p>
          <a:p>
            <a:endParaRPr lang="en-US" dirty="0"/>
          </a:p>
          <a:p>
            <a:pPr marL="0" indent="0" algn="ctr">
              <a:buNone/>
            </a:pPr>
            <a:r>
              <a:rPr lang="en-US" sz="4800" b="1" dirty="0" smtClean="0"/>
              <a:t>To </a:t>
            </a:r>
            <a:r>
              <a:rPr lang="en-US" sz="4800" b="1" dirty="0"/>
              <a:t>solve unsolved problems innovatively</a:t>
            </a:r>
          </a:p>
        </p:txBody>
      </p:sp>
    </p:spTree>
    <p:extLst>
      <p:ext uri="{BB962C8B-B14F-4D97-AF65-F5344CB8AC3E}">
        <p14:creationId xmlns:p14="http://schemas.microsoft.com/office/powerpoint/2010/main" val="31174654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0" y="1066800"/>
            <a:ext cx="8890000" cy="5334000"/>
          </a:xfrm>
          <a:prstGeom prst="rect">
            <a:avLst/>
          </a:prstGeom>
        </p:spPr>
      </p:pic>
    </p:spTree>
    <p:extLst>
      <p:ext uri="{BB962C8B-B14F-4D97-AF65-F5344CB8AC3E}">
        <p14:creationId xmlns:p14="http://schemas.microsoft.com/office/powerpoint/2010/main" val="11738835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81200" y="315058"/>
            <a:ext cx="5334000" cy="6411057"/>
          </a:xfrm>
          <a:prstGeom prst="rect">
            <a:avLst/>
          </a:prstGeom>
        </p:spPr>
      </p:pic>
    </p:spTree>
    <p:extLst>
      <p:ext uri="{BB962C8B-B14F-4D97-AF65-F5344CB8AC3E}">
        <p14:creationId xmlns:p14="http://schemas.microsoft.com/office/powerpoint/2010/main" val="7207295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28600" y="1219200"/>
            <a:ext cx="8603361" cy="3676650"/>
          </a:xfrm>
          <a:prstGeom prst="rect">
            <a:avLst/>
          </a:prstGeom>
        </p:spPr>
      </p:pic>
    </p:spTree>
    <p:extLst>
      <p:ext uri="{BB962C8B-B14F-4D97-AF65-F5344CB8AC3E}">
        <p14:creationId xmlns:p14="http://schemas.microsoft.com/office/powerpoint/2010/main" val="26533259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28800" y="685800"/>
            <a:ext cx="5334000" cy="5334000"/>
          </a:xfrm>
          <a:prstGeom prst="rect">
            <a:avLst/>
          </a:prstGeom>
        </p:spPr>
      </p:pic>
    </p:spTree>
    <p:extLst>
      <p:ext uri="{BB962C8B-B14F-4D97-AF65-F5344CB8AC3E}">
        <p14:creationId xmlns:p14="http://schemas.microsoft.com/office/powerpoint/2010/main" val="33371781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04800" y="3216656"/>
            <a:ext cx="2438400" cy="3641344"/>
          </a:xfrm>
          <a:prstGeom prst="rect">
            <a:avLst/>
          </a:prstGeom>
        </p:spPr>
      </p:pic>
      <p:pic>
        <p:nvPicPr>
          <p:cNvPr id="4" name="Picture 3"/>
          <p:cNvPicPr>
            <a:picLocks noChangeAspect="1"/>
          </p:cNvPicPr>
          <p:nvPr/>
        </p:nvPicPr>
        <p:blipFill>
          <a:blip r:embed="rId4"/>
          <a:stretch>
            <a:fillRect/>
          </a:stretch>
        </p:blipFill>
        <p:spPr>
          <a:xfrm>
            <a:off x="3429000" y="3714750"/>
            <a:ext cx="2095500" cy="3143250"/>
          </a:xfrm>
          <a:prstGeom prst="rect">
            <a:avLst/>
          </a:prstGeom>
        </p:spPr>
      </p:pic>
      <p:pic>
        <p:nvPicPr>
          <p:cNvPr id="5" name="Picture 4"/>
          <p:cNvPicPr>
            <a:picLocks noChangeAspect="1"/>
          </p:cNvPicPr>
          <p:nvPr/>
        </p:nvPicPr>
        <p:blipFill>
          <a:blip r:embed="rId5"/>
          <a:stretch>
            <a:fillRect/>
          </a:stretch>
        </p:blipFill>
        <p:spPr>
          <a:xfrm>
            <a:off x="6629400" y="2595563"/>
            <a:ext cx="2841625" cy="4262437"/>
          </a:xfrm>
          <a:prstGeom prst="rect">
            <a:avLst/>
          </a:prstGeom>
        </p:spPr>
      </p:pic>
      <p:pic>
        <p:nvPicPr>
          <p:cNvPr id="6" name="Picture 5"/>
          <p:cNvPicPr>
            <a:picLocks noChangeAspect="1"/>
          </p:cNvPicPr>
          <p:nvPr/>
        </p:nvPicPr>
        <p:blipFill>
          <a:blip r:embed="rId6"/>
          <a:stretch>
            <a:fillRect/>
          </a:stretch>
        </p:blipFill>
        <p:spPr>
          <a:xfrm>
            <a:off x="533400" y="566801"/>
            <a:ext cx="2343150" cy="2524125"/>
          </a:xfrm>
          <a:prstGeom prst="rect">
            <a:avLst/>
          </a:prstGeom>
        </p:spPr>
      </p:pic>
      <p:pic>
        <p:nvPicPr>
          <p:cNvPr id="7" name="Picture 6"/>
          <p:cNvPicPr>
            <a:picLocks noChangeAspect="1"/>
          </p:cNvPicPr>
          <p:nvPr/>
        </p:nvPicPr>
        <p:blipFill>
          <a:blip r:embed="rId7"/>
          <a:stretch>
            <a:fillRect/>
          </a:stretch>
        </p:blipFill>
        <p:spPr>
          <a:xfrm>
            <a:off x="3204210" y="537337"/>
            <a:ext cx="2800350" cy="2800350"/>
          </a:xfrm>
          <a:prstGeom prst="rect">
            <a:avLst/>
          </a:prstGeom>
        </p:spPr>
      </p:pic>
      <p:pic>
        <p:nvPicPr>
          <p:cNvPr id="8" name="Picture 7"/>
          <p:cNvPicPr>
            <a:picLocks noChangeAspect="1"/>
          </p:cNvPicPr>
          <p:nvPr/>
        </p:nvPicPr>
        <p:blipFill>
          <a:blip r:embed="rId8"/>
          <a:stretch>
            <a:fillRect/>
          </a:stretch>
        </p:blipFill>
        <p:spPr>
          <a:xfrm>
            <a:off x="6777990" y="197708"/>
            <a:ext cx="1784151" cy="2893218"/>
          </a:xfrm>
          <a:prstGeom prst="rect">
            <a:avLst/>
          </a:prstGeom>
        </p:spPr>
      </p:pic>
    </p:spTree>
    <p:extLst>
      <p:ext uri="{BB962C8B-B14F-4D97-AF65-F5344CB8AC3E}">
        <p14:creationId xmlns:p14="http://schemas.microsoft.com/office/powerpoint/2010/main" val="36270135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752600" y="181170"/>
            <a:ext cx="5129213" cy="6656048"/>
          </a:xfrm>
          <a:prstGeom prst="rect">
            <a:avLst/>
          </a:prstGeom>
        </p:spPr>
      </p:pic>
    </p:spTree>
    <p:extLst>
      <p:ext uri="{BB962C8B-B14F-4D97-AF65-F5344CB8AC3E}">
        <p14:creationId xmlns:p14="http://schemas.microsoft.com/office/powerpoint/2010/main" val="17716881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5293" y="762001"/>
            <a:ext cx="9028707" cy="6071806"/>
          </a:xfrm>
          <a:prstGeom prst="rect">
            <a:avLst/>
          </a:prstGeom>
        </p:spPr>
      </p:pic>
    </p:spTree>
    <p:extLst>
      <p:ext uri="{BB962C8B-B14F-4D97-AF65-F5344CB8AC3E}">
        <p14:creationId xmlns:p14="http://schemas.microsoft.com/office/powerpoint/2010/main" val="21378847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838200"/>
            <a:ext cx="9144000" cy="4800600"/>
          </a:xfrm>
          <a:prstGeom prst="rect">
            <a:avLst/>
          </a:prstGeom>
        </p:spPr>
      </p:pic>
    </p:spTree>
    <p:extLst>
      <p:ext uri="{BB962C8B-B14F-4D97-AF65-F5344CB8AC3E}">
        <p14:creationId xmlns:p14="http://schemas.microsoft.com/office/powerpoint/2010/main" val="35105124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838199" y="1447800"/>
            <a:ext cx="8308199" cy="4343400"/>
          </a:xfrm>
          <a:prstGeom prst="rect">
            <a:avLst/>
          </a:prstGeom>
        </p:spPr>
      </p:pic>
    </p:spTree>
    <p:extLst>
      <p:ext uri="{BB962C8B-B14F-4D97-AF65-F5344CB8AC3E}">
        <p14:creationId xmlns:p14="http://schemas.microsoft.com/office/powerpoint/2010/main" val="33376977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3251" y="228600"/>
            <a:ext cx="9258300" cy="6172200"/>
          </a:xfrm>
          <a:prstGeom prst="rect">
            <a:avLst/>
          </a:prstGeom>
        </p:spPr>
      </p:pic>
    </p:spTree>
    <p:extLst>
      <p:ext uri="{BB962C8B-B14F-4D97-AF65-F5344CB8AC3E}">
        <p14:creationId xmlns:p14="http://schemas.microsoft.com/office/powerpoint/2010/main" val="35042168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2167" y="457200"/>
            <a:ext cx="9144000" cy="6096000"/>
          </a:xfrm>
          <a:prstGeom prst="rect">
            <a:avLst/>
          </a:prstGeom>
        </p:spPr>
      </p:pic>
    </p:spTree>
    <p:extLst>
      <p:ext uri="{BB962C8B-B14F-4D97-AF65-F5344CB8AC3E}">
        <p14:creationId xmlns:p14="http://schemas.microsoft.com/office/powerpoint/2010/main" val="31531656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542" y="0"/>
            <a:ext cx="9108000" cy="6858000"/>
          </a:xfrm>
          <a:prstGeom prst="rect">
            <a:avLst/>
          </a:prstGeom>
        </p:spPr>
      </p:pic>
    </p:spTree>
    <p:extLst>
      <p:ext uri="{BB962C8B-B14F-4D97-AF65-F5344CB8AC3E}">
        <p14:creationId xmlns:p14="http://schemas.microsoft.com/office/powerpoint/2010/main" val="3695348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90800" y="914400"/>
            <a:ext cx="3993860" cy="769441"/>
          </a:xfrm>
          <a:prstGeom prst="rect">
            <a:avLst/>
          </a:prstGeom>
        </p:spPr>
        <p:txBody>
          <a:bodyPr wrap="square">
            <a:spAutoFit/>
          </a:bodyPr>
          <a:lstStyle/>
          <a:p>
            <a:pPr algn="ctr"/>
            <a:r>
              <a:rPr lang="en-US" sz="4400" b="1" dirty="0">
                <a:solidFill>
                  <a:schemeClr val="accent2">
                    <a:lumMod val="75000"/>
                  </a:schemeClr>
                </a:solidFill>
              </a:rPr>
              <a:t>ergonomics</a:t>
            </a:r>
          </a:p>
        </p:txBody>
      </p:sp>
      <p:sp>
        <p:nvSpPr>
          <p:cNvPr id="3" name="Rectangle 2"/>
          <p:cNvSpPr/>
          <p:nvPr/>
        </p:nvSpPr>
        <p:spPr>
          <a:xfrm>
            <a:off x="990600" y="2551836"/>
            <a:ext cx="7391400" cy="3046988"/>
          </a:xfrm>
          <a:prstGeom prst="rect">
            <a:avLst/>
          </a:prstGeom>
        </p:spPr>
        <p:txBody>
          <a:bodyPr wrap="square">
            <a:spAutoFit/>
          </a:bodyPr>
          <a:lstStyle/>
          <a:p>
            <a:r>
              <a:rPr lang="en-US" sz="3200" dirty="0"/>
              <a:t>: an applied science concerned with designing and arranging things people use so that the people and things interact most efficiently and safely — called also biotechnology, human engineering, human factors</a:t>
            </a:r>
          </a:p>
        </p:txBody>
      </p:sp>
    </p:spTree>
    <p:extLst>
      <p:ext uri="{BB962C8B-B14F-4D97-AF65-F5344CB8AC3E}">
        <p14:creationId xmlns:p14="http://schemas.microsoft.com/office/powerpoint/2010/main" val="15503006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33600" y="0"/>
            <a:ext cx="5064369" cy="6583680"/>
          </a:xfrm>
          <a:prstGeom prst="rect">
            <a:avLst/>
          </a:prstGeom>
        </p:spPr>
      </p:pic>
    </p:spTree>
    <p:extLst>
      <p:ext uri="{BB962C8B-B14F-4D97-AF65-F5344CB8AC3E}">
        <p14:creationId xmlns:p14="http://schemas.microsoft.com/office/powerpoint/2010/main" val="38463515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00200" y="685800"/>
            <a:ext cx="5410200" cy="5410200"/>
          </a:xfrm>
          <a:prstGeom prst="rect">
            <a:avLst/>
          </a:prstGeom>
        </p:spPr>
      </p:pic>
    </p:spTree>
    <p:extLst>
      <p:ext uri="{BB962C8B-B14F-4D97-AF65-F5344CB8AC3E}">
        <p14:creationId xmlns:p14="http://schemas.microsoft.com/office/powerpoint/2010/main" val="12415674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438400" y="1524000"/>
            <a:ext cx="4876800" cy="3739354"/>
          </a:xfrm>
          <a:prstGeom prst="rect">
            <a:avLst/>
          </a:prstGeom>
        </p:spPr>
      </p:pic>
    </p:spTree>
    <p:extLst>
      <p:ext uri="{BB962C8B-B14F-4D97-AF65-F5344CB8AC3E}">
        <p14:creationId xmlns:p14="http://schemas.microsoft.com/office/powerpoint/2010/main" val="39643666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93419" y="1177559"/>
            <a:ext cx="7157161" cy="4502881"/>
          </a:xfrm>
          <a:prstGeom prst="rect">
            <a:avLst/>
          </a:prstGeom>
        </p:spPr>
      </p:pic>
    </p:spTree>
    <p:extLst>
      <p:ext uri="{BB962C8B-B14F-4D97-AF65-F5344CB8AC3E}">
        <p14:creationId xmlns:p14="http://schemas.microsoft.com/office/powerpoint/2010/main" val="17600822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type="body" sz="quarter" idx="10"/>
          </p:nvPr>
        </p:nvSpPr>
        <p:spPr>
          <a:xfrm>
            <a:off x="1885950" y="2749153"/>
            <a:ext cx="5657850" cy="1594247"/>
          </a:xfrm>
        </p:spPr>
        <p:txBody>
          <a:bodyPr>
            <a:normAutofit fontScale="40000" lnSpcReduction="20000"/>
          </a:bodyPr>
          <a:lstStyle/>
          <a:p>
            <a:pPr>
              <a:defRPr/>
            </a:pPr>
            <a:endParaRPr lang="uz-Cyrl-UZ" cap="all" dirty="0" smtClean="0">
              <a:solidFill>
                <a:schemeClr val="tx2"/>
              </a:solidFill>
            </a:endParaRPr>
          </a:p>
          <a:p>
            <a:pPr>
              <a:defRPr/>
            </a:pPr>
            <a:endParaRPr lang="uz-Cyrl-UZ" cap="all" dirty="0">
              <a:solidFill>
                <a:schemeClr val="tx2"/>
              </a:solidFill>
            </a:endParaRPr>
          </a:p>
          <a:p>
            <a:pPr>
              <a:defRPr/>
            </a:pPr>
            <a:endParaRPr lang="uz-Cyrl-UZ" cap="all" dirty="0" smtClean="0">
              <a:solidFill>
                <a:schemeClr val="tx2"/>
              </a:solidFill>
            </a:endParaRPr>
          </a:p>
          <a:p>
            <a:pPr>
              <a:defRPr/>
            </a:pPr>
            <a:r>
              <a:rPr lang="en-US" sz="6450" cap="all" dirty="0">
                <a:solidFill>
                  <a:schemeClr val="tx2"/>
                </a:solidFill>
              </a:rPr>
              <a:t>THANK YOU FOR YOUR ATTENTION!</a:t>
            </a:r>
            <a:endParaRPr lang="uz-Cyrl-UZ" sz="6450" cap="all" dirty="0">
              <a:solidFill>
                <a:schemeClr val="tx2"/>
              </a:solidFill>
            </a:endParaRPr>
          </a:p>
          <a:p>
            <a:pPr>
              <a:defRPr/>
            </a:pPr>
            <a:endParaRPr lang="en-US" sz="2700" cap="all" dirty="0">
              <a:solidFill>
                <a:schemeClr val="tx2"/>
              </a:solidFill>
            </a:endParaRPr>
          </a:p>
          <a:p>
            <a:pPr>
              <a:defRPr/>
            </a:pPr>
            <a:endParaRPr lang="en-US" sz="2700" cap="all" dirty="0">
              <a:solidFill>
                <a:schemeClr val="tx2"/>
              </a:solidFill>
            </a:endParaRPr>
          </a:p>
          <a:p>
            <a:pPr>
              <a:defRPr/>
            </a:pPr>
            <a:endParaRPr lang="uz-Cyrl-UZ" sz="2700" cap="all" dirty="0">
              <a:solidFill>
                <a:schemeClr val="tx2"/>
              </a:solidFill>
            </a:endParaRPr>
          </a:p>
        </p:txBody>
      </p:sp>
    </p:spTree>
    <p:extLst>
      <p:ext uri="{BB962C8B-B14F-4D97-AF65-F5344CB8AC3E}">
        <p14:creationId xmlns:p14="http://schemas.microsoft.com/office/powerpoint/2010/main" val="228377812"/>
      </p:ext>
    </p:extLst>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215</TotalTime>
  <Words>263</Words>
  <Application>Microsoft Office PowerPoint</Application>
  <PresentationFormat>On-screen Show (4:3)</PresentationFormat>
  <Paragraphs>46</Paragraphs>
  <Slides>26</Slides>
  <Notes>11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26</vt:i4>
      </vt:variant>
    </vt:vector>
  </HeadingPairs>
  <TitlesOfParts>
    <vt:vector size="29" baseType="lpstr">
      <vt:lpstr>Arial</vt:lpstr>
      <vt:lpstr>Calibri</vt:lpstr>
      <vt:lpstr>Default Design</vt:lpstr>
      <vt:lpstr>PowerPoint Presentation</vt:lpstr>
      <vt:lpstr>Diversification strategy:  3M</vt:lpstr>
      <vt:lpstr>PowerPoint Presentation</vt:lpstr>
      <vt:lpstr>3M Story</vt:lpstr>
      <vt:lpstr>PowerPoint Presentation</vt:lpstr>
      <vt:lpstr>Segmenting B2C market</vt:lpstr>
      <vt:lpstr>One of the top brands </vt:lpstr>
      <vt:lpstr>Mission statement of 3M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wiut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mrahimov</dc:creator>
  <cp:lastModifiedBy>Mamurjon Rahimov</cp:lastModifiedBy>
  <cp:revision>22</cp:revision>
  <dcterms:created xsi:type="dcterms:W3CDTF">2013-11-20T09:54:21Z</dcterms:created>
  <dcterms:modified xsi:type="dcterms:W3CDTF">2018-04-28T05:26:09Z</dcterms:modified>
</cp:coreProperties>
</file>