
<file path=[Content_Types].xml><?xml version="1.0" encoding="utf-8"?>
<Types xmlns="http://schemas.openxmlformats.org/package/2006/content-types">
  <Default Extension="png" ContentType="image/png"/>
  <Default Extension="emf" ContentType="image/x-emf"/>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61" r:id="rId2"/>
    <p:sldId id="262" r:id="rId3"/>
    <p:sldId id="264" r:id="rId4"/>
    <p:sldId id="260" r:id="rId5"/>
    <p:sldId id="269" r:id="rId6"/>
    <p:sldId id="265" r:id="rId7"/>
    <p:sldId id="274" r:id="rId8"/>
    <p:sldId id="256" r:id="rId9"/>
    <p:sldId id="266" r:id="rId10"/>
    <p:sldId id="270" r:id="rId11"/>
    <p:sldId id="257" r:id="rId12"/>
    <p:sldId id="258" r:id="rId13"/>
    <p:sldId id="259" r:id="rId14"/>
    <p:sldId id="267" r:id="rId15"/>
    <p:sldId id="268" r:id="rId16"/>
    <p:sldId id="272" r:id="rId17"/>
    <p:sldId id="273" r:id="rId18"/>
    <p:sldId id="271" r:id="rId19"/>
    <p:sldId id="275" r:id="rId20"/>
    <p:sldId id="263" r:id="rId21"/>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7956" autoAdjust="0"/>
  </p:normalViewPr>
  <p:slideViewPr>
    <p:cSldViewPr>
      <p:cViewPr varScale="1">
        <p:scale>
          <a:sx n="71" d="100"/>
          <a:sy n="71" d="100"/>
        </p:scale>
        <p:origin x="1950" y="72"/>
      </p:cViewPr>
      <p:guideLst>
        <p:guide orient="horz" pos="2160"/>
        <p:guide pos="2880"/>
      </p:guideLst>
    </p:cSldViewPr>
  </p:slideViewPr>
  <p:notesTextViewPr>
    <p:cViewPr>
      <p:scale>
        <a:sx n="100" d="100"/>
        <a:sy n="100" d="100"/>
      </p:scale>
      <p:origin x="0" y="-102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072D439-E80F-4B08-B7DD-60617A87349D}" type="datetimeFigureOut">
              <a:rPr lang="en-US" smtClean="0"/>
              <a:t>4/5/2018</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F7FAA3-A539-4979-9E07-0939E2457848}" type="slidenum">
              <a:rPr lang="en-US" smtClean="0"/>
              <a:t>‹#›</a:t>
            </a:fld>
            <a:endParaRPr lang="en-US"/>
          </a:p>
        </p:txBody>
      </p:sp>
    </p:spTree>
    <p:extLst>
      <p:ext uri="{BB962C8B-B14F-4D97-AF65-F5344CB8AC3E}">
        <p14:creationId xmlns:p14="http://schemas.microsoft.com/office/powerpoint/2010/main" val="18446526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612DE01-6D47-4B23-B989-3624A44FC21A}" type="slidenum">
              <a:rPr lang="en-US" smtClean="0"/>
              <a:t>1</a:t>
            </a:fld>
            <a:endParaRPr lang="en-US"/>
          </a:p>
        </p:txBody>
      </p:sp>
    </p:spTree>
    <p:extLst>
      <p:ext uri="{BB962C8B-B14F-4D97-AF65-F5344CB8AC3E}">
        <p14:creationId xmlns:p14="http://schemas.microsoft.com/office/powerpoint/2010/main" val="6217120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kern="1200" dirty="0" smtClean="0">
                <a:solidFill>
                  <a:schemeClr val="tx1"/>
                </a:solidFill>
                <a:effectLst/>
                <a:latin typeface="+mn-lt"/>
                <a:ea typeface="+mn-ea"/>
                <a:cs typeface="+mn-cs"/>
              </a:rPr>
              <a:t>We’re more than just a company that sells products</a:t>
            </a:r>
          </a:p>
          <a:p>
            <a:r>
              <a:rPr lang="en-US" sz="1200" b="0" i="0" kern="1200" dirty="0" smtClean="0">
                <a:solidFill>
                  <a:schemeClr val="tx1"/>
                </a:solidFill>
                <a:effectLst/>
                <a:latin typeface="+mn-lt"/>
                <a:ea typeface="+mn-ea"/>
                <a:cs typeface="+mn-cs"/>
              </a:rPr>
              <a:t>WD-40 Company is a tribe of passionate, committed professionals, all dedicated to the same goal: to create positive lasting memories in every interaction we have.</a:t>
            </a:r>
          </a:p>
          <a:p>
            <a:r>
              <a:rPr lang="en-US" sz="1200" b="0" i="0" kern="1200" dirty="0" smtClean="0">
                <a:solidFill>
                  <a:schemeClr val="tx1"/>
                </a:solidFill>
                <a:effectLst/>
                <a:latin typeface="+mn-lt"/>
                <a:ea typeface="+mn-ea"/>
                <a:cs typeface="+mn-cs"/>
              </a:rPr>
              <a:t>We’re a global marketing organization dedicated to creating positive lasting memories by developing and selling products that solve problems in workshops, factories and homes around the world.</a:t>
            </a:r>
          </a:p>
          <a:p>
            <a:r>
              <a:rPr lang="en-US" sz="1200" b="0" i="0" kern="1200" dirty="0" smtClean="0">
                <a:solidFill>
                  <a:schemeClr val="tx1"/>
                </a:solidFill>
                <a:effectLst/>
                <a:latin typeface="+mn-lt"/>
                <a:ea typeface="+mn-ea"/>
                <a:cs typeface="+mn-cs"/>
              </a:rPr>
              <a:t>We employ nearly 450 people globally, and we have loyal end-users and dedicated fans in more than 176 countries and territories worldwide who rely on our portfolio of well-known and popular brands to solve problems.</a:t>
            </a:r>
          </a:p>
          <a:p>
            <a:r>
              <a:rPr lang="en-US" smtClean="0"/>
              <a:t>https://www.wd40company.com/who-we-are/</a:t>
            </a:r>
            <a:endParaRPr lang="en-US"/>
          </a:p>
        </p:txBody>
      </p:sp>
      <p:sp>
        <p:nvSpPr>
          <p:cNvPr id="4" name="Slide Number Placeholder 3"/>
          <p:cNvSpPr>
            <a:spLocks noGrp="1"/>
          </p:cNvSpPr>
          <p:nvPr>
            <p:ph type="sldNum" sz="quarter" idx="10"/>
          </p:nvPr>
        </p:nvSpPr>
        <p:spPr/>
        <p:txBody>
          <a:bodyPr/>
          <a:lstStyle/>
          <a:p>
            <a:fld id="{38F7FAA3-A539-4979-9E07-0939E2457848}" type="slidenum">
              <a:rPr lang="en-US" smtClean="0"/>
              <a:t>7</a:t>
            </a:fld>
            <a:endParaRPr lang="en-US"/>
          </a:p>
        </p:txBody>
      </p:sp>
    </p:spTree>
    <p:extLst>
      <p:ext uri="{BB962C8B-B14F-4D97-AF65-F5344CB8AC3E}">
        <p14:creationId xmlns:p14="http://schemas.microsoft.com/office/powerpoint/2010/main" val="7471520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http://investor.wd40company.com/investors/news-and-events/press-releases/press-release-details/2018/WD-40-Company-Reports-First-Quarter-2018-Financial-Results/default.aspx</a:t>
            </a:r>
          </a:p>
          <a:p>
            <a:r>
              <a:rPr lang="en-US" sz="1200" b="0" i="0" kern="1200" dirty="0" smtClean="0">
                <a:solidFill>
                  <a:schemeClr val="tx1"/>
                </a:solidFill>
                <a:effectLst/>
                <a:latin typeface="+mn-lt"/>
                <a:ea typeface="+mn-ea"/>
                <a:cs typeface="+mn-cs"/>
              </a:rPr>
              <a:t>SAN DIEGO, Jan. 9, 2018 /PRNewswire/ -- WD-40 Company (NASDAQ:WDFC), a global marketing organization dedicated to creating positive lasting memories by developing and selling products that solve problems in workshops, factories and homes around the world, today reported financial results for its first fiscal quarter ended November 30, 2017.</a:t>
            </a:r>
          </a:p>
          <a:p>
            <a:r>
              <a:rPr lang="en-US" sz="1200" b="1" i="0" kern="1200" dirty="0" smtClean="0">
                <a:solidFill>
                  <a:schemeClr val="tx1"/>
                </a:solidFill>
                <a:effectLst/>
                <a:latin typeface="+mn-lt"/>
                <a:ea typeface="+mn-ea"/>
                <a:cs typeface="+mn-cs"/>
              </a:rPr>
              <a:t>Financial Highlights and Summary</a:t>
            </a:r>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Total net sales for the first quarter were $97.6 million, an increase of 9 percent compared to the prior year fiscal quarter.</a:t>
            </a:r>
          </a:p>
          <a:p>
            <a:r>
              <a:rPr lang="en-US" sz="1200" b="0" i="0" kern="1200" dirty="0" smtClean="0">
                <a:solidFill>
                  <a:schemeClr val="tx1"/>
                </a:solidFill>
                <a:effectLst/>
                <a:latin typeface="+mn-lt"/>
                <a:ea typeface="+mn-ea"/>
                <a:cs typeface="+mn-cs"/>
              </a:rPr>
              <a:t>Translation of the Company's foreign subsidiary results from their functional currencies to U.S. dollars had a favorable impact on sales for the current quarter. On a constant currency basis total net sales for the first quarter would have been $96.2 million, an increase of 8 percent compared to the prior year fiscal quarter.</a:t>
            </a:r>
          </a:p>
          <a:p>
            <a:r>
              <a:rPr lang="en-US" sz="1200" b="0" i="0" kern="1200" dirty="0" smtClean="0">
                <a:solidFill>
                  <a:schemeClr val="tx1"/>
                </a:solidFill>
                <a:effectLst/>
                <a:latin typeface="+mn-lt"/>
                <a:ea typeface="+mn-ea"/>
                <a:cs typeface="+mn-cs"/>
              </a:rPr>
              <a:t>Net income for the first quarter was $12.6 million, an increase of 7 percent from the prior year fiscal quarter.</a:t>
            </a:r>
          </a:p>
          <a:p>
            <a:r>
              <a:rPr lang="en-US" sz="1200" b="0" i="0" kern="1200" dirty="0" smtClean="0">
                <a:solidFill>
                  <a:schemeClr val="tx1"/>
                </a:solidFill>
                <a:effectLst/>
                <a:latin typeface="+mn-lt"/>
                <a:ea typeface="+mn-ea"/>
                <a:cs typeface="+mn-cs"/>
              </a:rPr>
              <a:t>Diluted earnings per share were $0.90 compared to $0.82 in the prior year fiscal quarter.</a:t>
            </a:r>
          </a:p>
          <a:p>
            <a:r>
              <a:rPr lang="en-US" sz="1200" b="0" i="0" kern="1200" dirty="0" smtClean="0">
                <a:solidFill>
                  <a:schemeClr val="tx1"/>
                </a:solidFill>
                <a:effectLst/>
                <a:latin typeface="+mn-lt"/>
                <a:ea typeface="+mn-ea"/>
                <a:cs typeface="+mn-cs"/>
              </a:rPr>
              <a:t>Gross margin percentage was 55.5 percent compared to 57.2 percent in the prior year fiscal quarter.</a:t>
            </a:r>
          </a:p>
          <a:p>
            <a:r>
              <a:rPr lang="en-US" sz="1200" b="0" i="0" kern="1200" dirty="0" smtClean="0">
                <a:solidFill>
                  <a:schemeClr val="tx1"/>
                </a:solidFill>
                <a:effectLst/>
                <a:latin typeface="+mn-lt"/>
                <a:ea typeface="+mn-ea"/>
                <a:cs typeface="+mn-cs"/>
              </a:rPr>
              <a:t>Selling, general and administrative expenses were up 8 percent in the first quarter to $31.2 million when compared to the prior year fiscal quarter.</a:t>
            </a:r>
          </a:p>
          <a:p>
            <a:r>
              <a:rPr lang="en-US" sz="1200" b="0" i="0" kern="1200" dirty="0" smtClean="0">
                <a:solidFill>
                  <a:schemeClr val="tx1"/>
                </a:solidFill>
                <a:effectLst/>
                <a:latin typeface="+mn-lt"/>
                <a:ea typeface="+mn-ea"/>
                <a:cs typeface="+mn-cs"/>
              </a:rPr>
              <a:t>Advertising and sales promotion expenses were up 6 percent to $5.1 million compared to the prior year fiscal quarter.</a:t>
            </a:r>
          </a:p>
          <a:p>
            <a:r>
              <a:rPr lang="en-US" sz="1200" b="0" i="0" kern="1200" dirty="0" smtClean="0">
                <a:solidFill>
                  <a:schemeClr val="tx1"/>
                </a:solidFill>
                <a:effectLst/>
                <a:latin typeface="+mn-lt"/>
                <a:ea typeface="+mn-ea"/>
                <a:cs typeface="+mn-cs"/>
              </a:rPr>
              <a:t>"The tribe has delivered solid first quarter results, reflecting excellent execution of our first and second strategic initiatives and the fact that for the first time in a long-time, foreign currency exchange rates are not diluting our reported net sales results," said Garry Ridge, WD-40 Company's president and chief executive officer.  </a:t>
            </a:r>
          </a:p>
          <a:p>
            <a:r>
              <a:rPr lang="en-US" sz="1200" b="0" i="0" kern="1200" dirty="0" smtClean="0">
                <a:solidFill>
                  <a:schemeClr val="tx1"/>
                </a:solidFill>
                <a:effectLst/>
                <a:latin typeface="+mn-lt"/>
                <a:ea typeface="+mn-ea"/>
                <a:cs typeface="+mn-cs"/>
              </a:rPr>
              <a:t>"Our flagship product, WD-40 Multi-Use Product grew 10 percent in the first quarter, and our WD-40 Specialist product line grew 29 percent compared to the prior year quarter.</a:t>
            </a:r>
          </a:p>
          <a:p>
            <a:r>
              <a:rPr lang="en-US" sz="1200" b="0" i="0" kern="1200" smtClean="0">
                <a:solidFill>
                  <a:schemeClr val="tx1"/>
                </a:solidFill>
                <a:effectLst/>
                <a:latin typeface="+mn-lt"/>
                <a:ea typeface="+mn-ea"/>
                <a:cs typeface="+mn-cs"/>
              </a:rPr>
              <a:t>"Overall we are off to a good start in 2018 and we believe our focus on executing against our strategic initiatives will continue to drive revenue growth, further strengthen our financial foundation, and enhance shareholder value," Ridge concluded. </a:t>
            </a:r>
          </a:p>
          <a:p>
            <a:endParaRPr lang="en-US"/>
          </a:p>
        </p:txBody>
      </p:sp>
      <p:sp>
        <p:nvSpPr>
          <p:cNvPr id="4" name="Slide Number Placeholder 3"/>
          <p:cNvSpPr>
            <a:spLocks noGrp="1"/>
          </p:cNvSpPr>
          <p:nvPr>
            <p:ph type="sldNum" sz="quarter" idx="10"/>
          </p:nvPr>
        </p:nvSpPr>
        <p:spPr/>
        <p:txBody>
          <a:bodyPr/>
          <a:lstStyle/>
          <a:p>
            <a:fld id="{38F7FAA3-A539-4979-9E07-0939E2457848}" type="slidenum">
              <a:rPr lang="en-US" smtClean="0"/>
              <a:t>19</a:t>
            </a:fld>
            <a:endParaRPr lang="en-US"/>
          </a:p>
        </p:txBody>
      </p:sp>
    </p:spTree>
    <p:extLst>
      <p:ext uri="{BB962C8B-B14F-4D97-AF65-F5344CB8AC3E}">
        <p14:creationId xmlns:p14="http://schemas.microsoft.com/office/powerpoint/2010/main" val="5096688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30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eaLnBrk="0" hangingPunct="0">
              <a:spcBef>
                <a:spcPct val="0"/>
              </a:spcBef>
            </a:pPr>
            <a:fld id="{0D7C0151-B078-4849-BDF2-67C142FB0ECE}" type="slidenum">
              <a:rPr lang="ru-RU">
                <a:latin typeface="Arial" panose="020B0604020202020204" pitchFamily="34" charset="0"/>
              </a:rPr>
              <a:pPr eaLnBrk="0" hangingPunct="0">
                <a:spcBef>
                  <a:spcPct val="0"/>
                </a:spcBef>
              </a:pPr>
              <a:t>20</a:t>
            </a:fld>
            <a:endParaRPr lang="ru-RU">
              <a:latin typeface="Arial" panose="020B0604020202020204" pitchFamily="34" charset="0"/>
            </a:endParaRPr>
          </a:p>
        </p:txBody>
      </p:sp>
    </p:spTree>
    <p:extLst>
      <p:ext uri="{BB962C8B-B14F-4D97-AF65-F5344CB8AC3E}">
        <p14:creationId xmlns:p14="http://schemas.microsoft.com/office/powerpoint/2010/main" val="18978972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ru-RU"/>
          </a:p>
        </p:txBody>
      </p:sp>
      <p:sp>
        <p:nvSpPr>
          <p:cNvPr id="5" name="Footer Placeholder 4"/>
          <p:cNvSpPr>
            <a:spLocks noGrp="1"/>
          </p:cNvSpPr>
          <p:nvPr>
            <p:ph type="ftr" sz="quarter" idx="11"/>
          </p:nvPr>
        </p:nvSpPr>
        <p:spPr/>
        <p:txBody>
          <a:bodyPr/>
          <a:lstStyle>
            <a:lvl1pPr>
              <a:defRPr/>
            </a:lvl1pPr>
          </a:lstStyle>
          <a:p>
            <a:endParaRPr lang="ru-RU"/>
          </a:p>
        </p:txBody>
      </p:sp>
      <p:sp>
        <p:nvSpPr>
          <p:cNvPr id="6" name="Slide Number Placeholder 5"/>
          <p:cNvSpPr>
            <a:spLocks noGrp="1"/>
          </p:cNvSpPr>
          <p:nvPr>
            <p:ph type="sldNum" sz="quarter" idx="12"/>
          </p:nvPr>
        </p:nvSpPr>
        <p:spPr/>
        <p:txBody>
          <a:bodyPr/>
          <a:lstStyle>
            <a:lvl1pPr>
              <a:defRPr/>
            </a:lvl1pPr>
          </a:lstStyle>
          <a:p>
            <a:fld id="{6B526401-1C42-4598-BB75-671811B4009C}" type="slidenum">
              <a:rPr lang="ru-RU"/>
              <a:pPr/>
              <a:t>‹#›</a:t>
            </a:fld>
            <a:endParaRPr lang="ru-RU"/>
          </a:p>
        </p:txBody>
      </p:sp>
    </p:spTree>
    <p:extLst>
      <p:ext uri="{BB962C8B-B14F-4D97-AF65-F5344CB8AC3E}">
        <p14:creationId xmlns:p14="http://schemas.microsoft.com/office/powerpoint/2010/main" val="4878108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ru-RU"/>
          </a:p>
        </p:txBody>
      </p:sp>
      <p:sp>
        <p:nvSpPr>
          <p:cNvPr id="5" name="Footer Placeholder 4"/>
          <p:cNvSpPr>
            <a:spLocks noGrp="1"/>
          </p:cNvSpPr>
          <p:nvPr>
            <p:ph type="ftr" sz="quarter" idx="11"/>
          </p:nvPr>
        </p:nvSpPr>
        <p:spPr/>
        <p:txBody>
          <a:bodyPr/>
          <a:lstStyle>
            <a:lvl1pPr>
              <a:defRPr/>
            </a:lvl1pPr>
          </a:lstStyle>
          <a:p>
            <a:endParaRPr lang="ru-RU"/>
          </a:p>
        </p:txBody>
      </p:sp>
      <p:sp>
        <p:nvSpPr>
          <p:cNvPr id="6" name="Slide Number Placeholder 5"/>
          <p:cNvSpPr>
            <a:spLocks noGrp="1"/>
          </p:cNvSpPr>
          <p:nvPr>
            <p:ph type="sldNum" sz="quarter" idx="12"/>
          </p:nvPr>
        </p:nvSpPr>
        <p:spPr/>
        <p:txBody>
          <a:bodyPr/>
          <a:lstStyle>
            <a:lvl1pPr>
              <a:defRPr/>
            </a:lvl1pPr>
          </a:lstStyle>
          <a:p>
            <a:fld id="{7374BC21-24FF-4860-AFF1-B43CF9070E23}" type="slidenum">
              <a:rPr lang="ru-RU"/>
              <a:pPr/>
              <a:t>‹#›</a:t>
            </a:fld>
            <a:endParaRPr lang="ru-RU"/>
          </a:p>
        </p:txBody>
      </p:sp>
    </p:spTree>
    <p:extLst>
      <p:ext uri="{BB962C8B-B14F-4D97-AF65-F5344CB8AC3E}">
        <p14:creationId xmlns:p14="http://schemas.microsoft.com/office/powerpoint/2010/main" val="34783818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ru-RU"/>
          </a:p>
        </p:txBody>
      </p:sp>
      <p:sp>
        <p:nvSpPr>
          <p:cNvPr id="5" name="Footer Placeholder 4"/>
          <p:cNvSpPr>
            <a:spLocks noGrp="1"/>
          </p:cNvSpPr>
          <p:nvPr>
            <p:ph type="ftr" sz="quarter" idx="11"/>
          </p:nvPr>
        </p:nvSpPr>
        <p:spPr/>
        <p:txBody>
          <a:bodyPr/>
          <a:lstStyle>
            <a:lvl1pPr>
              <a:defRPr/>
            </a:lvl1pPr>
          </a:lstStyle>
          <a:p>
            <a:endParaRPr lang="ru-RU"/>
          </a:p>
        </p:txBody>
      </p:sp>
      <p:sp>
        <p:nvSpPr>
          <p:cNvPr id="6" name="Slide Number Placeholder 5"/>
          <p:cNvSpPr>
            <a:spLocks noGrp="1"/>
          </p:cNvSpPr>
          <p:nvPr>
            <p:ph type="sldNum" sz="quarter" idx="12"/>
          </p:nvPr>
        </p:nvSpPr>
        <p:spPr/>
        <p:txBody>
          <a:bodyPr/>
          <a:lstStyle>
            <a:lvl1pPr>
              <a:defRPr/>
            </a:lvl1pPr>
          </a:lstStyle>
          <a:p>
            <a:fld id="{D55D2CEB-D611-4578-8CB0-2FE76A7CC864}" type="slidenum">
              <a:rPr lang="ru-RU"/>
              <a:pPr/>
              <a:t>‹#›</a:t>
            </a:fld>
            <a:endParaRPr lang="ru-RU"/>
          </a:p>
        </p:txBody>
      </p:sp>
    </p:spTree>
    <p:extLst>
      <p:ext uri="{BB962C8B-B14F-4D97-AF65-F5344CB8AC3E}">
        <p14:creationId xmlns:p14="http://schemas.microsoft.com/office/powerpoint/2010/main" val="38651116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ru-RU"/>
          </a:p>
        </p:txBody>
      </p:sp>
      <p:sp>
        <p:nvSpPr>
          <p:cNvPr id="6" name="Footer Placeholder 5"/>
          <p:cNvSpPr>
            <a:spLocks noGrp="1"/>
          </p:cNvSpPr>
          <p:nvPr>
            <p:ph type="ftr" sz="quarter" idx="11"/>
          </p:nvPr>
        </p:nvSpPr>
        <p:spPr/>
        <p:txBody>
          <a:bodyPr/>
          <a:lstStyle>
            <a:lvl1pPr>
              <a:defRPr/>
            </a:lvl1pPr>
          </a:lstStyle>
          <a:p>
            <a:endParaRPr lang="ru-RU"/>
          </a:p>
        </p:txBody>
      </p:sp>
      <p:sp>
        <p:nvSpPr>
          <p:cNvPr id="7" name="Slide Number Placeholder 6"/>
          <p:cNvSpPr>
            <a:spLocks noGrp="1"/>
          </p:cNvSpPr>
          <p:nvPr>
            <p:ph type="sldNum" sz="quarter" idx="12"/>
          </p:nvPr>
        </p:nvSpPr>
        <p:spPr/>
        <p:txBody>
          <a:bodyPr/>
          <a:lstStyle>
            <a:lvl1pPr>
              <a:defRPr/>
            </a:lvl1pPr>
          </a:lstStyle>
          <a:p>
            <a:fld id="{02A31389-71BE-4B7B-88AF-3170662A9FA4}" type="slidenum">
              <a:rPr lang="ru-RU"/>
              <a:pPr/>
              <a:t>‹#›</a:t>
            </a:fld>
            <a:endParaRPr lang="ru-RU"/>
          </a:p>
        </p:txBody>
      </p:sp>
    </p:spTree>
    <p:extLst>
      <p:ext uri="{BB962C8B-B14F-4D97-AF65-F5344CB8AC3E}">
        <p14:creationId xmlns:p14="http://schemas.microsoft.com/office/powerpoint/2010/main" val="16304498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ru-RU"/>
          </a:p>
        </p:txBody>
      </p:sp>
      <p:sp>
        <p:nvSpPr>
          <p:cNvPr id="8" name="Footer Placeholder 7"/>
          <p:cNvSpPr>
            <a:spLocks noGrp="1"/>
          </p:cNvSpPr>
          <p:nvPr>
            <p:ph type="ftr" sz="quarter" idx="11"/>
          </p:nvPr>
        </p:nvSpPr>
        <p:spPr/>
        <p:txBody>
          <a:bodyPr/>
          <a:lstStyle>
            <a:lvl1pPr>
              <a:defRPr/>
            </a:lvl1pPr>
          </a:lstStyle>
          <a:p>
            <a:endParaRPr lang="ru-RU"/>
          </a:p>
        </p:txBody>
      </p:sp>
      <p:sp>
        <p:nvSpPr>
          <p:cNvPr id="9" name="Slide Number Placeholder 8"/>
          <p:cNvSpPr>
            <a:spLocks noGrp="1"/>
          </p:cNvSpPr>
          <p:nvPr>
            <p:ph type="sldNum" sz="quarter" idx="12"/>
          </p:nvPr>
        </p:nvSpPr>
        <p:spPr/>
        <p:txBody>
          <a:bodyPr/>
          <a:lstStyle>
            <a:lvl1pPr>
              <a:defRPr/>
            </a:lvl1pPr>
          </a:lstStyle>
          <a:p>
            <a:fld id="{9264BC33-A5EE-4B6C-B1C2-CA7AF43DF255}" type="slidenum">
              <a:rPr lang="ru-RU"/>
              <a:pPr/>
              <a:t>‹#›</a:t>
            </a:fld>
            <a:endParaRPr lang="ru-RU"/>
          </a:p>
        </p:txBody>
      </p:sp>
    </p:spTree>
    <p:extLst>
      <p:ext uri="{BB962C8B-B14F-4D97-AF65-F5344CB8AC3E}">
        <p14:creationId xmlns:p14="http://schemas.microsoft.com/office/powerpoint/2010/main" val="24797903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ru-RU"/>
          </a:p>
        </p:txBody>
      </p:sp>
      <p:sp>
        <p:nvSpPr>
          <p:cNvPr id="4" name="Footer Placeholder 3"/>
          <p:cNvSpPr>
            <a:spLocks noGrp="1"/>
          </p:cNvSpPr>
          <p:nvPr>
            <p:ph type="ftr" sz="quarter" idx="11"/>
          </p:nvPr>
        </p:nvSpPr>
        <p:spPr/>
        <p:txBody>
          <a:bodyPr/>
          <a:lstStyle>
            <a:lvl1pPr>
              <a:defRPr/>
            </a:lvl1pPr>
          </a:lstStyle>
          <a:p>
            <a:endParaRPr lang="ru-RU"/>
          </a:p>
        </p:txBody>
      </p:sp>
      <p:sp>
        <p:nvSpPr>
          <p:cNvPr id="5" name="Slide Number Placeholder 4"/>
          <p:cNvSpPr>
            <a:spLocks noGrp="1"/>
          </p:cNvSpPr>
          <p:nvPr>
            <p:ph type="sldNum" sz="quarter" idx="12"/>
          </p:nvPr>
        </p:nvSpPr>
        <p:spPr/>
        <p:txBody>
          <a:bodyPr/>
          <a:lstStyle>
            <a:lvl1pPr>
              <a:defRPr/>
            </a:lvl1pPr>
          </a:lstStyle>
          <a:p>
            <a:fld id="{B838A693-1BD3-411A-B955-377BB6B99137}" type="slidenum">
              <a:rPr lang="ru-RU"/>
              <a:pPr/>
              <a:t>‹#›</a:t>
            </a:fld>
            <a:endParaRPr lang="ru-RU"/>
          </a:p>
        </p:txBody>
      </p:sp>
    </p:spTree>
    <p:extLst>
      <p:ext uri="{BB962C8B-B14F-4D97-AF65-F5344CB8AC3E}">
        <p14:creationId xmlns:p14="http://schemas.microsoft.com/office/powerpoint/2010/main" val="3627867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ru-RU"/>
          </a:p>
        </p:txBody>
      </p:sp>
      <p:sp>
        <p:nvSpPr>
          <p:cNvPr id="3" name="Footer Placeholder 2"/>
          <p:cNvSpPr>
            <a:spLocks noGrp="1"/>
          </p:cNvSpPr>
          <p:nvPr>
            <p:ph type="ftr" sz="quarter" idx="11"/>
          </p:nvPr>
        </p:nvSpPr>
        <p:spPr/>
        <p:txBody>
          <a:bodyPr/>
          <a:lstStyle>
            <a:lvl1pPr>
              <a:defRPr/>
            </a:lvl1pPr>
          </a:lstStyle>
          <a:p>
            <a:endParaRPr lang="ru-RU"/>
          </a:p>
        </p:txBody>
      </p:sp>
      <p:sp>
        <p:nvSpPr>
          <p:cNvPr id="4" name="Slide Number Placeholder 3"/>
          <p:cNvSpPr>
            <a:spLocks noGrp="1"/>
          </p:cNvSpPr>
          <p:nvPr>
            <p:ph type="sldNum" sz="quarter" idx="12"/>
          </p:nvPr>
        </p:nvSpPr>
        <p:spPr/>
        <p:txBody>
          <a:bodyPr/>
          <a:lstStyle>
            <a:lvl1pPr>
              <a:defRPr/>
            </a:lvl1pPr>
          </a:lstStyle>
          <a:p>
            <a:fld id="{3F18F245-5A01-4A81-9054-BB36A2613B9E}" type="slidenum">
              <a:rPr lang="ru-RU"/>
              <a:pPr/>
              <a:t>‹#›</a:t>
            </a:fld>
            <a:endParaRPr lang="ru-RU"/>
          </a:p>
        </p:txBody>
      </p:sp>
    </p:spTree>
    <p:extLst>
      <p:ext uri="{BB962C8B-B14F-4D97-AF65-F5344CB8AC3E}">
        <p14:creationId xmlns:p14="http://schemas.microsoft.com/office/powerpoint/2010/main" val="18460844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ru-RU"/>
          </a:p>
        </p:txBody>
      </p:sp>
      <p:sp>
        <p:nvSpPr>
          <p:cNvPr id="6" name="Footer Placeholder 5"/>
          <p:cNvSpPr>
            <a:spLocks noGrp="1"/>
          </p:cNvSpPr>
          <p:nvPr>
            <p:ph type="ftr" sz="quarter" idx="11"/>
          </p:nvPr>
        </p:nvSpPr>
        <p:spPr/>
        <p:txBody>
          <a:bodyPr/>
          <a:lstStyle>
            <a:lvl1pPr>
              <a:defRPr/>
            </a:lvl1pPr>
          </a:lstStyle>
          <a:p>
            <a:endParaRPr lang="ru-RU"/>
          </a:p>
        </p:txBody>
      </p:sp>
      <p:sp>
        <p:nvSpPr>
          <p:cNvPr id="7" name="Slide Number Placeholder 6"/>
          <p:cNvSpPr>
            <a:spLocks noGrp="1"/>
          </p:cNvSpPr>
          <p:nvPr>
            <p:ph type="sldNum" sz="quarter" idx="12"/>
          </p:nvPr>
        </p:nvSpPr>
        <p:spPr/>
        <p:txBody>
          <a:bodyPr/>
          <a:lstStyle>
            <a:lvl1pPr>
              <a:defRPr/>
            </a:lvl1pPr>
          </a:lstStyle>
          <a:p>
            <a:fld id="{0FF73218-76F8-489F-96D5-3D4671840FC3}" type="slidenum">
              <a:rPr lang="ru-RU"/>
              <a:pPr/>
              <a:t>‹#›</a:t>
            </a:fld>
            <a:endParaRPr lang="ru-RU"/>
          </a:p>
        </p:txBody>
      </p:sp>
    </p:spTree>
    <p:extLst>
      <p:ext uri="{BB962C8B-B14F-4D97-AF65-F5344CB8AC3E}">
        <p14:creationId xmlns:p14="http://schemas.microsoft.com/office/powerpoint/2010/main" val="40628893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ru-RU"/>
          </a:p>
        </p:txBody>
      </p:sp>
      <p:sp>
        <p:nvSpPr>
          <p:cNvPr id="6" name="Footer Placeholder 5"/>
          <p:cNvSpPr>
            <a:spLocks noGrp="1"/>
          </p:cNvSpPr>
          <p:nvPr>
            <p:ph type="ftr" sz="quarter" idx="11"/>
          </p:nvPr>
        </p:nvSpPr>
        <p:spPr/>
        <p:txBody>
          <a:bodyPr/>
          <a:lstStyle>
            <a:lvl1pPr>
              <a:defRPr/>
            </a:lvl1pPr>
          </a:lstStyle>
          <a:p>
            <a:endParaRPr lang="ru-RU"/>
          </a:p>
        </p:txBody>
      </p:sp>
      <p:sp>
        <p:nvSpPr>
          <p:cNvPr id="7" name="Slide Number Placeholder 6"/>
          <p:cNvSpPr>
            <a:spLocks noGrp="1"/>
          </p:cNvSpPr>
          <p:nvPr>
            <p:ph type="sldNum" sz="quarter" idx="12"/>
          </p:nvPr>
        </p:nvSpPr>
        <p:spPr/>
        <p:txBody>
          <a:bodyPr/>
          <a:lstStyle>
            <a:lvl1pPr>
              <a:defRPr/>
            </a:lvl1pPr>
          </a:lstStyle>
          <a:p>
            <a:fld id="{D433EE9C-FE07-4DDD-9BCA-63AE1C7F5592}" type="slidenum">
              <a:rPr lang="ru-RU"/>
              <a:pPr/>
              <a:t>‹#›</a:t>
            </a:fld>
            <a:endParaRPr lang="ru-RU"/>
          </a:p>
        </p:txBody>
      </p:sp>
    </p:spTree>
    <p:extLst>
      <p:ext uri="{BB962C8B-B14F-4D97-AF65-F5344CB8AC3E}">
        <p14:creationId xmlns:p14="http://schemas.microsoft.com/office/powerpoint/2010/main" val="2472073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ru-RU"/>
          </a:p>
        </p:txBody>
      </p:sp>
      <p:sp>
        <p:nvSpPr>
          <p:cNvPr id="5" name="Footer Placeholder 4"/>
          <p:cNvSpPr>
            <a:spLocks noGrp="1"/>
          </p:cNvSpPr>
          <p:nvPr>
            <p:ph type="ftr" sz="quarter" idx="11"/>
          </p:nvPr>
        </p:nvSpPr>
        <p:spPr/>
        <p:txBody>
          <a:bodyPr/>
          <a:lstStyle>
            <a:lvl1pPr>
              <a:defRPr/>
            </a:lvl1pPr>
          </a:lstStyle>
          <a:p>
            <a:endParaRPr lang="ru-RU"/>
          </a:p>
        </p:txBody>
      </p:sp>
      <p:sp>
        <p:nvSpPr>
          <p:cNvPr id="6" name="Slide Number Placeholder 5"/>
          <p:cNvSpPr>
            <a:spLocks noGrp="1"/>
          </p:cNvSpPr>
          <p:nvPr>
            <p:ph type="sldNum" sz="quarter" idx="12"/>
          </p:nvPr>
        </p:nvSpPr>
        <p:spPr/>
        <p:txBody>
          <a:bodyPr/>
          <a:lstStyle>
            <a:lvl1pPr>
              <a:defRPr/>
            </a:lvl1pPr>
          </a:lstStyle>
          <a:p>
            <a:fld id="{3C9A5665-E0CB-4F91-AE0C-56B4DFEBBE3A}" type="slidenum">
              <a:rPr lang="ru-RU"/>
              <a:pPr/>
              <a:t>‹#›</a:t>
            </a:fld>
            <a:endParaRPr lang="ru-RU"/>
          </a:p>
        </p:txBody>
      </p:sp>
    </p:spTree>
    <p:extLst>
      <p:ext uri="{BB962C8B-B14F-4D97-AF65-F5344CB8AC3E}">
        <p14:creationId xmlns:p14="http://schemas.microsoft.com/office/powerpoint/2010/main" val="25212591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ru-RU"/>
          </a:p>
        </p:txBody>
      </p:sp>
      <p:sp>
        <p:nvSpPr>
          <p:cNvPr id="5" name="Footer Placeholder 4"/>
          <p:cNvSpPr>
            <a:spLocks noGrp="1"/>
          </p:cNvSpPr>
          <p:nvPr>
            <p:ph type="ftr" sz="quarter" idx="11"/>
          </p:nvPr>
        </p:nvSpPr>
        <p:spPr/>
        <p:txBody>
          <a:bodyPr/>
          <a:lstStyle>
            <a:lvl1pPr>
              <a:defRPr/>
            </a:lvl1pPr>
          </a:lstStyle>
          <a:p>
            <a:endParaRPr lang="ru-RU"/>
          </a:p>
        </p:txBody>
      </p:sp>
      <p:sp>
        <p:nvSpPr>
          <p:cNvPr id="6" name="Slide Number Placeholder 5"/>
          <p:cNvSpPr>
            <a:spLocks noGrp="1"/>
          </p:cNvSpPr>
          <p:nvPr>
            <p:ph type="sldNum" sz="quarter" idx="12"/>
          </p:nvPr>
        </p:nvSpPr>
        <p:spPr/>
        <p:txBody>
          <a:bodyPr/>
          <a:lstStyle>
            <a:lvl1pPr>
              <a:defRPr/>
            </a:lvl1pPr>
          </a:lstStyle>
          <a:p>
            <a:fld id="{BD08D418-65FC-467B-99C1-A638238F96EF}" type="slidenum">
              <a:rPr lang="ru-RU"/>
              <a:pPr/>
              <a:t>‹#›</a:t>
            </a:fld>
            <a:endParaRPr lang="ru-RU"/>
          </a:p>
        </p:txBody>
      </p:sp>
    </p:spTree>
    <p:extLst>
      <p:ext uri="{BB962C8B-B14F-4D97-AF65-F5344CB8AC3E}">
        <p14:creationId xmlns:p14="http://schemas.microsoft.com/office/powerpoint/2010/main" val="41463773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2"/>
          <p:cNvSpPr>
            <a:spLocks noGrp="1"/>
          </p:cNvSpPr>
          <p:nvPr>
            <p:ph type="dt" sz="half" idx="10"/>
          </p:nvPr>
        </p:nvSpPr>
        <p:spPr>
          <a:xfrm>
            <a:off x="457200" y="6245225"/>
            <a:ext cx="2133600" cy="476250"/>
          </a:xfrm>
        </p:spPr>
        <p:txBody>
          <a:bodyPr/>
          <a:lstStyle>
            <a:lvl1pPr>
              <a:defRPr/>
            </a:lvl1pPr>
          </a:lstStyle>
          <a:p>
            <a:endParaRPr lang="ru-RU"/>
          </a:p>
        </p:txBody>
      </p:sp>
      <p:sp>
        <p:nvSpPr>
          <p:cNvPr id="4" name="Footer Placeholder 3"/>
          <p:cNvSpPr>
            <a:spLocks noGrp="1"/>
          </p:cNvSpPr>
          <p:nvPr>
            <p:ph type="ftr" sz="quarter" idx="11"/>
          </p:nvPr>
        </p:nvSpPr>
        <p:spPr>
          <a:xfrm>
            <a:off x="3124200" y="6245225"/>
            <a:ext cx="2895600" cy="476250"/>
          </a:xfrm>
        </p:spPr>
        <p:txBody>
          <a:bodyPr/>
          <a:lstStyle>
            <a:lvl1pPr>
              <a:defRPr/>
            </a:lvl1pPr>
          </a:lstStyle>
          <a:p>
            <a:endParaRPr lang="ru-RU"/>
          </a:p>
        </p:txBody>
      </p:sp>
      <p:sp>
        <p:nvSpPr>
          <p:cNvPr id="5" name="Slide Number Placeholder 4"/>
          <p:cNvSpPr>
            <a:spLocks noGrp="1"/>
          </p:cNvSpPr>
          <p:nvPr>
            <p:ph type="sldNum" sz="quarter" idx="12"/>
          </p:nvPr>
        </p:nvSpPr>
        <p:spPr>
          <a:xfrm>
            <a:off x="6553200" y="6245225"/>
            <a:ext cx="2133600" cy="476250"/>
          </a:xfrm>
        </p:spPr>
        <p:txBody>
          <a:bodyPr/>
          <a:lstStyle>
            <a:lvl1pPr>
              <a:defRPr/>
            </a:lvl1pPr>
          </a:lstStyle>
          <a:p>
            <a:fld id="{B3E9294A-4096-4A34-AD03-A74A2FB03D6D}" type="slidenum">
              <a:rPr lang="ru-RU"/>
              <a:pPr/>
              <a:t>‹#›</a:t>
            </a:fld>
            <a:endParaRPr lang="ru-RU"/>
          </a:p>
        </p:txBody>
      </p:sp>
    </p:spTree>
    <p:extLst>
      <p:ext uri="{BB962C8B-B14F-4D97-AF65-F5344CB8AC3E}">
        <p14:creationId xmlns:p14="http://schemas.microsoft.com/office/powerpoint/2010/main" val="33557384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Rectangle 2"/>
          <p:cNvSpPr/>
          <p:nvPr userDrawn="1"/>
        </p:nvSpPr>
        <p:spPr>
          <a:xfrm>
            <a:off x="0" y="0"/>
            <a:ext cx="9144000" cy="776288"/>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350"/>
          </a:p>
        </p:txBody>
      </p:sp>
      <p:sp>
        <p:nvSpPr>
          <p:cNvPr id="4" name="Rectangle 3"/>
          <p:cNvSpPr/>
          <p:nvPr userDrawn="1"/>
        </p:nvSpPr>
        <p:spPr>
          <a:xfrm>
            <a:off x="0" y="6596065"/>
            <a:ext cx="9144000" cy="261937"/>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350"/>
          </a:p>
        </p:txBody>
      </p:sp>
      <p:pic>
        <p:nvPicPr>
          <p:cNvPr id="5" name="Picture 8"/>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6888164" y="65088"/>
            <a:ext cx="21939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Placeholder 11"/>
          <p:cNvSpPr>
            <a:spLocks noGrp="1"/>
          </p:cNvSpPr>
          <p:nvPr>
            <p:ph type="body" sz="quarter" idx="10"/>
          </p:nvPr>
        </p:nvSpPr>
        <p:spPr>
          <a:xfrm>
            <a:off x="2032399" y="2522538"/>
            <a:ext cx="5064919" cy="1314450"/>
          </a:xfrm>
          <a:prstGeom prst="rect">
            <a:avLst/>
          </a:prstGeom>
        </p:spPr>
        <p:txBody>
          <a:bodyPr anchor="ctr"/>
          <a:lstStyle>
            <a:lvl1pPr marL="0" indent="0" algn="ctr">
              <a:buNone/>
              <a:defRPr sz="3300" b="1"/>
            </a:lvl1pPr>
          </a:lstStyle>
          <a:p>
            <a:pPr lvl="0"/>
            <a:r>
              <a:rPr lang="ru-RU" smtClean="0"/>
              <a:t>Образец текста</a:t>
            </a:r>
          </a:p>
        </p:txBody>
      </p:sp>
    </p:spTree>
    <p:extLst>
      <p:ext uri="{BB962C8B-B14F-4D97-AF65-F5344CB8AC3E}">
        <p14:creationId xmlns:p14="http://schemas.microsoft.com/office/powerpoint/2010/main" val="13424140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3" name="Rectangle 2"/>
          <p:cNvSpPr/>
          <p:nvPr userDrawn="1"/>
        </p:nvSpPr>
        <p:spPr>
          <a:xfrm>
            <a:off x="0" y="0"/>
            <a:ext cx="9144000" cy="776288"/>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350"/>
          </a:p>
        </p:txBody>
      </p:sp>
      <p:sp>
        <p:nvSpPr>
          <p:cNvPr id="4" name="Rectangle 3"/>
          <p:cNvSpPr/>
          <p:nvPr userDrawn="1"/>
        </p:nvSpPr>
        <p:spPr>
          <a:xfrm>
            <a:off x="0" y="6596065"/>
            <a:ext cx="9144000" cy="261937"/>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350"/>
          </a:p>
        </p:txBody>
      </p:sp>
      <p:pic>
        <p:nvPicPr>
          <p:cNvPr id="5" name="Picture 8"/>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6888164" y="65088"/>
            <a:ext cx="21939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Placeholder 11"/>
          <p:cNvSpPr>
            <a:spLocks noGrp="1"/>
          </p:cNvSpPr>
          <p:nvPr>
            <p:ph type="body" sz="quarter" idx="10"/>
          </p:nvPr>
        </p:nvSpPr>
        <p:spPr>
          <a:xfrm>
            <a:off x="2032399" y="2522538"/>
            <a:ext cx="5064919" cy="1314450"/>
          </a:xfrm>
          <a:prstGeom prst="rect">
            <a:avLst/>
          </a:prstGeom>
        </p:spPr>
        <p:txBody>
          <a:bodyPr anchor="ctr"/>
          <a:lstStyle>
            <a:lvl1pPr marL="0" indent="0" algn="ctr">
              <a:buNone/>
              <a:defRPr sz="3300" b="1"/>
            </a:lvl1pPr>
          </a:lstStyle>
          <a:p>
            <a:pPr lvl="0"/>
            <a:r>
              <a:rPr lang="ru-RU" smtClean="0"/>
              <a:t>Образец текста</a:t>
            </a:r>
          </a:p>
        </p:txBody>
      </p:sp>
    </p:spTree>
    <p:extLst>
      <p:ext uri="{BB962C8B-B14F-4D97-AF65-F5344CB8AC3E}">
        <p14:creationId xmlns:p14="http://schemas.microsoft.com/office/powerpoint/2010/main" val="4958125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ru-RU"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smtClean="0"/>
              <a:t>Click to edit Master text styles</a:t>
            </a:r>
          </a:p>
          <a:p>
            <a:pPr lvl="1"/>
            <a:r>
              <a:rPr lang="ru-RU" smtClean="0"/>
              <a:t>Second level</a:t>
            </a:r>
          </a:p>
          <a:p>
            <a:pPr lvl="2"/>
            <a:r>
              <a:rPr lang="ru-RU" smtClean="0"/>
              <a:t>Third level</a:t>
            </a:r>
          </a:p>
          <a:p>
            <a:pPr lvl="3"/>
            <a:r>
              <a:rPr lang="ru-RU" smtClean="0"/>
              <a:t>Fourth level</a:t>
            </a:r>
          </a:p>
          <a:p>
            <a:pPr lvl="4"/>
            <a:r>
              <a:rPr lang="ru-RU"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ru-RU"/>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ru-RU"/>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B5452349-8F16-45AA-A802-C5750D10BDA7}" type="slidenum">
              <a:rPr lang="ru-RU"/>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3"/>
          <p:cNvSpPr txBox="1">
            <a:spLocks noChangeArrowheads="1"/>
          </p:cNvSpPr>
          <p:nvPr/>
        </p:nvSpPr>
        <p:spPr bwMode="auto">
          <a:xfrm>
            <a:off x="2223880" y="2078650"/>
            <a:ext cx="4425554" cy="23544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sz="3000" b="1" dirty="0">
                <a:latin typeface="Arial" panose="020B0604020202020204" pitchFamily="34" charset="0"/>
              </a:rPr>
              <a:t>Practical workshops in Marketing Management</a:t>
            </a:r>
          </a:p>
          <a:p>
            <a:pPr algn="ctr" eaLnBrk="1" hangingPunct="1">
              <a:spcBef>
                <a:spcPct val="0"/>
              </a:spcBef>
              <a:buFontTx/>
              <a:buNone/>
            </a:pPr>
            <a:endParaRPr lang="en-US" sz="1800" dirty="0" smtClean="0">
              <a:latin typeface="Arial" panose="020B0604020202020204" pitchFamily="34" charset="0"/>
            </a:endParaRPr>
          </a:p>
          <a:p>
            <a:pPr algn="ctr" eaLnBrk="1" hangingPunct="1">
              <a:spcBef>
                <a:spcPct val="0"/>
              </a:spcBef>
              <a:buFontTx/>
              <a:buNone/>
            </a:pPr>
            <a:r>
              <a:rPr lang="en-US" sz="1800" dirty="0" smtClean="0">
                <a:latin typeface="Arial" panose="020B0604020202020204" pitchFamily="34" charset="0"/>
              </a:rPr>
              <a:t>Mamurjon </a:t>
            </a:r>
            <a:r>
              <a:rPr lang="en-US" sz="1800" dirty="0">
                <a:latin typeface="Arial" panose="020B0604020202020204" pitchFamily="34" charset="0"/>
              </a:rPr>
              <a:t>Rahimov</a:t>
            </a:r>
          </a:p>
          <a:p>
            <a:pPr algn="ctr" eaLnBrk="1" hangingPunct="1">
              <a:spcBef>
                <a:spcPct val="0"/>
              </a:spcBef>
              <a:buFontTx/>
              <a:buNone/>
            </a:pPr>
            <a:r>
              <a:rPr lang="en-US" sz="1800" dirty="0">
                <a:latin typeface="Arial" panose="020B0604020202020204" pitchFamily="34" charset="0"/>
              </a:rPr>
              <a:t>mrahimov@wiut.uz</a:t>
            </a:r>
            <a:endParaRPr lang="ru-RU" sz="1800" dirty="0">
              <a:latin typeface="Arial" panose="020B0604020202020204" pitchFamily="34" charset="0"/>
            </a:endParaRPr>
          </a:p>
          <a:p>
            <a:pPr algn="ctr" eaLnBrk="1" hangingPunct="1">
              <a:spcBef>
                <a:spcPct val="0"/>
              </a:spcBef>
              <a:buFontTx/>
              <a:buNone/>
            </a:pPr>
            <a:endParaRPr lang="en-US" sz="3300" b="1" dirty="0">
              <a:latin typeface="Arial" panose="020B0604020202020204" pitchFamily="34"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86500" y="3657601"/>
            <a:ext cx="1557338" cy="2027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5303331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8001000" cy="2387600"/>
          </a:xfrm>
        </p:spPr>
        <p:txBody>
          <a:bodyPr>
            <a:normAutofit/>
          </a:bodyPr>
          <a:lstStyle/>
          <a:p>
            <a:r>
              <a:rPr lang="en-US" sz="4800" dirty="0" smtClean="0">
                <a:solidFill>
                  <a:srgbClr val="0070C0"/>
                </a:solidFill>
              </a:rPr>
              <a:t>Specialization strategy: </a:t>
            </a:r>
            <a:br>
              <a:rPr lang="en-US" sz="4800" dirty="0" smtClean="0">
                <a:solidFill>
                  <a:srgbClr val="0070C0"/>
                </a:solidFill>
              </a:rPr>
            </a:br>
            <a:r>
              <a:rPr lang="en-US" sz="4800" dirty="0" smtClean="0">
                <a:solidFill>
                  <a:srgbClr val="0070C0"/>
                </a:solidFill>
              </a:rPr>
              <a:t>WD-40</a:t>
            </a:r>
            <a:endParaRPr lang="en-US" sz="4800" dirty="0">
              <a:solidFill>
                <a:srgbClr val="0070C0"/>
              </a:solidFill>
            </a:endParaRPr>
          </a:p>
        </p:txBody>
      </p:sp>
      <p:sp>
        <p:nvSpPr>
          <p:cNvPr id="3" name="Subtitle 2"/>
          <p:cNvSpPr>
            <a:spLocks noGrp="1"/>
          </p:cNvSpPr>
          <p:nvPr>
            <p:ph type="subTitle" idx="1"/>
          </p:nvPr>
        </p:nvSpPr>
        <p:spPr/>
        <p:txBody>
          <a:bodyPr/>
          <a:lstStyle/>
          <a:p>
            <a:r>
              <a:rPr lang="en-US" dirty="0" smtClean="0"/>
              <a:t>Mamurjon Rahimov</a:t>
            </a:r>
          </a:p>
          <a:p>
            <a:r>
              <a:rPr lang="en-US" dirty="0" smtClean="0"/>
              <a:t>Mamurjon@gmail.com</a:t>
            </a:r>
            <a:endParaRPr lang="en-US" dirty="0"/>
          </a:p>
        </p:txBody>
      </p:sp>
      <p:pic>
        <p:nvPicPr>
          <p:cNvPr id="5" name="Picture 4"/>
          <p:cNvPicPr>
            <a:picLocks noChangeAspect="1"/>
          </p:cNvPicPr>
          <p:nvPr/>
        </p:nvPicPr>
        <p:blipFill>
          <a:blip r:embed="rId2"/>
          <a:stretch>
            <a:fillRect/>
          </a:stretch>
        </p:blipFill>
        <p:spPr>
          <a:xfrm>
            <a:off x="6553200" y="343694"/>
            <a:ext cx="2250281" cy="778669"/>
          </a:xfrm>
          <a:prstGeom prst="rect">
            <a:avLst/>
          </a:prstGeom>
        </p:spPr>
      </p:pic>
      <p:pic>
        <p:nvPicPr>
          <p:cNvPr id="7" name="Picture 6"/>
          <p:cNvPicPr>
            <a:picLocks noChangeAspect="1"/>
          </p:cNvPicPr>
          <p:nvPr/>
        </p:nvPicPr>
        <p:blipFill>
          <a:blip r:embed="rId3"/>
          <a:stretch>
            <a:fillRect/>
          </a:stretch>
        </p:blipFill>
        <p:spPr>
          <a:xfrm>
            <a:off x="685800" y="609182"/>
            <a:ext cx="1770255" cy="410220"/>
          </a:xfrm>
          <a:prstGeom prst="rect">
            <a:avLst/>
          </a:prstGeom>
        </p:spPr>
      </p:pic>
    </p:spTree>
    <p:extLst>
      <p:ext uri="{BB962C8B-B14F-4D97-AF65-F5344CB8AC3E}">
        <p14:creationId xmlns:p14="http://schemas.microsoft.com/office/powerpoint/2010/main" val="28881599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676400" y="730250"/>
            <a:ext cx="5354782" cy="4908550"/>
          </a:xfrm>
          <a:prstGeom prst="rect">
            <a:avLst/>
          </a:prstGeom>
        </p:spPr>
      </p:pic>
    </p:spTree>
    <p:extLst>
      <p:ext uri="{BB962C8B-B14F-4D97-AF65-F5344CB8AC3E}">
        <p14:creationId xmlns:p14="http://schemas.microsoft.com/office/powerpoint/2010/main" val="9411295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p:cNvPicPr>
            <a:picLocks noGrp="1"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2286000" y="1447800"/>
            <a:ext cx="4114800" cy="2924175"/>
          </a:xfr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p:cNvPicPr>
            <a:picLocks noGrp="1" noChangeAspect="1"/>
          </p:cNvPicPr>
          <p:nvPr>
            <p:ph/>
          </p:nvPr>
        </p:nvPicPr>
        <p:blipFill>
          <a:blip r:embed="rId2"/>
          <a:stretch>
            <a:fillRect/>
          </a:stretch>
        </p:blipFill>
        <p:spPr>
          <a:xfrm>
            <a:off x="712191" y="274638"/>
            <a:ext cx="7719617" cy="5851525"/>
          </a:xfrm>
          <a:prstGeom prst="rect">
            <a:avLst/>
          </a:prstGeom>
        </p:spPr>
      </p:pic>
    </p:spTree>
    <p:extLst>
      <p:ext uri="{BB962C8B-B14F-4D97-AF65-F5344CB8AC3E}">
        <p14:creationId xmlns:p14="http://schemas.microsoft.com/office/powerpoint/2010/main" val="2880940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p:cNvPicPr>
            <a:picLocks noGrp="1" noChangeAspect="1"/>
          </p:cNvPicPr>
          <p:nvPr>
            <p:ph/>
          </p:nvPr>
        </p:nvPicPr>
        <p:blipFill>
          <a:blip r:embed="rId2"/>
          <a:stretch>
            <a:fillRect/>
          </a:stretch>
        </p:blipFill>
        <p:spPr>
          <a:xfrm>
            <a:off x="1646237" y="274638"/>
            <a:ext cx="5851525" cy="5851525"/>
          </a:xfrm>
          <a:prstGeom prst="rect">
            <a:avLst/>
          </a:prstGeom>
        </p:spPr>
      </p:pic>
    </p:spTree>
    <p:extLst>
      <p:ext uri="{BB962C8B-B14F-4D97-AF65-F5344CB8AC3E}">
        <p14:creationId xmlns:p14="http://schemas.microsoft.com/office/powerpoint/2010/main" val="11144566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p:cNvPicPr>
            <a:picLocks noGrp="1" noChangeAspect="1"/>
          </p:cNvPicPr>
          <p:nvPr>
            <p:ph/>
          </p:nvPr>
        </p:nvPicPr>
        <p:blipFill>
          <a:blip r:embed="rId3"/>
          <a:stretch>
            <a:fillRect/>
          </a:stretch>
        </p:blipFill>
        <p:spPr>
          <a:xfrm>
            <a:off x="990600" y="914400"/>
            <a:ext cx="7448120" cy="4953000"/>
          </a:xfrm>
          <a:prstGeom prst="rect">
            <a:avLst/>
          </a:prstGeom>
        </p:spPr>
      </p:pic>
    </p:spTree>
    <p:extLst>
      <p:ext uri="{BB962C8B-B14F-4D97-AF65-F5344CB8AC3E}">
        <p14:creationId xmlns:p14="http://schemas.microsoft.com/office/powerpoint/2010/main" val="12917542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p:cNvPicPr>
            <a:picLocks noGrp="1"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p:cNvPicPr>
            <a:picLocks noGrp="1" noChangeAspect="1"/>
          </p:cNvPicPr>
          <p:nvPr>
            <p:ph/>
          </p:nvPr>
        </p:nvPicPr>
        <p:blipFill>
          <a:blip r:embed="rId2"/>
          <a:stretch>
            <a:fillRect/>
          </a:stretch>
        </p:blipFill>
        <p:spPr>
          <a:xfrm>
            <a:off x="932329" y="1066800"/>
            <a:ext cx="7409330" cy="4343400"/>
          </a:xfrm>
          <a:prstGeom prst="rect">
            <a:avLst/>
          </a:prstGeom>
        </p:spPr>
      </p:pic>
    </p:spTree>
    <p:extLst>
      <p:ext uri="{BB962C8B-B14F-4D97-AF65-F5344CB8AC3E}">
        <p14:creationId xmlns:p14="http://schemas.microsoft.com/office/powerpoint/2010/main" val="289589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p:cNvPicPr>
            <a:picLocks noGrp="1" noChangeAspect="1"/>
          </p:cNvPicPr>
          <p:nvPr>
            <p:ph/>
          </p:nvPr>
        </p:nvPicPr>
        <p:blipFill>
          <a:blip r:embed="rId2"/>
          <a:stretch>
            <a:fillRect/>
          </a:stretch>
        </p:blipFill>
        <p:spPr>
          <a:xfrm>
            <a:off x="381000" y="1295400"/>
            <a:ext cx="8401050" cy="3200400"/>
          </a:xfrm>
          <a:prstGeom prst="rect">
            <a:avLst/>
          </a:prstGeom>
        </p:spPr>
      </p:pic>
    </p:spTree>
    <p:extLst>
      <p:ext uri="{BB962C8B-B14F-4D97-AF65-F5344CB8AC3E}">
        <p14:creationId xmlns:p14="http://schemas.microsoft.com/office/powerpoint/2010/main" val="38564776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p:cNvPicPr>
            <a:picLocks noGrp="1"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304800" y="-271463"/>
            <a:ext cx="9829800" cy="6989763"/>
          </a:xfr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p:cNvPicPr>
            <a:picLocks noGrp="1"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228600" y="0"/>
            <a:ext cx="9601200" cy="6827838"/>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p:cNvPicPr>
            <a:picLocks noGrp="1"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152400" y="57150"/>
            <a:ext cx="9677400" cy="6881813"/>
          </a:xfr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p:cNvPicPr>
            <a:picLocks noGrp="1" noChangeAspect="1"/>
          </p:cNvPicPr>
          <p:nvPr>
            <p:ph/>
          </p:nvPr>
        </p:nvPicPr>
        <p:blipFill>
          <a:blip r:embed="rId2"/>
          <a:stretch>
            <a:fillRect/>
          </a:stretch>
        </p:blipFill>
        <p:spPr>
          <a:xfrm>
            <a:off x="2209799" y="0"/>
            <a:ext cx="5063835" cy="6553200"/>
          </a:xfrm>
          <a:prstGeom prst="rect">
            <a:avLst/>
          </a:prstGeom>
        </p:spPr>
      </p:pic>
    </p:spTree>
    <p:extLst>
      <p:ext uri="{BB962C8B-B14F-4D97-AF65-F5344CB8AC3E}">
        <p14:creationId xmlns:p14="http://schemas.microsoft.com/office/powerpoint/2010/main" val="20686234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p:cNvPicPr>
            <a:picLocks noGrp="1" noChangeAspect="1"/>
          </p:cNvPicPr>
          <p:nvPr>
            <p:ph/>
          </p:nvPr>
        </p:nvPicPr>
        <p:blipFill>
          <a:blip r:embed="rId2"/>
          <a:stretch>
            <a:fillRect/>
          </a:stretch>
        </p:blipFill>
        <p:spPr>
          <a:xfrm>
            <a:off x="2133600" y="76200"/>
            <a:ext cx="4634511" cy="6553200"/>
          </a:xfrm>
          <a:prstGeom prst="rect">
            <a:avLst/>
          </a:prstGeom>
        </p:spPr>
      </p:pic>
    </p:spTree>
    <p:extLst>
      <p:ext uri="{BB962C8B-B14F-4D97-AF65-F5344CB8AC3E}">
        <p14:creationId xmlns:p14="http://schemas.microsoft.com/office/powerpoint/2010/main" val="28883233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p:cNvPicPr>
            <a:picLocks noGrp="1" noChangeAspect="1"/>
          </p:cNvPicPr>
          <p:nvPr>
            <p:ph/>
          </p:nvPr>
        </p:nvPicPr>
        <p:blipFill>
          <a:blip r:embed="rId2"/>
          <a:stretch>
            <a:fillRect/>
          </a:stretch>
        </p:blipFill>
        <p:spPr>
          <a:xfrm>
            <a:off x="952500" y="485775"/>
            <a:ext cx="7239000" cy="5429250"/>
          </a:xfrm>
          <a:prstGeom prst="rect">
            <a:avLst/>
          </a:prstGeom>
        </p:spPr>
      </p:pic>
    </p:spTree>
    <p:extLst>
      <p:ext uri="{BB962C8B-B14F-4D97-AF65-F5344CB8AC3E}">
        <p14:creationId xmlns:p14="http://schemas.microsoft.com/office/powerpoint/2010/main" val="29373231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p:cNvPicPr>
            <a:picLocks noGrp="1" noChangeAspect="1"/>
          </p:cNvPicPr>
          <p:nvPr>
            <p:ph/>
          </p:nvPr>
        </p:nvPicPr>
        <p:blipFill>
          <a:blip r:embed="rId2"/>
          <a:stretch>
            <a:fillRect/>
          </a:stretch>
        </p:blipFill>
        <p:spPr>
          <a:xfrm>
            <a:off x="457200" y="885825"/>
            <a:ext cx="8229600" cy="4629150"/>
          </a:xfrm>
          <a:prstGeom prst="rect">
            <a:avLst/>
          </a:prstGeom>
        </p:spPr>
      </p:pic>
    </p:spTree>
    <p:extLst>
      <p:ext uri="{BB962C8B-B14F-4D97-AF65-F5344CB8AC3E}">
        <p14:creationId xmlns:p14="http://schemas.microsoft.com/office/powerpoint/2010/main" val="38534623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p:nvPr>
        </p:nvPicPr>
        <p:blipFill>
          <a:blip r:embed="rId2"/>
          <a:stretch>
            <a:fillRect/>
          </a:stretch>
        </p:blipFill>
        <p:spPr>
          <a:xfrm>
            <a:off x="990600" y="762000"/>
            <a:ext cx="7051468" cy="4953000"/>
          </a:xfrm>
          <a:prstGeom prst="rect">
            <a:avLst/>
          </a:prstGeom>
        </p:spPr>
      </p:pic>
    </p:spTree>
    <p:extLst>
      <p:ext uri="{BB962C8B-B14F-4D97-AF65-F5344CB8AC3E}">
        <p14:creationId xmlns:p14="http://schemas.microsoft.com/office/powerpoint/2010/main" val="26101528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p:cNvPicPr>
            <a:picLocks noGrp="1" noChangeAspect="1"/>
          </p:cNvPicPr>
          <p:nvPr>
            <p:ph/>
          </p:nvPr>
        </p:nvPicPr>
        <p:blipFill>
          <a:blip r:embed="rId3"/>
          <a:stretch>
            <a:fillRect/>
          </a:stretch>
        </p:blipFill>
        <p:spPr>
          <a:xfrm>
            <a:off x="457200" y="1168706"/>
            <a:ext cx="8229600" cy="4063388"/>
          </a:xfrm>
          <a:prstGeom prst="rect">
            <a:avLst/>
          </a:prstGeom>
        </p:spPr>
      </p:pic>
    </p:spTree>
    <p:extLst>
      <p:ext uri="{BB962C8B-B14F-4D97-AF65-F5344CB8AC3E}">
        <p14:creationId xmlns:p14="http://schemas.microsoft.com/office/powerpoint/2010/main" val="36380063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type="body" sz="quarter" idx="10"/>
          </p:nvPr>
        </p:nvSpPr>
        <p:spPr>
          <a:xfrm>
            <a:off x="1885950" y="2749153"/>
            <a:ext cx="5657850" cy="1594247"/>
          </a:xfrm>
        </p:spPr>
        <p:txBody>
          <a:bodyPr>
            <a:normAutofit fontScale="40000" lnSpcReduction="20000"/>
          </a:bodyPr>
          <a:lstStyle/>
          <a:p>
            <a:pPr>
              <a:defRPr/>
            </a:pPr>
            <a:endParaRPr lang="uz-Cyrl-UZ" cap="all" dirty="0" smtClean="0">
              <a:solidFill>
                <a:schemeClr val="tx2"/>
              </a:solidFill>
            </a:endParaRPr>
          </a:p>
          <a:p>
            <a:pPr>
              <a:defRPr/>
            </a:pPr>
            <a:endParaRPr lang="uz-Cyrl-UZ" cap="all" dirty="0">
              <a:solidFill>
                <a:schemeClr val="tx2"/>
              </a:solidFill>
            </a:endParaRPr>
          </a:p>
          <a:p>
            <a:pPr>
              <a:defRPr/>
            </a:pPr>
            <a:endParaRPr lang="uz-Cyrl-UZ" cap="all" dirty="0" smtClean="0">
              <a:solidFill>
                <a:schemeClr val="tx2"/>
              </a:solidFill>
            </a:endParaRPr>
          </a:p>
          <a:p>
            <a:pPr>
              <a:defRPr/>
            </a:pPr>
            <a:r>
              <a:rPr lang="en-US" sz="6450" cap="all" dirty="0">
                <a:solidFill>
                  <a:schemeClr val="tx2"/>
                </a:solidFill>
              </a:rPr>
              <a:t>THANK YOU FOR YOUR ATTENTION!</a:t>
            </a:r>
            <a:endParaRPr lang="uz-Cyrl-UZ" sz="6450" cap="all" dirty="0">
              <a:solidFill>
                <a:schemeClr val="tx2"/>
              </a:solidFill>
            </a:endParaRPr>
          </a:p>
          <a:p>
            <a:pPr>
              <a:defRPr/>
            </a:pPr>
            <a:endParaRPr lang="en-US" sz="2700" cap="all" dirty="0">
              <a:solidFill>
                <a:schemeClr val="tx2"/>
              </a:solidFill>
            </a:endParaRPr>
          </a:p>
          <a:p>
            <a:pPr>
              <a:defRPr/>
            </a:pPr>
            <a:endParaRPr lang="en-US" sz="2700" cap="all" dirty="0">
              <a:solidFill>
                <a:schemeClr val="tx2"/>
              </a:solidFill>
            </a:endParaRPr>
          </a:p>
          <a:p>
            <a:pPr>
              <a:defRPr/>
            </a:pPr>
            <a:endParaRPr lang="uz-Cyrl-UZ" sz="2700" cap="all" dirty="0">
              <a:solidFill>
                <a:schemeClr val="tx2"/>
              </a:solidFill>
            </a:endParaRPr>
          </a:p>
        </p:txBody>
      </p:sp>
    </p:spTree>
    <p:extLst>
      <p:ext uri="{BB962C8B-B14F-4D97-AF65-F5344CB8AC3E}">
        <p14:creationId xmlns:p14="http://schemas.microsoft.com/office/powerpoint/2010/main" val="228377812"/>
      </p:ext>
    </p:extLst>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TotalTime>
  <Words>40</Words>
  <Application>Microsoft Office PowerPoint</Application>
  <PresentationFormat>On-screen Show (4:3)</PresentationFormat>
  <Paragraphs>34</Paragraphs>
  <Slides>20</Slides>
  <Notes>4</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20</vt:i4>
      </vt:variant>
    </vt:vector>
  </HeadingPairs>
  <TitlesOfParts>
    <vt:vector size="23" baseType="lpstr">
      <vt:lpstr>Arial</vt:lpstr>
      <vt:lpstr>Calibri</vt:lpstr>
      <vt:lpstr>Default Design</vt:lpstr>
      <vt:lpstr>PowerPoint Presentation</vt:lpstr>
      <vt:lpstr>Specialization strategy:  WD-40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wiut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mrahimov</dc:creator>
  <cp:lastModifiedBy>Mamurjon Rahimov</cp:lastModifiedBy>
  <cp:revision>10</cp:revision>
  <dcterms:created xsi:type="dcterms:W3CDTF">2013-11-20T09:54:21Z</dcterms:created>
  <dcterms:modified xsi:type="dcterms:W3CDTF">2018-04-05T05:42:36Z</dcterms:modified>
</cp:coreProperties>
</file>