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8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8" r:id="rId10"/>
    <p:sldId id="269" r:id="rId11"/>
    <p:sldId id="270" r:id="rId12"/>
    <p:sldId id="263" r:id="rId13"/>
    <p:sldId id="264" r:id="rId14"/>
    <p:sldId id="265" r:id="rId15"/>
    <p:sldId id="276" r:id="rId16"/>
    <p:sldId id="277" r:id="rId17"/>
    <p:sldId id="279" r:id="rId18"/>
    <p:sldId id="275" r:id="rId19"/>
    <p:sldId id="267" r:id="rId20"/>
    <p:sldId id="266" r:id="rId21"/>
    <p:sldId id="274" r:id="rId22"/>
    <p:sldId id="278" r:id="rId23"/>
    <p:sldId id="271" r:id="rId24"/>
    <p:sldId id="272" r:id="rId25"/>
    <p:sldId id="273" r:id="rId26"/>
    <p:sldId id="282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78686" autoAdjust="0"/>
  </p:normalViewPr>
  <p:slideViewPr>
    <p:cSldViewPr snapToGrid="0">
      <p:cViewPr varScale="1">
        <p:scale>
          <a:sx n="72" d="100"/>
          <a:sy n="72" d="100"/>
        </p:scale>
        <p:origin x="12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12F7F5-8172-4D9A-B89F-EFC9EDCDE544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12DE01-6D47-4B23-B989-3624A44FC2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5457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https://www.eater.com/2015/11/12/9725546/mcdonalds-lawsuit-hot-water-spilled-settlement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2DE01-6D47-4B23-B989-3624A44FC21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075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Uzbek proverbs about </a:t>
            </a:r>
            <a:r>
              <a:rPr lang="en-US" smtClean="0"/>
              <a:t>piyola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2DE01-6D47-4B23-B989-3624A44FC21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3326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https://www.instagram.com/explore/tags/piyola/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12DE01-6D47-4B23-B989-3624A44FC21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0101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0" hangingPunct="0">
              <a:spcBef>
                <a:spcPct val="0"/>
              </a:spcBef>
            </a:pPr>
            <a:fld id="{0D7C0151-B078-4849-BDF2-67C142FB0ECE}" type="slidenum">
              <a:rPr lang="ru-RU">
                <a:latin typeface="Arial" panose="020B0604020202020204" pitchFamily="34" charset="0"/>
              </a:rPr>
              <a:pPr eaLnBrk="0" hangingPunct="0">
                <a:spcBef>
                  <a:spcPct val="0"/>
                </a:spcBef>
              </a:pPr>
              <a:t>26</a:t>
            </a:fld>
            <a:endParaRPr 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31233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4871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104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4035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627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768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19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658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872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53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0509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3959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4"/>
            <a:ext cx="12192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218" y="65088"/>
            <a:ext cx="292523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035931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6288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064"/>
            <a:ext cx="12192000" cy="261937"/>
          </a:xfrm>
          <a:prstGeom prst="rect">
            <a:avLst/>
          </a:prstGeom>
          <a:gradFill flip="none" rotWithShape="1">
            <a:gsLst>
              <a:gs pos="0">
                <a:srgbClr val="00B0F0">
                  <a:shade val="30000"/>
                  <a:satMod val="115000"/>
                </a:srgbClr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sz="1800"/>
          </a:p>
        </p:txBody>
      </p:sp>
      <p:pic>
        <p:nvPicPr>
          <p:cNvPr id="5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218" y="65088"/>
            <a:ext cx="292523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 Placeholder 11"/>
          <p:cNvSpPr>
            <a:spLocks noGrp="1"/>
          </p:cNvSpPr>
          <p:nvPr>
            <p:ph type="body" sz="quarter" idx="10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252968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BB5315-9906-4992-8F37-4C001A64E030}" type="datetimeFigureOut">
              <a:rPr lang="en-US" smtClean="0"/>
              <a:t>4/5/2018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95C2DD-EE8D-4D8A-A4F3-2147D218D68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241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2965174" y="1828587"/>
            <a:ext cx="5900738" cy="2739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4000" b="1" dirty="0" smtClean="0">
                <a:latin typeface="Arial" panose="020B0604020202020204" pitchFamily="34" charset="0"/>
              </a:rPr>
              <a:t>Practical workshops in Marketing Management</a:t>
            </a:r>
            <a:endParaRPr lang="en-US" sz="4000" b="1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Mamurjon Rahimov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sz="2400" dirty="0">
                <a:latin typeface="Arial" panose="020B0604020202020204" pitchFamily="34" charset="0"/>
              </a:rPr>
              <a:t>mrahimov@wiut.uz</a:t>
            </a:r>
            <a:endParaRPr lang="ru-RU" sz="2400" dirty="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US" sz="4400" b="1" dirty="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0" y="3733801"/>
            <a:ext cx="2076450" cy="2703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499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Product analysis: a comparative analysis of Uzbek </a:t>
            </a:r>
            <a:r>
              <a:rPr lang="en-US" dirty="0" err="1" smtClean="0"/>
              <a:t>Piyola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Mamurjon Rahimov</a:t>
            </a:r>
          </a:p>
          <a:p>
            <a:r>
              <a:rPr lang="en-US" dirty="0" smtClean="0"/>
              <a:t>Mamurjon@gmail.com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0610" y="4686448"/>
            <a:ext cx="2372591" cy="2372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6994" y="511175"/>
            <a:ext cx="3000375" cy="10382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700" y="848883"/>
            <a:ext cx="2360340" cy="546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966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008" y="738670"/>
            <a:ext cx="8146473" cy="54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90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1375" y="985837"/>
            <a:ext cx="5429250" cy="4886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83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9981" y="516947"/>
            <a:ext cx="9208833" cy="550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780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1937" y="1404937"/>
            <a:ext cx="4048125" cy="404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620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4427" y="477982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8387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67075" y="438150"/>
            <a:ext cx="5657850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829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5810" y="1670517"/>
            <a:ext cx="3633798" cy="3775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495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6700" y="1562100"/>
            <a:ext cx="4038600" cy="373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8267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53988" y="1071300"/>
            <a:ext cx="9130553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/>
              <a:t>McDonald's Settles Another Hot-Beverage Lawsuit</a:t>
            </a:r>
          </a:p>
          <a:p>
            <a:endParaRPr lang="en-US" dirty="0" smtClean="0"/>
          </a:p>
          <a:p>
            <a:r>
              <a:rPr lang="en-US" dirty="0" smtClean="0"/>
              <a:t>Details of the settlement have not been disclosed.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3675" y="2638536"/>
            <a:ext cx="5464829" cy="3641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970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045" y="1828799"/>
            <a:ext cx="3868881" cy="3868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542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101" y="655060"/>
            <a:ext cx="3810000" cy="515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140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8721" y="0"/>
            <a:ext cx="4518055" cy="6763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4177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8500" y="571500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28832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7763" y="324003"/>
            <a:ext cx="9520238" cy="6533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048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560" y="1634490"/>
            <a:ext cx="5745480" cy="430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889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9900" y="666190"/>
            <a:ext cx="57150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50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9929" y="980399"/>
            <a:ext cx="5152141" cy="489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0393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044854"/>
              </p:ext>
            </p:extLst>
          </p:nvPr>
        </p:nvGraphicFramePr>
        <p:xfrm>
          <a:off x="954741" y="1835772"/>
          <a:ext cx="10179423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3918"/>
                <a:gridCol w="2400272"/>
                <a:gridCol w="2116781"/>
                <a:gridCol w="322845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Product/Factor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Material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Color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/>
                        <a:t>Shape/design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American</a:t>
                      </a:r>
                      <a:r>
                        <a:rPr lang="en-US" sz="2800" baseline="0" dirty="0" smtClean="0"/>
                        <a:t> mug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Porcelain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Multicolor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Cylinder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Turkish </a:t>
                      </a:r>
                      <a:r>
                        <a:rPr lang="en-US" sz="2800" dirty="0" err="1" smtClean="0"/>
                        <a:t>bardak</a:t>
                      </a:r>
                      <a:endParaRPr lang="en-US" sz="2800" dirty="0" smtClean="0"/>
                    </a:p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Glass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Transparent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Two cones merged on top</a:t>
                      </a:r>
                      <a:endParaRPr lang="en-US" sz="2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Uzbek </a:t>
                      </a:r>
                      <a:r>
                        <a:rPr lang="en-US" sz="2800" dirty="0" err="1" smtClean="0"/>
                        <a:t>Piyola</a:t>
                      </a:r>
                      <a:endParaRPr lang="en-US" sz="2800" dirty="0" smtClean="0"/>
                    </a:p>
                    <a:p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err="1" smtClean="0"/>
                        <a:t>Porcelain+gold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White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 smtClean="0"/>
                        <a:t>Upside down dome</a:t>
                      </a:r>
                      <a:endParaRPr lang="en-US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08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77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647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6922" y="350520"/>
            <a:ext cx="7767638" cy="6308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3655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76200"/>
            <a:ext cx="6096000" cy="6705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86205" y="1240721"/>
            <a:ext cx="170907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sz="2800" b="1" i="0" dirty="0" smtClean="0">
                <a:solidFill>
                  <a:srgbClr val="262626"/>
                </a:solidFill>
                <a:effectLst/>
                <a:latin typeface="-apple-system"/>
              </a:rPr>
              <a:t>#</a:t>
            </a:r>
            <a:r>
              <a:rPr lang="en-US" sz="2800" b="1" i="0" dirty="0" err="1" smtClean="0">
                <a:solidFill>
                  <a:srgbClr val="262626"/>
                </a:solidFill>
                <a:effectLst/>
                <a:latin typeface="-apple-system"/>
              </a:rPr>
              <a:t>piyola</a:t>
            </a:r>
            <a:endParaRPr lang="en-US" sz="2800" b="1" i="0" dirty="0">
              <a:solidFill>
                <a:srgbClr val="262626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58871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647" y="295836"/>
            <a:ext cx="6306670" cy="6306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1549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5297" y="1426789"/>
            <a:ext cx="2143125" cy="214312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0870" y="2058801"/>
            <a:ext cx="1914525" cy="239077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18833" y="965124"/>
            <a:ext cx="1586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#</a:t>
            </a:r>
            <a:r>
              <a:rPr lang="en-US" sz="2400" b="1" dirty="0" err="1" smtClean="0"/>
              <a:t>teazeal</a:t>
            </a:r>
            <a:endParaRPr lang="en-US" sz="24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97843" y="3254188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8005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body" sz="quarter" idx="10"/>
          </p:nvPr>
        </p:nvSpPr>
        <p:spPr>
          <a:xfrm>
            <a:off x="2514600" y="2522538"/>
            <a:ext cx="7543800" cy="2125662"/>
          </a:xfrm>
        </p:spPr>
        <p:txBody>
          <a:bodyPr>
            <a:normAutofit fontScale="47500" lnSpcReduction="20000"/>
          </a:bodyPr>
          <a:lstStyle/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cap="all" dirty="0" smtClean="0">
              <a:solidFill>
                <a:schemeClr val="tx2"/>
              </a:solidFill>
            </a:endParaRPr>
          </a:p>
          <a:p>
            <a:pPr>
              <a:defRPr/>
            </a:pPr>
            <a:r>
              <a:rPr lang="en-US" sz="8600" cap="all" dirty="0">
                <a:solidFill>
                  <a:schemeClr val="tx2"/>
                </a:solidFill>
              </a:rPr>
              <a:t>THANK YOU FOR YOUR ATTENTION!</a:t>
            </a:r>
            <a:endParaRPr lang="uz-Cyrl-UZ" sz="8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3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en-US" sz="3600" cap="all" dirty="0">
              <a:solidFill>
                <a:schemeClr val="tx2"/>
              </a:solidFill>
            </a:endParaRPr>
          </a:p>
          <a:p>
            <a:pPr>
              <a:defRPr/>
            </a:pPr>
            <a:endParaRPr lang="uz-Cyrl-UZ" sz="3600" cap="all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329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84</Words>
  <Application>Microsoft Office PowerPoint</Application>
  <PresentationFormat>Widescreen</PresentationFormat>
  <Paragraphs>39</Paragraphs>
  <Slides>26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-apple-system</vt:lpstr>
      <vt:lpstr>Arial</vt:lpstr>
      <vt:lpstr>Calibri</vt:lpstr>
      <vt:lpstr>Calibri Light</vt:lpstr>
      <vt:lpstr>Office Theme</vt:lpstr>
      <vt:lpstr>PowerPoint Presentation</vt:lpstr>
      <vt:lpstr>Product analysis: a comparative analysis of Uzbek Piyola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Product analysis: a comparative analysis of Uzbek Piyola</dc:title>
  <dc:creator>Mamurjon Rahimov</dc:creator>
  <cp:lastModifiedBy>Mamurjon Rahimov</cp:lastModifiedBy>
  <cp:revision>14</cp:revision>
  <dcterms:created xsi:type="dcterms:W3CDTF">2018-04-04T07:09:27Z</dcterms:created>
  <dcterms:modified xsi:type="dcterms:W3CDTF">2018-04-05T04:22:02Z</dcterms:modified>
</cp:coreProperties>
</file>