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2" r:id="rId2"/>
    <p:sldId id="273" r:id="rId3"/>
    <p:sldId id="261" r:id="rId4"/>
    <p:sldId id="263" r:id="rId5"/>
    <p:sldId id="265" r:id="rId6"/>
    <p:sldId id="266" r:id="rId7"/>
    <p:sldId id="270" r:id="rId8"/>
    <p:sldId id="258" r:id="rId9"/>
    <p:sldId id="257" r:id="rId10"/>
    <p:sldId id="259" r:id="rId11"/>
    <p:sldId id="260" r:id="rId12"/>
    <p:sldId id="262" r:id="rId13"/>
    <p:sldId id="267" r:id="rId14"/>
    <p:sldId id="268" r:id="rId15"/>
    <p:sldId id="275" r:id="rId16"/>
    <p:sldId id="264" r:id="rId17"/>
    <p:sldId id="276" r:id="rId18"/>
    <p:sldId id="277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70949" autoAdjust="0"/>
  </p:normalViewPr>
  <p:slideViewPr>
    <p:cSldViewPr snapToGrid="0">
      <p:cViewPr varScale="1">
        <p:scale>
          <a:sx n="65" d="100"/>
          <a:sy n="65" d="100"/>
        </p:scale>
        <p:origin x="15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69A50-061C-4343-B488-A40488CB5BE5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EE50C6-A77F-4A14-96BC-1E603027FD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637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2CF310-400B-4C66-BFE7-89770EDA339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401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http://www.adweek.com/creativity/20-years-got-milk-153399/</a:t>
            </a:r>
          </a:p>
          <a:p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—Jeff </a:t>
            </a:r>
            <a:r>
              <a:rPr lang="en-US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Goodby</a:t>
            </a:r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of </a:t>
            </a:r>
            <a:r>
              <a:rPr lang="en-US" sz="1200" b="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Goodby</a:t>
            </a:r>
            <a:r>
              <a:rPr lang="en-US" sz="1200" b="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Silverstein &amp; Partners wrote "got milk?"—one of the greatest marketing taglines ever. Here, he looks back at the campaign on its 20th anniversary.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is perhaps the most boring product imaginable.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have all tried it. Most of us already own some. There is very little to say about it.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Milk is not new. It is not improved. It is white.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so it was that when the California Milk Processor Board first asked us to pitch their business in 1993, we were shockingly ambivalent. A number of us simply thought the product was inherently too boring.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Oversimplifications of the history abound. Here's what really happened: Jon Steel and Carole Rankin were at a focus group when the clouds parted and a woman said, "The only time I even think about milk is when I run out of it."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Goodby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scrawled "got milk?" on a poster board for a meeting and decided it might be a tagline. And Silverstein set it in that typeface that has by now been appropriated ("got ____?") by lots of junk, donuts, wine and Jesus folks.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of course, a 20-year downturn in California milk consumption leveled off and has even headed upward now and then.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EE50C6-A77F-4A14-96BC-1E603027FD5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75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hangingPunct="0">
              <a:spcBef>
                <a:spcPct val="0"/>
              </a:spcBef>
            </a:pPr>
            <a:fld id="{0D7C0151-B078-4849-BDF2-67C142FB0ECE}" type="slidenum">
              <a:rPr lang="ru-RU">
                <a:latin typeface="Arial" panose="020B0604020202020204" pitchFamily="34" charset="0"/>
              </a:rPr>
              <a:pPr eaLnBrk="0" hangingPunct="0">
                <a:spcBef>
                  <a:spcPct val="0"/>
                </a:spcBef>
              </a:pPr>
              <a:t>19</a:t>
            </a:fld>
            <a:endParaRPr 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980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539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824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492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052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499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762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447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161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143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735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809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4"/>
            <a:ext cx="12192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218" y="65088"/>
            <a:ext cx="292523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952655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4"/>
            <a:ext cx="12192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218" y="65088"/>
            <a:ext cx="292523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61884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60CFC-806A-4B07-8EF0-32AA9BFDEDB7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945CC-0B50-4472-A25E-E07F012ADC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150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2965174" y="1828587"/>
            <a:ext cx="5900738" cy="273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4000" b="1" dirty="0" smtClean="0">
                <a:latin typeface="Arial" panose="020B0604020202020204" pitchFamily="34" charset="0"/>
              </a:rPr>
              <a:t>Practical workshops in Marketing Management</a:t>
            </a:r>
            <a:endParaRPr lang="en-US" sz="4000" b="1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400" dirty="0">
                <a:latin typeface="Arial" panose="020B0604020202020204" pitchFamily="34" charset="0"/>
              </a:rPr>
              <a:t>Mamurjon Rahimov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400" dirty="0">
                <a:latin typeface="Arial" panose="020B0604020202020204" pitchFamily="34" charset="0"/>
              </a:rPr>
              <a:t>mrahimov@wiut.uz</a:t>
            </a:r>
            <a:endParaRPr lang="ru-RU" sz="24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sz="4400" b="1" dirty="0"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3733801"/>
            <a:ext cx="2076450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432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672" y="1579994"/>
            <a:ext cx="10619232" cy="23876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</a:rPr>
              <a:t>Intra-industry cooperation: Milk producers joining forces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2288" y="4121151"/>
            <a:ext cx="9144000" cy="1655762"/>
          </a:xfrm>
        </p:spPr>
        <p:txBody>
          <a:bodyPr/>
          <a:lstStyle/>
          <a:p>
            <a:r>
              <a:rPr lang="en-US" dirty="0" smtClean="0"/>
              <a:t>Mamurjon Rahimov</a:t>
            </a:r>
          </a:p>
          <a:p>
            <a:r>
              <a:rPr lang="en-US" dirty="0" smtClean="0"/>
              <a:t>Mamurjon@gmail.com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994" y="511175"/>
            <a:ext cx="3000375" cy="1038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700" y="848883"/>
            <a:ext cx="2360340" cy="5469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0401" y="5098388"/>
            <a:ext cx="1792298" cy="1834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995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315828"/>
            <a:ext cx="8362950" cy="616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644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550" y="561974"/>
            <a:ext cx="11723450" cy="551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22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75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422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098" y="925604"/>
            <a:ext cx="6995136" cy="509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902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951" y="0"/>
            <a:ext cx="43148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433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2862" y="381000"/>
            <a:ext cx="44862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98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1623" y="271462"/>
            <a:ext cx="4762500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33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8436" y="145024"/>
            <a:ext cx="4404014" cy="67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8045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320" y="1"/>
            <a:ext cx="8844730" cy="685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821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4271" y="0"/>
            <a:ext cx="9026013" cy="676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244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8661" y="871998"/>
            <a:ext cx="4323905" cy="544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208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401" y="189884"/>
            <a:ext cx="6464095" cy="646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326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240" y="0"/>
            <a:ext cx="8532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6603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911" y="357187"/>
            <a:ext cx="9250927" cy="61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7304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8720" y="0"/>
            <a:ext cx="5235963" cy="673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8090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body" sz="quarter" idx="10"/>
          </p:nvPr>
        </p:nvSpPr>
        <p:spPr>
          <a:xfrm>
            <a:off x="2514600" y="2522538"/>
            <a:ext cx="7543800" cy="2125662"/>
          </a:xfrm>
        </p:spPr>
        <p:txBody>
          <a:bodyPr>
            <a:normAutofit fontScale="47500" lnSpcReduction="20000"/>
          </a:bodyPr>
          <a:lstStyle/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8600" cap="all" dirty="0">
                <a:solidFill>
                  <a:schemeClr val="tx2"/>
                </a:solidFill>
              </a:rPr>
              <a:t>THANK YOU FOR YOUR ATTENTION!</a:t>
            </a:r>
            <a:endParaRPr lang="uz-Cyrl-UZ" sz="86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36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36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sz="3600" cap="all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2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34</Words>
  <Application>Microsoft Office PowerPoint</Application>
  <PresentationFormat>Widescreen</PresentationFormat>
  <Paragraphs>22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Intra-industry cooperation: Milk producers joining forces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Intra-industry cooperation: Milk producers joining forces</dc:title>
  <dc:creator>Mamurjon Rahimov</dc:creator>
  <cp:lastModifiedBy>Mamurjon Rahimov</cp:lastModifiedBy>
  <cp:revision>8</cp:revision>
  <dcterms:created xsi:type="dcterms:W3CDTF">2018-04-02T11:53:05Z</dcterms:created>
  <dcterms:modified xsi:type="dcterms:W3CDTF">2018-04-05T04:17:08Z</dcterms:modified>
</cp:coreProperties>
</file>