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67" r:id="rId2"/>
    <p:sldId id="268" r:id="rId3"/>
    <p:sldId id="257" r:id="rId4"/>
    <p:sldId id="258" r:id="rId5"/>
    <p:sldId id="259" r:id="rId6"/>
    <p:sldId id="260" r:id="rId7"/>
    <p:sldId id="261" r:id="rId8"/>
    <p:sldId id="262" r:id="rId9"/>
    <p:sldId id="263" r:id="rId10"/>
    <p:sldId id="264" r:id="rId11"/>
    <p:sldId id="266" r:id="rId12"/>
    <p:sldId id="265"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2" d="100"/>
          <a:sy n="92" d="100"/>
        </p:scale>
        <p:origin x="49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F3DA87-E961-4BFD-ACB7-EB10BCB6E32C}" type="datetimeFigureOut">
              <a:rPr lang="en-US" smtClean="0"/>
              <a:t>4/5/2018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B180AB-C391-4857-94F4-48CBBF0D2597}" type="slidenum">
              <a:rPr lang="en-US" smtClean="0"/>
              <a:t>‹#›</a:t>
            </a:fld>
            <a:endParaRPr lang="en-US"/>
          </a:p>
        </p:txBody>
      </p:sp>
    </p:spTree>
    <p:extLst>
      <p:ext uri="{BB962C8B-B14F-4D97-AF65-F5344CB8AC3E}">
        <p14:creationId xmlns:p14="http://schemas.microsoft.com/office/powerpoint/2010/main" val="920556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13</a:t>
            </a:fld>
            <a:endParaRPr lang="ru-RU">
              <a:latin typeface="Arial" panose="020B0604020202020204" pitchFamily="34" charset="0"/>
            </a:endParaRPr>
          </a:p>
        </p:txBody>
      </p:sp>
    </p:spTree>
    <p:extLst>
      <p:ext uri="{BB962C8B-B14F-4D97-AF65-F5344CB8AC3E}">
        <p14:creationId xmlns:p14="http://schemas.microsoft.com/office/powerpoint/2010/main" val="4148972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A94409-1A0D-43CD-9E1E-9D2F1941DA19}"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2202371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A94409-1A0D-43CD-9E1E-9D2F1941DA19}"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1175128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A94409-1A0D-43CD-9E1E-9D2F1941DA19}"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3009211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4A94409-1A0D-43CD-9E1E-9D2F1941DA19}" type="datetimeFigureOut">
              <a:rPr lang="en-US" smtClean="0"/>
              <a:t>4/5/2018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770739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4A94409-1A0D-43CD-9E1E-9D2F1941DA19}" type="datetimeFigureOut">
              <a:rPr lang="en-US" smtClean="0"/>
              <a:t>4/5/2018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56823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4A94409-1A0D-43CD-9E1E-9D2F1941DA19}" type="datetimeFigureOut">
              <a:rPr lang="en-US" smtClean="0"/>
              <a:t>4/5/2018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1410232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A94409-1A0D-43CD-9E1E-9D2F1941DA19}" type="datetimeFigureOut">
              <a:rPr lang="en-US" smtClean="0"/>
              <a:t>4/5/2018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2905597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A94409-1A0D-43CD-9E1E-9D2F1941DA19}" type="datetimeFigureOut">
              <a:rPr lang="en-US" smtClean="0"/>
              <a:t>4/5/2018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1027738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A94409-1A0D-43CD-9E1E-9D2F1941DA19}" type="datetimeFigureOut">
              <a:rPr lang="en-US" smtClean="0"/>
              <a:t>4/5/2018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4225588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A94409-1A0D-43CD-9E1E-9D2F1941DA19}"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1807075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A94409-1A0D-43CD-9E1E-9D2F1941DA19}" type="datetimeFigureOut">
              <a:rPr lang="en-US" smtClean="0"/>
              <a:t>4/5/2018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B6DEE7-8126-4A69-9A92-3A8A0475CA97}" type="slidenum">
              <a:rPr lang="en-US" smtClean="0"/>
              <a:t>‹#›</a:t>
            </a:fld>
            <a:endParaRPr lang="en-US"/>
          </a:p>
        </p:txBody>
      </p:sp>
    </p:spTree>
    <p:extLst>
      <p:ext uri="{BB962C8B-B14F-4D97-AF65-F5344CB8AC3E}">
        <p14:creationId xmlns:p14="http://schemas.microsoft.com/office/powerpoint/2010/main" val="25033983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110431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1754102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A94409-1A0D-43CD-9E1E-9D2F1941DA19}" type="datetimeFigureOut">
              <a:rPr lang="en-US" smtClean="0"/>
              <a:t>4/5/2018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B6DEE7-8126-4A69-9A92-3A8A0475CA97}" type="slidenum">
              <a:rPr lang="en-US" smtClean="0"/>
              <a:t>‹#›</a:t>
            </a:fld>
            <a:endParaRPr lang="en-US"/>
          </a:p>
        </p:txBody>
      </p:sp>
    </p:spTree>
    <p:extLst>
      <p:ext uri="{BB962C8B-B14F-4D97-AF65-F5344CB8AC3E}">
        <p14:creationId xmlns:p14="http://schemas.microsoft.com/office/powerpoint/2010/main" val="15012776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965174" y="1828587"/>
            <a:ext cx="5900738" cy="273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Practical workshops in Marketing Management</a:t>
            </a:r>
            <a:endParaRPr lang="en-US" sz="4000" b="1" dirty="0">
              <a:latin typeface="Arial" panose="020B0604020202020204" pitchFamily="34" charset="0"/>
            </a:endParaRPr>
          </a:p>
          <a:p>
            <a:pPr algn="ctr" eaLnBrk="1" hangingPunct="1">
              <a:spcBef>
                <a:spcPct val="0"/>
              </a:spcBef>
              <a:buFontTx/>
              <a:buNone/>
            </a:pPr>
            <a:r>
              <a:rPr lang="en-US" sz="2400" dirty="0">
                <a:latin typeface="Arial" panose="020B0604020202020204" pitchFamily="34" charset="0"/>
              </a:rPr>
              <a:t>Mamurjon Rahimov</a:t>
            </a:r>
          </a:p>
          <a:p>
            <a:pPr algn="ctr" eaLnBrk="1" hangingPunct="1">
              <a:spcBef>
                <a:spcPct val="0"/>
              </a:spcBef>
              <a:buFontTx/>
              <a:buNone/>
            </a:pPr>
            <a:r>
              <a:rPr lang="en-US" sz="2400" dirty="0">
                <a:latin typeface="Arial" panose="020B0604020202020204" pitchFamily="34" charset="0"/>
              </a:rPr>
              <a:t>mrahimov@wiut.uz</a:t>
            </a: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82000" y="3733801"/>
            <a:ext cx="2076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82830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4672" y="1122363"/>
            <a:ext cx="10619232" cy="2387600"/>
          </a:xfrm>
        </p:spPr>
        <p:txBody>
          <a:bodyPr>
            <a:normAutofit/>
          </a:bodyPr>
          <a:lstStyle/>
          <a:p>
            <a:r>
              <a:rPr lang="en-US" b="1" dirty="0">
                <a:solidFill>
                  <a:schemeClr val="accent1">
                    <a:lumMod val="50000"/>
                  </a:schemeClr>
                </a:solidFill>
              </a:rPr>
              <a:t>Cases from the marketplace </a:t>
            </a:r>
            <a:endParaRPr lang="en-US" b="1" dirty="0">
              <a:solidFill>
                <a:schemeClr val="accent1">
                  <a:lumMod val="50000"/>
                </a:schemeClr>
              </a:solidFill>
            </a:endParaRPr>
          </a:p>
        </p:txBody>
      </p:sp>
      <p:sp>
        <p:nvSpPr>
          <p:cNvPr id="3" name="Subtitle 2"/>
          <p:cNvSpPr>
            <a:spLocks noGrp="1"/>
          </p:cNvSpPr>
          <p:nvPr>
            <p:ph type="subTitle" idx="1"/>
          </p:nvPr>
        </p:nvSpPr>
        <p:spPr/>
        <p:txBody>
          <a:bodyPr/>
          <a:lstStyle/>
          <a:p>
            <a:r>
              <a:rPr lang="en-US" dirty="0" smtClean="0"/>
              <a:t>Mamurjon Rahimov</a:t>
            </a:r>
          </a:p>
          <a:p>
            <a:r>
              <a:rPr lang="en-US" dirty="0" smtClean="0"/>
              <a:t>Mamurjon@gmail.com</a:t>
            </a:r>
            <a:endParaRPr lang="en-US" dirty="0"/>
          </a:p>
        </p:txBody>
      </p:sp>
      <p:pic>
        <p:nvPicPr>
          <p:cNvPr id="5" name="Picture 4"/>
          <p:cNvPicPr>
            <a:picLocks noChangeAspect="1"/>
          </p:cNvPicPr>
          <p:nvPr/>
        </p:nvPicPr>
        <p:blipFill>
          <a:blip r:embed="rId2"/>
          <a:stretch>
            <a:fillRect/>
          </a:stretch>
        </p:blipFill>
        <p:spPr>
          <a:xfrm>
            <a:off x="8756994" y="511175"/>
            <a:ext cx="3000375" cy="1038225"/>
          </a:xfrm>
          <a:prstGeom prst="rect">
            <a:avLst/>
          </a:prstGeom>
        </p:spPr>
      </p:pic>
      <p:pic>
        <p:nvPicPr>
          <p:cNvPr id="7" name="Picture 6"/>
          <p:cNvPicPr>
            <a:picLocks noChangeAspect="1"/>
          </p:cNvPicPr>
          <p:nvPr/>
        </p:nvPicPr>
        <p:blipFill>
          <a:blip r:embed="rId3"/>
          <a:stretch>
            <a:fillRect/>
          </a:stretch>
        </p:blipFill>
        <p:spPr>
          <a:xfrm>
            <a:off x="1072700" y="848883"/>
            <a:ext cx="2360340" cy="546960"/>
          </a:xfrm>
          <a:prstGeom prst="rect">
            <a:avLst/>
          </a:prstGeom>
        </p:spPr>
      </p:pic>
    </p:spTree>
    <p:extLst>
      <p:ext uri="{BB962C8B-B14F-4D97-AF65-F5344CB8AC3E}">
        <p14:creationId xmlns:p14="http://schemas.microsoft.com/office/powerpoint/2010/main" val="1349856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26874" y="7319"/>
            <a:ext cx="11738252" cy="6843361"/>
          </a:xfrm>
          <a:prstGeom prst="rect">
            <a:avLst/>
          </a:prstGeom>
        </p:spPr>
      </p:pic>
    </p:spTree>
    <p:extLst>
      <p:ext uri="{BB962C8B-B14F-4D97-AF65-F5344CB8AC3E}">
        <p14:creationId xmlns:p14="http://schemas.microsoft.com/office/powerpoint/2010/main" val="1046547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Splash – positioned as water for children…</a:t>
            </a:r>
            <a:endParaRPr lang="en-US" dirty="0"/>
          </a:p>
        </p:txBody>
      </p:sp>
      <p:pic>
        <p:nvPicPr>
          <p:cNvPr id="7" name="Content Placeholder 6"/>
          <p:cNvPicPr>
            <a:picLocks noGrp="1" noChangeAspect="1"/>
          </p:cNvPicPr>
          <p:nvPr>
            <p:ph sz="half" idx="1"/>
          </p:nvPr>
        </p:nvPicPr>
        <p:blipFill>
          <a:blip r:embed="rId2"/>
          <a:stretch>
            <a:fillRect/>
          </a:stretch>
        </p:blipFill>
        <p:spPr>
          <a:xfrm>
            <a:off x="2595562" y="2043906"/>
            <a:ext cx="1666875" cy="3914775"/>
          </a:xfrm>
          <a:prstGeom prst="rect">
            <a:avLst/>
          </a:prstGeom>
        </p:spPr>
      </p:pic>
      <p:sp>
        <p:nvSpPr>
          <p:cNvPr id="6" name="Content Placeholder 5"/>
          <p:cNvSpPr>
            <a:spLocks noGrp="1"/>
          </p:cNvSpPr>
          <p:nvPr>
            <p:ph sz="half" idx="2"/>
          </p:nvPr>
        </p:nvSpPr>
        <p:spPr/>
        <p:txBody>
          <a:bodyPr>
            <a:normAutofit lnSpcReduction="10000"/>
          </a:bodyPr>
          <a:lstStyle/>
          <a:p>
            <a:r>
              <a:rPr lang="en-US" dirty="0" smtClean="0"/>
              <a:t>Splash 0,25L - natural water for children</a:t>
            </a:r>
          </a:p>
          <a:p>
            <a:r>
              <a:rPr lang="en-US" dirty="0" smtClean="0"/>
              <a:t>A miniature bottle, which so comfortably fits in the palm of the child. It can be put in a children's backpack, where it does not take much space. The bottle cap can be easily and quickly opened by your child. The wide neck of the bottle will allow the child to effortlessly drink enough water!</a:t>
            </a:r>
            <a:endParaRPr lang="en-US" dirty="0"/>
          </a:p>
        </p:txBody>
      </p:sp>
    </p:spTree>
    <p:extLst>
      <p:ext uri="{BB962C8B-B14F-4D97-AF65-F5344CB8AC3E}">
        <p14:creationId xmlns:p14="http://schemas.microsoft.com/office/powerpoint/2010/main" val="15485881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693093" y="316194"/>
            <a:ext cx="3642031" cy="3129121"/>
          </a:xfrm>
          <a:prstGeom prst="rect">
            <a:avLst/>
          </a:prstGeom>
        </p:spPr>
      </p:pic>
      <p:pic>
        <p:nvPicPr>
          <p:cNvPr id="6" name="Picture 5"/>
          <p:cNvPicPr>
            <a:picLocks noChangeAspect="1"/>
          </p:cNvPicPr>
          <p:nvPr/>
        </p:nvPicPr>
        <p:blipFill>
          <a:blip r:embed="rId3"/>
          <a:stretch>
            <a:fillRect/>
          </a:stretch>
        </p:blipFill>
        <p:spPr>
          <a:xfrm>
            <a:off x="2418483" y="3207328"/>
            <a:ext cx="6191250" cy="3810000"/>
          </a:xfrm>
          <a:prstGeom prst="rect">
            <a:avLst/>
          </a:prstGeom>
        </p:spPr>
      </p:pic>
    </p:spTree>
    <p:extLst>
      <p:ext uri="{BB962C8B-B14F-4D97-AF65-F5344CB8AC3E}">
        <p14:creationId xmlns:p14="http://schemas.microsoft.com/office/powerpoint/2010/main" val="5265071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557896" y="1610591"/>
            <a:ext cx="6534150" cy="3659124"/>
          </a:xfrm>
          <a:prstGeom prst="rect">
            <a:avLst/>
          </a:prstGeom>
        </p:spPr>
      </p:pic>
    </p:spTree>
    <p:extLst>
      <p:ext uri="{BB962C8B-B14F-4D97-AF65-F5344CB8AC3E}">
        <p14:creationId xmlns:p14="http://schemas.microsoft.com/office/powerpoint/2010/main" val="3070502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95275" y="738719"/>
            <a:ext cx="2601450" cy="5380561"/>
          </a:xfrm>
          <a:prstGeom prst="rect">
            <a:avLst/>
          </a:prstGeom>
        </p:spPr>
      </p:pic>
    </p:spTree>
    <p:extLst>
      <p:ext uri="{BB962C8B-B14F-4D97-AF65-F5344CB8AC3E}">
        <p14:creationId xmlns:p14="http://schemas.microsoft.com/office/powerpoint/2010/main" val="496336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513584" y="700559"/>
            <a:ext cx="5164831" cy="5456881"/>
          </a:xfrm>
          <a:prstGeom prst="rect">
            <a:avLst/>
          </a:prstGeom>
        </p:spPr>
      </p:pic>
    </p:spTree>
    <p:extLst>
      <p:ext uri="{BB962C8B-B14F-4D97-AF65-F5344CB8AC3E}">
        <p14:creationId xmlns:p14="http://schemas.microsoft.com/office/powerpoint/2010/main" val="4199641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33500" y="771525"/>
            <a:ext cx="9525000" cy="5314950"/>
          </a:xfrm>
          <a:prstGeom prst="rect">
            <a:avLst/>
          </a:prstGeom>
        </p:spPr>
      </p:pic>
    </p:spTree>
    <p:extLst>
      <p:ext uri="{BB962C8B-B14F-4D97-AF65-F5344CB8AC3E}">
        <p14:creationId xmlns:p14="http://schemas.microsoft.com/office/powerpoint/2010/main" val="3101950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90538" y="592282"/>
            <a:ext cx="11504221" cy="5153891"/>
          </a:xfrm>
          <a:prstGeom prst="rect">
            <a:avLst/>
          </a:prstGeom>
        </p:spPr>
      </p:pic>
    </p:spTree>
    <p:extLst>
      <p:ext uri="{BB962C8B-B14F-4D97-AF65-F5344CB8AC3E}">
        <p14:creationId xmlns:p14="http://schemas.microsoft.com/office/powerpoint/2010/main" val="2529666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7943" y="0"/>
            <a:ext cx="10406743" cy="6937829"/>
          </a:xfrm>
          <a:prstGeom prst="rect">
            <a:avLst/>
          </a:prstGeom>
        </p:spPr>
      </p:pic>
    </p:spTree>
    <p:extLst>
      <p:ext uri="{BB962C8B-B14F-4D97-AF65-F5344CB8AC3E}">
        <p14:creationId xmlns:p14="http://schemas.microsoft.com/office/powerpoint/2010/main" val="30884599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60" y="696579"/>
            <a:ext cx="12208460" cy="5640054"/>
          </a:xfrm>
          <a:prstGeom prst="rect">
            <a:avLst/>
          </a:prstGeom>
        </p:spPr>
      </p:pic>
    </p:spTree>
    <p:extLst>
      <p:ext uri="{BB962C8B-B14F-4D97-AF65-F5344CB8AC3E}">
        <p14:creationId xmlns:p14="http://schemas.microsoft.com/office/powerpoint/2010/main" val="19532677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2514600" y="2522538"/>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spTree>
    <p:extLst>
      <p:ext uri="{BB962C8B-B14F-4D97-AF65-F5344CB8AC3E}">
        <p14:creationId xmlns:p14="http://schemas.microsoft.com/office/powerpoint/2010/main" val="30411520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98</Words>
  <Application>Microsoft Office PowerPoint</Application>
  <PresentationFormat>Widescreen</PresentationFormat>
  <Paragraphs>15</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Cases from the marketplace </vt:lpstr>
      <vt:lpstr>PowerPoint Presentation</vt:lpstr>
      <vt:lpstr>Splash – positioned as water for children…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Cases from the marketplace</dc:title>
  <dc:creator>Mamurjon Rahimov</dc:creator>
  <cp:lastModifiedBy>Mamurjon Rahimov</cp:lastModifiedBy>
  <cp:revision>7</cp:revision>
  <dcterms:created xsi:type="dcterms:W3CDTF">2018-04-02T08:49:48Z</dcterms:created>
  <dcterms:modified xsi:type="dcterms:W3CDTF">2018-04-05T04:05:26Z</dcterms:modified>
</cp:coreProperties>
</file>