
<file path=[Content_Types].xml><?xml version="1.0" encoding="utf-8"?>
<Types xmlns="http://schemas.openxmlformats.org/package/2006/content-types">
  <Default Extension="xml" ContentType="application/xml"/>
  <Default Extension="mp4" ContentType="video/unknown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5" r:id="rId5"/>
  </p:sldMasterIdLst>
  <p:notesMasterIdLst>
    <p:notesMasterId r:id="rId39"/>
  </p:notesMasterIdLst>
  <p:handoutMasterIdLst>
    <p:handoutMasterId r:id="rId40"/>
  </p:handoutMasterIdLst>
  <p:sldIdLst>
    <p:sldId id="258" r:id="rId6"/>
    <p:sldId id="281" r:id="rId7"/>
    <p:sldId id="346" r:id="rId8"/>
    <p:sldId id="379" r:id="rId9"/>
    <p:sldId id="380" r:id="rId10"/>
    <p:sldId id="381" r:id="rId11"/>
    <p:sldId id="382" r:id="rId12"/>
    <p:sldId id="383" r:id="rId13"/>
    <p:sldId id="384" r:id="rId14"/>
    <p:sldId id="385" r:id="rId15"/>
    <p:sldId id="386" r:id="rId16"/>
    <p:sldId id="387" r:id="rId17"/>
    <p:sldId id="388" r:id="rId18"/>
    <p:sldId id="389" r:id="rId19"/>
    <p:sldId id="347" r:id="rId20"/>
    <p:sldId id="370" r:id="rId21"/>
    <p:sldId id="348" r:id="rId22"/>
    <p:sldId id="351" r:id="rId23"/>
    <p:sldId id="372" r:id="rId24"/>
    <p:sldId id="375" r:id="rId25"/>
    <p:sldId id="376" r:id="rId26"/>
    <p:sldId id="354" r:id="rId27"/>
    <p:sldId id="355" r:id="rId28"/>
    <p:sldId id="356" r:id="rId29"/>
    <p:sldId id="357" r:id="rId30"/>
    <p:sldId id="359" r:id="rId31"/>
    <p:sldId id="369" r:id="rId32"/>
    <p:sldId id="377" r:id="rId33"/>
    <p:sldId id="360" r:id="rId34"/>
    <p:sldId id="362" r:id="rId35"/>
    <p:sldId id="363" r:id="rId36"/>
    <p:sldId id="364" r:id="rId37"/>
    <p:sldId id="365" r:id="rId38"/>
  </p:sldIdLst>
  <p:sldSz cx="12192000" cy="6858000"/>
  <p:notesSz cx="9866313" cy="6735763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4" frameSlides="1"/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F9D58"/>
    <a:srgbClr val="083F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61" autoAdjust="0"/>
    <p:restoredTop sz="92261" autoAdjust="0"/>
  </p:normalViewPr>
  <p:slideViewPr>
    <p:cSldViewPr snapToGrid="0">
      <p:cViewPr varScale="1">
        <p:scale>
          <a:sx n="105" d="100"/>
          <a:sy n="105" d="100"/>
        </p:scale>
        <p:origin x="-312" y="-1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10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2" Type="http://schemas.openxmlformats.org/officeDocument/2006/relationships/customXml" Target="../customXml/item2.xml"/><Relationship Id="rId3" Type="http://schemas.openxmlformats.org/officeDocument/2006/relationships/customXml" Target="../customXml/item3.xml"/><Relationship Id="rId4" Type="http://schemas.openxmlformats.org/officeDocument/2006/relationships/slideMaster" Target="slideMasters/slideMaster1.xml"/><Relationship Id="rId5" Type="http://schemas.openxmlformats.org/officeDocument/2006/relationships/slideMaster" Target="slideMasters/slideMaster2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9" Type="http://schemas.openxmlformats.org/officeDocument/2006/relationships/slide" Target="slides/slide4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notesMaster" Target="notesMasters/notesMaster1.xml"/><Relationship Id="rId40" Type="http://schemas.openxmlformats.org/officeDocument/2006/relationships/handoutMaster" Target="handoutMasters/handoutMaster1.xml"/><Relationship Id="rId41" Type="http://schemas.openxmlformats.org/officeDocument/2006/relationships/printerSettings" Target="printerSettings/printerSettings1.bin"/><Relationship Id="rId42" Type="http://schemas.openxmlformats.org/officeDocument/2006/relationships/presProps" Target="presProps.xml"/><Relationship Id="rId43" Type="http://schemas.openxmlformats.org/officeDocument/2006/relationships/viewProps" Target="viewProps.xml"/><Relationship Id="rId44" Type="http://schemas.openxmlformats.org/officeDocument/2006/relationships/theme" Target="theme/theme1.xml"/><Relationship Id="rId45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E171823-9F4F-4FA1-93F7-9ADDBE6D7338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48D6552-76FA-40E1-87F1-EC48BDCD84A1}">
      <dgm:prSet phldrT="[Текст]"/>
      <dgm:spPr/>
      <dgm:t>
        <a:bodyPr/>
        <a:lstStyle/>
        <a:p>
          <a:r>
            <a:rPr lang="en-GB" dirty="0" smtClean="0"/>
            <a:t>Motivations and Expectations</a:t>
          </a:r>
          <a:endParaRPr lang="ru-RU" dirty="0"/>
        </a:p>
      </dgm:t>
    </dgm:pt>
    <dgm:pt modelId="{14635409-DA14-46B7-AA37-404922C2BE39}" type="parTrans" cxnId="{9EB6D30B-F68F-4BFC-9722-5F82A5CF7236}">
      <dgm:prSet/>
      <dgm:spPr/>
      <dgm:t>
        <a:bodyPr/>
        <a:lstStyle/>
        <a:p>
          <a:endParaRPr lang="ru-RU"/>
        </a:p>
      </dgm:t>
    </dgm:pt>
    <dgm:pt modelId="{049326CE-26DC-4E77-9F06-A8A0D2E07764}" type="sibTrans" cxnId="{9EB6D30B-F68F-4BFC-9722-5F82A5CF7236}">
      <dgm:prSet/>
      <dgm:spPr/>
      <dgm:t>
        <a:bodyPr/>
        <a:lstStyle/>
        <a:p>
          <a:endParaRPr lang="ru-RU"/>
        </a:p>
      </dgm:t>
    </dgm:pt>
    <dgm:pt modelId="{D318E770-D19F-B642-B870-63E27A3F3B24}">
      <dgm:prSet phldrT="[Текст]"/>
      <dgm:spPr/>
      <dgm:t>
        <a:bodyPr/>
        <a:lstStyle/>
        <a:p>
          <a:r>
            <a:rPr lang="en-GB" dirty="0" smtClean="0"/>
            <a:t>Online Buying Process</a:t>
          </a:r>
          <a:endParaRPr lang="ru-RU" dirty="0"/>
        </a:p>
      </dgm:t>
    </dgm:pt>
    <dgm:pt modelId="{103EA46D-BDF6-524B-87FA-D3ECB9C3D914}" type="parTrans" cxnId="{4ACF2C6C-91D5-B948-9185-5215B0B4E55C}">
      <dgm:prSet/>
      <dgm:spPr/>
      <dgm:t>
        <a:bodyPr/>
        <a:lstStyle/>
        <a:p>
          <a:endParaRPr lang="ru-RU"/>
        </a:p>
      </dgm:t>
    </dgm:pt>
    <dgm:pt modelId="{B3F646F9-E673-D34F-885F-75F84DE16EAD}" type="sibTrans" cxnId="{4ACF2C6C-91D5-B948-9185-5215B0B4E55C}">
      <dgm:prSet/>
      <dgm:spPr/>
      <dgm:t>
        <a:bodyPr/>
        <a:lstStyle/>
        <a:p>
          <a:endParaRPr lang="ru-RU"/>
        </a:p>
      </dgm:t>
    </dgm:pt>
    <dgm:pt modelId="{612A8EA0-ADAF-2C46-A67D-57F3717CD9CE}">
      <dgm:prSet phldrT="[Текст]"/>
      <dgm:spPr/>
      <dgm:t>
        <a:bodyPr/>
        <a:lstStyle/>
        <a:p>
          <a:r>
            <a:rPr lang="en-GB" dirty="0" smtClean="0"/>
            <a:t>Relationship and Loyalty</a:t>
          </a:r>
          <a:endParaRPr lang="ru-RU" dirty="0"/>
        </a:p>
      </dgm:t>
    </dgm:pt>
    <dgm:pt modelId="{3676AD67-64D9-3A42-9666-B3F6C5337CB0}" type="parTrans" cxnId="{DC256233-F4B5-4049-9CEC-88FC67CFC2DA}">
      <dgm:prSet/>
      <dgm:spPr/>
      <dgm:t>
        <a:bodyPr/>
        <a:lstStyle/>
        <a:p>
          <a:endParaRPr lang="ru-RU"/>
        </a:p>
      </dgm:t>
    </dgm:pt>
    <dgm:pt modelId="{BCC390FB-DE0B-3949-AEBB-79817A557AA0}" type="sibTrans" cxnId="{DC256233-F4B5-4049-9CEC-88FC67CFC2DA}">
      <dgm:prSet/>
      <dgm:spPr/>
      <dgm:t>
        <a:bodyPr/>
        <a:lstStyle/>
        <a:p>
          <a:endParaRPr lang="ru-RU"/>
        </a:p>
      </dgm:t>
    </dgm:pt>
    <dgm:pt modelId="{C4479B92-D4D7-B34B-9971-83BAB6BFC76A}">
      <dgm:prSet phldrT="[Текст]"/>
      <dgm:spPr/>
      <dgm:t>
        <a:bodyPr/>
        <a:lstStyle/>
        <a:p>
          <a:r>
            <a:rPr lang="en-GB" dirty="0" smtClean="0"/>
            <a:t>Communities and Social Networks</a:t>
          </a:r>
          <a:endParaRPr lang="ru-RU" dirty="0"/>
        </a:p>
      </dgm:t>
    </dgm:pt>
    <dgm:pt modelId="{3917FF16-A1E8-3C41-A6E2-B4239D412CB4}" type="parTrans" cxnId="{A0A0B190-4E45-EA44-A2DD-5BFE1A7BDAC6}">
      <dgm:prSet/>
      <dgm:spPr/>
      <dgm:t>
        <a:bodyPr/>
        <a:lstStyle/>
        <a:p>
          <a:endParaRPr lang="ru-RU"/>
        </a:p>
      </dgm:t>
    </dgm:pt>
    <dgm:pt modelId="{41BCCD5B-FC26-FE4B-8CFF-75FA18828536}" type="sibTrans" cxnId="{A0A0B190-4E45-EA44-A2DD-5BFE1A7BDAC6}">
      <dgm:prSet/>
      <dgm:spPr/>
      <dgm:t>
        <a:bodyPr/>
        <a:lstStyle/>
        <a:p>
          <a:endParaRPr lang="ru-RU"/>
        </a:p>
      </dgm:t>
    </dgm:pt>
    <dgm:pt modelId="{069C0DED-CF2B-8448-8D99-9E28EE51DBDC}">
      <dgm:prSet phldrT="[Текст]"/>
      <dgm:spPr/>
      <dgm:t>
        <a:bodyPr/>
        <a:lstStyle/>
        <a:p>
          <a:r>
            <a:rPr lang="en-GB" dirty="0" smtClean="0"/>
            <a:t>Online Information Processing</a:t>
          </a:r>
          <a:endParaRPr lang="ru-RU" dirty="0"/>
        </a:p>
      </dgm:t>
    </dgm:pt>
    <dgm:pt modelId="{F22485AA-9500-E744-9F03-F2A575473482}" type="sibTrans" cxnId="{770A4FF1-36A7-BE44-8176-1BB1751DF3CF}">
      <dgm:prSet/>
      <dgm:spPr/>
      <dgm:t>
        <a:bodyPr/>
        <a:lstStyle/>
        <a:p>
          <a:endParaRPr lang="ru-RU"/>
        </a:p>
      </dgm:t>
    </dgm:pt>
    <dgm:pt modelId="{ABADB908-8775-5E49-8C70-665DC9E96CE9}" type="parTrans" cxnId="{770A4FF1-36A7-BE44-8176-1BB1751DF3CF}">
      <dgm:prSet/>
      <dgm:spPr/>
      <dgm:t>
        <a:bodyPr/>
        <a:lstStyle/>
        <a:p>
          <a:endParaRPr lang="ru-RU"/>
        </a:p>
      </dgm:t>
    </dgm:pt>
    <dgm:pt modelId="{50292E13-1B0B-3D47-B1BD-A1CF2F481DC0}">
      <dgm:prSet phldrT="[Текст]"/>
      <dgm:spPr/>
      <dgm:t>
        <a:bodyPr/>
        <a:lstStyle/>
        <a:p>
          <a:r>
            <a:rPr lang="en-GB" dirty="0" smtClean="0"/>
            <a:t>Customer Profiles</a:t>
          </a:r>
          <a:endParaRPr lang="ru-RU" dirty="0"/>
        </a:p>
      </dgm:t>
    </dgm:pt>
    <dgm:pt modelId="{ABA62625-BD45-2145-974E-F242016F77BB}" type="sibTrans" cxnId="{C25B17CA-FF40-3742-8670-71FD51141EE2}">
      <dgm:prSet/>
      <dgm:spPr/>
      <dgm:t>
        <a:bodyPr/>
        <a:lstStyle/>
        <a:p>
          <a:endParaRPr lang="ru-RU"/>
        </a:p>
      </dgm:t>
    </dgm:pt>
    <dgm:pt modelId="{74FE0FEC-7B0A-AC41-A192-B310647222B4}" type="parTrans" cxnId="{C25B17CA-FF40-3742-8670-71FD51141EE2}">
      <dgm:prSet/>
      <dgm:spPr/>
      <dgm:t>
        <a:bodyPr/>
        <a:lstStyle/>
        <a:p>
          <a:endParaRPr lang="ru-RU"/>
        </a:p>
      </dgm:t>
    </dgm:pt>
    <dgm:pt modelId="{46B16E55-8308-1D44-B3C1-79F5745F7152}">
      <dgm:prSet phldrT="[Текст]"/>
      <dgm:spPr/>
      <dgm:t>
        <a:bodyPr/>
        <a:lstStyle/>
        <a:p>
          <a:r>
            <a:rPr lang="en-GB" dirty="0" smtClean="0"/>
            <a:t>Researching the Online Customers </a:t>
          </a:r>
          <a:endParaRPr lang="ru-RU" dirty="0"/>
        </a:p>
      </dgm:t>
    </dgm:pt>
    <dgm:pt modelId="{065F1EBD-85F8-3343-9234-44F6C3F1A9B4}" type="parTrans" cxnId="{62FA18E3-476B-4E40-925E-153BA6ECCA84}">
      <dgm:prSet/>
      <dgm:spPr/>
      <dgm:t>
        <a:bodyPr/>
        <a:lstStyle/>
        <a:p>
          <a:endParaRPr lang="en-US"/>
        </a:p>
      </dgm:t>
    </dgm:pt>
    <dgm:pt modelId="{D952288A-A6BC-F944-812F-336BE9897761}" type="sibTrans" cxnId="{62FA18E3-476B-4E40-925E-153BA6ECCA84}">
      <dgm:prSet/>
      <dgm:spPr/>
      <dgm:t>
        <a:bodyPr/>
        <a:lstStyle/>
        <a:p>
          <a:endParaRPr lang="en-US"/>
        </a:p>
      </dgm:t>
    </dgm:pt>
    <dgm:pt modelId="{92864C5D-8731-4959-B73D-972046116D43}" type="pres">
      <dgm:prSet presAssocID="{8E171823-9F4F-4FA1-93F7-9ADDBE6D7338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08A57234-CDD5-463C-8C75-8D89E7490AE4}" type="pres">
      <dgm:prSet presAssocID="{8E171823-9F4F-4FA1-93F7-9ADDBE6D7338}" presName="Name1" presStyleCnt="0"/>
      <dgm:spPr/>
    </dgm:pt>
    <dgm:pt modelId="{06B5DFDC-EA84-45F8-8ECE-2D27517A407F}" type="pres">
      <dgm:prSet presAssocID="{8E171823-9F4F-4FA1-93F7-9ADDBE6D7338}" presName="cycle" presStyleCnt="0"/>
      <dgm:spPr/>
    </dgm:pt>
    <dgm:pt modelId="{BD948953-F68A-4B58-88F4-B718670834CC}" type="pres">
      <dgm:prSet presAssocID="{8E171823-9F4F-4FA1-93F7-9ADDBE6D7338}" presName="srcNode" presStyleLbl="node1" presStyleIdx="0" presStyleCnt="7"/>
      <dgm:spPr/>
    </dgm:pt>
    <dgm:pt modelId="{0263991A-A941-4EEF-AEB1-EE2703D0B29C}" type="pres">
      <dgm:prSet presAssocID="{8E171823-9F4F-4FA1-93F7-9ADDBE6D7338}" presName="conn" presStyleLbl="parChTrans1D2" presStyleIdx="0" presStyleCnt="1"/>
      <dgm:spPr/>
      <dgm:t>
        <a:bodyPr/>
        <a:lstStyle/>
        <a:p>
          <a:endParaRPr lang="ru-RU"/>
        </a:p>
      </dgm:t>
    </dgm:pt>
    <dgm:pt modelId="{1F82470F-1CB7-4C84-9EC7-F7B09322D3F8}" type="pres">
      <dgm:prSet presAssocID="{8E171823-9F4F-4FA1-93F7-9ADDBE6D7338}" presName="extraNode" presStyleLbl="node1" presStyleIdx="0" presStyleCnt="7"/>
      <dgm:spPr/>
    </dgm:pt>
    <dgm:pt modelId="{F12EB894-E473-4A42-830D-90032CE2FB3E}" type="pres">
      <dgm:prSet presAssocID="{8E171823-9F4F-4FA1-93F7-9ADDBE6D7338}" presName="dstNode" presStyleLbl="node1" presStyleIdx="0" presStyleCnt="7"/>
      <dgm:spPr/>
    </dgm:pt>
    <dgm:pt modelId="{22299C3D-A7AE-4A34-9433-878C8CEF560B}" type="pres">
      <dgm:prSet presAssocID="{B48D6552-76FA-40E1-87F1-EC48BDCD84A1}" presName="text_1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E1744E-03AB-413C-99F6-ED4FA01B1817}" type="pres">
      <dgm:prSet presAssocID="{B48D6552-76FA-40E1-87F1-EC48BDCD84A1}" presName="accent_1" presStyleCnt="0"/>
      <dgm:spPr/>
    </dgm:pt>
    <dgm:pt modelId="{F149DC53-CCBC-4A88-B51D-32E913314AB2}" type="pres">
      <dgm:prSet presAssocID="{B48D6552-76FA-40E1-87F1-EC48BDCD84A1}" presName="accentRepeatNode" presStyleLbl="solidFgAcc1" presStyleIdx="0" presStyleCnt="7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D47029BA-09F4-9F4C-BD6B-70182A3B83A4}" type="pres">
      <dgm:prSet presAssocID="{069C0DED-CF2B-8448-8D99-9E28EE51DBDC}" presName="text_2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F4FCE9A-4CBD-304C-A76A-C15B067BE102}" type="pres">
      <dgm:prSet presAssocID="{069C0DED-CF2B-8448-8D99-9E28EE51DBDC}" presName="accent_2" presStyleCnt="0"/>
      <dgm:spPr/>
    </dgm:pt>
    <dgm:pt modelId="{4DD8634E-A1DA-2E4F-8465-1CDA52745930}" type="pres">
      <dgm:prSet presAssocID="{069C0DED-CF2B-8448-8D99-9E28EE51DBDC}" presName="accentRepeatNode" presStyleLbl="solidFgAcc1" presStyleIdx="1" presStyleCnt="7"/>
      <dgm:spPr/>
    </dgm:pt>
    <dgm:pt modelId="{B53270B3-CBA4-CB4B-921F-1464886ED2CD}" type="pres">
      <dgm:prSet presAssocID="{D318E770-D19F-B642-B870-63E27A3F3B24}" presName="text_3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330D5DC-21B8-BB4D-8B60-7521225800D6}" type="pres">
      <dgm:prSet presAssocID="{D318E770-D19F-B642-B870-63E27A3F3B24}" presName="accent_3" presStyleCnt="0"/>
      <dgm:spPr/>
    </dgm:pt>
    <dgm:pt modelId="{A6A2DBFD-821F-7D45-8E39-66D9F7DA9EA7}" type="pres">
      <dgm:prSet presAssocID="{D318E770-D19F-B642-B870-63E27A3F3B24}" presName="accentRepeatNode" presStyleLbl="solidFgAcc1" presStyleIdx="2" presStyleCnt="7"/>
      <dgm:spPr/>
    </dgm:pt>
    <dgm:pt modelId="{70ADEF74-3965-F940-BFC8-6D629AF9C9EB}" type="pres">
      <dgm:prSet presAssocID="{612A8EA0-ADAF-2C46-A67D-57F3717CD9CE}" presName="text_4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0D6A61D-C9F9-4540-B8F9-EB1E0FC6614D}" type="pres">
      <dgm:prSet presAssocID="{612A8EA0-ADAF-2C46-A67D-57F3717CD9CE}" presName="accent_4" presStyleCnt="0"/>
      <dgm:spPr/>
    </dgm:pt>
    <dgm:pt modelId="{620DC358-1378-BC41-965D-918B8F02811D}" type="pres">
      <dgm:prSet presAssocID="{612A8EA0-ADAF-2C46-A67D-57F3717CD9CE}" presName="accentRepeatNode" presStyleLbl="solidFgAcc1" presStyleIdx="3" presStyleCnt="7"/>
      <dgm:spPr/>
    </dgm:pt>
    <dgm:pt modelId="{165FF1B3-286E-2B47-B02B-F46DAD988A14}" type="pres">
      <dgm:prSet presAssocID="{C4479B92-D4D7-B34B-9971-83BAB6BFC76A}" presName="text_5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F491DB7-BBDF-AF4E-9BFA-701A5757ADF4}" type="pres">
      <dgm:prSet presAssocID="{C4479B92-D4D7-B34B-9971-83BAB6BFC76A}" presName="accent_5" presStyleCnt="0"/>
      <dgm:spPr/>
    </dgm:pt>
    <dgm:pt modelId="{89B710C8-6634-7444-802D-30C81E45120B}" type="pres">
      <dgm:prSet presAssocID="{C4479B92-D4D7-B34B-9971-83BAB6BFC76A}" presName="accentRepeatNode" presStyleLbl="solidFgAcc1" presStyleIdx="4" presStyleCnt="7"/>
      <dgm:spPr/>
    </dgm:pt>
    <dgm:pt modelId="{E09C46A3-B56F-7F41-9E39-323442395D02}" type="pres">
      <dgm:prSet presAssocID="{50292E13-1B0B-3D47-B1BD-A1CF2F481DC0}" presName="text_6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3182800-0168-2247-AC22-3C86B5AD1B0B}" type="pres">
      <dgm:prSet presAssocID="{50292E13-1B0B-3D47-B1BD-A1CF2F481DC0}" presName="accent_6" presStyleCnt="0"/>
      <dgm:spPr/>
    </dgm:pt>
    <dgm:pt modelId="{F1482FD6-5DBD-9648-8CD6-92B9F7D59A09}" type="pres">
      <dgm:prSet presAssocID="{50292E13-1B0B-3D47-B1BD-A1CF2F481DC0}" presName="accentRepeatNode" presStyleLbl="solidFgAcc1" presStyleIdx="5" presStyleCnt="7"/>
      <dgm:spPr/>
    </dgm:pt>
    <dgm:pt modelId="{F5E4F15E-24F7-714C-9C56-F48744E193D5}" type="pres">
      <dgm:prSet presAssocID="{46B16E55-8308-1D44-B3C1-79F5745F7152}" presName="text_7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38592C-6741-0847-B46F-6907C48EAF84}" type="pres">
      <dgm:prSet presAssocID="{46B16E55-8308-1D44-B3C1-79F5745F7152}" presName="accent_7" presStyleCnt="0"/>
      <dgm:spPr/>
    </dgm:pt>
    <dgm:pt modelId="{7A19341C-F464-2346-889A-FF48E9B763EB}" type="pres">
      <dgm:prSet presAssocID="{46B16E55-8308-1D44-B3C1-79F5745F7152}" presName="accentRepeatNode" presStyleLbl="solidFgAcc1" presStyleIdx="6" presStyleCnt="7"/>
      <dgm:spPr/>
    </dgm:pt>
  </dgm:ptLst>
  <dgm:cxnLst>
    <dgm:cxn modelId="{C25B17CA-FF40-3742-8670-71FD51141EE2}" srcId="{8E171823-9F4F-4FA1-93F7-9ADDBE6D7338}" destId="{50292E13-1B0B-3D47-B1BD-A1CF2F481DC0}" srcOrd="5" destOrd="0" parTransId="{74FE0FEC-7B0A-AC41-A192-B310647222B4}" sibTransId="{ABA62625-BD45-2145-974E-F242016F77BB}"/>
    <dgm:cxn modelId="{B476ACED-E70E-4C67-A17E-C8BE52CDE872}" type="presOf" srcId="{8E171823-9F4F-4FA1-93F7-9ADDBE6D7338}" destId="{92864C5D-8731-4959-B73D-972046116D43}" srcOrd="0" destOrd="0" presId="urn:microsoft.com/office/officeart/2008/layout/VerticalCurvedList"/>
    <dgm:cxn modelId="{99E56884-1228-0040-BD27-238BD3698AD7}" type="presOf" srcId="{46B16E55-8308-1D44-B3C1-79F5745F7152}" destId="{F5E4F15E-24F7-714C-9C56-F48744E193D5}" srcOrd="0" destOrd="0" presId="urn:microsoft.com/office/officeart/2008/layout/VerticalCurvedList"/>
    <dgm:cxn modelId="{DC256233-F4B5-4049-9CEC-88FC67CFC2DA}" srcId="{8E171823-9F4F-4FA1-93F7-9ADDBE6D7338}" destId="{612A8EA0-ADAF-2C46-A67D-57F3717CD9CE}" srcOrd="3" destOrd="0" parTransId="{3676AD67-64D9-3A42-9666-B3F6C5337CB0}" sibTransId="{BCC390FB-DE0B-3949-AEBB-79817A557AA0}"/>
    <dgm:cxn modelId="{CADDC7BF-64E3-CA45-8838-636C4CB800AE}" type="presOf" srcId="{D318E770-D19F-B642-B870-63E27A3F3B24}" destId="{B53270B3-CBA4-CB4B-921F-1464886ED2CD}" srcOrd="0" destOrd="0" presId="urn:microsoft.com/office/officeart/2008/layout/VerticalCurvedList"/>
    <dgm:cxn modelId="{62FA18E3-476B-4E40-925E-153BA6ECCA84}" srcId="{8E171823-9F4F-4FA1-93F7-9ADDBE6D7338}" destId="{46B16E55-8308-1D44-B3C1-79F5745F7152}" srcOrd="6" destOrd="0" parTransId="{065F1EBD-85F8-3343-9234-44F6C3F1A9B4}" sibTransId="{D952288A-A6BC-F944-812F-336BE9897761}"/>
    <dgm:cxn modelId="{A0A0B190-4E45-EA44-A2DD-5BFE1A7BDAC6}" srcId="{8E171823-9F4F-4FA1-93F7-9ADDBE6D7338}" destId="{C4479B92-D4D7-B34B-9971-83BAB6BFC76A}" srcOrd="4" destOrd="0" parTransId="{3917FF16-A1E8-3C41-A6E2-B4239D412CB4}" sibTransId="{41BCCD5B-FC26-FE4B-8CFF-75FA18828536}"/>
    <dgm:cxn modelId="{2BB5D4EC-5FE7-574D-8840-B2EEFB70A821}" type="presOf" srcId="{069C0DED-CF2B-8448-8D99-9E28EE51DBDC}" destId="{D47029BA-09F4-9F4C-BD6B-70182A3B83A4}" srcOrd="0" destOrd="0" presId="urn:microsoft.com/office/officeart/2008/layout/VerticalCurvedList"/>
    <dgm:cxn modelId="{CDED0626-D435-2540-9E0E-71DBCB9D7F2B}" type="presOf" srcId="{50292E13-1B0B-3D47-B1BD-A1CF2F481DC0}" destId="{E09C46A3-B56F-7F41-9E39-323442395D02}" srcOrd="0" destOrd="0" presId="urn:microsoft.com/office/officeart/2008/layout/VerticalCurvedList"/>
    <dgm:cxn modelId="{53D65558-30CD-40B4-80BB-BE590C811FA7}" type="presOf" srcId="{049326CE-26DC-4E77-9F06-A8A0D2E07764}" destId="{0263991A-A941-4EEF-AEB1-EE2703D0B29C}" srcOrd="0" destOrd="0" presId="urn:microsoft.com/office/officeart/2008/layout/VerticalCurvedList"/>
    <dgm:cxn modelId="{A3A2B15B-CB92-4246-8195-40EF92998ADC}" type="presOf" srcId="{B48D6552-76FA-40E1-87F1-EC48BDCD84A1}" destId="{22299C3D-A7AE-4A34-9433-878C8CEF560B}" srcOrd="0" destOrd="0" presId="urn:microsoft.com/office/officeart/2008/layout/VerticalCurvedList"/>
    <dgm:cxn modelId="{770A4FF1-36A7-BE44-8176-1BB1751DF3CF}" srcId="{8E171823-9F4F-4FA1-93F7-9ADDBE6D7338}" destId="{069C0DED-CF2B-8448-8D99-9E28EE51DBDC}" srcOrd="1" destOrd="0" parTransId="{ABADB908-8775-5E49-8C70-665DC9E96CE9}" sibTransId="{F22485AA-9500-E744-9F03-F2A575473482}"/>
    <dgm:cxn modelId="{34199AE1-96C3-334D-B2F3-16970D03AA4F}" type="presOf" srcId="{612A8EA0-ADAF-2C46-A67D-57F3717CD9CE}" destId="{70ADEF74-3965-F940-BFC8-6D629AF9C9EB}" srcOrd="0" destOrd="0" presId="urn:microsoft.com/office/officeart/2008/layout/VerticalCurvedList"/>
    <dgm:cxn modelId="{F96CE9D7-0F75-BD4A-B416-D109862460DC}" type="presOf" srcId="{C4479B92-D4D7-B34B-9971-83BAB6BFC76A}" destId="{165FF1B3-286E-2B47-B02B-F46DAD988A14}" srcOrd="0" destOrd="0" presId="urn:microsoft.com/office/officeart/2008/layout/VerticalCurvedList"/>
    <dgm:cxn modelId="{4ACF2C6C-91D5-B948-9185-5215B0B4E55C}" srcId="{8E171823-9F4F-4FA1-93F7-9ADDBE6D7338}" destId="{D318E770-D19F-B642-B870-63E27A3F3B24}" srcOrd="2" destOrd="0" parTransId="{103EA46D-BDF6-524B-87FA-D3ECB9C3D914}" sibTransId="{B3F646F9-E673-D34F-885F-75F84DE16EAD}"/>
    <dgm:cxn modelId="{9EB6D30B-F68F-4BFC-9722-5F82A5CF7236}" srcId="{8E171823-9F4F-4FA1-93F7-9ADDBE6D7338}" destId="{B48D6552-76FA-40E1-87F1-EC48BDCD84A1}" srcOrd="0" destOrd="0" parTransId="{14635409-DA14-46B7-AA37-404922C2BE39}" sibTransId="{049326CE-26DC-4E77-9F06-A8A0D2E07764}"/>
    <dgm:cxn modelId="{F0DFBFB3-9A07-4164-87F5-A4F57C893293}" type="presParOf" srcId="{92864C5D-8731-4959-B73D-972046116D43}" destId="{08A57234-CDD5-463C-8C75-8D89E7490AE4}" srcOrd="0" destOrd="0" presId="urn:microsoft.com/office/officeart/2008/layout/VerticalCurvedList"/>
    <dgm:cxn modelId="{2D98F203-A2EF-410B-BB1E-C57461D54D80}" type="presParOf" srcId="{08A57234-CDD5-463C-8C75-8D89E7490AE4}" destId="{06B5DFDC-EA84-45F8-8ECE-2D27517A407F}" srcOrd="0" destOrd="0" presId="urn:microsoft.com/office/officeart/2008/layout/VerticalCurvedList"/>
    <dgm:cxn modelId="{7995C92C-B29F-4D00-B6A0-6B944EABAEB5}" type="presParOf" srcId="{06B5DFDC-EA84-45F8-8ECE-2D27517A407F}" destId="{BD948953-F68A-4B58-88F4-B718670834CC}" srcOrd="0" destOrd="0" presId="urn:microsoft.com/office/officeart/2008/layout/VerticalCurvedList"/>
    <dgm:cxn modelId="{26657F87-83E8-493E-8CAC-40C83B5BF385}" type="presParOf" srcId="{06B5DFDC-EA84-45F8-8ECE-2D27517A407F}" destId="{0263991A-A941-4EEF-AEB1-EE2703D0B29C}" srcOrd="1" destOrd="0" presId="urn:microsoft.com/office/officeart/2008/layout/VerticalCurvedList"/>
    <dgm:cxn modelId="{F076F238-7014-452F-9684-B92A07ECEBA7}" type="presParOf" srcId="{06B5DFDC-EA84-45F8-8ECE-2D27517A407F}" destId="{1F82470F-1CB7-4C84-9EC7-F7B09322D3F8}" srcOrd="2" destOrd="0" presId="urn:microsoft.com/office/officeart/2008/layout/VerticalCurvedList"/>
    <dgm:cxn modelId="{03533EA7-BE8B-4DE4-B7D0-53AD922C03C1}" type="presParOf" srcId="{06B5DFDC-EA84-45F8-8ECE-2D27517A407F}" destId="{F12EB894-E473-4A42-830D-90032CE2FB3E}" srcOrd="3" destOrd="0" presId="urn:microsoft.com/office/officeart/2008/layout/VerticalCurvedList"/>
    <dgm:cxn modelId="{DE5D2DF6-553F-4579-A84C-1E1112027990}" type="presParOf" srcId="{08A57234-CDD5-463C-8C75-8D89E7490AE4}" destId="{22299C3D-A7AE-4A34-9433-878C8CEF560B}" srcOrd="1" destOrd="0" presId="urn:microsoft.com/office/officeart/2008/layout/VerticalCurvedList"/>
    <dgm:cxn modelId="{9D399BD6-3926-42D4-B94E-34F4FED779BF}" type="presParOf" srcId="{08A57234-CDD5-463C-8C75-8D89E7490AE4}" destId="{DDE1744E-03AB-413C-99F6-ED4FA01B1817}" srcOrd="2" destOrd="0" presId="urn:microsoft.com/office/officeart/2008/layout/VerticalCurvedList"/>
    <dgm:cxn modelId="{43F92846-3CE9-4615-A88B-02E72241954E}" type="presParOf" srcId="{DDE1744E-03AB-413C-99F6-ED4FA01B1817}" destId="{F149DC53-CCBC-4A88-B51D-32E913314AB2}" srcOrd="0" destOrd="0" presId="urn:microsoft.com/office/officeart/2008/layout/VerticalCurvedList"/>
    <dgm:cxn modelId="{125F2EF4-82D7-5B4E-AA09-8E9575F11DA9}" type="presParOf" srcId="{08A57234-CDD5-463C-8C75-8D89E7490AE4}" destId="{D47029BA-09F4-9F4C-BD6B-70182A3B83A4}" srcOrd="3" destOrd="0" presId="urn:microsoft.com/office/officeart/2008/layout/VerticalCurvedList"/>
    <dgm:cxn modelId="{14272DA8-F865-3243-B18B-A784800AB7F6}" type="presParOf" srcId="{08A57234-CDD5-463C-8C75-8D89E7490AE4}" destId="{9F4FCE9A-4CBD-304C-A76A-C15B067BE102}" srcOrd="4" destOrd="0" presId="urn:microsoft.com/office/officeart/2008/layout/VerticalCurvedList"/>
    <dgm:cxn modelId="{82C905B8-0532-B240-9B5C-F09EC4B33DD1}" type="presParOf" srcId="{9F4FCE9A-4CBD-304C-A76A-C15B067BE102}" destId="{4DD8634E-A1DA-2E4F-8465-1CDA52745930}" srcOrd="0" destOrd="0" presId="urn:microsoft.com/office/officeart/2008/layout/VerticalCurvedList"/>
    <dgm:cxn modelId="{8D1B26B5-E613-9041-A09E-3F33A3E73E82}" type="presParOf" srcId="{08A57234-CDD5-463C-8C75-8D89E7490AE4}" destId="{B53270B3-CBA4-CB4B-921F-1464886ED2CD}" srcOrd="5" destOrd="0" presId="urn:microsoft.com/office/officeart/2008/layout/VerticalCurvedList"/>
    <dgm:cxn modelId="{3AA9D19A-5EBF-FE47-B8F3-65F5EE1AAB47}" type="presParOf" srcId="{08A57234-CDD5-463C-8C75-8D89E7490AE4}" destId="{C330D5DC-21B8-BB4D-8B60-7521225800D6}" srcOrd="6" destOrd="0" presId="urn:microsoft.com/office/officeart/2008/layout/VerticalCurvedList"/>
    <dgm:cxn modelId="{699FEBC8-916C-484C-92A5-2DA98CB8AA0F}" type="presParOf" srcId="{C330D5DC-21B8-BB4D-8B60-7521225800D6}" destId="{A6A2DBFD-821F-7D45-8E39-66D9F7DA9EA7}" srcOrd="0" destOrd="0" presId="urn:microsoft.com/office/officeart/2008/layout/VerticalCurvedList"/>
    <dgm:cxn modelId="{E4FE316A-59D9-864E-974B-942D27BA2897}" type="presParOf" srcId="{08A57234-CDD5-463C-8C75-8D89E7490AE4}" destId="{70ADEF74-3965-F940-BFC8-6D629AF9C9EB}" srcOrd="7" destOrd="0" presId="urn:microsoft.com/office/officeart/2008/layout/VerticalCurvedList"/>
    <dgm:cxn modelId="{85004978-26C6-6246-BC19-A818A84B0B8B}" type="presParOf" srcId="{08A57234-CDD5-463C-8C75-8D89E7490AE4}" destId="{E0D6A61D-C9F9-4540-B8F9-EB1E0FC6614D}" srcOrd="8" destOrd="0" presId="urn:microsoft.com/office/officeart/2008/layout/VerticalCurvedList"/>
    <dgm:cxn modelId="{19D7350B-4B6E-EB44-B65F-324276C181B6}" type="presParOf" srcId="{E0D6A61D-C9F9-4540-B8F9-EB1E0FC6614D}" destId="{620DC358-1378-BC41-965D-918B8F02811D}" srcOrd="0" destOrd="0" presId="urn:microsoft.com/office/officeart/2008/layout/VerticalCurvedList"/>
    <dgm:cxn modelId="{6672CC89-1F6E-774E-AFA2-1749665648EB}" type="presParOf" srcId="{08A57234-CDD5-463C-8C75-8D89E7490AE4}" destId="{165FF1B3-286E-2B47-B02B-F46DAD988A14}" srcOrd="9" destOrd="0" presId="urn:microsoft.com/office/officeart/2008/layout/VerticalCurvedList"/>
    <dgm:cxn modelId="{B07F73F7-D263-784C-9BD3-5B88A0474EEC}" type="presParOf" srcId="{08A57234-CDD5-463C-8C75-8D89E7490AE4}" destId="{9F491DB7-BBDF-AF4E-9BFA-701A5757ADF4}" srcOrd="10" destOrd="0" presId="urn:microsoft.com/office/officeart/2008/layout/VerticalCurvedList"/>
    <dgm:cxn modelId="{939F2608-3E84-A441-B4E0-E29A36A54C06}" type="presParOf" srcId="{9F491DB7-BBDF-AF4E-9BFA-701A5757ADF4}" destId="{89B710C8-6634-7444-802D-30C81E45120B}" srcOrd="0" destOrd="0" presId="urn:microsoft.com/office/officeart/2008/layout/VerticalCurvedList"/>
    <dgm:cxn modelId="{C215CDFF-A518-1D4D-B809-2EC9F2921852}" type="presParOf" srcId="{08A57234-CDD5-463C-8C75-8D89E7490AE4}" destId="{E09C46A3-B56F-7F41-9E39-323442395D02}" srcOrd="11" destOrd="0" presId="urn:microsoft.com/office/officeart/2008/layout/VerticalCurvedList"/>
    <dgm:cxn modelId="{0D3EEBEC-6C66-7F45-B66F-120477219611}" type="presParOf" srcId="{08A57234-CDD5-463C-8C75-8D89E7490AE4}" destId="{C3182800-0168-2247-AC22-3C86B5AD1B0B}" srcOrd="12" destOrd="0" presId="urn:microsoft.com/office/officeart/2008/layout/VerticalCurvedList"/>
    <dgm:cxn modelId="{60172ACB-05DD-DC4D-A87F-A0D965514C7E}" type="presParOf" srcId="{C3182800-0168-2247-AC22-3C86B5AD1B0B}" destId="{F1482FD6-5DBD-9648-8CD6-92B9F7D59A09}" srcOrd="0" destOrd="0" presId="urn:microsoft.com/office/officeart/2008/layout/VerticalCurvedList"/>
    <dgm:cxn modelId="{425301A8-F181-354A-A9D2-F405957325D5}" type="presParOf" srcId="{08A57234-CDD5-463C-8C75-8D89E7490AE4}" destId="{F5E4F15E-24F7-714C-9C56-F48744E193D5}" srcOrd="13" destOrd="0" presId="urn:microsoft.com/office/officeart/2008/layout/VerticalCurvedList"/>
    <dgm:cxn modelId="{698503CE-141D-CA40-AA83-50BE75C2AC88}" type="presParOf" srcId="{08A57234-CDD5-463C-8C75-8D89E7490AE4}" destId="{5738592C-6741-0847-B46F-6907C48EAF84}" srcOrd="14" destOrd="0" presId="urn:microsoft.com/office/officeart/2008/layout/VerticalCurvedList"/>
    <dgm:cxn modelId="{53F257B0-02B8-514B-AD07-96A635C382A9}" type="presParOf" srcId="{5738592C-6741-0847-B46F-6907C48EAF84}" destId="{7A19341C-F464-2346-889A-FF48E9B763EB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DF475D5-05B0-0C4F-A20B-C74F88F392BE}" type="doc">
      <dgm:prSet loTypeId="urn:microsoft.com/office/officeart/2005/8/layout/list1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59009BA-08D6-884E-94BF-152EF665CA98}">
      <dgm:prSet/>
      <dgm:spPr/>
      <dgm:t>
        <a:bodyPr/>
        <a:lstStyle/>
        <a:p>
          <a:pPr rtl="0"/>
          <a:r>
            <a:rPr lang="en-US" dirty="0" smtClean="0"/>
            <a:t>Understanding the expectations</a:t>
          </a:r>
          <a:endParaRPr lang="en-US" dirty="0"/>
        </a:p>
      </dgm:t>
    </dgm:pt>
    <dgm:pt modelId="{C983974F-CC36-9F4F-9F09-D0B4DF6C8BC9}" type="parTrans" cxnId="{698409C9-A361-234E-AE9A-E17E2D23FB9D}">
      <dgm:prSet/>
      <dgm:spPr/>
      <dgm:t>
        <a:bodyPr/>
        <a:lstStyle/>
        <a:p>
          <a:endParaRPr lang="en-US"/>
        </a:p>
      </dgm:t>
    </dgm:pt>
    <dgm:pt modelId="{0219CE84-F433-C64B-9D07-2043C5EA7949}" type="sibTrans" cxnId="{698409C9-A361-234E-AE9A-E17E2D23FB9D}">
      <dgm:prSet/>
      <dgm:spPr/>
      <dgm:t>
        <a:bodyPr/>
        <a:lstStyle/>
        <a:p>
          <a:endParaRPr lang="en-US"/>
        </a:p>
      </dgm:t>
    </dgm:pt>
    <dgm:pt modelId="{E06A4C7E-D314-234A-BE74-FA0B1CA08A3F}">
      <dgm:prSet/>
      <dgm:spPr/>
      <dgm:t>
        <a:bodyPr/>
        <a:lstStyle/>
        <a:p>
          <a:pPr rtl="0"/>
          <a:r>
            <a:rPr lang="en-US" smtClean="0"/>
            <a:t>Setting and communicating the service promise</a:t>
          </a:r>
          <a:endParaRPr lang="en-US"/>
        </a:p>
      </dgm:t>
    </dgm:pt>
    <dgm:pt modelId="{DC853F57-CD5B-8D4F-9A4C-BF6833B6B858}" type="parTrans" cxnId="{A5941BF4-A6E9-7A40-9D05-1F612A6B33C4}">
      <dgm:prSet/>
      <dgm:spPr/>
      <dgm:t>
        <a:bodyPr/>
        <a:lstStyle/>
        <a:p>
          <a:endParaRPr lang="en-US"/>
        </a:p>
      </dgm:t>
    </dgm:pt>
    <dgm:pt modelId="{707F0058-BEE7-594C-A807-01A277DB6189}" type="sibTrans" cxnId="{A5941BF4-A6E9-7A40-9D05-1F612A6B33C4}">
      <dgm:prSet/>
      <dgm:spPr/>
      <dgm:t>
        <a:bodyPr/>
        <a:lstStyle/>
        <a:p>
          <a:endParaRPr lang="en-US"/>
        </a:p>
      </dgm:t>
    </dgm:pt>
    <dgm:pt modelId="{8A7E6027-BF92-9C43-9ADE-3B9F9F31F205}">
      <dgm:prSet/>
      <dgm:spPr/>
      <dgm:t>
        <a:bodyPr/>
        <a:lstStyle/>
        <a:p>
          <a:pPr rtl="0"/>
          <a:r>
            <a:rPr lang="en-US" smtClean="0"/>
            <a:t>Delivering service promise</a:t>
          </a:r>
          <a:endParaRPr lang="en-US"/>
        </a:p>
      </dgm:t>
    </dgm:pt>
    <dgm:pt modelId="{CA181BF1-C76C-7B41-B328-4597CC2B7F4F}" type="parTrans" cxnId="{760B5BD3-AFAE-4049-A596-DF27AE5BAB9F}">
      <dgm:prSet/>
      <dgm:spPr/>
      <dgm:t>
        <a:bodyPr/>
        <a:lstStyle/>
        <a:p>
          <a:endParaRPr lang="en-US"/>
        </a:p>
      </dgm:t>
    </dgm:pt>
    <dgm:pt modelId="{E55DD03D-614B-0645-B4A4-D63BC201BCFF}" type="sibTrans" cxnId="{760B5BD3-AFAE-4049-A596-DF27AE5BAB9F}">
      <dgm:prSet/>
      <dgm:spPr/>
      <dgm:t>
        <a:bodyPr/>
        <a:lstStyle/>
        <a:p>
          <a:endParaRPr lang="en-US"/>
        </a:p>
      </dgm:t>
    </dgm:pt>
    <dgm:pt modelId="{03F4F774-9454-9B4D-86F9-AE1FF189571B}">
      <dgm:prSet/>
      <dgm:spPr/>
      <dgm:t>
        <a:bodyPr/>
        <a:lstStyle/>
        <a:p>
          <a:pPr rtl="0"/>
          <a:r>
            <a:rPr lang="en-US" dirty="0" smtClean="0"/>
            <a:t>Example: TV sold for 2.99</a:t>
          </a:r>
          <a:endParaRPr lang="en-US" dirty="0"/>
        </a:p>
      </dgm:t>
    </dgm:pt>
    <dgm:pt modelId="{530D9728-D30D-DF4D-A386-E635E24643E1}" type="parTrans" cxnId="{B3F37DC7-31B4-C04B-8EA5-DB54A185891B}">
      <dgm:prSet/>
      <dgm:spPr/>
      <dgm:t>
        <a:bodyPr/>
        <a:lstStyle/>
        <a:p>
          <a:endParaRPr lang="en-US"/>
        </a:p>
      </dgm:t>
    </dgm:pt>
    <dgm:pt modelId="{9AFDBBD1-7B51-C142-9BBA-AC68AD9E064F}" type="sibTrans" cxnId="{B3F37DC7-31B4-C04B-8EA5-DB54A185891B}">
      <dgm:prSet/>
      <dgm:spPr/>
      <dgm:t>
        <a:bodyPr/>
        <a:lstStyle/>
        <a:p>
          <a:endParaRPr lang="en-US"/>
        </a:p>
      </dgm:t>
    </dgm:pt>
    <dgm:pt modelId="{34B88A0C-E769-6749-8C43-C059D85EA143}" type="pres">
      <dgm:prSet presAssocID="{1DF475D5-05B0-0C4F-A20B-C74F88F392BE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C28BF0F-295B-0D44-BDFB-47A9E597E55D}" type="pres">
      <dgm:prSet presAssocID="{559009BA-08D6-884E-94BF-152EF665CA98}" presName="parentLin" presStyleCnt="0"/>
      <dgm:spPr/>
    </dgm:pt>
    <dgm:pt modelId="{2C47EF16-B940-924B-A1EB-8EF68E38CA1B}" type="pres">
      <dgm:prSet presAssocID="{559009BA-08D6-884E-94BF-152EF665CA98}" presName="parentLeftMargin" presStyleLbl="node1" presStyleIdx="0" presStyleCnt="4"/>
      <dgm:spPr/>
      <dgm:t>
        <a:bodyPr/>
        <a:lstStyle/>
        <a:p>
          <a:endParaRPr lang="en-US"/>
        </a:p>
      </dgm:t>
    </dgm:pt>
    <dgm:pt modelId="{AFE133E2-1153-FE40-9712-C08A8CB1B4DD}" type="pres">
      <dgm:prSet presAssocID="{559009BA-08D6-884E-94BF-152EF665CA98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995D2D9-1353-8544-B02C-FABF5422B9FA}" type="pres">
      <dgm:prSet presAssocID="{559009BA-08D6-884E-94BF-152EF665CA98}" presName="negativeSpace" presStyleCnt="0"/>
      <dgm:spPr/>
    </dgm:pt>
    <dgm:pt modelId="{ED878BB9-347E-994D-927F-C88F7A8735B4}" type="pres">
      <dgm:prSet presAssocID="{559009BA-08D6-884E-94BF-152EF665CA98}" presName="childText" presStyleLbl="conFgAcc1" presStyleIdx="0" presStyleCnt="4">
        <dgm:presLayoutVars>
          <dgm:bulletEnabled val="1"/>
        </dgm:presLayoutVars>
      </dgm:prSet>
      <dgm:spPr/>
    </dgm:pt>
    <dgm:pt modelId="{ED951135-F130-344B-81A1-64BBE5AA9267}" type="pres">
      <dgm:prSet presAssocID="{0219CE84-F433-C64B-9D07-2043C5EA7949}" presName="spaceBetweenRectangles" presStyleCnt="0"/>
      <dgm:spPr/>
    </dgm:pt>
    <dgm:pt modelId="{76FAA9A9-C9DB-1B40-936E-E1EB104CD3F5}" type="pres">
      <dgm:prSet presAssocID="{E06A4C7E-D314-234A-BE74-FA0B1CA08A3F}" presName="parentLin" presStyleCnt="0"/>
      <dgm:spPr/>
    </dgm:pt>
    <dgm:pt modelId="{9C861AA3-BB19-CF40-BD1D-BAFF69DADFF9}" type="pres">
      <dgm:prSet presAssocID="{E06A4C7E-D314-234A-BE74-FA0B1CA08A3F}" presName="parentLeftMargin" presStyleLbl="node1" presStyleIdx="0" presStyleCnt="4"/>
      <dgm:spPr/>
      <dgm:t>
        <a:bodyPr/>
        <a:lstStyle/>
        <a:p>
          <a:endParaRPr lang="en-US"/>
        </a:p>
      </dgm:t>
    </dgm:pt>
    <dgm:pt modelId="{FD6F5A6E-A742-4B4E-99C1-C106B3E8FEE6}" type="pres">
      <dgm:prSet presAssocID="{E06A4C7E-D314-234A-BE74-FA0B1CA08A3F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DB7390E-209C-4F41-A48B-438B9761A9E9}" type="pres">
      <dgm:prSet presAssocID="{E06A4C7E-D314-234A-BE74-FA0B1CA08A3F}" presName="negativeSpace" presStyleCnt="0"/>
      <dgm:spPr/>
    </dgm:pt>
    <dgm:pt modelId="{76DBF85F-12FE-A743-B5DF-79D14289705C}" type="pres">
      <dgm:prSet presAssocID="{E06A4C7E-D314-234A-BE74-FA0B1CA08A3F}" presName="childText" presStyleLbl="conFgAcc1" presStyleIdx="1" presStyleCnt="4">
        <dgm:presLayoutVars>
          <dgm:bulletEnabled val="1"/>
        </dgm:presLayoutVars>
      </dgm:prSet>
      <dgm:spPr/>
    </dgm:pt>
    <dgm:pt modelId="{46F7219D-6A3F-6D40-BA14-C0B62010B7FA}" type="pres">
      <dgm:prSet presAssocID="{707F0058-BEE7-594C-A807-01A277DB6189}" presName="spaceBetweenRectangles" presStyleCnt="0"/>
      <dgm:spPr/>
    </dgm:pt>
    <dgm:pt modelId="{ECF52FB4-4D31-8A42-BC88-4E1253D2185F}" type="pres">
      <dgm:prSet presAssocID="{8A7E6027-BF92-9C43-9ADE-3B9F9F31F205}" presName="parentLin" presStyleCnt="0"/>
      <dgm:spPr/>
    </dgm:pt>
    <dgm:pt modelId="{AFE3DE2B-D76E-D646-A4A4-5750E53400DB}" type="pres">
      <dgm:prSet presAssocID="{8A7E6027-BF92-9C43-9ADE-3B9F9F31F205}" presName="parentLeftMargin" presStyleLbl="node1" presStyleIdx="1" presStyleCnt="4"/>
      <dgm:spPr/>
      <dgm:t>
        <a:bodyPr/>
        <a:lstStyle/>
        <a:p>
          <a:endParaRPr lang="en-US"/>
        </a:p>
      </dgm:t>
    </dgm:pt>
    <dgm:pt modelId="{3469A526-C6A8-8B4F-8E4B-050FBAEE0478}" type="pres">
      <dgm:prSet presAssocID="{8A7E6027-BF92-9C43-9ADE-3B9F9F31F205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7EADBEC-87A2-3646-BE8E-739BF62F0359}" type="pres">
      <dgm:prSet presAssocID="{8A7E6027-BF92-9C43-9ADE-3B9F9F31F205}" presName="negativeSpace" presStyleCnt="0"/>
      <dgm:spPr/>
    </dgm:pt>
    <dgm:pt modelId="{B0DA421D-95CC-764D-A624-8F82E1C8BCDD}" type="pres">
      <dgm:prSet presAssocID="{8A7E6027-BF92-9C43-9ADE-3B9F9F31F205}" presName="childText" presStyleLbl="conFgAcc1" presStyleIdx="2" presStyleCnt="4">
        <dgm:presLayoutVars>
          <dgm:bulletEnabled val="1"/>
        </dgm:presLayoutVars>
      </dgm:prSet>
      <dgm:spPr/>
    </dgm:pt>
    <dgm:pt modelId="{876C184C-1CDE-AD44-8A98-CCF4346E7D66}" type="pres">
      <dgm:prSet presAssocID="{E55DD03D-614B-0645-B4A4-D63BC201BCFF}" presName="spaceBetweenRectangles" presStyleCnt="0"/>
      <dgm:spPr/>
    </dgm:pt>
    <dgm:pt modelId="{5388D155-C7B1-C142-AFC3-EBA1C69D243A}" type="pres">
      <dgm:prSet presAssocID="{03F4F774-9454-9B4D-86F9-AE1FF189571B}" presName="parentLin" presStyleCnt="0"/>
      <dgm:spPr/>
    </dgm:pt>
    <dgm:pt modelId="{119EC1BD-7FE0-C941-A63A-CBF08ACD5F19}" type="pres">
      <dgm:prSet presAssocID="{03F4F774-9454-9B4D-86F9-AE1FF189571B}" presName="parentLeftMargin" presStyleLbl="node1" presStyleIdx="2" presStyleCnt="4"/>
      <dgm:spPr/>
      <dgm:t>
        <a:bodyPr/>
        <a:lstStyle/>
        <a:p>
          <a:endParaRPr lang="en-US"/>
        </a:p>
      </dgm:t>
    </dgm:pt>
    <dgm:pt modelId="{A4AEBF90-3ABA-A944-9B38-4B1E02E56EB5}" type="pres">
      <dgm:prSet presAssocID="{03F4F774-9454-9B4D-86F9-AE1FF189571B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AD70A3E-B48C-E348-BD2F-E6C66D16BE6E}" type="pres">
      <dgm:prSet presAssocID="{03F4F774-9454-9B4D-86F9-AE1FF189571B}" presName="negativeSpace" presStyleCnt="0"/>
      <dgm:spPr/>
    </dgm:pt>
    <dgm:pt modelId="{798E6683-96C0-4842-A629-ED9FD60656CD}" type="pres">
      <dgm:prSet presAssocID="{03F4F774-9454-9B4D-86F9-AE1FF189571B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698409C9-A361-234E-AE9A-E17E2D23FB9D}" srcId="{1DF475D5-05B0-0C4F-A20B-C74F88F392BE}" destId="{559009BA-08D6-884E-94BF-152EF665CA98}" srcOrd="0" destOrd="0" parTransId="{C983974F-CC36-9F4F-9F09-D0B4DF6C8BC9}" sibTransId="{0219CE84-F433-C64B-9D07-2043C5EA7949}"/>
    <dgm:cxn modelId="{BB3E16DC-498B-CC4F-820F-9B785FBB01EA}" type="presOf" srcId="{8A7E6027-BF92-9C43-9ADE-3B9F9F31F205}" destId="{AFE3DE2B-D76E-D646-A4A4-5750E53400DB}" srcOrd="0" destOrd="0" presId="urn:microsoft.com/office/officeart/2005/8/layout/list1"/>
    <dgm:cxn modelId="{B3F37DC7-31B4-C04B-8EA5-DB54A185891B}" srcId="{1DF475D5-05B0-0C4F-A20B-C74F88F392BE}" destId="{03F4F774-9454-9B4D-86F9-AE1FF189571B}" srcOrd="3" destOrd="0" parTransId="{530D9728-D30D-DF4D-A386-E635E24643E1}" sibTransId="{9AFDBBD1-7B51-C142-9BBA-AC68AD9E064F}"/>
    <dgm:cxn modelId="{FFC38C04-FAB8-D745-B4F7-F4D8BFF0EF45}" type="presOf" srcId="{559009BA-08D6-884E-94BF-152EF665CA98}" destId="{AFE133E2-1153-FE40-9712-C08A8CB1B4DD}" srcOrd="1" destOrd="0" presId="urn:microsoft.com/office/officeart/2005/8/layout/list1"/>
    <dgm:cxn modelId="{24C8BC0A-3E37-D848-98FE-255E86F69DDB}" type="presOf" srcId="{03F4F774-9454-9B4D-86F9-AE1FF189571B}" destId="{A4AEBF90-3ABA-A944-9B38-4B1E02E56EB5}" srcOrd="1" destOrd="0" presId="urn:microsoft.com/office/officeart/2005/8/layout/list1"/>
    <dgm:cxn modelId="{A5941BF4-A6E9-7A40-9D05-1F612A6B33C4}" srcId="{1DF475D5-05B0-0C4F-A20B-C74F88F392BE}" destId="{E06A4C7E-D314-234A-BE74-FA0B1CA08A3F}" srcOrd="1" destOrd="0" parTransId="{DC853F57-CD5B-8D4F-9A4C-BF6833B6B858}" sibTransId="{707F0058-BEE7-594C-A807-01A277DB6189}"/>
    <dgm:cxn modelId="{19E1A424-6DDD-4343-9F28-4716F74B3F86}" type="presOf" srcId="{E06A4C7E-D314-234A-BE74-FA0B1CA08A3F}" destId="{FD6F5A6E-A742-4B4E-99C1-C106B3E8FEE6}" srcOrd="1" destOrd="0" presId="urn:microsoft.com/office/officeart/2005/8/layout/list1"/>
    <dgm:cxn modelId="{DE6CA494-B0AC-9649-982D-D342C113C4C5}" type="presOf" srcId="{8A7E6027-BF92-9C43-9ADE-3B9F9F31F205}" destId="{3469A526-C6A8-8B4F-8E4B-050FBAEE0478}" srcOrd="1" destOrd="0" presId="urn:microsoft.com/office/officeart/2005/8/layout/list1"/>
    <dgm:cxn modelId="{139F8BF8-2DDB-CC45-AAC6-B54D09803F08}" type="presOf" srcId="{1DF475D5-05B0-0C4F-A20B-C74F88F392BE}" destId="{34B88A0C-E769-6749-8C43-C059D85EA143}" srcOrd="0" destOrd="0" presId="urn:microsoft.com/office/officeart/2005/8/layout/list1"/>
    <dgm:cxn modelId="{8EB8D524-5855-2F44-B98F-C1B52B8F4E64}" type="presOf" srcId="{03F4F774-9454-9B4D-86F9-AE1FF189571B}" destId="{119EC1BD-7FE0-C941-A63A-CBF08ACD5F19}" srcOrd="0" destOrd="0" presId="urn:microsoft.com/office/officeart/2005/8/layout/list1"/>
    <dgm:cxn modelId="{D0316D7A-60D9-9D48-B0A5-7BCF7F642C81}" type="presOf" srcId="{559009BA-08D6-884E-94BF-152EF665CA98}" destId="{2C47EF16-B940-924B-A1EB-8EF68E38CA1B}" srcOrd="0" destOrd="0" presId="urn:microsoft.com/office/officeart/2005/8/layout/list1"/>
    <dgm:cxn modelId="{240A7FE7-B103-F84A-905E-B13FDB9513A1}" type="presOf" srcId="{E06A4C7E-D314-234A-BE74-FA0B1CA08A3F}" destId="{9C861AA3-BB19-CF40-BD1D-BAFF69DADFF9}" srcOrd="0" destOrd="0" presId="urn:microsoft.com/office/officeart/2005/8/layout/list1"/>
    <dgm:cxn modelId="{760B5BD3-AFAE-4049-A596-DF27AE5BAB9F}" srcId="{1DF475D5-05B0-0C4F-A20B-C74F88F392BE}" destId="{8A7E6027-BF92-9C43-9ADE-3B9F9F31F205}" srcOrd="2" destOrd="0" parTransId="{CA181BF1-C76C-7B41-B328-4597CC2B7F4F}" sibTransId="{E55DD03D-614B-0645-B4A4-D63BC201BCFF}"/>
    <dgm:cxn modelId="{7DAD7E81-4C1C-854A-A213-1552C3B91C48}" type="presParOf" srcId="{34B88A0C-E769-6749-8C43-C059D85EA143}" destId="{3C28BF0F-295B-0D44-BDFB-47A9E597E55D}" srcOrd="0" destOrd="0" presId="urn:microsoft.com/office/officeart/2005/8/layout/list1"/>
    <dgm:cxn modelId="{26C27BFA-09F8-C24C-9E74-6B91DC0D93CE}" type="presParOf" srcId="{3C28BF0F-295B-0D44-BDFB-47A9E597E55D}" destId="{2C47EF16-B940-924B-A1EB-8EF68E38CA1B}" srcOrd="0" destOrd="0" presId="urn:microsoft.com/office/officeart/2005/8/layout/list1"/>
    <dgm:cxn modelId="{FCB1C0E1-D0D7-FF4D-830F-A79D0F9B6268}" type="presParOf" srcId="{3C28BF0F-295B-0D44-BDFB-47A9E597E55D}" destId="{AFE133E2-1153-FE40-9712-C08A8CB1B4DD}" srcOrd="1" destOrd="0" presId="urn:microsoft.com/office/officeart/2005/8/layout/list1"/>
    <dgm:cxn modelId="{98998120-8356-964A-BF2D-E1B7A4AC6D54}" type="presParOf" srcId="{34B88A0C-E769-6749-8C43-C059D85EA143}" destId="{E995D2D9-1353-8544-B02C-FABF5422B9FA}" srcOrd="1" destOrd="0" presId="urn:microsoft.com/office/officeart/2005/8/layout/list1"/>
    <dgm:cxn modelId="{095DEFB9-32D2-2E4D-A0B2-7F87934667E9}" type="presParOf" srcId="{34B88A0C-E769-6749-8C43-C059D85EA143}" destId="{ED878BB9-347E-994D-927F-C88F7A8735B4}" srcOrd="2" destOrd="0" presId="urn:microsoft.com/office/officeart/2005/8/layout/list1"/>
    <dgm:cxn modelId="{AFC946E7-2DAC-F845-AC4C-FC1365CE27EA}" type="presParOf" srcId="{34B88A0C-E769-6749-8C43-C059D85EA143}" destId="{ED951135-F130-344B-81A1-64BBE5AA9267}" srcOrd="3" destOrd="0" presId="urn:microsoft.com/office/officeart/2005/8/layout/list1"/>
    <dgm:cxn modelId="{0EC7216F-75C9-6044-A005-544AFCD6ABFE}" type="presParOf" srcId="{34B88A0C-E769-6749-8C43-C059D85EA143}" destId="{76FAA9A9-C9DB-1B40-936E-E1EB104CD3F5}" srcOrd="4" destOrd="0" presId="urn:microsoft.com/office/officeart/2005/8/layout/list1"/>
    <dgm:cxn modelId="{9C44CC86-189C-7747-8264-5D497512AB19}" type="presParOf" srcId="{76FAA9A9-C9DB-1B40-936E-E1EB104CD3F5}" destId="{9C861AA3-BB19-CF40-BD1D-BAFF69DADFF9}" srcOrd="0" destOrd="0" presId="urn:microsoft.com/office/officeart/2005/8/layout/list1"/>
    <dgm:cxn modelId="{974C4AAB-3847-C649-A278-F86AC4830988}" type="presParOf" srcId="{76FAA9A9-C9DB-1B40-936E-E1EB104CD3F5}" destId="{FD6F5A6E-A742-4B4E-99C1-C106B3E8FEE6}" srcOrd="1" destOrd="0" presId="urn:microsoft.com/office/officeart/2005/8/layout/list1"/>
    <dgm:cxn modelId="{2367FF78-9C36-C64B-982A-75F42AEB26D4}" type="presParOf" srcId="{34B88A0C-E769-6749-8C43-C059D85EA143}" destId="{7DB7390E-209C-4F41-A48B-438B9761A9E9}" srcOrd="5" destOrd="0" presId="urn:microsoft.com/office/officeart/2005/8/layout/list1"/>
    <dgm:cxn modelId="{BA43D31C-C22F-7C47-A6A3-C7B144775416}" type="presParOf" srcId="{34B88A0C-E769-6749-8C43-C059D85EA143}" destId="{76DBF85F-12FE-A743-B5DF-79D14289705C}" srcOrd="6" destOrd="0" presId="urn:microsoft.com/office/officeart/2005/8/layout/list1"/>
    <dgm:cxn modelId="{0B140851-4A25-9841-ACB9-03FDE1A52F1B}" type="presParOf" srcId="{34B88A0C-E769-6749-8C43-C059D85EA143}" destId="{46F7219D-6A3F-6D40-BA14-C0B62010B7FA}" srcOrd="7" destOrd="0" presId="urn:microsoft.com/office/officeart/2005/8/layout/list1"/>
    <dgm:cxn modelId="{F2E2DDF5-FE89-8248-9F4C-731EC60EA46E}" type="presParOf" srcId="{34B88A0C-E769-6749-8C43-C059D85EA143}" destId="{ECF52FB4-4D31-8A42-BC88-4E1253D2185F}" srcOrd="8" destOrd="0" presId="urn:microsoft.com/office/officeart/2005/8/layout/list1"/>
    <dgm:cxn modelId="{2096B082-C65E-AE43-94D7-0DFD6885831A}" type="presParOf" srcId="{ECF52FB4-4D31-8A42-BC88-4E1253D2185F}" destId="{AFE3DE2B-D76E-D646-A4A4-5750E53400DB}" srcOrd="0" destOrd="0" presId="urn:microsoft.com/office/officeart/2005/8/layout/list1"/>
    <dgm:cxn modelId="{D0FF578D-204C-B242-BF3E-E74F3359BFDD}" type="presParOf" srcId="{ECF52FB4-4D31-8A42-BC88-4E1253D2185F}" destId="{3469A526-C6A8-8B4F-8E4B-050FBAEE0478}" srcOrd="1" destOrd="0" presId="urn:microsoft.com/office/officeart/2005/8/layout/list1"/>
    <dgm:cxn modelId="{196EF541-0727-E946-A914-073AB020B901}" type="presParOf" srcId="{34B88A0C-E769-6749-8C43-C059D85EA143}" destId="{E7EADBEC-87A2-3646-BE8E-739BF62F0359}" srcOrd="9" destOrd="0" presId="urn:microsoft.com/office/officeart/2005/8/layout/list1"/>
    <dgm:cxn modelId="{14B0D6F7-19A3-354B-B763-C53FA71C57D7}" type="presParOf" srcId="{34B88A0C-E769-6749-8C43-C059D85EA143}" destId="{B0DA421D-95CC-764D-A624-8F82E1C8BCDD}" srcOrd="10" destOrd="0" presId="urn:microsoft.com/office/officeart/2005/8/layout/list1"/>
    <dgm:cxn modelId="{1454327B-FD50-7C4E-9A76-EC3669C904C2}" type="presParOf" srcId="{34B88A0C-E769-6749-8C43-C059D85EA143}" destId="{876C184C-1CDE-AD44-8A98-CCF4346E7D66}" srcOrd="11" destOrd="0" presId="urn:microsoft.com/office/officeart/2005/8/layout/list1"/>
    <dgm:cxn modelId="{1E6A3AC0-BE58-294F-8F3E-D7097B757ABE}" type="presParOf" srcId="{34B88A0C-E769-6749-8C43-C059D85EA143}" destId="{5388D155-C7B1-C142-AFC3-EBA1C69D243A}" srcOrd="12" destOrd="0" presId="urn:microsoft.com/office/officeart/2005/8/layout/list1"/>
    <dgm:cxn modelId="{255D7EA5-4FE9-B541-914B-75F53B7FC67D}" type="presParOf" srcId="{5388D155-C7B1-C142-AFC3-EBA1C69D243A}" destId="{119EC1BD-7FE0-C941-A63A-CBF08ACD5F19}" srcOrd="0" destOrd="0" presId="urn:microsoft.com/office/officeart/2005/8/layout/list1"/>
    <dgm:cxn modelId="{E5D1A78D-166A-0740-9B89-FA116093094A}" type="presParOf" srcId="{5388D155-C7B1-C142-AFC3-EBA1C69D243A}" destId="{A4AEBF90-3ABA-A944-9B38-4B1E02E56EB5}" srcOrd="1" destOrd="0" presId="urn:microsoft.com/office/officeart/2005/8/layout/list1"/>
    <dgm:cxn modelId="{B64C7883-DBEE-9346-BC3D-4664CE9011EB}" type="presParOf" srcId="{34B88A0C-E769-6749-8C43-C059D85EA143}" destId="{5AD70A3E-B48C-E348-BD2F-E6C66D16BE6E}" srcOrd="13" destOrd="0" presId="urn:microsoft.com/office/officeart/2005/8/layout/list1"/>
    <dgm:cxn modelId="{9B5A1273-8873-5E4A-A3F3-C19FCAEF2923}" type="presParOf" srcId="{34B88A0C-E769-6749-8C43-C059D85EA143}" destId="{798E6683-96C0-4842-A629-ED9FD60656CD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A2A2B92-3A94-EA4B-9C32-C9FBCB908F07}" type="doc">
      <dgm:prSet loTypeId="urn:microsoft.com/office/officeart/2005/8/layout/list1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4A21E35-6796-C444-98B6-9AC16EDACC7A}">
      <dgm:prSet/>
      <dgm:spPr/>
      <dgm:t>
        <a:bodyPr/>
        <a:lstStyle/>
        <a:p>
          <a:pPr rtl="0"/>
          <a:r>
            <a:rPr lang="en-US" dirty="0" smtClean="0"/>
            <a:t>Problem Recognition</a:t>
          </a:r>
          <a:endParaRPr lang="en-US" dirty="0"/>
        </a:p>
      </dgm:t>
    </dgm:pt>
    <dgm:pt modelId="{E76DA740-EC39-7643-84B9-6C3AD12E13D4}" type="parTrans" cxnId="{7F6201C4-DCF0-284A-9E18-BB50A9458676}">
      <dgm:prSet/>
      <dgm:spPr/>
      <dgm:t>
        <a:bodyPr/>
        <a:lstStyle/>
        <a:p>
          <a:endParaRPr lang="en-US"/>
        </a:p>
      </dgm:t>
    </dgm:pt>
    <dgm:pt modelId="{098233D2-3DE3-4345-B8D1-B9823957247D}" type="sibTrans" cxnId="{7F6201C4-DCF0-284A-9E18-BB50A9458676}">
      <dgm:prSet/>
      <dgm:spPr/>
      <dgm:t>
        <a:bodyPr/>
        <a:lstStyle/>
        <a:p>
          <a:endParaRPr lang="en-US"/>
        </a:p>
      </dgm:t>
    </dgm:pt>
    <dgm:pt modelId="{11ED9BF5-EE21-0040-8014-99529FAFE5C6}">
      <dgm:prSet/>
      <dgm:spPr/>
      <dgm:t>
        <a:bodyPr/>
        <a:lstStyle/>
        <a:p>
          <a:pPr rtl="0"/>
          <a:r>
            <a:rPr lang="en-US" dirty="0" smtClean="0"/>
            <a:t>Information Search</a:t>
          </a:r>
          <a:endParaRPr lang="en-US" dirty="0"/>
        </a:p>
      </dgm:t>
    </dgm:pt>
    <dgm:pt modelId="{F3083C80-CFE7-9B4D-8D6E-207FCFBBDFB1}" type="parTrans" cxnId="{6DAE4A32-FAC7-8246-AC4C-AA49ED12558E}">
      <dgm:prSet/>
      <dgm:spPr/>
    </dgm:pt>
    <dgm:pt modelId="{2F7503EB-D511-0E4F-BC40-D06BC7865B0E}" type="sibTrans" cxnId="{6DAE4A32-FAC7-8246-AC4C-AA49ED12558E}">
      <dgm:prSet/>
      <dgm:spPr/>
    </dgm:pt>
    <dgm:pt modelId="{E035DFDE-5EAB-1F44-8C4C-D7FA29BB1AC6}">
      <dgm:prSet/>
      <dgm:spPr/>
      <dgm:t>
        <a:bodyPr/>
        <a:lstStyle/>
        <a:p>
          <a:pPr rtl="0"/>
          <a:r>
            <a:rPr lang="en-US" dirty="0" smtClean="0"/>
            <a:t>Evaluation</a:t>
          </a:r>
          <a:endParaRPr lang="en-US" dirty="0"/>
        </a:p>
      </dgm:t>
    </dgm:pt>
    <dgm:pt modelId="{959D733E-A831-8D4B-A677-06C0FB2B52F6}" type="parTrans" cxnId="{0FECD705-E1C6-2D41-8DB9-4D080728309B}">
      <dgm:prSet/>
      <dgm:spPr/>
    </dgm:pt>
    <dgm:pt modelId="{7083E451-F225-4948-A41A-168B0A000F09}" type="sibTrans" cxnId="{0FECD705-E1C6-2D41-8DB9-4D080728309B}">
      <dgm:prSet/>
      <dgm:spPr/>
    </dgm:pt>
    <dgm:pt modelId="{DD7AD738-821E-9A48-A3C5-6FE2B4C0E065}">
      <dgm:prSet/>
      <dgm:spPr/>
      <dgm:t>
        <a:bodyPr/>
        <a:lstStyle/>
        <a:p>
          <a:pPr rtl="0"/>
          <a:r>
            <a:rPr lang="en-US" dirty="0" smtClean="0"/>
            <a:t>Decision</a:t>
          </a:r>
          <a:endParaRPr lang="en-US" dirty="0"/>
        </a:p>
      </dgm:t>
    </dgm:pt>
    <dgm:pt modelId="{2C167407-7F89-6649-901A-36F31A174024}" type="parTrans" cxnId="{F76AFB65-9F4B-DA43-9479-860012E4F13E}">
      <dgm:prSet/>
      <dgm:spPr/>
    </dgm:pt>
    <dgm:pt modelId="{DFDFEA4A-ADFD-1141-A21C-80BE1167FFC5}" type="sibTrans" cxnId="{F76AFB65-9F4B-DA43-9479-860012E4F13E}">
      <dgm:prSet/>
      <dgm:spPr/>
    </dgm:pt>
    <dgm:pt modelId="{E3BBA26C-DAEC-F948-BB13-BD19D1E5AED5}">
      <dgm:prSet/>
      <dgm:spPr/>
      <dgm:t>
        <a:bodyPr/>
        <a:lstStyle/>
        <a:p>
          <a:pPr rtl="0"/>
          <a:r>
            <a:rPr lang="en-US" dirty="0" smtClean="0"/>
            <a:t>Action(sale)</a:t>
          </a:r>
          <a:endParaRPr lang="en-US" dirty="0"/>
        </a:p>
      </dgm:t>
    </dgm:pt>
    <dgm:pt modelId="{28DE18CD-E65E-F146-AAD0-558BA71BAC83}" type="parTrans" cxnId="{D6E8B1B2-FF3B-704F-A369-F18984039BAF}">
      <dgm:prSet/>
      <dgm:spPr/>
    </dgm:pt>
    <dgm:pt modelId="{D51E1002-7414-CB4F-A3F4-26A92239A7C4}" type="sibTrans" cxnId="{D6E8B1B2-FF3B-704F-A369-F18984039BAF}">
      <dgm:prSet/>
      <dgm:spPr/>
    </dgm:pt>
    <dgm:pt modelId="{7DE03B4E-8869-F04D-A314-71065216D9D6}">
      <dgm:prSet/>
      <dgm:spPr/>
      <dgm:t>
        <a:bodyPr/>
        <a:lstStyle/>
        <a:p>
          <a:pPr rtl="0"/>
          <a:r>
            <a:rPr lang="en-US" dirty="0" smtClean="0"/>
            <a:t>Post sale</a:t>
          </a:r>
          <a:endParaRPr lang="en-US" dirty="0"/>
        </a:p>
      </dgm:t>
    </dgm:pt>
    <dgm:pt modelId="{91F38028-EF26-BE4C-AAC3-400FCD97FDB5}" type="parTrans" cxnId="{2EC1442B-A981-0242-B97E-7A7E36CA2B6B}">
      <dgm:prSet/>
      <dgm:spPr/>
    </dgm:pt>
    <dgm:pt modelId="{691232C9-9B39-D64B-ADC3-048C581D5E3E}" type="sibTrans" cxnId="{2EC1442B-A981-0242-B97E-7A7E36CA2B6B}">
      <dgm:prSet/>
      <dgm:spPr/>
    </dgm:pt>
    <dgm:pt modelId="{B03E63B3-B137-AE46-8E0A-CB963497F5BE}" type="pres">
      <dgm:prSet presAssocID="{EA2A2B92-3A94-EA4B-9C32-C9FBCB908F07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6637E8F-4876-0D4D-892A-177765F3400A}" type="pres">
      <dgm:prSet presAssocID="{94A21E35-6796-C444-98B6-9AC16EDACC7A}" presName="parentLin" presStyleCnt="0"/>
      <dgm:spPr/>
    </dgm:pt>
    <dgm:pt modelId="{5395B418-C6A5-D247-81CD-52930FAECB76}" type="pres">
      <dgm:prSet presAssocID="{94A21E35-6796-C444-98B6-9AC16EDACC7A}" presName="parentLeftMargin" presStyleLbl="node1" presStyleIdx="0" presStyleCnt="6"/>
      <dgm:spPr/>
      <dgm:t>
        <a:bodyPr/>
        <a:lstStyle/>
        <a:p>
          <a:endParaRPr lang="en-US"/>
        </a:p>
      </dgm:t>
    </dgm:pt>
    <dgm:pt modelId="{BF3CB501-448C-A14B-A4B3-1980F76B4BA1}" type="pres">
      <dgm:prSet presAssocID="{94A21E35-6796-C444-98B6-9AC16EDACC7A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5D5F02-6B89-2947-8B69-DD6842AE8AF6}" type="pres">
      <dgm:prSet presAssocID="{94A21E35-6796-C444-98B6-9AC16EDACC7A}" presName="negativeSpace" presStyleCnt="0"/>
      <dgm:spPr/>
    </dgm:pt>
    <dgm:pt modelId="{A51E1B96-8DC4-0B42-BFCB-30D601034967}" type="pres">
      <dgm:prSet presAssocID="{94A21E35-6796-C444-98B6-9AC16EDACC7A}" presName="childText" presStyleLbl="conFgAcc1" presStyleIdx="0" presStyleCnt="6">
        <dgm:presLayoutVars>
          <dgm:bulletEnabled val="1"/>
        </dgm:presLayoutVars>
      </dgm:prSet>
      <dgm:spPr/>
    </dgm:pt>
    <dgm:pt modelId="{672BDADD-72E8-0F47-8486-5DA639FF9565}" type="pres">
      <dgm:prSet presAssocID="{098233D2-3DE3-4345-B8D1-B9823957247D}" presName="spaceBetweenRectangles" presStyleCnt="0"/>
      <dgm:spPr/>
    </dgm:pt>
    <dgm:pt modelId="{BA457BB7-F1B4-B642-ADCF-C2F9C273DE33}" type="pres">
      <dgm:prSet presAssocID="{11ED9BF5-EE21-0040-8014-99529FAFE5C6}" presName="parentLin" presStyleCnt="0"/>
      <dgm:spPr/>
    </dgm:pt>
    <dgm:pt modelId="{395FE0D2-4559-BF41-B6BA-0E55D7FCCEC0}" type="pres">
      <dgm:prSet presAssocID="{11ED9BF5-EE21-0040-8014-99529FAFE5C6}" presName="parentLeftMargin" presStyleLbl="node1" presStyleIdx="0" presStyleCnt="6"/>
      <dgm:spPr/>
      <dgm:t>
        <a:bodyPr/>
        <a:lstStyle/>
        <a:p>
          <a:endParaRPr lang="en-US"/>
        </a:p>
      </dgm:t>
    </dgm:pt>
    <dgm:pt modelId="{4B3BC323-2F67-3C4D-AC42-D5B2781C899D}" type="pres">
      <dgm:prSet presAssocID="{11ED9BF5-EE21-0040-8014-99529FAFE5C6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5F714E-8B0D-7546-A511-FAECE9D0C893}" type="pres">
      <dgm:prSet presAssocID="{11ED9BF5-EE21-0040-8014-99529FAFE5C6}" presName="negativeSpace" presStyleCnt="0"/>
      <dgm:spPr/>
    </dgm:pt>
    <dgm:pt modelId="{0C0686AB-4952-0947-8AA1-0A95EA71E2D5}" type="pres">
      <dgm:prSet presAssocID="{11ED9BF5-EE21-0040-8014-99529FAFE5C6}" presName="childText" presStyleLbl="conFgAcc1" presStyleIdx="1" presStyleCnt="6">
        <dgm:presLayoutVars>
          <dgm:bulletEnabled val="1"/>
        </dgm:presLayoutVars>
      </dgm:prSet>
      <dgm:spPr/>
    </dgm:pt>
    <dgm:pt modelId="{3D1B3FB5-7BDE-9448-AF4F-60B927A16644}" type="pres">
      <dgm:prSet presAssocID="{2F7503EB-D511-0E4F-BC40-D06BC7865B0E}" presName="spaceBetweenRectangles" presStyleCnt="0"/>
      <dgm:spPr/>
    </dgm:pt>
    <dgm:pt modelId="{3E0E422D-37F7-5C4C-80A6-54E22A47FA09}" type="pres">
      <dgm:prSet presAssocID="{E035DFDE-5EAB-1F44-8C4C-D7FA29BB1AC6}" presName="parentLin" presStyleCnt="0"/>
      <dgm:spPr/>
    </dgm:pt>
    <dgm:pt modelId="{46FC6B8E-1EE6-0445-AA2B-5C64579615BB}" type="pres">
      <dgm:prSet presAssocID="{E035DFDE-5EAB-1F44-8C4C-D7FA29BB1AC6}" presName="parentLeftMargin" presStyleLbl="node1" presStyleIdx="1" presStyleCnt="6"/>
      <dgm:spPr/>
      <dgm:t>
        <a:bodyPr/>
        <a:lstStyle/>
        <a:p>
          <a:endParaRPr lang="en-US"/>
        </a:p>
      </dgm:t>
    </dgm:pt>
    <dgm:pt modelId="{720530F8-DF5B-3F48-A6CD-803BBB46DEB6}" type="pres">
      <dgm:prSet presAssocID="{E035DFDE-5EAB-1F44-8C4C-D7FA29BB1AC6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FAE5939-1A79-8343-8E9E-1141C708BF8A}" type="pres">
      <dgm:prSet presAssocID="{E035DFDE-5EAB-1F44-8C4C-D7FA29BB1AC6}" presName="negativeSpace" presStyleCnt="0"/>
      <dgm:spPr/>
    </dgm:pt>
    <dgm:pt modelId="{AB069365-2B0D-314E-8E9E-ECB9299448F5}" type="pres">
      <dgm:prSet presAssocID="{E035DFDE-5EAB-1F44-8C4C-D7FA29BB1AC6}" presName="childText" presStyleLbl="conFgAcc1" presStyleIdx="2" presStyleCnt="6">
        <dgm:presLayoutVars>
          <dgm:bulletEnabled val="1"/>
        </dgm:presLayoutVars>
      </dgm:prSet>
      <dgm:spPr/>
    </dgm:pt>
    <dgm:pt modelId="{DA52DA05-3947-4242-A017-3C83FB527910}" type="pres">
      <dgm:prSet presAssocID="{7083E451-F225-4948-A41A-168B0A000F09}" presName="spaceBetweenRectangles" presStyleCnt="0"/>
      <dgm:spPr/>
    </dgm:pt>
    <dgm:pt modelId="{E82B5B72-7981-B44A-AB1A-DFB3858FF7B2}" type="pres">
      <dgm:prSet presAssocID="{DD7AD738-821E-9A48-A3C5-6FE2B4C0E065}" presName="parentLin" presStyleCnt="0"/>
      <dgm:spPr/>
    </dgm:pt>
    <dgm:pt modelId="{AC9468CC-24C0-0046-9A43-0269A1A6768E}" type="pres">
      <dgm:prSet presAssocID="{DD7AD738-821E-9A48-A3C5-6FE2B4C0E065}" presName="parentLeftMargin" presStyleLbl="node1" presStyleIdx="2" presStyleCnt="6"/>
      <dgm:spPr/>
      <dgm:t>
        <a:bodyPr/>
        <a:lstStyle/>
        <a:p>
          <a:endParaRPr lang="en-US"/>
        </a:p>
      </dgm:t>
    </dgm:pt>
    <dgm:pt modelId="{3D224213-7D0F-7D47-8845-A9864154E0C0}" type="pres">
      <dgm:prSet presAssocID="{DD7AD738-821E-9A48-A3C5-6FE2B4C0E065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C72D212-CFE5-5442-B502-3721FB83947B}" type="pres">
      <dgm:prSet presAssocID="{DD7AD738-821E-9A48-A3C5-6FE2B4C0E065}" presName="negativeSpace" presStyleCnt="0"/>
      <dgm:spPr/>
    </dgm:pt>
    <dgm:pt modelId="{F655CFD9-796E-8143-9FCD-018E36422F38}" type="pres">
      <dgm:prSet presAssocID="{DD7AD738-821E-9A48-A3C5-6FE2B4C0E065}" presName="childText" presStyleLbl="conFgAcc1" presStyleIdx="3" presStyleCnt="6">
        <dgm:presLayoutVars>
          <dgm:bulletEnabled val="1"/>
        </dgm:presLayoutVars>
      </dgm:prSet>
      <dgm:spPr/>
    </dgm:pt>
    <dgm:pt modelId="{4DEE1FA2-D33A-4A47-A178-9982C16DB1C2}" type="pres">
      <dgm:prSet presAssocID="{DFDFEA4A-ADFD-1141-A21C-80BE1167FFC5}" presName="spaceBetweenRectangles" presStyleCnt="0"/>
      <dgm:spPr/>
    </dgm:pt>
    <dgm:pt modelId="{ED022C78-23C7-A74F-9791-9E8BAF65B945}" type="pres">
      <dgm:prSet presAssocID="{E3BBA26C-DAEC-F948-BB13-BD19D1E5AED5}" presName="parentLin" presStyleCnt="0"/>
      <dgm:spPr/>
    </dgm:pt>
    <dgm:pt modelId="{30562FE8-110A-3747-9C8B-230A49CC82C6}" type="pres">
      <dgm:prSet presAssocID="{E3BBA26C-DAEC-F948-BB13-BD19D1E5AED5}" presName="parentLeftMargin" presStyleLbl="node1" presStyleIdx="3" presStyleCnt="6"/>
      <dgm:spPr/>
      <dgm:t>
        <a:bodyPr/>
        <a:lstStyle/>
        <a:p>
          <a:endParaRPr lang="en-US"/>
        </a:p>
      </dgm:t>
    </dgm:pt>
    <dgm:pt modelId="{8208231D-945E-7446-BA92-4E725781261B}" type="pres">
      <dgm:prSet presAssocID="{E3BBA26C-DAEC-F948-BB13-BD19D1E5AED5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9310A7D-EDA6-3047-B25A-FCE22278F0D8}" type="pres">
      <dgm:prSet presAssocID="{E3BBA26C-DAEC-F948-BB13-BD19D1E5AED5}" presName="negativeSpace" presStyleCnt="0"/>
      <dgm:spPr/>
    </dgm:pt>
    <dgm:pt modelId="{3DF4C21D-0C51-F942-9C1F-3E4B121E66AC}" type="pres">
      <dgm:prSet presAssocID="{E3BBA26C-DAEC-F948-BB13-BD19D1E5AED5}" presName="childText" presStyleLbl="conFgAcc1" presStyleIdx="4" presStyleCnt="6">
        <dgm:presLayoutVars>
          <dgm:bulletEnabled val="1"/>
        </dgm:presLayoutVars>
      </dgm:prSet>
      <dgm:spPr/>
    </dgm:pt>
    <dgm:pt modelId="{D352EF25-D394-A74F-B33E-844FD36317BE}" type="pres">
      <dgm:prSet presAssocID="{D51E1002-7414-CB4F-A3F4-26A92239A7C4}" presName="spaceBetweenRectangles" presStyleCnt="0"/>
      <dgm:spPr/>
    </dgm:pt>
    <dgm:pt modelId="{6115B942-19B1-A24F-8F8D-D2EC7585C9FD}" type="pres">
      <dgm:prSet presAssocID="{7DE03B4E-8869-F04D-A314-71065216D9D6}" presName="parentLin" presStyleCnt="0"/>
      <dgm:spPr/>
    </dgm:pt>
    <dgm:pt modelId="{6A1D9824-EF7B-4947-8D28-AE37A7F1C5BF}" type="pres">
      <dgm:prSet presAssocID="{7DE03B4E-8869-F04D-A314-71065216D9D6}" presName="parentLeftMargin" presStyleLbl="node1" presStyleIdx="4" presStyleCnt="6"/>
      <dgm:spPr/>
      <dgm:t>
        <a:bodyPr/>
        <a:lstStyle/>
        <a:p>
          <a:endParaRPr lang="en-US"/>
        </a:p>
      </dgm:t>
    </dgm:pt>
    <dgm:pt modelId="{D95ABC60-1CA6-8E4C-937A-B58DAF571174}" type="pres">
      <dgm:prSet presAssocID="{7DE03B4E-8869-F04D-A314-71065216D9D6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FA1A27-6F34-ED4E-9464-72D01501106F}" type="pres">
      <dgm:prSet presAssocID="{7DE03B4E-8869-F04D-A314-71065216D9D6}" presName="negativeSpace" presStyleCnt="0"/>
      <dgm:spPr/>
    </dgm:pt>
    <dgm:pt modelId="{E43F444A-7EC8-DF42-800F-2CA507B3317E}" type="pres">
      <dgm:prSet presAssocID="{7DE03B4E-8869-F04D-A314-71065216D9D6}" presName="childText" presStyleLbl="conFgAcc1" presStyleIdx="5" presStyleCnt="6">
        <dgm:presLayoutVars>
          <dgm:bulletEnabled val="1"/>
        </dgm:presLayoutVars>
      </dgm:prSet>
      <dgm:spPr/>
    </dgm:pt>
  </dgm:ptLst>
  <dgm:cxnLst>
    <dgm:cxn modelId="{BF7BC5B7-9156-C74C-93D4-0011C831B4FB}" type="presOf" srcId="{11ED9BF5-EE21-0040-8014-99529FAFE5C6}" destId="{4B3BC323-2F67-3C4D-AC42-D5B2781C899D}" srcOrd="1" destOrd="0" presId="urn:microsoft.com/office/officeart/2005/8/layout/list1"/>
    <dgm:cxn modelId="{303C1D85-B431-A14D-944B-632B82C7249C}" type="presOf" srcId="{DD7AD738-821E-9A48-A3C5-6FE2B4C0E065}" destId="{AC9468CC-24C0-0046-9A43-0269A1A6768E}" srcOrd="0" destOrd="0" presId="urn:microsoft.com/office/officeart/2005/8/layout/list1"/>
    <dgm:cxn modelId="{519DCA06-3D9B-7E44-8CC9-C648AC46B936}" type="presOf" srcId="{E3BBA26C-DAEC-F948-BB13-BD19D1E5AED5}" destId="{30562FE8-110A-3747-9C8B-230A49CC82C6}" srcOrd="0" destOrd="0" presId="urn:microsoft.com/office/officeart/2005/8/layout/list1"/>
    <dgm:cxn modelId="{7F6201C4-DCF0-284A-9E18-BB50A9458676}" srcId="{EA2A2B92-3A94-EA4B-9C32-C9FBCB908F07}" destId="{94A21E35-6796-C444-98B6-9AC16EDACC7A}" srcOrd="0" destOrd="0" parTransId="{E76DA740-EC39-7643-84B9-6C3AD12E13D4}" sibTransId="{098233D2-3DE3-4345-B8D1-B9823957247D}"/>
    <dgm:cxn modelId="{D6E8B1B2-FF3B-704F-A369-F18984039BAF}" srcId="{EA2A2B92-3A94-EA4B-9C32-C9FBCB908F07}" destId="{E3BBA26C-DAEC-F948-BB13-BD19D1E5AED5}" srcOrd="4" destOrd="0" parTransId="{28DE18CD-E65E-F146-AAD0-558BA71BAC83}" sibTransId="{D51E1002-7414-CB4F-A3F4-26A92239A7C4}"/>
    <dgm:cxn modelId="{539414E6-F52B-5B4E-B2C4-B8E009F55AF2}" type="presOf" srcId="{E035DFDE-5EAB-1F44-8C4C-D7FA29BB1AC6}" destId="{46FC6B8E-1EE6-0445-AA2B-5C64579615BB}" srcOrd="0" destOrd="0" presId="urn:microsoft.com/office/officeart/2005/8/layout/list1"/>
    <dgm:cxn modelId="{0FECD705-E1C6-2D41-8DB9-4D080728309B}" srcId="{EA2A2B92-3A94-EA4B-9C32-C9FBCB908F07}" destId="{E035DFDE-5EAB-1F44-8C4C-D7FA29BB1AC6}" srcOrd="2" destOrd="0" parTransId="{959D733E-A831-8D4B-A677-06C0FB2B52F6}" sibTransId="{7083E451-F225-4948-A41A-168B0A000F09}"/>
    <dgm:cxn modelId="{2EC1442B-A981-0242-B97E-7A7E36CA2B6B}" srcId="{EA2A2B92-3A94-EA4B-9C32-C9FBCB908F07}" destId="{7DE03B4E-8869-F04D-A314-71065216D9D6}" srcOrd="5" destOrd="0" parTransId="{91F38028-EF26-BE4C-AAC3-400FCD97FDB5}" sibTransId="{691232C9-9B39-D64B-ADC3-048C581D5E3E}"/>
    <dgm:cxn modelId="{58213C88-42EE-5B4F-B1BA-1EE698D08CE2}" type="presOf" srcId="{94A21E35-6796-C444-98B6-9AC16EDACC7A}" destId="{BF3CB501-448C-A14B-A4B3-1980F76B4BA1}" srcOrd="1" destOrd="0" presId="urn:microsoft.com/office/officeart/2005/8/layout/list1"/>
    <dgm:cxn modelId="{F307812B-8014-3749-90C2-AFD2EF850462}" type="presOf" srcId="{11ED9BF5-EE21-0040-8014-99529FAFE5C6}" destId="{395FE0D2-4559-BF41-B6BA-0E55D7FCCEC0}" srcOrd="0" destOrd="0" presId="urn:microsoft.com/office/officeart/2005/8/layout/list1"/>
    <dgm:cxn modelId="{D19524C2-7B14-4544-961A-D870F2F836CA}" type="presOf" srcId="{7DE03B4E-8869-F04D-A314-71065216D9D6}" destId="{6A1D9824-EF7B-4947-8D28-AE37A7F1C5BF}" srcOrd="0" destOrd="0" presId="urn:microsoft.com/office/officeart/2005/8/layout/list1"/>
    <dgm:cxn modelId="{1293EBED-7BC7-564A-9C64-B8D16F6C2254}" type="presOf" srcId="{E035DFDE-5EAB-1F44-8C4C-D7FA29BB1AC6}" destId="{720530F8-DF5B-3F48-A6CD-803BBB46DEB6}" srcOrd="1" destOrd="0" presId="urn:microsoft.com/office/officeart/2005/8/layout/list1"/>
    <dgm:cxn modelId="{F76AFB65-9F4B-DA43-9479-860012E4F13E}" srcId="{EA2A2B92-3A94-EA4B-9C32-C9FBCB908F07}" destId="{DD7AD738-821E-9A48-A3C5-6FE2B4C0E065}" srcOrd="3" destOrd="0" parTransId="{2C167407-7F89-6649-901A-36F31A174024}" sibTransId="{DFDFEA4A-ADFD-1141-A21C-80BE1167FFC5}"/>
    <dgm:cxn modelId="{B72956F4-0D22-9347-81AC-3FBF2841CF13}" type="presOf" srcId="{EA2A2B92-3A94-EA4B-9C32-C9FBCB908F07}" destId="{B03E63B3-B137-AE46-8E0A-CB963497F5BE}" srcOrd="0" destOrd="0" presId="urn:microsoft.com/office/officeart/2005/8/layout/list1"/>
    <dgm:cxn modelId="{B222A165-9054-2449-83FF-FDD8708F4583}" type="presOf" srcId="{DD7AD738-821E-9A48-A3C5-6FE2B4C0E065}" destId="{3D224213-7D0F-7D47-8845-A9864154E0C0}" srcOrd="1" destOrd="0" presId="urn:microsoft.com/office/officeart/2005/8/layout/list1"/>
    <dgm:cxn modelId="{0E20155E-B562-1D48-A5A8-CB6C4C8FC815}" type="presOf" srcId="{94A21E35-6796-C444-98B6-9AC16EDACC7A}" destId="{5395B418-C6A5-D247-81CD-52930FAECB76}" srcOrd="0" destOrd="0" presId="urn:microsoft.com/office/officeart/2005/8/layout/list1"/>
    <dgm:cxn modelId="{BBAAD77A-D8E6-A54D-8FF6-669973379C04}" type="presOf" srcId="{E3BBA26C-DAEC-F948-BB13-BD19D1E5AED5}" destId="{8208231D-945E-7446-BA92-4E725781261B}" srcOrd="1" destOrd="0" presId="urn:microsoft.com/office/officeart/2005/8/layout/list1"/>
    <dgm:cxn modelId="{6DAE4A32-FAC7-8246-AC4C-AA49ED12558E}" srcId="{EA2A2B92-3A94-EA4B-9C32-C9FBCB908F07}" destId="{11ED9BF5-EE21-0040-8014-99529FAFE5C6}" srcOrd="1" destOrd="0" parTransId="{F3083C80-CFE7-9B4D-8D6E-207FCFBBDFB1}" sibTransId="{2F7503EB-D511-0E4F-BC40-D06BC7865B0E}"/>
    <dgm:cxn modelId="{7ECE32D9-B0A6-A541-86E8-88B132F36C12}" type="presOf" srcId="{7DE03B4E-8869-F04D-A314-71065216D9D6}" destId="{D95ABC60-1CA6-8E4C-937A-B58DAF571174}" srcOrd="1" destOrd="0" presId="urn:microsoft.com/office/officeart/2005/8/layout/list1"/>
    <dgm:cxn modelId="{B1E853E5-3F53-DC47-B47C-AA22118D8F7A}" type="presParOf" srcId="{B03E63B3-B137-AE46-8E0A-CB963497F5BE}" destId="{B6637E8F-4876-0D4D-892A-177765F3400A}" srcOrd="0" destOrd="0" presId="urn:microsoft.com/office/officeart/2005/8/layout/list1"/>
    <dgm:cxn modelId="{BE78BA71-67C0-AF4C-8B02-174BD81063A8}" type="presParOf" srcId="{B6637E8F-4876-0D4D-892A-177765F3400A}" destId="{5395B418-C6A5-D247-81CD-52930FAECB76}" srcOrd="0" destOrd="0" presId="urn:microsoft.com/office/officeart/2005/8/layout/list1"/>
    <dgm:cxn modelId="{93A22158-7605-B347-915E-25114A263CB8}" type="presParOf" srcId="{B6637E8F-4876-0D4D-892A-177765F3400A}" destId="{BF3CB501-448C-A14B-A4B3-1980F76B4BA1}" srcOrd="1" destOrd="0" presId="urn:microsoft.com/office/officeart/2005/8/layout/list1"/>
    <dgm:cxn modelId="{F82105FE-4FEE-C642-BDDE-53FEF8E86751}" type="presParOf" srcId="{B03E63B3-B137-AE46-8E0A-CB963497F5BE}" destId="{B45D5F02-6B89-2947-8B69-DD6842AE8AF6}" srcOrd="1" destOrd="0" presId="urn:microsoft.com/office/officeart/2005/8/layout/list1"/>
    <dgm:cxn modelId="{1C0A738B-36FF-574F-B01B-36499B79BE54}" type="presParOf" srcId="{B03E63B3-B137-AE46-8E0A-CB963497F5BE}" destId="{A51E1B96-8DC4-0B42-BFCB-30D601034967}" srcOrd="2" destOrd="0" presId="urn:microsoft.com/office/officeart/2005/8/layout/list1"/>
    <dgm:cxn modelId="{11126783-802F-F04E-A367-3D3EFF241226}" type="presParOf" srcId="{B03E63B3-B137-AE46-8E0A-CB963497F5BE}" destId="{672BDADD-72E8-0F47-8486-5DA639FF9565}" srcOrd="3" destOrd="0" presId="urn:microsoft.com/office/officeart/2005/8/layout/list1"/>
    <dgm:cxn modelId="{B2AB3208-8849-5848-BFCE-6A6728D02C5B}" type="presParOf" srcId="{B03E63B3-B137-AE46-8E0A-CB963497F5BE}" destId="{BA457BB7-F1B4-B642-ADCF-C2F9C273DE33}" srcOrd="4" destOrd="0" presId="urn:microsoft.com/office/officeart/2005/8/layout/list1"/>
    <dgm:cxn modelId="{0158E691-F1A7-664E-9062-ABAFA578C8C9}" type="presParOf" srcId="{BA457BB7-F1B4-B642-ADCF-C2F9C273DE33}" destId="{395FE0D2-4559-BF41-B6BA-0E55D7FCCEC0}" srcOrd="0" destOrd="0" presId="urn:microsoft.com/office/officeart/2005/8/layout/list1"/>
    <dgm:cxn modelId="{2312AF1C-2073-8C4B-AC78-372D8DE1692D}" type="presParOf" srcId="{BA457BB7-F1B4-B642-ADCF-C2F9C273DE33}" destId="{4B3BC323-2F67-3C4D-AC42-D5B2781C899D}" srcOrd="1" destOrd="0" presId="urn:microsoft.com/office/officeart/2005/8/layout/list1"/>
    <dgm:cxn modelId="{C4070C40-66A7-2F47-8A99-EE614DA16CDA}" type="presParOf" srcId="{B03E63B3-B137-AE46-8E0A-CB963497F5BE}" destId="{465F714E-8B0D-7546-A511-FAECE9D0C893}" srcOrd="5" destOrd="0" presId="urn:microsoft.com/office/officeart/2005/8/layout/list1"/>
    <dgm:cxn modelId="{FE08C883-51C7-AE4C-9644-4CA2C602CD25}" type="presParOf" srcId="{B03E63B3-B137-AE46-8E0A-CB963497F5BE}" destId="{0C0686AB-4952-0947-8AA1-0A95EA71E2D5}" srcOrd="6" destOrd="0" presId="urn:microsoft.com/office/officeart/2005/8/layout/list1"/>
    <dgm:cxn modelId="{73154A09-779B-494B-A6FF-F290C0FFC33C}" type="presParOf" srcId="{B03E63B3-B137-AE46-8E0A-CB963497F5BE}" destId="{3D1B3FB5-7BDE-9448-AF4F-60B927A16644}" srcOrd="7" destOrd="0" presId="urn:microsoft.com/office/officeart/2005/8/layout/list1"/>
    <dgm:cxn modelId="{4E205F00-72B2-AA44-BF09-41F2822C9338}" type="presParOf" srcId="{B03E63B3-B137-AE46-8E0A-CB963497F5BE}" destId="{3E0E422D-37F7-5C4C-80A6-54E22A47FA09}" srcOrd="8" destOrd="0" presId="urn:microsoft.com/office/officeart/2005/8/layout/list1"/>
    <dgm:cxn modelId="{E24DF0B2-305D-3641-8793-353ADD0B48B8}" type="presParOf" srcId="{3E0E422D-37F7-5C4C-80A6-54E22A47FA09}" destId="{46FC6B8E-1EE6-0445-AA2B-5C64579615BB}" srcOrd="0" destOrd="0" presId="urn:microsoft.com/office/officeart/2005/8/layout/list1"/>
    <dgm:cxn modelId="{B6589D73-B2FF-EF4B-B344-AED3E41F8731}" type="presParOf" srcId="{3E0E422D-37F7-5C4C-80A6-54E22A47FA09}" destId="{720530F8-DF5B-3F48-A6CD-803BBB46DEB6}" srcOrd="1" destOrd="0" presId="urn:microsoft.com/office/officeart/2005/8/layout/list1"/>
    <dgm:cxn modelId="{D4BBF571-7BB3-7942-A9A3-44168922D32E}" type="presParOf" srcId="{B03E63B3-B137-AE46-8E0A-CB963497F5BE}" destId="{2FAE5939-1A79-8343-8E9E-1141C708BF8A}" srcOrd="9" destOrd="0" presId="urn:microsoft.com/office/officeart/2005/8/layout/list1"/>
    <dgm:cxn modelId="{097B6A35-E734-ED44-B555-437521888547}" type="presParOf" srcId="{B03E63B3-B137-AE46-8E0A-CB963497F5BE}" destId="{AB069365-2B0D-314E-8E9E-ECB9299448F5}" srcOrd="10" destOrd="0" presId="urn:microsoft.com/office/officeart/2005/8/layout/list1"/>
    <dgm:cxn modelId="{38D5BD50-8C82-7B4E-99CA-D4844C2B464C}" type="presParOf" srcId="{B03E63B3-B137-AE46-8E0A-CB963497F5BE}" destId="{DA52DA05-3947-4242-A017-3C83FB527910}" srcOrd="11" destOrd="0" presId="urn:microsoft.com/office/officeart/2005/8/layout/list1"/>
    <dgm:cxn modelId="{DFB57CB9-EB90-8D48-A755-A31BBA39A97A}" type="presParOf" srcId="{B03E63B3-B137-AE46-8E0A-CB963497F5BE}" destId="{E82B5B72-7981-B44A-AB1A-DFB3858FF7B2}" srcOrd="12" destOrd="0" presId="urn:microsoft.com/office/officeart/2005/8/layout/list1"/>
    <dgm:cxn modelId="{D19CFE15-6702-DC4F-BBC3-835FF73E85DE}" type="presParOf" srcId="{E82B5B72-7981-B44A-AB1A-DFB3858FF7B2}" destId="{AC9468CC-24C0-0046-9A43-0269A1A6768E}" srcOrd="0" destOrd="0" presId="urn:microsoft.com/office/officeart/2005/8/layout/list1"/>
    <dgm:cxn modelId="{E921F036-83D0-9C48-9795-ABEB29C9C20B}" type="presParOf" srcId="{E82B5B72-7981-B44A-AB1A-DFB3858FF7B2}" destId="{3D224213-7D0F-7D47-8845-A9864154E0C0}" srcOrd="1" destOrd="0" presId="urn:microsoft.com/office/officeart/2005/8/layout/list1"/>
    <dgm:cxn modelId="{FBE1F725-83D0-AF45-B77D-39FBBEC0E899}" type="presParOf" srcId="{B03E63B3-B137-AE46-8E0A-CB963497F5BE}" destId="{EC72D212-CFE5-5442-B502-3721FB83947B}" srcOrd="13" destOrd="0" presId="urn:microsoft.com/office/officeart/2005/8/layout/list1"/>
    <dgm:cxn modelId="{E0D760EB-37EA-DD43-A502-E46C9A89F4CD}" type="presParOf" srcId="{B03E63B3-B137-AE46-8E0A-CB963497F5BE}" destId="{F655CFD9-796E-8143-9FCD-018E36422F38}" srcOrd="14" destOrd="0" presId="urn:microsoft.com/office/officeart/2005/8/layout/list1"/>
    <dgm:cxn modelId="{9ACCD906-4491-774D-AB9D-3856E8756437}" type="presParOf" srcId="{B03E63B3-B137-AE46-8E0A-CB963497F5BE}" destId="{4DEE1FA2-D33A-4A47-A178-9982C16DB1C2}" srcOrd="15" destOrd="0" presId="urn:microsoft.com/office/officeart/2005/8/layout/list1"/>
    <dgm:cxn modelId="{1875AD83-749D-A64D-B052-8874E6DD5B99}" type="presParOf" srcId="{B03E63B3-B137-AE46-8E0A-CB963497F5BE}" destId="{ED022C78-23C7-A74F-9791-9E8BAF65B945}" srcOrd="16" destOrd="0" presId="urn:microsoft.com/office/officeart/2005/8/layout/list1"/>
    <dgm:cxn modelId="{B7D173AD-5BD5-AC45-878D-90F02AE2E38E}" type="presParOf" srcId="{ED022C78-23C7-A74F-9791-9E8BAF65B945}" destId="{30562FE8-110A-3747-9C8B-230A49CC82C6}" srcOrd="0" destOrd="0" presId="urn:microsoft.com/office/officeart/2005/8/layout/list1"/>
    <dgm:cxn modelId="{097005C4-9F72-3143-AFD8-7750B80B6952}" type="presParOf" srcId="{ED022C78-23C7-A74F-9791-9E8BAF65B945}" destId="{8208231D-945E-7446-BA92-4E725781261B}" srcOrd="1" destOrd="0" presId="urn:microsoft.com/office/officeart/2005/8/layout/list1"/>
    <dgm:cxn modelId="{6A1B91BA-66C7-0D48-BA63-04F785521C65}" type="presParOf" srcId="{B03E63B3-B137-AE46-8E0A-CB963497F5BE}" destId="{59310A7D-EDA6-3047-B25A-FCE22278F0D8}" srcOrd="17" destOrd="0" presId="urn:microsoft.com/office/officeart/2005/8/layout/list1"/>
    <dgm:cxn modelId="{04120C64-00CF-4E49-B5A6-6FACB5120362}" type="presParOf" srcId="{B03E63B3-B137-AE46-8E0A-CB963497F5BE}" destId="{3DF4C21D-0C51-F942-9C1F-3E4B121E66AC}" srcOrd="18" destOrd="0" presId="urn:microsoft.com/office/officeart/2005/8/layout/list1"/>
    <dgm:cxn modelId="{61D1DDE8-2C28-DA47-B76D-42A18F2291AA}" type="presParOf" srcId="{B03E63B3-B137-AE46-8E0A-CB963497F5BE}" destId="{D352EF25-D394-A74F-B33E-844FD36317BE}" srcOrd="19" destOrd="0" presId="urn:microsoft.com/office/officeart/2005/8/layout/list1"/>
    <dgm:cxn modelId="{9C96DF86-DB7E-AE4E-BA5E-5946ACE85B59}" type="presParOf" srcId="{B03E63B3-B137-AE46-8E0A-CB963497F5BE}" destId="{6115B942-19B1-A24F-8F8D-D2EC7585C9FD}" srcOrd="20" destOrd="0" presId="urn:microsoft.com/office/officeart/2005/8/layout/list1"/>
    <dgm:cxn modelId="{B00C0F50-DBF5-624A-AE0F-6B3DD863292F}" type="presParOf" srcId="{6115B942-19B1-A24F-8F8D-D2EC7585C9FD}" destId="{6A1D9824-EF7B-4947-8D28-AE37A7F1C5BF}" srcOrd="0" destOrd="0" presId="urn:microsoft.com/office/officeart/2005/8/layout/list1"/>
    <dgm:cxn modelId="{0B0E0CDE-2B24-F346-8786-C8D79BF03D43}" type="presParOf" srcId="{6115B942-19B1-A24F-8F8D-D2EC7585C9FD}" destId="{D95ABC60-1CA6-8E4C-937A-B58DAF571174}" srcOrd="1" destOrd="0" presId="urn:microsoft.com/office/officeart/2005/8/layout/list1"/>
    <dgm:cxn modelId="{ECECE3E1-0AD1-BD41-B7DA-2D29C24D8491}" type="presParOf" srcId="{B03E63B3-B137-AE46-8E0A-CB963497F5BE}" destId="{2AFA1A27-6F34-ED4E-9464-72D01501106F}" srcOrd="21" destOrd="0" presId="urn:microsoft.com/office/officeart/2005/8/layout/list1"/>
    <dgm:cxn modelId="{E1E6C3A4-C86D-9D48-A76F-79BA85D35B62}" type="presParOf" srcId="{B03E63B3-B137-AE46-8E0A-CB963497F5BE}" destId="{E43F444A-7EC8-DF42-800F-2CA507B3317E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63991A-A941-4EEF-AEB1-EE2703D0B29C}">
      <dsp:nvSpPr>
        <dsp:cNvPr id="0" name=""/>
        <dsp:cNvSpPr/>
      </dsp:nvSpPr>
      <dsp:spPr>
        <a:xfrm>
          <a:off x="-6122738" y="-937410"/>
          <a:ext cx="7293488" cy="7293488"/>
        </a:xfrm>
        <a:prstGeom prst="blockArc">
          <a:avLst>
            <a:gd name="adj1" fmla="val 18900000"/>
            <a:gd name="adj2" fmla="val 2700000"/>
            <a:gd name="adj3" fmla="val 296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299C3D-A7AE-4A34-9433-878C8CEF560B}">
      <dsp:nvSpPr>
        <dsp:cNvPr id="0" name=""/>
        <dsp:cNvSpPr/>
      </dsp:nvSpPr>
      <dsp:spPr>
        <a:xfrm>
          <a:off x="380119" y="246332"/>
          <a:ext cx="10666764" cy="49244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0881" tIns="63500" rIns="63500" bIns="6350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500" kern="1200" dirty="0" smtClean="0"/>
            <a:t>Motivations and Expectations</a:t>
          </a:r>
          <a:endParaRPr lang="ru-RU" sz="2500" kern="1200" dirty="0"/>
        </a:p>
      </dsp:txBody>
      <dsp:txXfrm>
        <a:off x="380119" y="246332"/>
        <a:ext cx="10666764" cy="492448"/>
      </dsp:txXfrm>
    </dsp:sp>
    <dsp:sp modelId="{F149DC53-CCBC-4A88-B51D-32E913314AB2}">
      <dsp:nvSpPr>
        <dsp:cNvPr id="0" name=""/>
        <dsp:cNvSpPr/>
      </dsp:nvSpPr>
      <dsp:spPr>
        <a:xfrm>
          <a:off x="72339" y="184776"/>
          <a:ext cx="615560" cy="615560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47029BA-09F4-9F4C-BD6B-70182A3B83A4}">
      <dsp:nvSpPr>
        <dsp:cNvPr id="0" name=""/>
        <dsp:cNvSpPr/>
      </dsp:nvSpPr>
      <dsp:spPr>
        <a:xfrm>
          <a:off x="826075" y="985438"/>
          <a:ext cx="10220808" cy="49244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0881" tIns="63500" rIns="63500" bIns="6350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500" kern="1200" dirty="0" smtClean="0"/>
            <a:t>Online Information Processing</a:t>
          </a:r>
          <a:endParaRPr lang="ru-RU" sz="2500" kern="1200" dirty="0"/>
        </a:p>
      </dsp:txBody>
      <dsp:txXfrm>
        <a:off x="826075" y="985438"/>
        <a:ext cx="10220808" cy="492448"/>
      </dsp:txXfrm>
    </dsp:sp>
    <dsp:sp modelId="{4DD8634E-A1DA-2E4F-8465-1CDA52745930}">
      <dsp:nvSpPr>
        <dsp:cNvPr id="0" name=""/>
        <dsp:cNvSpPr/>
      </dsp:nvSpPr>
      <dsp:spPr>
        <a:xfrm>
          <a:off x="518295" y="923882"/>
          <a:ext cx="615560" cy="61556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53270B3-CBA4-CB4B-921F-1464886ED2CD}">
      <dsp:nvSpPr>
        <dsp:cNvPr id="0" name=""/>
        <dsp:cNvSpPr/>
      </dsp:nvSpPr>
      <dsp:spPr>
        <a:xfrm>
          <a:off x="1070457" y="1724003"/>
          <a:ext cx="9976426" cy="49244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0881" tIns="63500" rIns="63500" bIns="6350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500" kern="1200" dirty="0" smtClean="0"/>
            <a:t>Online Buying Process</a:t>
          </a:r>
          <a:endParaRPr lang="ru-RU" sz="2500" kern="1200" dirty="0"/>
        </a:p>
      </dsp:txBody>
      <dsp:txXfrm>
        <a:off x="1070457" y="1724003"/>
        <a:ext cx="9976426" cy="492448"/>
      </dsp:txXfrm>
    </dsp:sp>
    <dsp:sp modelId="{A6A2DBFD-821F-7D45-8E39-66D9F7DA9EA7}">
      <dsp:nvSpPr>
        <dsp:cNvPr id="0" name=""/>
        <dsp:cNvSpPr/>
      </dsp:nvSpPr>
      <dsp:spPr>
        <a:xfrm>
          <a:off x="762677" y="1662447"/>
          <a:ext cx="615560" cy="61556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ADEF74-3965-F940-BFC8-6D629AF9C9EB}">
      <dsp:nvSpPr>
        <dsp:cNvPr id="0" name=""/>
        <dsp:cNvSpPr/>
      </dsp:nvSpPr>
      <dsp:spPr>
        <a:xfrm>
          <a:off x="1148486" y="2463109"/>
          <a:ext cx="9898397" cy="49244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0881" tIns="63500" rIns="63500" bIns="6350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500" kern="1200" dirty="0" smtClean="0"/>
            <a:t>Relationship and Loyalty</a:t>
          </a:r>
          <a:endParaRPr lang="ru-RU" sz="2500" kern="1200" dirty="0"/>
        </a:p>
      </dsp:txBody>
      <dsp:txXfrm>
        <a:off x="1148486" y="2463109"/>
        <a:ext cx="9898397" cy="492448"/>
      </dsp:txXfrm>
    </dsp:sp>
    <dsp:sp modelId="{620DC358-1378-BC41-965D-918B8F02811D}">
      <dsp:nvSpPr>
        <dsp:cNvPr id="0" name=""/>
        <dsp:cNvSpPr/>
      </dsp:nvSpPr>
      <dsp:spPr>
        <a:xfrm>
          <a:off x="840706" y="2401553"/>
          <a:ext cx="615560" cy="61556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65FF1B3-286E-2B47-B02B-F46DAD988A14}">
      <dsp:nvSpPr>
        <dsp:cNvPr id="0" name=""/>
        <dsp:cNvSpPr/>
      </dsp:nvSpPr>
      <dsp:spPr>
        <a:xfrm>
          <a:off x="1070457" y="3202215"/>
          <a:ext cx="9976426" cy="49244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0881" tIns="63500" rIns="63500" bIns="6350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500" kern="1200" dirty="0" smtClean="0"/>
            <a:t>Communities and Social Networks</a:t>
          </a:r>
          <a:endParaRPr lang="ru-RU" sz="2500" kern="1200" dirty="0"/>
        </a:p>
      </dsp:txBody>
      <dsp:txXfrm>
        <a:off x="1070457" y="3202215"/>
        <a:ext cx="9976426" cy="492448"/>
      </dsp:txXfrm>
    </dsp:sp>
    <dsp:sp modelId="{89B710C8-6634-7444-802D-30C81E45120B}">
      <dsp:nvSpPr>
        <dsp:cNvPr id="0" name=""/>
        <dsp:cNvSpPr/>
      </dsp:nvSpPr>
      <dsp:spPr>
        <a:xfrm>
          <a:off x="762677" y="3140659"/>
          <a:ext cx="615560" cy="61556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9C46A3-B56F-7F41-9E39-323442395D02}">
      <dsp:nvSpPr>
        <dsp:cNvPr id="0" name=""/>
        <dsp:cNvSpPr/>
      </dsp:nvSpPr>
      <dsp:spPr>
        <a:xfrm>
          <a:off x="826075" y="3940779"/>
          <a:ext cx="10220808" cy="49244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0881" tIns="63500" rIns="63500" bIns="6350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500" kern="1200" dirty="0" smtClean="0"/>
            <a:t>Customer Profiles</a:t>
          </a:r>
          <a:endParaRPr lang="ru-RU" sz="2500" kern="1200" dirty="0"/>
        </a:p>
      </dsp:txBody>
      <dsp:txXfrm>
        <a:off x="826075" y="3940779"/>
        <a:ext cx="10220808" cy="492448"/>
      </dsp:txXfrm>
    </dsp:sp>
    <dsp:sp modelId="{F1482FD6-5DBD-9648-8CD6-92B9F7D59A09}">
      <dsp:nvSpPr>
        <dsp:cNvPr id="0" name=""/>
        <dsp:cNvSpPr/>
      </dsp:nvSpPr>
      <dsp:spPr>
        <a:xfrm>
          <a:off x="518295" y="3879223"/>
          <a:ext cx="615560" cy="61556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E4F15E-24F7-714C-9C56-F48744E193D5}">
      <dsp:nvSpPr>
        <dsp:cNvPr id="0" name=""/>
        <dsp:cNvSpPr/>
      </dsp:nvSpPr>
      <dsp:spPr>
        <a:xfrm>
          <a:off x="380119" y="4679885"/>
          <a:ext cx="10666764" cy="49244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0881" tIns="63500" rIns="63500" bIns="6350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500" kern="1200" dirty="0" smtClean="0"/>
            <a:t>Researching the Online Customers </a:t>
          </a:r>
          <a:endParaRPr lang="ru-RU" sz="2500" kern="1200" dirty="0"/>
        </a:p>
      </dsp:txBody>
      <dsp:txXfrm>
        <a:off x="380119" y="4679885"/>
        <a:ext cx="10666764" cy="492448"/>
      </dsp:txXfrm>
    </dsp:sp>
    <dsp:sp modelId="{7A19341C-F464-2346-889A-FF48E9B763EB}">
      <dsp:nvSpPr>
        <dsp:cNvPr id="0" name=""/>
        <dsp:cNvSpPr/>
      </dsp:nvSpPr>
      <dsp:spPr>
        <a:xfrm>
          <a:off x="72339" y="4618329"/>
          <a:ext cx="615560" cy="61556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878BB9-347E-994D-927F-C88F7A8735B4}">
      <dsp:nvSpPr>
        <dsp:cNvPr id="0" name=""/>
        <dsp:cNvSpPr/>
      </dsp:nvSpPr>
      <dsp:spPr>
        <a:xfrm>
          <a:off x="0" y="597933"/>
          <a:ext cx="11193462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FE133E2-1153-FE40-9712-C08A8CB1B4DD}">
      <dsp:nvSpPr>
        <dsp:cNvPr id="0" name=""/>
        <dsp:cNvSpPr/>
      </dsp:nvSpPr>
      <dsp:spPr>
        <a:xfrm>
          <a:off x="559673" y="214173"/>
          <a:ext cx="7835423" cy="7675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6160" tIns="0" rIns="296160" bIns="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Understanding the expectations</a:t>
          </a:r>
          <a:endParaRPr lang="en-US" sz="2600" kern="1200" dirty="0"/>
        </a:p>
      </dsp:txBody>
      <dsp:txXfrm>
        <a:off x="597140" y="251640"/>
        <a:ext cx="7760489" cy="692586"/>
      </dsp:txXfrm>
    </dsp:sp>
    <dsp:sp modelId="{76DBF85F-12FE-A743-B5DF-79D14289705C}">
      <dsp:nvSpPr>
        <dsp:cNvPr id="0" name=""/>
        <dsp:cNvSpPr/>
      </dsp:nvSpPr>
      <dsp:spPr>
        <a:xfrm>
          <a:off x="0" y="1777293"/>
          <a:ext cx="11193462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6F5A6E-A742-4B4E-99C1-C106B3E8FEE6}">
      <dsp:nvSpPr>
        <dsp:cNvPr id="0" name=""/>
        <dsp:cNvSpPr/>
      </dsp:nvSpPr>
      <dsp:spPr>
        <a:xfrm>
          <a:off x="559673" y="1393533"/>
          <a:ext cx="7835423" cy="7675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6160" tIns="0" rIns="296160" bIns="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smtClean="0"/>
            <a:t>Setting and communicating the service promise</a:t>
          </a:r>
          <a:endParaRPr lang="en-US" sz="2600" kern="1200"/>
        </a:p>
      </dsp:txBody>
      <dsp:txXfrm>
        <a:off x="597140" y="1431000"/>
        <a:ext cx="7760489" cy="692586"/>
      </dsp:txXfrm>
    </dsp:sp>
    <dsp:sp modelId="{B0DA421D-95CC-764D-A624-8F82E1C8BCDD}">
      <dsp:nvSpPr>
        <dsp:cNvPr id="0" name=""/>
        <dsp:cNvSpPr/>
      </dsp:nvSpPr>
      <dsp:spPr>
        <a:xfrm>
          <a:off x="0" y="2956653"/>
          <a:ext cx="11193462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469A526-C6A8-8B4F-8E4B-050FBAEE0478}">
      <dsp:nvSpPr>
        <dsp:cNvPr id="0" name=""/>
        <dsp:cNvSpPr/>
      </dsp:nvSpPr>
      <dsp:spPr>
        <a:xfrm>
          <a:off x="559673" y="2572893"/>
          <a:ext cx="7835423" cy="7675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6160" tIns="0" rIns="296160" bIns="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smtClean="0"/>
            <a:t>Delivering service promise</a:t>
          </a:r>
          <a:endParaRPr lang="en-US" sz="2600" kern="1200"/>
        </a:p>
      </dsp:txBody>
      <dsp:txXfrm>
        <a:off x="597140" y="2610360"/>
        <a:ext cx="7760489" cy="692586"/>
      </dsp:txXfrm>
    </dsp:sp>
    <dsp:sp modelId="{798E6683-96C0-4842-A629-ED9FD60656CD}">
      <dsp:nvSpPr>
        <dsp:cNvPr id="0" name=""/>
        <dsp:cNvSpPr/>
      </dsp:nvSpPr>
      <dsp:spPr>
        <a:xfrm>
          <a:off x="0" y="4136014"/>
          <a:ext cx="11193462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4AEBF90-3ABA-A944-9B38-4B1E02E56EB5}">
      <dsp:nvSpPr>
        <dsp:cNvPr id="0" name=""/>
        <dsp:cNvSpPr/>
      </dsp:nvSpPr>
      <dsp:spPr>
        <a:xfrm>
          <a:off x="559673" y="3752254"/>
          <a:ext cx="7835423" cy="7675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6160" tIns="0" rIns="296160" bIns="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Example: TV sold for 2.99</a:t>
          </a:r>
          <a:endParaRPr lang="en-US" sz="2600" kern="1200" dirty="0"/>
        </a:p>
      </dsp:txBody>
      <dsp:txXfrm>
        <a:off x="597140" y="3789721"/>
        <a:ext cx="7760489" cy="69258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1E1B96-8DC4-0B42-BFCB-30D601034967}">
      <dsp:nvSpPr>
        <dsp:cNvPr id="0" name=""/>
        <dsp:cNvSpPr/>
      </dsp:nvSpPr>
      <dsp:spPr>
        <a:xfrm>
          <a:off x="0" y="367533"/>
          <a:ext cx="11193462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3CB501-448C-A14B-A4B3-1980F76B4BA1}">
      <dsp:nvSpPr>
        <dsp:cNvPr id="0" name=""/>
        <dsp:cNvSpPr/>
      </dsp:nvSpPr>
      <dsp:spPr>
        <a:xfrm>
          <a:off x="559673" y="101853"/>
          <a:ext cx="7835423" cy="531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6160" tIns="0" rIns="296160" bIns="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Problem Recognition</a:t>
          </a:r>
          <a:endParaRPr lang="en-US" sz="1800" kern="1200" dirty="0"/>
        </a:p>
      </dsp:txBody>
      <dsp:txXfrm>
        <a:off x="585612" y="127792"/>
        <a:ext cx="7783545" cy="479482"/>
      </dsp:txXfrm>
    </dsp:sp>
    <dsp:sp modelId="{0C0686AB-4952-0947-8AA1-0A95EA71E2D5}">
      <dsp:nvSpPr>
        <dsp:cNvPr id="0" name=""/>
        <dsp:cNvSpPr/>
      </dsp:nvSpPr>
      <dsp:spPr>
        <a:xfrm>
          <a:off x="0" y="1184013"/>
          <a:ext cx="11193462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B3BC323-2F67-3C4D-AC42-D5B2781C899D}">
      <dsp:nvSpPr>
        <dsp:cNvPr id="0" name=""/>
        <dsp:cNvSpPr/>
      </dsp:nvSpPr>
      <dsp:spPr>
        <a:xfrm>
          <a:off x="559673" y="918333"/>
          <a:ext cx="7835423" cy="531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6160" tIns="0" rIns="296160" bIns="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Information Search</a:t>
          </a:r>
          <a:endParaRPr lang="en-US" sz="1800" kern="1200" dirty="0"/>
        </a:p>
      </dsp:txBody>
      <dsp:txXfrm>
        <a:off x="585612" y="944272"/>
        <a:ext cx="7783545" cy="479482"/>
      </dsp:txXfrm>
    </dsp:sp>
    <dsp:sp modelId="{AB069365-2B0D-314E-8E9E-ECB9299448F5}">
      <dsp:nvSpPr>
        <dsp:cNvPr id="0" name=""/>
        <dsp:cNvSpPr/>
      </dsp:nvSpPr>
      <dsp:spPr>
        <a:xfrm>
          <a:off x="0" y="2000493"/>
          <a:ext cx="11193462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20530F8-DF5B-3F48-A6CD-803BBB46DEB6}">
      <dsp:nvSpPr>
        <dsp:cNvPr id="0" name=""/>
        <dsp:cNvSpPr/>
      </dsp:nvSpPr>
      <dsp:spPr>
        <a:xfrm>
          <a:off x="559673" y="1734813"/>
          <a:ext cx="7835423" cy="531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6160" tIns="0" rIns="296160" bIns="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Evaluation</a:t>
          </a:r>
          <a:endParaRPr lang="en-US" sz="1800" kern="1200" dirty="0"/>
        </a:p>
      </dsp:txBody>
      <dsp:txXfrm>
        <a:off x="585612" y="1760752"/>
        <a:ext cx="7783545" cy="479482"/>
      </dsp:txXfrm>
    </dsp:sp>
    <dsp:sp modelId="{F655CFD9-796E-8143-9FCD-018E36422F38}">
      <dsp:nvSpPr>
        <dsp:cNvPr id="0" name=""/>
        <dsp:cNvSpPr/>
      </dsp:nvSpPr>
      <dsp:spPr>
        <a:xfrm>
          <a:off x="0" y="2816974"/>
          <a:ext cx="11193462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D224213-7D0F-7D47-8845-A9864154E0C0}">
      <dsp:nvSpPr>
        <dsp:cNvPr id="0" name=""/>
        <dsp:cNvSpPr/>
      </dsp:nvSpPr>
      <dsp:spPr>
        <a:xfrm>
          <a:off x="559673" y="2551293"/>
          <a:ext cx="7835423" cy="531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6160" tIns="0" rIns="296160" bIns="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Decision</a:t>
          </a:r>
          <a:endParaRPr lang="en-US" sz="1800" kern="1200" dirty="0"/>
        </a:p>
      </dsp:txBody>
      <dsp:txXfrm>
        <a:off x="585612" y="2577232"/>
        <a:ext cx="7783545" cy="479482"/>
      </dsp:txXfrm>
    </dsp:sp>
    <dsp:sp modelId="{3DF4C21D-0C51-F942-9C1F-3E4B121E66AC}">
      <dsp:nvSpPr>
        <dsp:cNvPr id="0" name=""/>
        <dsp:cNvSpPr/>
      </dsp:nvSpPr>
      <dsp:spPr>
        <a:xfrm>
          <a:off x="0" y="3633454"/>
          <a:ext cx="11193462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08231D-945E-7446-BA92-4E725781261B}">
      <dsp:nvSpPr>
        <dsp:cNvPr id="0" name=""/>
        <dsp:cNvSpPr/>
      </dsp:nvSpPr>
      <dsp:spPr>
        <a:xfrm>
          <a:off x="559673" y="3367774"/>
          <a:ext cx="7835423" cy="531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6160" tIns="0" rIns="296160" bIns="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Action(sale)</a:t>
          </a:r>
          <a:endParaRPr lang="en-US" sz="1800" kern="1200" dirty="0"/>
        </a:p>
      </dsp:txBody>
      <dsp:txXfrm>
        <a:off x="585612" y="3393713"/>
        <a:ext cx="7783545" cy="479482"/>
      </dsp:txXfrm>
    </dsp:sp>
    <dsp:sp modelId="{E43F444A-7EC8-DF42-800F-2CA507B3317E}">
      <dsp:nvSpPr>
        <dsp:cNvPr id="0" name=""/>
        <dsp:cNvSpPr/>
      </dsp:nvSpPr>
      <dsp:spPr>
        <a:xfrm>
          <a:off x="0" y="4449934"/>
          <a:ext cx="11193462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95ABC60-1CA6-8E4C-937A-B58DAF571174}">
      <dsp:nvSpPr>
        <dsp:cNvPr id="0" name=""/>
        <dsp:cNvSpPr/>
      </dsp:nvSpPr>
      <dsp:spPr>
        <a:xfrm>
          <a:off x="559673" y="4184254"/>
          <a:ext cx="7835423" cy="531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6160" tIns="0" rIns="296160" bIns="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Post sale</a:t>
          </a:r>
          <a:endParaRPr lang="en-US" sz="1800" kern="1200" dirty="0"/>
        </a:p>
      </dsp:txBody>
      <dsp:txXfrm>
        <a:off x="585612" y="4210193"/>
        <a:ext cx="7783545" cy="47948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4273929" cy="338143"/>
          </a:xfrm>
          <a:prstGeom prst="rect">
            <a:avLst/>
          </a:prstGeom>
        </p:spPr>
        <p:txBody>
          <a:bodyPr vert="horz" wrap="square" lIns="93497" tIns="46749" rIns="93497" bIns="46749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590060" y="1"/>
            <a:ext cx="4273929" cy="338143"/>
          </a:xfrm>
          <a:prstGeom prst="rect">
            <a:avLst/>
          </a:prstGeom>
        </p:spPr>
        <p:txBody>
          <a:bodyPr vert="horz" wrap="square" lIns="93497" tIns="46749" rIns="93497" bIns="46749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6AEC8A56-5F80-42CC-8564-5270FFE09079}" type="datetimeFigureOut">
              <a:rPr lang="en-US"/>
              <a:pPr>
                <a:defRPr/>
              </a:pPr>
              <a:t>06/06/18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2" y="6397621"/>
            <a:ext cx="4273929" cy="338143"/>
          </a:xfrm>
          <a:prstGeom prst="rect">
            <a:avLst/>
          </a:prstGeom>
        </p:spPr>
        <p:txBody>
          <a:bodyPr vert="horz" wrap="square" lIns="93497" tIns="46749" rIns="93497" bIns="46749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590060" y="6397621"/>
            <a:ext cx="4273929" cy="338143"/>
          </a:xfrm>
          <a:prstGeom prst="rect">
            <a:avLst/>
          </a:prstGeom>
        </p:spPr>
        <p:txBody>
          <a:bodyPr vert="horz" wrap="square" lIns="93497" tIns="46749" rIns="93497" bIns="46749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7D2EC9AA-599D-4374-BDC8-A3A7EBDEADD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497604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4273929" cy="338143"/>
          </a:xfrm>
          <a:prstGeom prst="rect">
            <a:avLst/>
          </a:prstGeom>
        </p:spPr>
        <p:txBody>
          <a:bodyPr vert="horz" wrap="square" lIns="93497" tIns="46749" rIns="93497" bIns="46749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590060" y="1"/>
            <a:ext cx="4273929" cy="338143"/>
          </a:xfrm>
          <a:prstGeom prst="rect">
            <a:avLst/>
          </a:prstGeom>
        </p:spPr>
        <p:txBody>
          <a:bodyPr vert="horz" wrap="square" lIns="93497" tIns="46749" rIns="93497" bIns="46749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DA02C0E-4B4C-4FBD-9290-628100E115A5}" type="datetimeFigureOut">
              <a:rPr lang="en-US"/>
              <a:pPr>
                <a:defRPr/>
              </a:pPr>
              <a:t>06/06/18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913063" y="841375"/>
            <a:ext cx="4040187" cy="22733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497" tIns="46749" rIns="93497" bIns="46749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85934" y="3241621"/>
            <a:ext cx="7894446" cy="2652037"/>
          </a:xfrm>
          <a:prstGeom prst="rect">
            <a:avLst/>
          </a:prstGeom>
        </p:spPr>
        <p:txBody>
          <a:bodyPr vert="horz" lIns="93497" tIns="46749" rIns="93497" bIns="46749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6397621"/>
            <a:ext cx="4273929" cy="338143"/>
          </a:xfrm>
          <a:prstGeom prst="rect">
            <a:avLst/>
          </a:prstGeom>
        </p:spPr>
        <p:txBody>
          <a:bodyPr vert="horz" wrap="square" lIns="93497" tIns="46749" rIns="93497" bIns="46749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590060" y="6397621"/>
            <a:ext cx="4273929" cy="338143"/>
          </a:xfrm>
          <a:prstGeom prst="rect">
            <a:avLst/>
          </a:prstGeom>
        </p:spPr>
        <p:txBody>
          <a:bodyPr vert="horz" wrap="square" lIns="93497" tIns="46749" rIns="93497" bIns="46749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F9FB2571-EB03-473E-941C-1BFAFF4D2F7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042893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en-US" smtClean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0BEB86E-5C40-4DAD-9414-DC347C985E72}" type="slidenum">
              <a:rPr lang="en-US" altLang="en-US" smtClean="0">
                <a:latin typeface="Calibri" panose="020F0502020204030204" pitchFamily="34" charset="0"/>
              </a:rPr>
              <a:pPr/>
              <a:t>1</a:t>
            </a:fld>
            <a:endParaRPr lang="en-US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69308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en-US" dirty="0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7DDD960D-9263-4519-8875-F733B3A14B37}" type="slidenum">
              <a:rPr lang="en-US" altLang="en-US" smtClean="0">
                <a:latin typeface="Calibri" panose="020F0502020204030204" pitchFamily="34" charset="0"/>
              </a:rPr>
              <a:pPr/>
              <a:t>2</a:t>
            </a:fld>
            <a:endParaRPr lang="en-US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1692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9FB2571-EB03-473E-941C-1BFAFF4D2F72}" type="slidenum">
              <a:rPr lang="en-US" altLang="en-US" smtClean="0"/>
              <a:pPr>
                <a:defRPr/>
              </a:pPr>
              <a:t>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581976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9FB2571-EB03-473E-941C-1BFAFF4D2F72}" type="slidenum">
              <a:rPr lang="en-US" altLang="en-US" smtClean="0"/>
              <a:pPr>
                <a:defRPr/>
              </a:pPr>
              <a:t>9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622072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9FB2571-EB03-473E-941C-1BFAFF4D2F72}" type="slidenum">
              <a:rPr lang="en-US" altLang="en-US" smtClean="0"/>
              <a:pPr>
                <a:defRPr/>
              </a:pPr>
              <a:t>13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87244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9FB2571-EB03-473E-941C-1BFAFF4D2F72}" type="slidenum">
              <a:rPr lang="en-US" altLang="en-US" smtClean="0"/>
              <a:pPr>
                <a:defRPr/>
              </a:pPr>
              <a:t>14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87244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9FB2571-EB03-473E-941C-1BFAFF4D2F72}" type="slidenum">
              <a:rPr lang="en-US" altLang="en-US" smtClean="0"/>
              <a:pPr>
                <a:defRPr/>
              </a:pPr>
              <a:t>17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865409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/>
          <p:nvPr userDrawn="1"/>
        </p:nvSpPr>
        <p:spPr>
          <a:xfrm>
            <a:off x="0" y="0"/>
            <a:ext cx="12192000" cy="776288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US" smtClean="0">
              <a:solidFill>
                <a:srgbClr val="FFFFFF"/>
              </a:solidFill>
            </a:endParaRPr>
          </a:p>
        </p:txBody>
      </p:sp>
      <p:pic>
        <p:nvPicPr>
          <p:cNvPr id="4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5275" y="65088"/>
            <a:ext cx="292576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 userDrawn="1"/>
        </p:nvSpPr>
        <p:spPr>
          <a:xfrm>
            <a:off x="0" y="6596063"/>
            <a:ext cx="12192000" cy="26193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US" smtClean="0">
              <a:solidFill>
                <a:srgbClr val="FFFFFF"/>
              </a:solidFill>
            </a:endParaRP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0"/>
          </p:nvPr>
        </p:nvSpPr>
        <p:spPr>
          <a:xfrm>
            <a:off x="2709869" y="2522538"/>
            <a:ext cx="6753225" cy="131445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400" b="1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743267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/>
          <p:nvPr userDrawn="1"/>
        </p:nvSpPr>
        <p:spPr>
          <a:xfrm>
            <a:off x="0" y="0"/>
            <a:ext cx="12192000" cy="776288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US" smtClean="0">
              <a:solidFill>
                <a:srgbClr val="FFFFFF"/>
              </a:solidFill>
            </a:endParaRPr>
          </a:p>
        </p:txBody>
      </p:sp>
      <p:sp>
        <p:nvSpPr>
          <p:cNvPr id="5" name="Rectangle 3"/>
          <p:cNvSpPr/>
          <p:nvPr userDrawn="1"/>
        </p:nvSpPr>
        <p:spPr>
          <a:xfrm>
            <a:off x="0" y="6596063"/>
            <a:ext cx="12192000" cy="26193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US" smtClean="0">
              <a:solidFill>
                <a:srgbClr val="FFFFFF"/>
              </a:solidFill>
            </a:endParaRPr>
          </a:p>
        </p:txBody>
      </p:sp>
      <p:pic>
        <p:nvPicPr>
          <p:cNvPr id="6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5275" y="65088"/>
            <a:ext cx="292576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163519" y="130175"/>
            <a:ext cx="7151687" cy="52228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1"/>
          </p:nvPr>
        </p:nvSpPr>
        <p:spPr>
          <a:xfrm>
            <a:off x="538169" y="1143000"/>
            <a:ext cx="11193462" cy="50053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01215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6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6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9E240D73-36DA-4003-9F0F-8EB7100CC9C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11442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6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6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D78174D9-243F-4D4F-8671-5F5694A25AC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329460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BB6A63A7-6B88-4BA6-A92F-01E067AE09F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78410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51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76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8A26DE56-F918-4B02-A754-ACB8992A393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450147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78E0F5DD-79A7-4ED2-8532-7870CF52733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940501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5129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6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6" y="2505075"/>
            <a:ext cx="518371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CBFBAB26-3BB4-48DB-A138-DC798536BA5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77243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DC41414B-B120-4FD2-B594-81A7C62A137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84203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035F0B89-F6EF-40C5-A0B0-8BA724EB099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146487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24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23" y="987438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24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7640621B-3815-444B-A1DF-74BA49455B5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590053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24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23" y="987438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24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972A6258-2D37-4262-9711-BF4971E3B99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415240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0E46A004-26C2-4D86-A6D6-FAA41A67B61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52545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51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51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93286415-65BE-456C-9EBF-635E8D38A9C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796860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5" y="274638"/>
            <a:ext cx="10972801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2CB43DB5-77FD-4D1C-96B3-5A99980C309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05799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1.xml"/><Relationship Id="rId5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4.xml"/><Relationship Id="rId12" Type="http://schemas.openxmlformats.org/officeDocument/2006/relationships/slideLayout" Target="../slideLayouts/slideLayout15.xml"/><Relationship Id="rId13" Type="http://schemas.openxmlformats.org/officeDocument/2006/relationships/theme" Target="../theme/theme2.xml"/><Relationship Id="rId14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2" Type="http://schemas.openxmlformats.org/officeDocument/2006/relationships/slideLayout" Target="../slideLayouts/slideLayout5.xml"/><Relationship Id="rId3" Type="http://schemas.openxmlformats.org/officeDocument/2006/relationships/slideLayout" Target="../slideLayouts/slideLayout6.xml"/><Relationship Id="rId4" Type="http://schemas.openxmlformats.org/officeDocument/2006/relationships/slideLayout" Target="../slideLayouts/slideLayout7.xml"/><Relationship Id="rId5" Type="http://schemas.openxmlformats.org/officeDocument/2006/relationships/slideLayout" Target="../slideLayouts/slideLayout8.xml"/><Relationship Id="rId6" Type="http://schemas.openxmlformats.org/officeDocument/2006/relationships/slideLayout" Target="../slideLayouts/slideLayout9.xml"/><Relationship Id="rId7" Type="http://schemas.openxmlformats.org/officeDocument/2006/relationships/slideLayout" Target="../slideLayouts/slideLayout10.xml"/><Relationship Id="rId8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2.xml"/><Relationship Id="rId10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US" smtClean="0">
              <a:solidFill>
                <a:srgbClr val="FFFFFF"/>
              </a:solidFill>
            </a:endParaRPr>
          </a:p>
        </p:txBody>
      </p:sp>
      <p:pic>
        <p:nvPicPr>
          <p:cNvPr id="1027" name="Picture 7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2693988"/>
            <a:ext cx="6705600" cy="147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5949" r:id="rId1"/>
    <p:sldLayoutId id="2147485950" r:id="rId2"/>
    <p:sldLayoutId id="2147485951" r:id="rId3"/>
  </p:sldLayoutIdLst>
  <p:timing>
    <p:tnLst>
      <p:par>
        <p:cTn xmlns:p14="http://schemas.microsoft.com/office/powerpoint/2010/main" id="1" dur="indefinite" restart="never" nodeType="tmRoot"/>
      </p:par>
    </p:tnLst>
  </p:timing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257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257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257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844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b="1">
                <a:solidFill>
                  <a:srgbClr val="FFFFFF"/>
                </a:solidFill>
                <a:latin typeface="Garamond" panose="02020404030301010803" pitchFamily="18" charset="0"/>
              </a:defRPr>
            </a:lvl1pPr>
          </a:lstStyle>
          <a:p>
            <a:pPr>
              <a:defRPr/>
            </a:pPr>
            <a:r>
              <a:rPr lang="en-US" altLang="en-US"/>
              <a:t>1-</a:t>
            </a:r>
            <a:fld id="{19363E43-71BA-410E-9631-7292E71D857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952" r:id="rId1"/>
    <p:sldLayoutId id="2147485953" r:id="rId2"/>
    <p:sldLayoutId id="2147485954" r:id="rId3"/>
    <p:sldLayoutId id="2147485955" r:id="rId4"/>
    <p:sldLayoutId id="2147485956" r:id="rId5"/>
    <p:sldLayoutId id="2147485957" r:id="rId6"/>
    <p:sldLayoutId id="2147485958" r:id="rId7"/>
    <p:sldLayoutId id="2147485959" r:id="rId8"/>
    <p:sldLayoutId id="2147485960" r:id="rId9"/>
    <p:sldLayoutId id="2147485961" r:id="rId10"/>
    <p:sldLayoutId id="2147485962" r:id="rId11"/>
    <p:sldLayoutId id="2147485963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 b="1" kern="1200">
          <a:solidFill>
            <a:srgbClr val="99CCFF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99CCFF"/>
          </a:solidFill>
          <a:latin typeface="Georgia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99CCFF"/>
          </a:solidFill>
          <a:latin typeface="Georgia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99CCFF"/>
          </a:solidFill>
          <a:latin typeface="Georgia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99CCFF"/>
          </a:solidFill>
          <a:latin typeface="Georgi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000" b="1">
          <a:solidFill>
            <a:srgbClr val="99CCFF"/>
          </a:solidFill>
          <a:latin typeface="Georgi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000" b="1">
          <a:solidFill>
            <a:srgbClr val="99CCFF"/>
          </a:solidFill>
          <a:latin typeface="Georgi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000" b="1">
          <a:solidFill>
            <a:srgbClr val="99CCFF"/>
          </a:solidFill>
          <a:latin typeface="Georgi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000" b="1">
          <a:solidFill>
            <a:srgbClr val="99CCFF"/>
          </a:solidFill>
          <a:latin typeface="Georgia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99CCFF"/>
        </a:buClr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99CCFF"/>
        </a:buClr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99CCFF"/>
        </a:buClr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99CCFF"/>
        </a:buClr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99CCFF"/>
        </a:buClr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4" Type="http://schemas.openxmlformats.org/officeDocument/2006/relationships/diagramLayout" Target="../diagrams/layout1.xml"/><Relationship Id="rId5" Type="http://schemas.openxmlformats.org/officeDocument/2006/relationships/diagramQuickStyle" Target="../diagrams/quickStyle1.xml"/><Relationship Id="rId6" Type="http://schemas.openxmlformats.org/officeDocument/2006/relationships/diagramColors" Target="../diagrams/colors1.xml"/><Relationship Id="rId7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Relationship Id="rId3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4" Type="http://schemas.openxmlformats.org/officeDocument/2006/relationships/diagramLayout" Target="../diagrams/layout2.xml"/><Relationship Id="rId5" Type="http://schemas.openxmlformats.org/officeDocument/2006/relationships/diagramQuickStyle" Target="../diagrams/quickStyle2.xml"/><Relationship Id="rId6" Type="http://schemas.openxmlformats.org/officeDocument/2006/relationships/diagramColors" Target="../diagrams/colors2.xml"/><Relationship Id="rId7" Type="http://schemas.microsoft.com/office/2007/relationships/diagramDrawing" Target="../diagrams/drawing2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4" Type="http://schemas.openxmlformats.org/officeDocument/2006/relationships/diagramLayout" Target="../diagrams/layout3.xml"/><Relationship Id="rId5" Type="http://schemas.openxmlformats.org/officeDocument/2006/relationships/diagramQuickStyle" Target="../diagrams/quickStyle3.xml"/><Relationship Id="rId6" Type="http://schemas.openxmlformats.org/officeDocument/2006/relationships/diagramColors" Target="../diagrams/colors3.xml"/><Relationship Id="rId7" Type="http://schemas.microsoft.com/office/2007/relationships/diagramDrawing" Target="../diagrams/drawing3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16.png"/><Relationship Id="rId1" Type="http://schemas.microsoft.com/office/2007/relationships/media" Target="../media/media1.mp4"/><Relationship Id="rId2" Type="http://schemas.openxmlformats.org/officeDocument/2006/relationships/video" Target="../media/media1.mp4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ebtrends.com" TargetMode="External"/><Relationship Id="rId4" Type="http://schemas.openxmlformats.org/officeDocument/2006/relationships/hyperlink" Target="http://www.indextools" TargetMode="External"/><Relationship Id="rId5" Type="http://schemas.openxmlformats.org/officeDocument/2006/relationships/hyperlink" Target="http://www.google.com/analytics" TargetMode="External"/><Relationship Id="rId6" Type="http://schemas.openxmlformats.org/officeDocument/2006/relationships/hyperlink" Target="http://www.netratings.com" TargetMode="External"/><Relationship Id="rId7" Type="http://schemas.openxmlformats.org/officeDocument/2006/relationships/hyperlink" Target="http://www.comscore.com" TargetMode="External"/><Relationship Id="rId8" Type="http://schemas.openxmlformats.org/officeDocument/2006/relationships/hyperlink" Target="http://www.hitwise.co.uk" TargetMode="External"/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clicktracks.com" TargetMode="Externa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Box 4"/>
          <p:cNvSpPr txBox="1">
            <a:spLocks noChangeArrowheads="1"/>
          </p:cNvSpPr>
          <p:nvPr/>
        </p:nvSpPr>
        <p:spPr bwMode="auto">
          <a:xfrm>
            <a:off x="2103437" y="2348954"/>
            <a:ext cx="794702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4400" b="1" dirty="0" smtClean="0"/>
              <a:t>E-Customer</a:t>
            </a:r>
            <a:endParaRPr lang="ru-RU" altLang="en-US" sz="4400" b="1" dirty="0"/>
          </a:p>
        </p:txBody>
      </p:sp>
      <p:sp>
        <p:nvSpPr>
          <p:cNvPr id="22531" name="TextBox 5"/>
          <p:cNvSpPr txBox="1">
            <a:spLocks noChangeArrowheads="1"/>
          </p:cNvSpPr>
          <p:nvPr/>
        </p:nvSpPr>
        <p:spPr bwMode="auto">
          <a:xfrm>
            <a:off x="4961730" y="3527176"/>
            <a:ext cx="223043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US" altLang="en-US" sz="3600" b="1" dirty="0">
                <a:solidFill>
                  <a:srgbClr val="002060"/>
                </a:solidFill>
              </a:rPr>
              <a:t>Lecture 5</a:t>
            </a:r>
            <a:endParaRPr lang="ru-RU" altLang="en-US" sz="3600" b="1" dirty="0">
              <a:solidFill>
                <a:srgbClr val="002060"/>
              </a:solidFill>
            </a:endParaRPr>
          </a:p>
        </p:txBody>
      </p:sp>
      <p:sp>
        <p:nvSpPr>
          <p:cNvPr id="22532" name="TextBox 6"/>
          <p:cNvSpPr txBox="1">
            <a:spLocks noChangeArrowheads="1"/>
          </p:cNvSpPr>
          <p:nvPr/>
        </p:nvSpPr>
        <p:spPr bwMode="auto">
          <a:xfrm>
            <a:off x="4431121" y="5560219"/>
            <a:ext cx="331397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400" b="1" dirty="0"/>
              <a:t>By </a:t>
            </a:r>
            <a:r>
              <a:rPr lang="en-US" altLang="en-US" sz="2400" b="1" dirty="0" smtClean="0"/>
              <a:t>Dilmurod Khodiev</a:t>
            </a:r>
            <a:endParaRPr lang="en-US" altLang="en-US" sz="2400" b="1" dirty="0"/>
          </a:p>
        </p:txBody>
      </p:sp>
      <p:sp>
        <p:nvSpPr>
          <p:cNvPr id="22535" name="Footer Placeholder 4"/>
          <p:cNvSpPr txBox="1">
            <a:spLocks/>
          </p:cNvSpPr>
          <p:nvPr/>
        </p:nvSpPr>
        <p:spPr bwMode="auto">
          <a:xfrm>
            <a:off x="0" y="6615113"/>
            <a:ext cx="121920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9" tIns="60949" rIns="121899" bIns="60949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en-US" sz="1200" dirty="0" smtClean="0">
                <a:solidFill>
                  <a:srgbClr val="BFBFBF"/>
                </a:solidFill>
                <a:cs typeface="Arial" panose="020B0604020202020204" pitchFamily="34" charset="0"/>
              </a:rPr>
              <a:t>©</a:t>
            </a:r>
            <a:r>
              <a:rPr lang="en-US" altLang="en-US" sz="1200" dirty="0" smtClean="0">
                <a:solidFill>
                  <a:srgbClr val="BFBFBF"/>
                </a:solidFill>
                <a:cs typeface="Arial" panose="020B0604020202020204" pitchFamily="34" charset="0"/>
              </a:rPr>
              <a:t>Dilmurod Khodiev   </a:t>
            </a:r>
            <a:r>
              <a:rPr lang="en-US" altLang="en-US" sz="1200" dirty="0" err="1" smtClean="0">
                <a:solidFill>
                  <a:srgbClr val="BFBFBF"/>
                </a:solidFill>
                <a:cs typeface="Arial" panose="020B0604020202020204" pitchFamily="34" charset="0"/>
              </a:rPr>
              <a:t>FB.com</a:t>
            </a:r>
            <a:r>
              <a:rPr lang="en-US" altLang="en-US" sz="1200" dirty="0" smtClean="0">
                <a:solidFill>
                  <a:srgbClr val="BFBFBF"/>
                </a:solidFill>
                <a:cs typeface="Arial" panose="020B0604020202020204" pitchFamily="34" charset="0"/>
              </a:rPr>
              <a:t>/Dilmurod</a:t>
            </a:r>
            <a:endParaRPr lang="ru-RU" altLang="en-US" sz="1200" dirty="0">
              <a:solidFill>
                <a:srgbClr val="BFBFBF"/>
              </a:solidFill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Текст 1"/>
          <p:cNvSpPr>
            <a:spLocks noGrp="1"/>
          </p:cNvSpPr>
          <p:nvPr>
            <p:ph type="body" sz="quarter" idx="10"/>
          </p:nvPr>
        </p:nvSpPr>
        <p:spPr bwMode="auto">
          <a:xfrm>
            <a:off x="163513" y="130175"/>
            <a:ext cx="8321675" cy="5222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US" altLang="ru-RU" dirty="0" smtClean="0"/>
              <a:t>Plan</a:t>
            </a:r>
            <a:endParaRPr lang="ru-RU" altLang="ru-RU" dirty="0" smtClean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940408656"/>
              </p:ext>
            </p:extLst>
          </p:nvPr>
        </p:nvGraphicFramePr>
        <p:xfrm>
          <a:off x="458694" y="921279"/>
          <a:ext cx="11119223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9" y="1143000"/>
            <a:ext cx="6819132" cy="5005388"/>
          </a:xfrm>
        </p:spPr>
        <p:txBody>
          <a:bodyPr/>
          <a:lstStyle/>
          <a:p>
            <a:r>
              <a:rPr lang="en-US" dirty="0" smtClean="0"/>
              <a:t>Core of marketing is the customer (understanding the customer)</a:t>
            </a:r>
          </a:p>
          <a:p>
            <a:r>
              <a:rPr lang="en-US" dirty="0" smtClean="0"/>
              <a:t>Quality of marketing has been dropping (decade to decade)</a:t>
            </a:r>
          </a:p>
          <a:p>
            <a:r>
              <a:rPr lang="en-US" dirty="0" smtClean="0"/>
              <a:t>Even great products have 5% negative reviews</a:t>
            </a:r>
          </a:p>
          <a:p>
            <a:r>
              <a:rPr lang="en-US" dirty="0" smtClean="0"/>
              <a:t>Word of Mouth vs. Word of Mouse (</a:t>
            </a:r>
            <a:r>
              <a:rPr lang="en-US" dirty="0" err="1" smtClean="0"/>
              <a:t>eWoM</a:t>
            </a:r>
            <a:r>
              <a:rPr lang="en-US" dirty="0" smtClean="0"/>
              <a:t>)</a:t>
            </a:r>
          </a:p>
          <a:p>
            <a:r>
              <a:rPr lang="en-US" dirty="0" smtClean="0"/>
              <a:t>Zero tolerance for bad service  (especially in the online context)</a:t>
            </a:r>
          </a:p>
          <a:p>
            <a:r>
              <a:rPr lang="en-US" dirty="0" smtClean="0"/>
              <a:t>Strong competition and low switching costs</a:t>
            </a:r>
          </a:p>
          <a:p>
            <a:r>
              <a:rPr lang="en-US" dirty="0" smtClean="0"/>
              <a:t>Customers now have more control and choice</a:t>
            </a:r>
          </a:p>
          <a:p>
            <a:r>
              <a:rPr lang="en-US" dirty="0" smtClean="0"/>
              <a:t>Customer Engagement!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0040" y="2033675"/>
            <a:ext cx="5080000" cy="314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82589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Motivations: Why go On-line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 smtClean="0"/>
              <a:t>Cavemen: Group Behavior</a:t>
            </a:r>
          </a:p>
          <a:p>
            <a:pPr lvl="1"/>
            <a:r>
              <a:rPr lang="en-US" dirty="0" smtClean="0"/>
              <a:t>Purchase behavior and preference can be explained by the purchases and preferences of the customer’s surrounding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 Top reasons people go online</a:t>
            </a:r>
          </a:p>
          <a:p>
            <a:pPr lvl="1"/>
            <a:r>
              <a:rPr lang="en-US" dirty="0" smtClean="0"/>
              <a:t>Socializing (Catching up with people and news)</a:t>
            </a:r>
          </a:p>
          <a:p>
            <a:pPr lvl="1"/>
            <a:r>
              <a:rPr lang="en-US" dirty="0" smtClean="0"/>
              <a:t>Shopping/browsing (to buy online or offline)</a:t>
            </a:r>
          </a:p>
          <a:p>
            <a:pPr lvl="1"/>
            <a:r>
              <a:rPr lang="en-US" dirty="0" smtClean="0"/>
              <a:t>Entertainment (movies, music, games, media)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12633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Satisfice vs. Maximize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9" y="1143000"/>
            <a:ext cx="9110524" cy="5005388"/>
          </a:xfrm>
        </p:spPr>
        <p:txBody>
          <a:bodyPr/>
          <a:lstStyle/>
          <a:p>
            <a:r>
              <a:rPr lang="en-US" dirty="0" smtClean="0"/>
              <a:t>People are not always rational</a:t>
            </a:r>
          </a:p>
          <a:p>
            <a:r>
              <a:rPr lang="en-US" dirty="0" smtClean="0"/>
              <a:t>Sometimes they buy on impulse</a:t>
            </a:r>
          </a:p>
          <a:p>
            <a:r>
              <a:rPr lang="en-US" dirty="0" smtClean="0"/>
              <a:t>Calls to action must support both types of customers</a:t>
            </a:r>
          </a:p>
          <a:p>
            <a:pPr lvl="1"/>
            <a:r>
              <a:rPr lang="en-US" dirty="0" err="1" smtClean="0"/>
              <a:t>Maximizer</a:t>
            </a:r>
            <a:r>
              <a:rPr lang="en-US" dirty="0" smtClean="0"/>
              <a:t>: More rational, slow, and reasonable</a:t>
            </a:r>
          </a:p>
          <a:p>
            <a:pPr lvl="1"/>
            <a:r>
              <a:rPr lang="en-US" dirty="0" err="1" smtClean="0"/>
              <a:t>Satisficer</a:t>
            </a:r>
            <a:r>
              <a:rPr lang="en-US" dirty="0" smtClean="0"/>
              <a:t>: Impulse buyers, less reasonable, quick</a:t>
            </a:r>
          </a:p>
          <a:p>
            <a:r>
              <a:rPr lang="en-US" dirty="0" smtClean="0"/>
              <a:t>Marketing process becomes simple:</a:t>
            </a:r>
          </a:p>
          <a:p>
            <a:pPr lvl="1"/>
            <a:r>
              <a:rPr lang="en-US" dirty="0" smtClean="0"/>
              <a:t>Identify reasons why people buy, what their aspirations are</a:t>
            </a:r>
          </a:p>
          <a:p>
            <a:pPr lvl="1"/>
            <a:r>
              <a:rPr lang="en-US" dirty="0" smtClean="0"/>
              <a:t>Reflect reasons, aspirations and expectations in your communications. (Live up to the promises)</a:t>
            </a:r>
          </a:p>
          <a:p>
            <a:pPr lvl="1"/>
            <a:endParaRPr lang="en-US" dirty="0" smtClean="0"/>
          </a:p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6572" y="4623130"/>
            <a:ext cx="4466535" cy="223487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t="28535" b="28705"/>
          <a:stretch/>
        </p:blipFill>
        <p:spPr>
          <a:xfrm>
            <a:off x="1284307" y="5227200"/>
            <a:ext cx="4329186" cy="107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1621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6Cs of customer motivation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 smtClean="0"/>
              <a:t>Content</a:t>
            </a:r>
          </a:p>
          <a:p>
            <a:r>
              <a:rPr lang="en-US" dirty="0" smtClean="0"/>
              <a:t>Customization</a:t>
            </a:r>
          </a:p>
          <a:p>
            <a:r>
              <a:rPr lang="en-US" dirty="0" smtClean="0"/>
              <a:t>Community</a:t>
            </a:r>
          </a:p>
          <a:p>
            <a:r>
              <a:rPr lang="en-US" dirty="0" smtClean="0"/>
              <a:t>Convenience</a:t>
            </a:r>
          </a:p>
          <a:p>
            <a:r>
              <a:rPr lang="en-US" dirty="0" smtClean="0"/>
              <a:t>Choice</a:t>
            </a:r>
          </a:p>
          <a:p>
            <a:r>
              <a:rPr lang="en-US" dirty="0" smtClean="0"/>
              <a:t>Cost reduction </a:t>
            </a:r>
          </a:p>
          <a:p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de </a:t>
            </a:r>
            <a:r>
              <a:rPr lang="en-US" dirty="0" err="1" smtClean="0"/>
              <a:t>Kare</a:t>
            </a:r>
            <a:r>
              <a:rPr lang="en-US" dirty="0" smtClean="0"/>
              <a:t>-Silver’s electronic shopping test (good chance if 20+)</a:t>
            </a:r>
          </a:p>
          <a:p>
            <a:r>
              <a:rPr lang="en-US" dirty="0" smtClean="0"/>
              <a:t>Product characteristics (physical element)</a:t>
            </a:r>
          </a:p>
          <a:p>
            <a:r>
              <a:rPr lang="en-US" dirty="0" smtClean="0"/>
              <a:t>Familiarity and confidence</a:t>
            </a:r>
          </a:p>
          <a:p>
            <a:r>
              <a:rPr lang="en-US" dirty="0" smtClean="0"/>
              <a:t>Consumer attributes (internet skills)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67274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Expectations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It is important to manage expectation of customers:</a:t>
            </a:r>
          </a:p>
          <a:p>
            <a:pPr>
              <a:buFontTx/>
              <a:buChar char="-"/>
            </a:pPr>
            <a:r>
              <a:rPr lang="en-US" dirty="0" smtClean="0"/>
              <a:t>Load time of 2s can reduce revenue by 4%</a:t>
            </a:r>
          </a:p>
          <a:p>
            <a:pPr>
              <a:buFontTx/>
              <a:buChar char="-"/>
            </a:pPr>
            <a:r>
              <a:rPr lang="en-US" dirty="0" smtClean="0"/>
              <a:t>Multi platform support (pc, mobile, tablets, what else?)</a:t>
            </a:r>
          </a:p>
          <a:p>
            <a:pPr>
              <a:buFontTx/>
              <a:buChar char="-"/>
            </a:pPr>
            <a:r>
              <a:rPr lang="en-US" dirty="0" smtClean="0"/>
              <a:t>Ease of finding the site and information in the site</a:t>
            </a:r>
          </a:p>
          <a:p>
            <a:pPr>
              <a:buFontTx/>
              <a:buChar char="-"/>
            </a:pPr>
            <a:r>
              <a:rPr lang="en-US" dirty="0" smtClean="0"/>
              <a:t>Privacy re-assurance</a:t>
            </a:r>
          </a:p>
          <a:p>
            <a:pPr>
              <a:buFontTx/>
              <a:buChar char="-"/>
            </a:pPr>
            <a:r>
              <a:rPr lang="en-US" dirty="0" smtClean="0"/>
              <a:t>Notifications </a:t>
            </a:r>
          </a:p>
          <a:p>
            <a:pPr>
              <a:buFontTx/>
              <a:buChar char="-"/>
            </a:pPr>
            <a:r>
              <a:rPr lang="en-US" dirty="0" smtClean="0"/>
              <a:t>Delivery time/dare clarity</a:t>
            </a:r>
          </a:p>
          <a:p>
            <a:pPr>
              <a:buFontTx/>
              <a:buChar char="-"/>
            </a:pPr>
            <a:r>
              <a:rPr lang="en-US" dirty="0" smtClean="0"/>
              <a:t>Flexible return policies</a:t>
            </a:r>
          </a:p>
          <a:p>
            <a:pPr>
              <a:buFontTx/>
              <a:buChar char="-"/>
            </a:pPr>
            <a:r>
              <a:rPr lang="en-US" dirty="0" smtClean="0"/>
              <a:t>Price/product specification accuracy</a:t>
            </a:r>
          </a:p>
          <a:p>
            <a:pPr>
              <a:buFontTx/>
              <a:buChar char="-"/>
            </a:pPr>
            <a:endParaRPr lang="en-US" dirty="0" smtClean="0"/>
          </a:p>
          <a:p>
            <a:pPr>
              <a:buFontTx/>
              <a:buChar char="-"/>
            </a:pPr>
            <a:endParaRPr lang="en-US" dirty="0" smtClean="0"/>
          </a:p>
          <a:p>
            <a:pPr>
              <a:buFontTx/>
              <a:buChar char="-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08892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Expectation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sz="quarter" idx="11"/>
            <p:extLst>
              <p:ext uri="{D42A27DB-BD31-4B8C-83A1-F6EECF244321}">
                <p14:modId xmlns:p14="http://schemas.microsoft.com/office/powerpoint/2010/main" val="1984044570"/>
              </p:ext>
            </p:extLst>
          </p:nvPr>
        </p:nvGraphicFramePr>
        <p:xfrm>
          <a:off x="538169" y="1143000"/>
          <a:ext cx="11193462" cy="50053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1678445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9" y="130175"/>
            <a:ext cx="8822603" cy="522288"/>
          </a:xfrm>
        </p:spPr>
        <p:txBody>
          <a:bodyPr/>
          <a:lstStyle/>
          <a:p>
            <a:r>
              <a:rPr lang="en-US" dirty="0" smtClean="0"/>
              <a:t>Online Information Processing</a:t>
            </a:r>
            <a:endParaRPr lang="en-US" dirty="0"/>
          </a:p>
        </p:txBody>
      </p:sp>
      <p:pic>
        <p:nvPicPr>
          <p:cNvPr id="8" name="Picture 7" descr="eye-trackin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778792"/>
            <a:ext cx="8187954" cy="5820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968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9" y="130175"/>
            <a:ext cx="8822603" cy="522288"/>
          </a:xfrm>
        </p:spPr>
        <p:txBody>
          <a:bodyPr/>
          <a:lstStyle/>
          <a:p>
            <a:r>
              <a:rPr lang="en-US" dirty="0" smtClean="0"/>
              <a:t>Online Information Processing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808946"/>
            <a:ext cx="8047479" cy="5767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1836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9" y="130175"/>
            <a:ext cx="8822603" cy="522288"/>
          </a:xfrm>
        </p:spPr>
        <p:txBody>
          <a:bodyPr/>
          <a:lstStyle/>
          <a:p>
            <a:r>
              <a:rPr lang="en-US" dirty="0" smtClean="0"/>
              <a:t>Online Information Processing</a:t>
            </a:r>
            <a:endParaRPr lang="en-US" dirty="0"/>
          </a:p>
        </p:txBody>
      </p:sp>
      <p:pic>
        <p:nvPicPr>
          <p:cNvPr id="5" name="Picture 4" descr="AAEAAQAAAAAAAALGAAAAJGIyODVjYzI1LTgzZmMtNGVjNi04OTI1LTViODVlNjBkNWU4Y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773379"/>
            <a:ext cx="10118015" cy="5798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6447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Online Buying Processes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1"/>
            <p:extLst>
              <p:ext uri="{D42A27DB-BD31-4B8C-83A1-F6EECF244321}">
                <p14:modId xmlns:p14="http://schemas.microsoft.com/office/powerpoint/2010/main" val="2371884080"/>
              </p:ext>
            </p:extLst>
          </p:nvPr>
        </p:nvGraphicFramePr>
        <p:xfrm>
          <a:off x="538169" y="1143000"/>
          <a:ext cx="11193462" cy="50053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9823881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Online Buying Processes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3 types of visitors:</a:t>
            </a:r>
          </a:p>
          <a:p>
            <a:r>
              <a:rPr lang="en-US" dirty="0" smtClean="0"/>
              <a:t>Trackers (I want Rolex watch)</a:t>
            </a:r>
          </a:p>
          <a:p>
            <a:r>
              <a:rPr lang="en-US" dirty="0" smtClean="0"/>
              <a:t>Hunters (I want a nice expensive watch)</a:t>
            </a:r>
          </a:p>
          <a:p>
            <a:r>
              <a:rPr lang="en-US" dirty="0" smtClean="0"/>
              <a:t>Explorers (I want a gift for my dad)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 smtClean="0"/>
              <a:t>Track and identify each type of customer</a:t>
            </a:r>
          </a:p>
          <a:p>
            <a:pPr marL="0" indent="0">
              <a:buNone/>
            </a:pPr>
            <a:r>
              <a:rPr lang="en-US" dirty="0" smtClean="0"/>
              <a:t>Feed them the right information in the right time</a:t>
            </a:r>
          </a:p>
          <a:p>
            <a:pPr marL="0" indent="0">
              <a:buNone/>
            </a:pPr>
            <a:r>
              <a:rPr lang="en-US" dirty="0" smtClean="0"/>
              <a:t>Try to bring them up the ladder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29685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Relationship and Loyalty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 smtClean="0"/>
              <a:t>Retaining new customers is 5x more profitable than acquiring new ones</a:t>
            </a:r>
          </a:p>
          <a:p>
            <a:r>
              <a:rPr lang="ru-RU" dirty="0" err="1" smtClean="0"/>
              <a:t>R</a:t>
            </a:r>
            <a:r>
              <a:rPr lang="en-GB" dirty="0" err="1" smtClean="0"/>
              <a:t>epeated</a:t>
            </a:r>
            <a:r>
              <a:rPr lang="en-GB" dirty="0" smtClean="0"/>
              <a:t> Online customers are 10x more profitable</a:t>
            </a:r>
          </a:p>
          <a:p>
            <a:r>
              <a:rPr lang="en-GB" dirty="0" smtClean="0"/>
              <a:t>Loyalty Ladder (</a:t>
            </a:r>
            <a:r>
              <a:rPr lang="en-GB" dirty="0" err="1" smtClean="0"/>
              <a:t>Considine</a:t>
            </a:r>
            <a:r>
              <a:rPr lang="en-GB" dirty="0" smtClean="0"/>
              <a:t> and Murray 1981): </a:t>
            </a:r>
          </a:p>
          <a:p>
            <a:pPr lvl="1"/>
            <a:r>
              <a:rPr lang="en-US" dirty="0" smtClean="0"/>
              <a:t>Moving customers up the ladder of loyalty:</a:t>
            </a:r>
          </a:p>
          <a:p>
            <a:pPr lvl="1"/>
            <a:endParaRPr lang="en-US" sz="3200" dirty="0" smtClean="0"/>
          </a:p>
          <a:p>
            <a:pPr lvl="2"/>
            <a:r>
              <a:rPr lang="en-US" sz="2800" b="1" dirty="0" smtClean="0">
                <a:solidFill>
                  <a:srgbClr val="FF0000"/>
                </a:solidFill>
              </a:rPr>
              <a:t>Suspects-&gt; Prospects-&gt;Customers-&gt;Clients-&gt; Advocated</a:t>
            </a:r>
          </a:p>
          <a:p>
            <a:pPr lvl="2"/>
            <a:endParaRPr lang="en-US" b="1" dirty="0">
              <a:solidFill>
                <a:srgbClr val="FF0000"/>
              </a:solidFill>
            </a:endParaRPr>
          </a:p>
          <a:p>
            <a:r>
              <a:rPr lang="en-US" b="1" dirty="0" smtClean="0"/>
              <a:t>Most companies now PROACTIVELY focus on “Ideal” Customers</a:t>
            </a:r>
          </a:p>
          <a:p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4753791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/>
          <p:cNvPicPr>
            <a:picLocks noGrp="1" noChangeAspect="1"/>
          </p:cNvPicPr>
          <p:nvPr>
            <p:ph sz="quarter" idx="11"/>
          </p:nvPr>
        </p:nvPicPr>
        <p:blipFill>
          <a:blip r:embed="rId2"/>
          <a:srcRect l="-47837" r="-47837"/>
          <a:stretch>
            <a:fillRect/>
          </a:stretch>
        </p:blipFill>
        <p:spPr>
          <a:xfrm>
            <a:off x="-266519" y="783167"/>
            <a:ext cx="12627852" cy="5884333"/>
          </a:xfrm>
        </p:spPr>
      </p:pic>
    </p:spTree>
    <p:extLst>
      <p:ext uri="{BB962C8B-B14F-4D97-AF65-F5344CB8AC3E}">
        <p14:creationId xmlns:p14="http://schemas.microsoft.com/office/powerpoint/2010/main" val="22931735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Relationship and </a:t>
            </a:r>
            <a:r>
              <a:rPr lang="en-US" dirty="0" smtClean="0"/>
              <a:t>Loyalty</a:t>
            </a: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GB" b="1" dirty="0" smtClean="0"/>
              <a:t>The 5 Primary Determinants of Loyalty (</a:t>
            </a:r>
            <a:r>
              <a:rPr lang="en-GB" b="1" dirty="0" err="1" smtClean="0"/>
              <a:t>Reicheld</a:t>
            </a:r>
            <a:r>
              <a:rPr lang="en-GB" b="1" dirty="0" smtClean="0"/>
              <a:t> and </a:t>
            </a:r>
            <a:r>
              <a:rPr lang="en-GB" b="1" dirty="0" err="1" smtClean="0"/>
              <a:t>Schefter</a:t>
            </a:r>
            <a:r>
              <a:rPr lang="en-GB" b="1" dirty="0" smtClean="0"/>
              <a:t>, 2000):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GB" dirty="0" smtClean="0"/>
              <a:t>Quality Customer Support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GB" dirty="0" smtClean="0"/>
              <a:t>On-time Delivery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GB" dirty="0" smtClean="0"/>
              <a:t>Compelling product presentation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GB" dirty="0" smtClean="0"/>
              <a:t>Convenient and Reasonably priced shipping and handling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GB" dirty="0" smtClean="0"/>
              <a:t>Clear Trustworthy Privacy Policies</a:t>
            </a:r>
          </a:p>
          <a:p>
            <a:pPr lvl="1"/>
            <a:endParaRPr lang="en-GB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150907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Relationship and </a:t>
            </a:r>
            <a:r>
              <a:rPr lang="en-US" dirty="0" smtClean="0"/>
              <a:t>Loyalty</a:t>
            </a: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GB" dirty="0" smtClean="0"/>
              <a:t>And some methods to “Delight” the customers”</a:t>
            </a:r>
          </a:p>
          <a:p>
            <a:pPr lvl="1"/>
            <a:r>
              <a:rPr lang="en-GB" dirty="0" smtClean="0"/>
              <a:t>Extra Service and added value: questions such as “What interests, hobbies, passions does my customer have?</a:t>
            </a:r>
            <a:r>
              <a:rPr lang="en-GB" dirty="0"/>
              <a:t> </a:t>
            </a:r>
            <a:r>
              <a:rPr lang="en-GB" dirty="0" smtClean="0"/>
              <a:t>How can </a:t>
            </a:r>
            <a:r>
              <a:rPr lang="ru-RU" dirty="0" smtClean="0"/>
              <a:t>I</a:t>
            </a:r>
            <a:r>
              <a:rPr lang="en-GB" dirty="0"/>
              <a:t> </a:t>
            </a:r>
            <a:r>
              <a:rPr lang="en-GB" dirty="0" smtClean="0"/>
              <a:t>help them?”</a:t>
            </a:r>
          </a:p>
          <a:p>
            <a:pPr lvl="1"/>
            <a:endParaRPr lang="en-GB" dirty="0"/>
          </a:p>
          <a:p>
            <a:pPr lvl="1"/>
            <a:r>
              <a:rPr lang="en-GB" dirty="0" smtClean="0"/>
              <a:t>Personalization: this has a high end value for the customers, companies can tailor their approach to their key customers by using this.</a:t>
            </a:r>
          </a:p>
          <a:p>
            <a:pPr lvl="1"/>
            <a:endParaRPr lang="en-GB" dirty="0"/>
          </a:p>
          <a:p>
            <a:pPr lvl="1"/>
            <a:r>
              <a:rPr lang="en-GB" dirty="0" smtClean="0"/>
              <a:t>Community Creation (discussed in detail later): engage the customer and create a hook to keep them coming.</a:t>
            </a:r>
          </a:p>
          <a:p>
            <a:pPr lvl="1"/>
            <a:endParaRPr lang="en-GB" dirty="0"/>
          </a:p>
          <a:p>
            <a:pPr lvl="1"/>
            <a:r>
              <a:rPr lang="en-GB" dirty="0" smtClean="0"/>
              <a:t>Integration: integrating into the customers own system- so it locks them in</a:t>
            </a:r>
          </a:p>
          <a:p>
            <a:pPr lvl="1"/>
            <a:endParaRPr lang="en-GB" dirty="0"/>
          </a:p>
          <a:p>
            <a:pPr lvl="1"/>
            <a:r>
              <a:rPr lang="en-US" dirty="0"/>
              <a:t>I</a:t>
            </a:r>
            <a:r>
              <a:rPr lang="en-US" dirty="0" smtClean="0"/>
              <a:t>ncentivization</a:t>
            </a:r>
            <a:r>
              <a:rPr lang="en-GB" dirty="0" smtClean="0"/>
              <a:t>: visible promotions, offers, events etc.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527132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45147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4085167" y="3090333"/>
            <a:ext cx="6921500" cy="1460500"/>
          </a:xfrm>
          <a:prstGeom prst="ellipse">
            <a:avLst/>
          </a:prstGeom>
          <a:noFill/>
          <a:ln w="76200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9630832" y="237066"/>
            <a:ext cx="2561167" cy="1054100"/>
          </a:xfrm>
          <a:prstGeom prst="ellipse">
            <a:avLst/>
          </a:prstGeom>
          <a:noFill/>
          <a:ln w="76200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43118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163519" y="130175"/>
            <a:ext cx="8641814" cy="522288"/>
          </a:xfrm>
        </p:spPr>
        <p:txBody>
          <a:bodyPr/>
          <a:lstStyle/>
          <a:p>
            <a:r>
              <a:rPr lang="en-GB" dirty="0"/>
              <a:t>Communities and Social </a:t>
            </a:r>
            <a:r>
              <a:rPr lang="en-GB" dirty="0" smtClean="0"/>
              <a:t>Network</a:t>
            </a:r>
            <a:endParaRPr lang="ru-RU" dirty="0"/>
          </a:p>
        </p:txBody>
      </p:sp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804334"/>
            <a:ext cx="12192000" cy="6053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1461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163519" y="130175"/>
            <a:ext cx="9361481" cy="522288"/>
          </a:xfrm>
        </p:spPr>
        <p:txBody>
          <a:bodyPr/>
          <a:lstStyle/>
          <a:p>
            <a:r>
              <a:rPr lang="en-GB" dirty="0"/>
              <a:t>Communities and Social </a:t>
            </a:r>
            <a:r>
              <a:rPr lang="en-GB" dirty="0" smtClean="0"/>
              <a:t>Network</a:t>
            </a:r>
            <a:endParaRPr lang="ru-RU" dirty="0"/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04333"/>
            <a:ext cx="12192000" cy="6053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545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163519" y="130174"/>
            <a:ext cx="8312238" cy="595471"/>
          </a:xfrm>
        </p:spPr>
        <p:txBody>
          <a:bodyPr/>
          <a:lstStyle/>
          <a:p>
            <a:r>
              <a:rPr lang="en-GB" dirty="0" smtClean="0"/>
              <a:t>Customer Profiles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1"/>
          </p:nvPr>
        </p:nvSpPr>
        <p:spPr>
          <a:xfrm>
            <a:off x="362876" y="1143000"/>
            <a:ext cx="11368755" cy="5005388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I</a:t>
            </a:r>
            <a:r>
              <a:rPr lang="en-GB" dirty="0" smtClean="0"/>
              <a:t>n order to identify  a Customer P</a:t>
            </a:r>
            <a:r>
              <a:rPr lang="ru-RU" dirty="0" err="1" smtClean="0"/>
              <a:t>r</a:t>
            </a:r>
            <a:r>
              <a:rPr lang="en-GB" dirty="0" err="1" smtClean="0"/>
              <a:t>ofile</a:t>
            </a:r>
            <a:r>
              <a:rPr lang="en-GB" dirty="0" smtClean="0"/>
              <a:t>, we need to know the proportion of customers who: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dirty="0" smtClean="0"/>
              <a:t>Have </a:t>
            </a:r>
            <a:r>
              <a:rPr lang="en-US" dirty="0"/>
              <a:t>access to which channel or channels</a:t>
            </a:r>
            <a:r>
              <a:rPr lang="en-US" dirty="0" smtClean="0"/>
              <a:t>?</a:t>
            </a:r>
          </a:p>
          <a:p>
            <a:pPr marL="457200" lvl="1" indent="0">
              <a:lnSpc>
                <a:spcPct val="150000"/>
              </a:lnSpc>
              <a:buNone/>
            </a:pPr>
            <a:r>
              <a:rPr lang="en-US" i="1" dirty="0" smtClean="0"/>
              <a:t>(geographic, demographic, psychographic variables; from what country/continent they are accessing the web; “access device, </a:t>
            </a:r>
            <a:r>
              <a:rPr lang="en-US" i="1" dirty="0" err="1" smtClean="0"/>
              <a:t>webographics</a:t>
            </a:r>
            <a:r>
              <a:rPr lang="en-US" i="1" dirty="0" smtClean="0"/>
              <a:t>)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dirty="0" smtClean="0"/>
              <a:t> </a:t>
            </a:r>
            <a:r>
              <a:rPr lang="en-US" dirty="0"/>
              <a:t>Are influenced by using which channel or channels</a:t>
            </a:r>
            <a:r>
              <a:rPr lang="en-US" dirty="0" smtClean="0"/>
              <a:t>?</a:t>
            </a:r>
          </a:p>
          <a:p>
            <a:pPr marL="457200" lvl="1" indent="0">
              <a:lnSpc>
                <a:spcPct val="150000"/>
              </a:lnSpc>
              <a:buNone/>
            </a:pPr>
            <a:r>
              <a:rPr lang="en-US" i="1" dirty="0" smtClean="0"/>
              <a:t>(how to audience is influenced by online media; research</a:t>
            </a:r>
            <a:endParaRPr lang="en-US" i="1" dirty="0"/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dirty="0" smtClean="0"/>
              <a:t>Purchase </a:t>
            </a:r>
            <a:r>
              <a:rPr lang="en-US" dirty="0"/>
              <a:t>using which channel or channels</a:t>
            </a:r>
            <a:r>
              <a:rPr lang="en-US" dirty="0" smtClean="0"/>
              <a:t>?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11174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 smtClean="0"/>
              <a:t>Customer Profiles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GB" sz="2000" b="1" dirty="0" smtClean="0"/>
              <a:t>When profiling online business customers, users may be asked to fill out specific set of characteristics such as:</a:t>
            </a:r>
          </a:p>
          <a:p>
            <a:pPr lvl="1"/>
            <a:r>
              <a:rPr lang="en-US" sz="2000" dirty="0" smtClean="0"/>
              <a:t>Size </a:t>
            </a:r>
            <a:r>
              <a:rPr lang="en-US" sz="2000" dirty="0"/>
              <a:t>of company (employees or turnover</a:t>
            </a:r>
            <a:r>
              <a:rPr lang="en-US" sz="2000" dirty="0" smtClean="0"/>
              <a:t>)</a:t>
            </a:r>
          </a:p>
          <a:p>
            <a:pPr lvl="1"/>
            <a:r>
              <a:rPr lang="en-US" sz="2000" dirty="0" smtClean="0"/>
              <a:t> </a:t>
            </a:r>
            <a:r>
              <a:rPr lang="en-US" sz="2000" dirty="0"/>
              <a:t>Industry sector and </a:t>
            </a:r>
            <a:r>
              <a:rPr lang="en-US" sz="2000" dirty="0" smtClean="0"/>
              <a:t>products</a:t>
            </a:r>
          </a:p>
          <a:p>
            <a:pPr lvl="1"/>
            <a:r>
              <a:rPr lang="en-US" sz="2000" dirty="0" smtClean="0"/>
              <a:t>Organization </a:t>
            </a:r>
            <a:r>
              <a:rPr lang="en-US" sz="2000" dirty="0"/>
              <a:t>type (private, public, government, not for profit</a:t>
            </a:r>
            <a:r>
              <a:rPr lang="en-US" sz="2000" dirty="0" smtClean="0"/>
              <a:t>)</a:t>
            </a:r>
          </a:p>
          <a:p>
            <a:pPr lvl="1"/>
            <a:r>
              <a:rPr lang="ru-RU" sz="2000" dirty="0" err="1" smtClean="0"/>
              <a:t>Division</a:t>
            </a:r>
            <a:endParaRPr lang="en-GB" sz="2000" dirty="0"/>
          </a:p>
          <a:p>
            <a:pPr lvl="1"/>
            <a:r>
              <a:rPr lang="en-US" sz="2000" dirty="0" smtClean="0"/>
              <a:t>Country </a:t>
            </a:r>
            <a:r>
              <a:rPr lang="en-US" sz="2000" dirty="0"/>
              <a:t>and region.</a:t>
            </a:r>
          </a:p>
          <a:p>
            <a:r>
              <a:rPr lang="en-US" sz="2000" b="1" dirty="0"/>
              <a:t>We also need to know the following customer </a:t>
            </a:r>
            <a:r>
              <a:rPr lang="en-US" sz="2000" b="1" dirty="0" smtClean="0"/>
              <a:t>variables:</a:t>
            </a:r>
          </a:p>
          <a:p>
            <a:pPr lvl="1"/>
            <a:r>
              <a:rPr lang="de-DE" sz="2000" dirty="0" smtClean="0"/>
              <a:t>Name</a:t>
            </a:r>
            <a:endParaRPr lang="de-DE" sz="2000" dirty="0"/>
          </a:p>
          <a:p>
            <a:pPr lvl="1"/>
            <a:r>
              <a:rPr lang="en-US" sz="2000" dirty="0" smtClean="0"/>
              <a:t> </a:t>
            </a:r>
            <a:r>
              <a:rPr lang="en-US" sz="2000" dirty="0"/>
              <a:t>Role and responsibility from job title, function or number of staff </a:t>
            </a:r>
            <a:r>
              <a:rPr lang="en-US" sz="2000" dirty="0" smtClean="0"/>
              <a:t>managed</a:t>
            </a:r>
          </a:p>
          <a:p>
            <a:pPr lvl="1"/>
            <a:r>
              <a:rPr lang="en-US" sz="2000" dirty="0" smtClean="0"/>
              <a:t> </a:t>
            </a:r>
            <a:r>
              <a:rPr lang="en-US" sz="2000" dirty="0"/>
              <a:t>Role in buying decision (purchasing influence</a:t>
            </a:r>
            <a:r>
              <a:rPr lang="en-US" sz="2000" dirty="0" smtClean="0"/>
              <a:t>)</a:t>
            </a:r>
          </a:p>
          <a:p>
            <a:pPr lvl="1"/>
            <a:r>
              <a:rPr lang="en-US" sz="2000" dirty="0" smtClean="0"/>
              <a:t>Department</a:t>
            </a:r>
            <a:endParaRPr lang="en-US" sz="2000" dirty="0"/>
          </a:p>
          <a:p>
            <a:pPr lvl="1"/>
            <a:r>
              <a:rPr lang="en-US" sz="2000" dirty="0" smtClean="0"/>
              <a:t> </a:t>
            </a:r>
            <a:r>
              <a:rPr lang="en-US" sz="2000" dirty="0"/>
              <a:t>Product </a:t>
            </a:r>
            <a:r>
              <a:rPr lang="en-US" sz="2000" dirty="0" smtClean="0"/>
              <a:t>interest</a:t>
            </a:r>
          </a:p>
          <a:p>
            <a:pPr lvl="1"/>
            <a:r>
              <a:rPr lang="en-US" sz="2000" dirty="0" smtClean="0"/>
              <a:t>Demographics</a:t>
            </a:r>
            <a:r>
              <a:rPr lang="en-US" sz="2000" dirty="0"/>
              <a:t>: age, sex and possibly social group.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01205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 smtClean="0"/>
              <a:t>Customer Profiles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 There are always new and interesting ways of defining customer </a:t>
            </a:r>
            <a:r>
              <a:rPr lang="en-US" dirty="0" smtClean="0"/>
              <a:t>profiles</a:t>
            </a:r>
          </a:p>
          <a:p>
            <a:endParaRPr lang="en-US" dirty="0" smtClean="0"/>
          </a:p>
          <a:p>
            <a:endParaRPr lang="en-US" b="1" dirty="0" smtClean="0"/>
          </a:p>
          <a:p>
            <a:endParaRPr lang="en-US" b="1" dirty="0"/>
          </a:p>
          <a:p>
            <a:pPr marL="0" indent="0" algn="ctr">
              <a:buNone/>
            </a:pPr>
            <a:r>
              <a:rPr lang="en-US" b="1" i="1" dirty="0" smtClean="0"/>
              <a:t>“The </a:t>
            </a:r>
            <a:r>
              <a:rPr lang="en-US" b="1" i="1" dirty="0"/>
              <a:t>market is divided into those willing to spend time to save money, almost all of </a:t>
            </a:r>
            <a:r>
              <a:rPr lang="en-US" b="1" i="1" dirty="0" smtClean="0"/>
              <a:t>whom buy </a:t>
            </a:r>
            <a:r>
              <a:rPr lang="en-US" b="1" i="1" dirty="0"/>
              <a:t>hardware, and those willing to spend money to save time, almost all of whom </a:t>
            </a:r>
            <a:r>
              <a:rPr lang="en-US" b="1" i="1" dirty="0" smtClean="0"/>
              <a:t>buy service </a:t>
            </a:r>
            <a:r>
              <a:rPr lang="en-US" b="1" i="1" dirty="0"/>
              <a:t>and </a:t>
            </a:r>
            <a:r>
              <a:rPr lang="en-US" b="1" i="1" dirty="0" smtClean="0"/>
              <a:t>support”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 algn="ctr">
              <a:buNone/>
            </a:pPr>
            <a:r>
              <a:rPr lang="en-US" dirty="0" smtClean="0"/>
              <a:t> </a:t>
            </a:r>
            <a:r>
              <a:rPr lang="en-US" dirty="0"/>
              <a:t>(Jonathan Schwartz, chief executive, Sun Microsystems, cited </a:t>
            </a:r>
            <a:r>
              <a:rPr lang="en-US" dirty="0" smtClean="0"/>
              <a:t>in </a:t>
            </a:r>
            <a:r>
              <a:rPr lang="ru-RU" dirty="0" err="1" smtClean="0"/>
              <a:t>Anderson</a:t>
            </a:r>
            <a:r>
              <a:rPr lang="ru-RU" dirty="0"/>
              <a:t>, 2008).</a:t>
            </a:r>
          </a:p>
        </p:txBody>
      </p:sp>
    </p:spTree>
    <p:extLst>
      <p:ext uri="{BB962C8B-B14F-4D97-AF65-F5344CB8AC3E}">
        <p14:creationId xmlns:p14="http://schemas.microsoft.com/office/powerpoint/2010/main" val="39202220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163519" y="130175"/>
            <a:ext cx="8133814" cy="522288"/>
          </a:xfrm>
        </p:spPr>
        <p:txBody>
          <a:bodyPr/>
          <a:lstStyle/>
          <a:p>
            <a:r>
              <a:rPr lang="en-US" b="0" dirty="0" smtClean="0"/>
              <a:t>Researching </a:t>
            </a:r>
            <a:r>
              <a:rPr lang="en-US" b="0" dirty="0"/>
              <a:t>the online customer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ru-RU" sz="2800" b="1" dirty="0" smtClean="0"/>
              <a:t>T</a:t>
            </a:r>
            <a:r>
              <a:rPr lang="en-GB" sz="2800" b="1" dirty="0" smtClean="0"/>
              <a:t>o understand customers, we need to research them:</a:t>
            </a:r>
          </a:p>
          <a:p>
            <a:endParaRPr lang="en-GB" dirty="0" smtClean="0"/>
          </a:p>
          <a:p>
            <a:pPr lvl="1">
              <a:lnSpc>
                <a:spcPct val="150000"/>
              </a:lnSpc>
            </a:pPr>
            <a:r>
              <a:rPr lang="en-US" sz="800" dirty="0"/>
              <a:t> </a:t>
            </a:r>
            <a:r>
              <a:rPr lang="en-US" dirty="0"/>
              <a:t>Who are they – demographics, psychographics, </a:t>
            </a:r>
            <a:r>
              <a:rPr lang="en-US" dirty="0" err="1"/>
              <a:t>behavioural</a:t>
            </a:r>
            <a:r>
              <a:rPr lang="en-US" dirty="0"/>
              <a:t>?</a:t>
            </a:r>
          </a:p>
          <a:p>
            <a:pPr lvl="1">
              <a:lnSpc>
                <a:spcPct val="150000"/>
              </a:lnSpc>
            </a:pPr>
            <a:r>
              <a:rPr lang="en-US" sz="800" dirty="0"/>
              <a:t> </a:t>
            </a:r>
            <a:r>
              <a:rPr lang="en-US" dirty="0"/>
              <a:t>What do they want – their needs – why do they buy or not buy?</a:t>
            </a:r>
          </a:p>
          <a:p>
            <a:pPr lvl="1">
              <a:lnSpc>
                <a:spcPct val="150000"/>
              </a:lnSpc>
            </a:pPr>
            <a:r>
              <a:rPr lang="en-US" sz="800" dirty="0"/>
              <a:t> </a:t>
            </a:r>
            <a:r>
              <a:rPr lang="en-US" dirty="0"/>
              <a:t>How do they buy (online or offline or mixed mode)?</a:t>
            </a:r>
          </a:p>
          <a:p>
            <a:pPr lvl="1">
              <a:lnSpc>
                <a:spcPct val="150000"/>
              </a:lnSpc>
            </a:pPr>
            <a:r>
              <a:rPr lang="en-US" sz="800" dirty="0"/>
              <a:t> </a:t>
            </a:r>
            <a:r>
              <a:rPr lang="en-US" dirty="0"/>
              <a:t>When do they buy?</a:t>
            </a:r>
          </a:p>
          <a:p>
            <a:pPr lvl="1">
              <a:lnSpc>
                <a:spcPct val="150000"/>
              </a:lnSpc>
            </a:pPr>
            <a:r>
              <a:rPr lang="en-US" sz="800" dirty="0"/>
              <a:t> </a:t>
            </a:r>
            <a:r>
              <a:rPr lang="en-US" dirty="0"/>
              <a:t>How did they find us or our competitors?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296666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163519" y="130175"/>
            <a:ext cx="8768814" cy="522288"/>
          </a:xfrm>
        </p:spPr>
        <p:txBody>
          <a:bodyPr/>
          <a:lstStyle/>
          <a:p>
            <a:r>
              <a:rPr lang="en-GB" dirty="0"/>
              <a:t>Researching the online </a:t>
            </a:r>
            <a:r>
              <a:rPr lang="en-GB" dirty="0" smtClean="0"/>
              <a:t>customer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GB" sz="2800" dirty="0" smtClean="0"/>
              <a:t>Guidelines and Ideas to develop a persona:</a:t>
            </a:r>
          </a:p>
          <a:p>
            <a:endParaRPr lang="en-GB" dirty="0" smtClean="0"/>
          </a:p>
          <a:p>
            <a:pPr marL="0" indent="0">
              <a:buNone/>
            </a:pPr>
            <a:r>
              <a:rPr lang="en-US" b="1" dirty="0" smtClean="0"/>
              <a:t>1. Build </a:t>
            </a:r>
            <a:r>
              <a:rPr lang="en-US" b="1" dirty="0"/>
              <a:t>personal attributes into personas</a:t>
            </a:r>
            <a:r>
              <a:rPr lang="en-US" b="1" dirty="0" smtClean="0"/>
              <a:t>:</a:t>
            </a:r>
          </a:p>
          <a:p>
            <a:pPr marL="457200" indent="-457200">
              <a:buFont typeface="+mj-lt"/>
              <a:buAutoNum type="arabicPeriod"/>
            </a:pPr>
            <a:endParaRPr lang="en-US" dirty="0" smtClean="0"/>
          </a:p>
          <a:p>
            <a:pPr lvl="1"/>
            <a:r>
              <a:rPr lang="en-US" dirty="0"/>
              <a:t> Demographic: age, gender, education, occupation and for B2B, company size, position in buying </a:t>
            </a:r>
            <a:r>
              <a:rPr lang="en-US" dirty="0" smtClean="0"/>
              <a:t>unit</a:t>
            </a:r>
          </a:p>
          <a:p>
            <a:pPr lvl="1"/>
            <a:endParaRPr lang="en-US" dirty="0"/>
          </a:p>
          <a:p>
            <a:pPr lvl="1"/>
            <a:r>
              <a:rPr lang="en-US" dirty="0" smtClean="0"/>
              <a:t>Psychographic</a:t>
            </a:r>
            <a:r>
              <a:rPr lang="en-US" dirty="0"/>
              <a:t>: goals, tasks, </a:t>
            </a:r>
            <a:r>
              <a:rPr lang="en-US" dirty="0" smtClean="0"/>
              <a:t>motivation</a:t>
            </a:r>
          </a:p>
          <a:p>
            <a:pPr lvl="1"/>
            <a:endParaRPr lang="en-US" dirty="0"/>
          </a:p>
          <a:p>
            <a:pPr lvl="1"/>
            <a:r>
              <a:rPr lang="en-US" dirty="0" err="1" smtClean="0"/>
              <a:t>Webographics</a:t>
            </a:r>
            <a:r>
              <a:rPr lang="en-US" dirty="0"/>
              <a:t>: web experience (months), usage location (home or work), </a:t>
            </a:r>
            <a:r>
              <a:rPr lang="en-US" dirty="0" smtClean="0"/>
              <a:t>usage platform </a:t>
            </a:r>
            <a:r>
              <a:rPr lang="en-US" dirty="0"/>
              <a:t>(dial-up, broadband), usage frequency, </a:t>
            </a:r>
            <a:r>
              <a:rPr lang="en-US" dirty="0" err="1"/>
              <a:t>favourite</a:t>
            </a:r>
            <a:r>
              <a:rPr lang="en-US" dirty="0"/>
              <a:t> sites.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371738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/>
          <p:cNvPicPr>
            <a:picLocks noGrp="1" noChangeAspect="1"/>
          </p:cNvPicPr>
          <p:nvPr>
            <p:ph sz="quarter" idx="11"/>
          </p:nvPr>
        </p:nvPicPr>
        <p:blipFill rotWithShape="1">
          <a:blip r:embed="rId2"/>
          <a:srcRect l="-721" r="-299"/>
          <a:stretch/>
        </p:blipFill>
        <p:spPr>
          <a:xfrm>
            <a:off x="-80397" y="0"/>
            <a:ext cx="11658382" cy="6858000"/>
          </a:xfrm>
        </p:spPr>
      </p:pic>
    </p:spTree>
    <p:extLst>
      <p:ext uri="{BB962C8B-B14F-4D97-AF65-F5344CB8AC3E}">
        <p14:creationId xmlns:p14="http://schemas.microsoft.com/office/powerpoint/2010/main" val="12087608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videoplayback.mp4">
            <a:hlinkClick r:id="" action="ppaction://media"/>
          </p:cNvPr>
          <p:cNvPicPr>
            <a:picLocks noGrp="1" noChangeAspect="1"/>
          </p:cNvPicPr>
          <p:nvPr>
            <p:ph sz="quarter" idx="1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3770" y="314476"/>
            <a:ext cx="11603944" cy="6527607"/>
          </a:xfrm>
        </p:spPr>
      </p:pic>
    </p:spTree>
    <p:extLst>
      <p:ext uri="{BB962C8B-B14F-4D97-AF65-F5344CB8AC3E}">
        <p14:creationId xmlns:p14="http://schemas.microsoft.com/office/powerpoint/2010/main" val="41501069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163519" y="130175"/>
            <a:ext cx="8493648" cy="522288"/>
          </a:xfrm>
        </p:spPr>
        <p:txBody>
          <a:bodyPr/>
          <a:lstStyle/>
          <a:p>
            <a:r>
              <a:rPr lang="en-GB" dirty="0"/>
              <a:t>Researching the online </a:t>
            </a:r>
            <a:r>
              <a:rPr lang="en-GB" dirty="0" smtClean="0"/>
              <a:t>customer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 </a:t>
            </a:r>
            <a:r>
              <a:rPr lang="en-US" b="1" dirty="0" smtClean="0"/>
              <a:t>2. Remember </a:t>
            </a:r>
            <a:r>
              <a:rPr lang="en-US" b="1" dirty="0"/>
              <a:t>that personas are only models of characteristics and environment</a:t>
            </a:r>
            <a:r>
              <a:rPr lang="en-US" b="1" dirty="0" smtClean="0"/>
              <a:t>:</a:t>
            </a:r>
          </a:p>
          <a:p>
            <a:pPr marL="457200" indent="-457200">
              <a:buFont typeface="+mj-lt"/>
              <a:buAutoNum type="arabicPeriod"/>
            </a:pPr>
            <a:endParaRPr lang="en-US" b="1" dirty="0"/>
          </a:p>
          <a:p>
            <a:pPr lvl="1"/>
            <a:r>
              <a:rPr lang="en-US" dirty="0" smtClean="0"/>
              <a:t>Design </a:t>
            </a:r>
            <a:r>
              <a:rPr lang="en-US" dirty="0"/>
              <a:t>targets</a:t>
            </a:r>
          </a:p>
          <a:p>
            <a:pPr lvl="1"/>
            <a:r>
              <a:rPr lang="pl-PL" dirty="0" err="1" smtClean="0"/>
              <a:t>Stereotypes</a:t>
            </a:r>
            <a:endParaRPr lang="pl-PL" dirty="0"/>
          </a:p>
          <a:p>
            <a:pPr lvl="1"/>
            <a:r>
              <a:rPr lang="en-US" dirty="0" smtClean="0"/>
              <a:t>Three </a:t>
            </a:r>
            <a:r>
              <a:rPr lang="en-US" dirty="0"/>
              <a:t>or four usually suffice to improve general usability, but more are needed </a:t>
            </a:r>
            <a:r>
              <a:rPr lang="en-US" dirty="0" smtClean="0"/>
              <a:t>for specific </a:t>
            </a:r>
            <a:r>
              <a:rPr lang="en-US" dirty="0" err="1"/>
              <a:t>behaviours</a:t>
            </a:r>
            <a:endParaRPr lang="en-US" dirty="0"/>
          </a:p>
          <a:p>
            <a:pPr lvl="1"/>
            <a:r>
              <a:rPr lang="en-US" dirty="0" smtClean="0"/>
              <a:t> </a:t>
            </a:r>
            <a:r>
              <a:rPr lang="en-US" dirty="0"/>
              <a:t>Choose one primary persona whom, if satisfied, means others are likely to </a:t>
            </a:r>
            <a:r>
              <a:rPr lang="en-US" dirty="0" smtClean="0"/>
              <a:t>be satisfied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740503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163519" y="130175"/>
            <a:ext cx="8768814" cy="522288"/>
          </a:xfrm>
        </p:spPr>
        <p:txBody>
          <a:bodyPr/>
          <a:lstStyle/>
          <a:p>
            <a:r>
              <a:rPr lang="en-GB" dirty="0"/>
              <a:t>Researching the online </a:t>
            </a:r>
            <a:r>
              <a:rPr lang="en-GB" dirty="0" smtClean="0"/>
              <a:t>customer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sz="2800" b="1" dirty="0" smtClean="0"/>
          </a:p>
          <a:p>
            <a:pPr marL="0" indent="0">
              <a:buNone/>
            </a:pPr>
            <a:r>
              <a:rPr lang="en-US" sz="2800" b="1" dirty="0" smtClean="0"/>
              <a:t> </a:t>
            </a:r>
            <a:r>
              <a:rPr lang="en-US" sz="2800" b="1" dirty="0"/>
              <a:t>Your primary persona needs to be a common user type who is both </a:t>
            </a:r>
            <a:r>
              <a:rPr lang="en-US" sz="2800" b="1" dirty="0" smtClean="0"/>
              <a:t>important to </a:t>
            </a:r>
            <a:r>
              <a:rPr lang="en-US" sz="2800" b="1" dirty="0"/>
              <a:t>the business success of the product and needy from a design </a:t>
            </a:r>
            <a:r>
              <a:rPr lang="en-US" sz="2800" b="1" dirty="0" smtClean="0"/>
              <a:t>point of </a:t>
            </a:r>
            <a:r>
              <a:rPr lang="en-US" sz="2800" b="1" dirty="0"/>
              <a:t>view – in other words, a beginner user or a technologically </a:t>
            </a:r>
            <a:r>
              <a:rPr lang="en-US" sz="2800" b="1" dirty="0" smtClean="0"/>
              <a:t>challenged </a:t>
            </a:r>
            <a:r>
              <a:rPr lang="it-IT" sz="2800" b="1" dirty="0" err="1" smtClean="0"/>
              <a:t>one</a:t>
            </a:r>
            <a:r>
              <a:rPr lang="it-IT" sz="2800" b="1" dirty="0"/>
              <a:t>.</a:t>
            </a:r>
          </a:p>
          <a:p>
            <a:pPr marL="0" indent="0" algn="r">
              <a:buNone/>
            </a:pPr>
            <a:r>
              <a:rPr lang="hu-HU" dirty="0" smtClean="0"/>
              <a:t>(</a:t>
            </a:r>
            <a:r>
              <a:rPr lang="hu-HU" dirty="0"/>
              <a:t>Wodtke, 2002)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42748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163519" y="130175"/>
            <a:ext cx="8662981" cy="522288"/>
          </a:xfrm>
        </p:spPr>
        <p:txBody>
          <a:bodyPr/>
          <a:lstStyle/>
          <a:p>
            <a:r>
              <a:rPr lang="en-GB" dirty="0"/>
              <a:t>Researching the online </a:t>
            </a:r>
            <a:r>
              <a:rPr lang="en-GB" dirty="0" smtClean="0"/>
              <a:t>customer</a:t>
            </a:r>
            <a:endParaRPr lang="ru-RU" dirty="0"/>
          </a:p>
        </p:txBody>
      </p:sp>
      <p:pic>
        <p:nvPicPr>
          <p:cNvPr id="5" name="Содержимое 4"/>
          <p:cNvPicPr>
            <a:picLocks noGrp="1" noChangeAspect="1"/>
          </p:cNvPicPr>
          <p:nvPr>
            <p:ph sz="quarter" idx="11"/>
          </p:nvPr>
        </p:nvPicPr>
        <p:blipFill rotWithShape="1">
          <a:blip r:embed="rId2"/>
          <a:srcRect l="6499" r="6950"/>
          <a:stretch/>
        </p:blipFill>
        <p:spPr>
          <a:xfrm>
            <a:off x="2327450" y="846666"/>
            <a:ext cx="7536216" cy="5693834"/>
          </a:xfrm>
        </p:spPr>
      </p:pic>
    </p:spTree>
    <p:extLst>
      <p:ext uri="{BB962C8B-B14F-4D97-AF65-F5344CB8AC3E}">
        <p14:creationId xmlns:p14="http://schemas.microsoft.com/office/powerpoint/2010/main" val="30963774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163519" y="130175"/>
            <a:ext cx="8599481" cy="522288"/>
          </a:xfrm>
        </p:spPr>
        <p:txBody>
          <a:bodyPr/>
          <a:lstStyle/>
          <a:p>
            <a:r>
              <a:rPr lang="en-GB" dirty="0"/>
              <a:t>Researching the online </a:t>
            </a:r>
            <a:r>
              <a:rPr lang="en-GB" dirty="0" smtClean="0"/>
              <a:t>customer</a:t>
            </a:r>
            <a:endParaRPr lang="ru-RU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sz="quarter" idx="11"/>
            <p:extLst>
              <p:ext uri="{D42A27DB-BD31-4B8C-83A1-F6EECF244321}">
                <p14:modId xmlns:p14="http://schemas.microsoft.com/office/powerpoint/2010/main" val="390075931"/>
              </p:ext>
            </p:extLst>
          </p:nvPr>
        </p:nvGraphicFramePr>
        <p:xfrm>
          <a:off x="538163" y="931333"/>
          <a:ext cx="11193462" cy="5337321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3731154"/>
                <a:gridCol w="3731154"/>
                <a:gridCol w="3731154"/>
              </a:tblGrid>
              <a:tr h="392918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Technique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Strengths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Weaknesses</a:t>
                      </a:r>
                      <a:endParaRPr lang="ru-RU" sz="2000" dirty="0"/>
                    </a:p>
                  </a:txBody>
                  <a:tcPr/>
                </a:tc>
              </a:tr>
              <a:tr h="1840795">
                <a:tc>
                  <a:txBody>
                    <a:bodyPr/>
                    <a:lstStyle/>
                    <a:p>
                      <a:r>
                        <a:rPr lang="en-US" sz="1800" u="none" strike="noStrike" kern="1200" baseline="0" dirty="0" smtClean="0"/>
                        <a:t>Server-based </a:t>
                      </a:r>
                      <a:r>
                        <a:rPr lang="en-US" sz="1800" u="none" strike="noStrike" kern="1200" baseline="0" dirty="0" err="1" smtClean="0"/>
                        <a:t>logfile</a:t>
                      </a:r>
                      <a:r>
                        <a:rPr lang="en-US" sz="1800" u="none" strike="noStrike" kern="1200" baseline="0" dirty="0" smtClean="0"/>
                        <a:t> analysis of site activity (web analytics)</a:t>
                      </a:r>
                    </a:p>
                    <a:p>
                      <a:r>
                        <a:rPr lang="en-GB" dirty="0" smtClean="0">
                          <a:hlinkClick r:id="rId2"/>
                        </a:rPr>
                        <a:t>www.clicktracks.</a:t>
                      </a:r>
                      <a:r>
                        <a:rPr lang="en-GB" baseline="0" dirty="0" smtClean="0">
                          <a:hlinkClick r:id="rId2"/>
                        </a:rPr>
                        <a:t>com</a:t>
                      </a:r>
                      <a:endParaRPr lang="en-GB" baseline="0" dirty="0" smtClean="0"/>
                    </a:p>
                    <a:p>
                      <a:r>
                        <a:rPr lang="en-GB" baseline="0" dirty="0" smtClean="0">
                          <a:hlinkClick r:id="rId3"/>
                        </a:rPr>
                        <a:t>www.webtrends.com</a:t>
                      </a:r>
                      <a:r>
                        <a:rPr lang="en-GB" baseline="0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800" u="none" strike="noStrike" kern="1200" baseline="0" dirty="0" smtClean="0"/>
                        <a:t>Directly records customer </a:t>
                      </a:r>
                      <a:r>
                        <a:rPr lang="en-US" sz="1800" u="none" strike="noStrike" kern="1200" baseline="0" dirty="0" err="1" smtClean="0"/>
                        <a:t>behaviour</a:t>
                      </a:r>
                      <a:r>
                        <a:rPr lang="en-US" sz="1800" u="none" strike="noStrike" kern="1200" baseline="0" dirty="0" smtClean="0"/>
                        <a:t> on site plus where they were referred from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800" u="none" strike="noStrike" kern="1200" baseline="0" dirty="0" smtClean="0"/>
                        <a:t>Low Cost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GB" dirty="0" err="1" smtClean="0"/>
                        <a:t>Doesn</a:t>
                      </a:r>
                      <a:r>
                        <a:rPr lang="fr-FR" dirty="0" smtClean="0"/>
                        <a:t>’</a:t>
                      </a:r>
                      <a:r>
                        <a:rPr lang="en-GB" dirty="0" smtClean="0"/>
                        <a:t>t directly</a:t>
                      </a:r>
                      <a:r>
                        <a:rPr lang="en-GB" baseline="0" dirty="0" smtClean="0"/>
                        <a:t> record channel satisfaction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ru-RU" dirty="0" err="1" smtClean="0"/>
                        <a:t>U</a:t>
                      </a:r>
                      <a:r>
                        <a:rPr lang="en-GB" dirty="0" err="1" smtClean="0"/>
                        <a:t>ndercounting</a:t>
                      </a:r>
                      <a:r>
                        <a:rPr lang="en-GB" dirty="0" smtClean="0"/>
                        <a:t> and </a:t>
                      </a:r>
                      <a:r>
                        <a:rPr lang="en-GB" dirty="0" err="1" smtClean="0"/>
                        <a:t>overcounting</a:t>
                      </a:r>
                      <a:endParaRPr lang="en-GB" dirty="0" smtClean="0"/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ru-RU" dirty="0" err="1" smtClean="0"/>
                        <a:t>M</a:t>
                      </a:r>
                      <a:r>
                        <a:rPr lang="en-GB" dirty="0" err="1" smtClean="0"/>
                        <a:t>isleading</a:t>
                      </a:r>
                      <a:r>
                        <a:rPr lang="en-GB" baseline="0" dirty="0" smtClean="0"/>
                        <a:t> unless interpreted carefully</a:t>
                      </a:r>
                      <a:endParaRPr lang="ru-RU" dirty="0"/>
                    </a:p>
                  </a:txBody>
                  <a:tcPr/>
                </a:tc>
              </a:tr>
              <a:tr h="1550143">
                <a:tc>
                  <a:txBody>
                    <a:bodyPr/>
                    <a:lstStyle/>
                    <a:p>
                      <a:r>
                        <a:rPr lang="en-GB" dirty="0" smtClean="0"/>
                        <a:t>Browser-based</a:t>
                      </a:r>
                      <a:r>
                        <a:rPr lang="en-GB" baseline="0" dirty="0" smtClean="0"/>
                        <a:t> site activity data (web analytics)</a:t>
                      </a:r>
                    </a:p>
                    <a:p>
                      <a:r>
                        <a:rPr lang="en-GB" baseline="0" dirty="0" smtClean="0">
                          <a:hlinkClick r:id="rId4"/>
                        </a:rPr>
                        <a:t>www.indextools</a:t>
                      </a:r>
                      <a:endParaRPr lang="en-GB" baseline="0" dirty="0" smtClean="0"/>
                    </a:p>
                    <a:p>
                      <a:r>
                        <a:rPr lang="en-GB" baseline="0" dirty="0" smtClean="0">
                          <a:hlinkClick r:id="rId5"/>
                        </a:rPr>
                        <a:t>www.google.com/analytics</a:t>
                      </a:r>
                      <a:r>
                        <a:rPr lang="en-GB" baseline="0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GB" dirty="0" smtClean="0"/>
                        <a:t>Greater accuracy than server based analysis</a:t>
                      </a:r>
                      <a:endParaRPr lang="en-GB" dirty="0"/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GB" dirty="0" smtClean="0"/>
                        <a:t>Counts all users unlike the panel approach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ru-RU" dirty="0" err="1" smtClean="0"/>
                        <a:t>S</a:t>
                      </a:r>
                      <a:r>
                        <a:rPr lang="en-GB" dirty="0" err="1" smtClean="0"/>
                        <a:t>imilar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weakneses</a:t>
                      </a:r>
                      <a:r>
                        <a:rPr lang="en-GB" dirty="0" smtClean="0"/>
                        <a:t> to server based technique apart from accuracy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GB" dirty="0" smtClean="0"/>
                        <a:t>Limited demographic information</a:t>
                      </a:r>
                      <a:endParaRPr lang="ru-RU" dirty="0"/>
                    </a:p>
                  </a:txBody>
                  <a:tcPr/>
                </a:tc>
              </a:tr>
              <a:tr h="1550143">
                <a:tc>
                  <a:txBody>
                    <a:bodyPr/>
                    <a:lstStyle/>
                    <a:p>
                      <a:r>
                        <a:rPr lang="en-GB" dirty="0" smtClean="0"/>
                        <a:t>Panels activity and demographic data</a:t>
                      </a:r>
                    </a:p>
                    <a:p>
                      <a:r>
                        <a:rPr lang="en-GB" dirty="0" smtClean="0">
                          <a:hlinkClick r:id="rId6"/>
                        </a:rPr>
                        <a:t>www.netratings.com</a:t>
                      </a:r>
                      <a:endParaRPr lang="en-GB" dirty="0" smtClean="0"/>
                    </a:p>
                    <a:p>
                      <a:r>
                        <a:rPr lang="en-GB" dirty="0" smtClean="0">
                          <a:hlinkClick r:id="rId7"/>
                        </a:rPr>
                        <a:t>www.comscore.com</a:t>
                      </a:r>
                      <a:endParaRPr lang="en-GB" dirty="0" smtClean="0"/>
                    </a:p>
                    <a:p>
                      <a:r>
                        <a:rPr lang="en-GB" dirty="0" smtClean="0">
                          <a:hlinkClick r:id="rId8"/>
                        </a:rPr>
                        <a:t>www.hitwise.co.uk</a:t>
                      </a:r>
                      <a:r>
                        <a:rPr lang="en-GB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GB" dirty="0" smtClean="0"/>
                        <a:t>Records</a:t>
                      </a:r>
                      <a:r>
                        <a:rPr lang="en-GB" baseline="0" dirty="0" smtClean="0"/>
                        <a:t> marketing Outcomes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GB" dirty="0" smtClean="0"/>
                        <a:t>Depends</a:t>
                      </a:r>
                      <a:r>
                        <a:rPr lang="en-GB" baseline="0" dirty="0" smtClean="0"/>
                        <a:t> on extrapolation from limited sample that may nor be representative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454930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163519" y="130175"/>
            <a:ext cx="8620648" cy="522288"/>
          </a:xfrm>
        </p:spPr>
        <p:txBody>
          <a:bodyPr/>
          <a:lstStyle/>
          <a:p>
            <a:r>
              <a:rPr lang="en-GB" dirty="0"/>
              <a:t>Researching the online </a:t>
            </a:r>
            <a:r>
              <a:rPr lang="en-GB" dirty="0" smtClean="0"/>
              <a:t>customer</a:t>
            </a:r>
            <a:endParaRPr lang="ru-RU" dirty="0"/>
          </a:p>
        </p:txBody>
      </p:sp>
      <p:graphicFrame>
        <p:nvGraphicFramePr>
          <p:cNvPr id="4" name="Содержимое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67375768"/>
              </p:ext>
            </p:extLst>
          </p:nvPr>
        </p:nvGraphicFramePr>
        <p:xfrm>
          <a:off x="453496" y="758679"/>
          <a:ext cx="11193462" cy="585216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3731154"/>
                <a:gridCol w="3731154"/>
                <a:gridCol w="3731154"/>
              </a:tblGrid>
              <a:tr h="365681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Technique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Strengths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Weaknesses</a:t>
                      </a:r>
                      <a:endParaRPr lang="ru-RU" sz="2000" dirty="0"/>
                    </a:p>
                  </a:txBody>
                  <a:tcPr/>
                </a:tc>
              </a:tr>
              <a:tr h="1490852">
                <a:tc>
                  <a:txBody>
                    <a:bodyPr/>
                    <a:lstStyle/>
                    <a:p>
                      <a:r>
                        <a:rPr lang="ru-RU" sz="2000" dirty="0" err="1" smtClean="0"/>
                        <a:t>O</a:t>
                      </a:r>
                      <a:r>
                        <a:rPr lang="en-GB" sz="2000" dirty="0" err="1" smtClean="0"/>
                        <a:t>utcome</a:t>
                      </a:r>
                      <a:r>
                        <a:rPr lang="en-GB" sz="2000" dirty="0" smtClean="0"/>
                        <a:t> date </a:t>
                      </a:r>
                      <a:r>
                        <a:rPr lang="en-GB" sz="2000" dirty="0" err="1" smtClean="0"/>
                        <a:t>e.g</a:t>
                      </a:r>
                      <a:r>
                        <a:rPr lang="en-GB" sz="2000" dirty="0" smtClean="0"/>
                        <a:t>, </a:t>
                      </a:r>
                      <a:r>
                        <a:rPr lang="en-GB" sz="2000" dirty="0" err="1" smtClean="0"/>
                        <a:t>enquiries,sales</a:t>
                      </a:r>
                      <a:r>
                        <a:rPr lang="en-GB" sz="2000" dirty="0" smtClean="0"/>
                        <a:t>, </a:t>
                      </a:r>
                      <a:r>
                        <a:rPr lang="en-GB" sz="2000" baseline="0" dirty="0" smtClean="0"/>
                        <a:t> customer service emails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Font typeface="Arial"/>
                        <a:buChar char="•"/>
                      </a:pPr>
                      <a:r>
                        <a:rPr lang="en-GB" sz="2000" dirty="0" smtClean="0"/>
                        <a:t>Records marketing outcomes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Font typeface="Arial"/>
                        <a:buChar char="•"/>
                      </a:pPr>
                      <a:r>
                        <a:rPr lang="ru-RU" sz="2000" dirty="0" err="1" smtClean="0"/>
                        <a:t>D</a:t>
                      </a:r>
                      <a:r>
                        <a:rPr lang="en-GB" sz="2000" dirty="0" err="1" smtClean="0"/>
                        <a:t>ifficulty</a:t>
                      </a:r>
                      <a:r>
                        <a:rPr lang="en-GB" sz="2000" dirty="0" smtClean="0"/>
                        <a:t> of integrating data with other methods data collection when collected manually or in other information systems</a:t>
                      </a:r>
                      <a:endParaRPr lang="ru-RU" sz="2000" dirty="0"/>
                    </a:p>
                  </a:txBody>
                  <a:tcPr/>
                </a:tc>
              </a:tr>
              <a:tr h="2334730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Only Questionnaires</a:t>
                      </a:r>
                    </a:p>
                    <a:p>
                      <a:r>
                        <a:rPr lang="en-GB" sz="2000" dirty="0" smtClean="0"/>
                        <a:t>Customers are prompted</a:t>
                      </a:r>
                      <a:r>
                        <a:rPr lang="en-GB" sz="2000" baseline="0" dirty="0" smtClean="0"/>
                        <a:t> randomly </a:t>
                      </a:r>
                      <a:r>
                        <a:rPr lang="ru-RU" sz="2000" baseline="0" dirty="0" smtClean="0"/>
                        <a:t>–</a:t>
                      </a:r>
                      <a:r>
                        <a:rPr lang="en-GB" sz="2000" baseline="0" dirty="0" smtClean="0"/>
                        <a:t> every nth customer or customer activity or by email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Font typeface="Arial"/>
                        <a:buChar char="•"/>
                      </a:pPr>
                      <a:r>
                        <a:rPr lang="en-GB" sz="2000" dirty="0" smtClean="0"/>
                        <a:t>Can record customer</a:t>
                      </a:r>
                      <a:r>
                        <a:rPr lang="en-GB" sz="2000" baseline="0" dirty="0" smtClean="0"/>
                        <a:t> satisfaction or profiles</a:t>
                      </a:r>
                    </a:p>
                    <a:p>
                      <a:pPr marL="342900" indent="-342900">
                        <a:buFont typeface="Arial"/>
                        <a:buChar char="•"/>
                      </a:pPr>
                      <a:r>
                        <a:rPr lang="ru-RU" sz="2000" baseline="0" dirty="0" err="1" smtClean="0"/>
                        <a:t>R</a:t>
                      </a:r>
                      <a:r>
                        <a:rPr lang="en-GB" sz="2000" baseline="0" dirty="0" err="1" smtClean="0"/>
                        <a:t>elatively</a:t>
                      </a:r>
                      <a:r>
                        <a:rPr lang="en-GB" sz="2000" baseline="0" dirty="0" smtClean="0"/>
                        <a:t> cheap to create and analyse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Font typeface="Arial"/>
                        <a:buChar char="•"/>
                      </a:pPr>
                      <a:r>
                        <a:rPr lang="en-GB" sz="2000" dirty="0" smtClean="0"/>
                        <a:t>Difficulty of</a:t>
                      </a:r>
                      <a:r>
                        <a:rPr lang="en-GB" sz="2000" baseline="0" dirty="0" smtClean="0"/>
                        <a:t> recruiting respondents who complete accurately</a:t>
                      </a:r>
                    </a:p>
                    <a:p>
                      <a:pPr marL="342900" indent="-342900">
                        <a:buFont typeface="Arial"/>
                        <a:buChar char="•"/>
                      </a:pPr>
                      <a:r>
                        <a:rPr lang="en-GB" sz="2000" baseline="0" dirty="0" smtClean="0"/>
                        <a:t>Sample bias- tends to be advocates or disgruntled customers who tend to complete</a:t>
                      </a:r>
                    </a:p>
                    <a:p>
                      <a:pPr marL="342900" indent="-342900">
                        <a:buFont typeface="Arial"/>
                        <a:buChar char="•"/>
                      </a:pPr>
                      <a:endParaRPr lang="ru-RU" sz="2000" dirty="0"/>
                    </a:p>
                  </a:txBody>
                  <a:tcPr/>
                </a:tc>
              </a:tr>
              <a:tr h="1209559">
                <a:tc>
                  <a:txBody>
                    <a:bodyPr/>
                    <a:lstStyle/>
                    <a:p>
                      <a:r>
                        <a:rPr lang="ru-RU" sz="2000" dirty="0" err="1" smtClean="0"/>
                        <a:t>O</a:t>
                      </a:r>
                      <a:r>
                        <a:rPr lang="en-GB" sz="2000" dirty="0" err="1" smtClean="0"/>
                        <a:t>nline</a:t>
                      </a:r>
                      <a:r>
                        <a:rPr lang="en-GB" sz="2000" dirty="0" smtClean="0"/>
                        <a:t> focus groups</a:t>
                      </a:r>
                    </a:p>
                    <a:p>
                      <a:r>
                        <a:rPr lang="ru-RU" sz="2000" dirty="0" err="1" smtClean="0"/>
                        <a:t>S</a:t>
                      </a:r>
                      <a:r>
                        <a:rPr lang="en-GB" sz="2000" dirty="0" err="1" smtClean="0"/>
                        <a:t>ynchronous</a:t>
                      </a:r>
                      <a:r>
                        <a:rPr lang="en-GB" sz="2000" dirty="0" smtClean="0"/>
                        <a:t> recording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Font typeface="Arial"/>
                        <a:buChar char="•"/>
                      </a:pPr>
                      <a:r>
                        <a:rPr lang="en-GB" sz="2000" dirty="0" smtClean="0"/>
                        <a:t>Relatively cheap to</a:t>
                      </a:r>
                      <a:r>
                        <a:rPr lang="en-GB" sz="2000" baseline="0" dirty="0" smtClean="0"/>
                        <a:t> create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Font typeface="Arial"/>
                        <a:buChar char="•"/>
                      </a:pPr>
                      <a:r>
                        <a:rPr lang="ru-RU" sz="2000" dirty="0" err="1" smtClean="0"/>
                        <a:t>D</a:t>
                      </a:r>
                      <a:r>
                        <a:rPr lang="en-GB" sz="2000" dirty="0" err="1" smtClean="0"/>
                        <a:t>ifficult</a:t>
                      </a:r>
                      <a:r>
                        <a:rPr lang="en-GB" sz="2000" dirty="0" smtClean="0"/>
                        <a:t> to moderate and coordinate</a:t>
                      </a:r>
                    </a:p>
                    <a:p>
                      <a:pPr marL="342900" indent="-342900">
                        <a:buFont typeface="Arial"/>
                        <a:buChar char="•"/>
                      </a:pPr>
                      <a:r>
                        <a:rPr lang="ru-RU" sz="2000" dirty="0" err="1" smtClean="0"/>
                        <a:t>N</a:t>
                      </a:r>
                      <a:r>
                        <a:rPr lang="en-GB" sz="2000" dirty="0" smtClean="0"/>
                        <a:t>o visual</a:t>
                      </a:r>
                      <a:r>
                        <a:rPr lang="en-GB" sz="2000" baseline="0" dirty="0" smtClean="0"/>
                        <a:t> cues as from offline focus groups</a:t>
                      </a:r>
                      <a:endParaRPr lang="ru-RU" sz="20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80985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83FA4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Georgia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ahom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ahoma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Unknown Document Type" ma:contentTypeID="0x010104" ma:contentTypeVersion="0" ma:contentTypeDescription="" ma:contentTypeScope="" ma:versionID="05d83ceaa0bbd2e3bc716e6e66bd857a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b3d69fe45253d5ff147bb69036b756a7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A1AE21B-4F9A-4431-B065-E50DDEE296C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5D3FDBE-4394-4E4C-9AB8-9869E6603E2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B4F3A245-7AE6-4B2F-BDAB-A117EDF3900D}">
  <ds:schemaRefs>
    <ds:schemaRef ds:uri="http://purl.org/dc/terms/"/>
    <ds:schemaRef ds:uri="http://purl.org/dc/elements/1.1/"/>
    <ds:schemaRef ds:uri="http://schemas.microsoft.com/office/2006/metadata/properties"/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http://purl.org/dc/dcmitype/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18391</TotalTime>
  <Words>1406</Words>
  <Application>Microsoft Macintosh PowerPoint</Application>
  <PresentationFormat>Custom</PresentationFormat>
  <Paragraphs>225</Paragraphs>
  <Slides>33</Slides>
  <Notes>7</Notes>
  <HiddenSlides>0</HiddenSlides>
  <MMClips>1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33</vt:i4>
      </vt:variant>
    </vt:vector>
  </HeadingPairs>
  <TitlesOfParts>
    <vt:vector size="35" baseType="lpstr">
      <vt:lpstr>Office Theme</vt:lpstr>
      <vt:lpstr>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Dilmurod Khodiev</cp:lastModifiedBy>
  <cp:revision>289</cp:revision>
  <cp:lastPrinted>2018-01-29T07:43:58Z</cp:lastPrinted>
  <dcterms:created xsi:type="dcterms:W3CDTF">2017-05-31T10:00:11Z</dcterms:created>
  <dcterms:modified xsi:type="dcterms:W3CDTF">2018-06-06T21:31:11Z</dcterms:modified>
</cp:coreProperties>
</file>