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5" r:id="rId5"/>
  </p:sldMasterIdLst>
  <p:notesMasterIdLst>
    <p:notesMasterId r:id="rId51"/>
  </p:notesMasterIdLst>
  <p:handoutMasterIdLst>
    <p:handoutMasterId r:id="rId52"/>
  </p:handoutMasterIdLst>
  <p:sldIdLst>
    <p:sldId id="258" r:id="rId6"/>
    <p:sldId id="281" r:id="rId7"/>
    <p:sldId id="346" r:id="rId8"/>
    <p:sldId id="441" r:id="rId9"/>
    <p:sldId id="345" r:id="rId10"/>
    <p:sldId id="464" r:id="rId11"/>
    <p:sldId id="442" r:id="rId12"/>
    <p:sldId id="443" r:id="rId13"/>
    <p:sldId id="444" r:id="rId14"/>
    <p:sldId id="471" r:id="rId15"/>
    <p:sldId id="472" r:id="rId16"/>
    <p:sldId id="473" r:id="rId17"/>
    <p:sldId id="474" r:id="rId18"/>
    <p:sldId id="475" r:id="rId19"/>
    <p:sldId id="476" r:id="rId20"/>
    <p:sldId id="477" r:id="rId21"/>
    <p:sldId id="478" r:id="rId22"/>
    <p:sldId id="479" r:id="rId23"/>
    <p:sldId id="480" r:id="rId24"/>
    <p:sldId id="481" r:id="rId25"/>
    <p:sldId id="482" r:id="rId26"/>
    <p:sldId id="483" r:id="rId27"/>
    <p:sldId id="484" r:id="rId28"/>
    <p:sldId id="485" r:id="rId29"/>
    <p:sldId id="445" r:id="rId30"/>
    <p:sldId id="446" r:id="rId31"/>
    <p:sldId id="447" r:id="rId32"/>
    <p:sldId id="448" r:id="rId33"/>
    <p:sldId id="449" r:id="rId34"/>
    <p:sldId id="450" r:id="rId35"/>
    <p:sldId id="451" r:id="rId36"/>
    <p:sldId id="452" r:id="rId37"/>
    <p:sldId id="453" r:id="rId38"/>
    <p:sldId id="454" r:id="rId39"/>
    <p:sldId id="455" r:id="rId40"/>
    <p:sldId id="456" r:id="rId41"/>
    <p:sldId id="457" r:id="rId42"/>
    <p:sldId id="458" r:id="rId43"/>
    <p:sldId id="459" r:id="rId44"/>
    <p:sldId id="460" r:id="rId45"/>
    <p:sldId id="461" r:id="rId46"/>
    <p:sldId id="462" r:id="rId47"/>
    <p:sldId id="400" r:id="rId48"/>
    <p:sldId id="401" r:id="rId49"/>
    <p:sldId id="440" r:id="rId50"/>
  </p:sldIdLst>
  <p:sldSz cx="12192000" cy="6858000"/>
  <p:notesSz cx="6735763" cy="9866313"/>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F9D58"/>
    <a:srgbClr val="083F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603" autoAdjust="0"/>
    <p:restoredTop sz="94343" autoAdjust="0"/>
  </p:normalViewPr>
  <p:slideViewPr>
    <p:cSldViewPr snapToGrid="0">
      <p:cViewPr varScale="1">
        <p:scale>
          <a:sx n="69" d="100"/>
          <a:sy n="69" d="100"/>
        </p:scale>
        <p:origin x="630" y="84"/>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notesMaster" Target="notesMasters/notesMaster1.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E171823-9F4F-4FA1-93F7-9ADDBE6D7338}"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B48D6552-76FA-40E1-87F1-EC48BDCD84A1}">
      <dgm:prSet phldrT="[Текст]"/>
      <dgm:spPr/>
      <dgm:t>
        <a:bodyPr/>
        <a:lstStyle/>
        <a:p>
          <a:r>
            <a:rPr lang="en-US" b="1" dirty="0" smtClean="0"/>
            <a:t>Social Media Marketing</a:t>
          </a:r>
          <a:endParaRPr lang="ru-RU" b="1" dirty="0"/>
        </a:p>
      </dgm:t>
    </dgm:pt>
    <dgm:pt modelId="{14635409-DA14-46B7-AA37-404922C2BE39}" type="parTrans" cxnId="{9EB6D30B-F68F-4BFC-9722-5F82A5CF7236}">
      <dgm:prSet/>
      <dgm:spPr/>
      <dgm:t>
        <a:bodyPr/>
        <a:lstStyle/>
        <a:p>
          <a:endParaRPr lang="ru-RU"/>
        </a:p>
      </dgm:t>
    </dgm:pt>
    <dgm:pt modelId="{049326CE-26DC-4E77-9F06-A8A0D2E07764}" type="sibTrans" cxnId="{9EB6D30B-F68F-4BFC-9722-5F82A5CF7236}">
      <dgm:prSet/>
      <dgm:spPr/>
      <dgm:t>
        <a:bodyPr/>
        <a:lstStyle/>
        <a:p>
          <a:endParaRPr lang="ru-RU"/>
        </a:p>
      </dgm:t>
    </dgm:pt>
    <dgm:pt modelId="{F1A1678F-59D3-4E93-8BD1-4D78D22B3ACD}">
      <dgm:prSet/>
      <dgm:spPr/>
      <dgm:t>
        <a:bodyPr/>
        <a:lstStyle/>
        <a:p>
          <a:r>
            <a:rPr lang="en-US" altLang="en-US" b="1" dirty="0" smtClean="0">
              <a:latin typeface="+mj-lt"/>
              <a:cs typeface="Times New Roman" panose="02020603050405020304" pitchFamily="18" charset="0"/>
            </a:rPr>
            <a:t>Social Advertising and Social Targeting</a:t>
          </a:r>
          <a:endParaRPr lang="en-US" dirty="0" smtClean="0">
            <a:solidFill>
              <a:schemeClr val="bg1"/>
            </a:solidFill>
          </a:endParaRPr>
        </a:p>
      </dgm:t>
    </dgm:pt>
    <dgm:pt modelId="{6EB1B4CC-0BE4-43EB-89E7-BC48B9418A9F}" type="parTrans" cxnId="{4D6BCD93-246B-4205-9025-BD7A32D19885}">
      <dgm:prSet/>
      <dgm:spPr/>
      <dgm:t>
        <a:bodyPr/>
        <a:lstStyle/>
        <a:p>
          <a:endParaRPr lang="ru-RU"/>
        </a:p>
      </dgm:t>
    </dgm:pt>
    <dgm:pt modelId="{B6550469-4499-4479-9DBF-D114B2E3FFD5}" type="sibTrans" cxnId="{4D6BCD93-246B-4205-9025-BD7A32D19885}">
      <dgm:prSet/>
      <dgm:spPr/>
      <dgm:t>
        <a:bodyPr/>
        <a:lstStyle/>
        <a:p>
          <a:endParaRPr lang="ru-RU"/>
        </a:p>
      </dgm:t>
    </dgm:pt>
    <dgm:pt modelId="{B36A50C6-0094-4719-90F7-CF21A9CF5C07}">
      <dgm:prSet/>
      <dgm:spPr/>
      <dgm:t>
        <a:bodyPr/>
        <a:lstStyle/>
        <a:p>
          <a:r>
            <a:rPr lang="en-US" altLang="en-US" b="1" dirty="0" smtClean="0">
              <a:latin typeface="+mj-lt"/>
              <a:cs typeface="Times New Roman" panose="02020603050405020304" pitchFamily="18" charset="0"/>
            </a:rPr>
            <a:t>Earned and Integrated Social Media</a:t>
          </a:r>
          <a:endParaRPr lang="en-US" dirty="0" smtClean="0"/>
        </a:p>
      </dgm:t>
    </dgm:pt>
    <dgm:pt modelId="{F158C9B7-FE57-4179-97B7-D3CB1A512E2B}" type="parTrans" cxnId="{251AD262-B13F-48E7-AD7F-2EB811C76391}">
      <dgm:prSet/>
      <dgm:spPr/>
      <dgm:t>
        <a:bodyPr/>
        <a:lstStyle/>
        <a:p>
          <a:endParaRPr lang="ru-RU"/>
        </a:p>
      </dgm:t>
    </dgm:pt>
    <dgm:pt modelId="{947E1F30-9040-44B0-AA64-FBA0637C2F21}" type="sibTrans" cxnId="{251AD262-B13F-48E7-AD7F-2EB811C76391}">
      <dgm:prSet/>
      <dgm:spPr/>
      <dgm:t>
        <a:bodyPr/>
        <a:lstStyle/>
        <a:p>
          <a:endParaRPr lang="ru-RU"/>
        </a:p>
      </dgm:t>
    </dgm:pt>
    <dgm:pt modelId="{92864C5D-8731-4959-B73D-972046116D43}" type="pres">
      <dgm:prSet presAssocID="{8E171823-9F4F-4FA1-93F7-9ADDBE6D7338}" presName="Name0" presStyleCnt="0">
        <dgm:presLayoutVars>
          <dgm:chMax val="7"/>
          <dgm:chPref val="7"/>
          <dgm:dir/>
        </dgm:presLayoutVars>
      </dgm:prSet>
      <dgm:spPr/>
      <dgm:t>
        <a:bodyPr/>
        <a:lstStyle/>
        <a:p>
          <a:endParaRPr lang="ru-RU"/>
        </a:p>
      </dgm:t>
    </dgm:pt>
    <dgm:pt modelId="{08A57234-CDD5-463C-8C75-8D89E7490AE4}" type="pres">
      <dgm:prSet presAssocID="{8E171823-9F4F-4FA1-93F7-9ADDBE6D7338}" presName="Name1" presStyleCnt="0"/>
      <dgm:spPr/>
    </dgm:pt>
    <dgm:pt modelId="{06B5DFDC-EA84-45F8-8ECE-2D27517A407F}" type="pres">
      <dgm:prSet presAssocID="{8E171823-9F4F-4FA1-93F7-9ADDBE6D7338}" presName="cycle" presStyleCnt="0"/>
      <dgm:spPr/>
    </dgm:pt>
    <dgm:pt modelId="{BD948953-F68A-4B58-88F4-B718670834CC}" type="pres">
      <dgm:prSet presAssocID="{8E171823-9F4F-4FA1-93F7-9ADDBE6D7338}" presName="srcNode" presStyleLbl="node1" presStyleIdx="0" presStyleCnt="3"/>
      <dgm:spPr/>
    </dgm:pt>
    <dgm:pt modelId="{0263991A-A941-4EEF-AEB1-EE2703D0B29C}" type="pres">
      <dgm:prSet presAssocID="{8E171823-9F4F-4FA1-93F7-9ADDBE6D7338}" presName="conn" presStyleLbl="parChTrans1D2" presStyleIdx="0" presStyleCnt="1"/>
      <dgm:spPr/>
      <dgm:t>
        <a:bodyPr/>
        <a:lstStyle/>
        <a:p>
          <a:endParaRPr lang="ru-RU"/>
        </a:p>
      </dgm:t>
    </dgm:pt>
    <dgm:pt modelId="{1F82470F-1CB7-4C84-9EC7-F7B09322D3F8}" type="pres">
      <dgm:prSet presAssocID="{8E171823-9F4F-4FA1-93F7-9ADDBE6D7338}" presName="extraNode" presStyleLbl="node1" presStyleIdx="0" presStyleCnt="3"/>
      <dgm:spPr/>
    </dgm:pt>
    <dgm:pt modelId="{F12EB894-E473-4A42-830D-90032CE2FB3E}" type="pres">
      <dgm:prSet presAssocID="{8E171823-9F4F-4FA1-93F7-9ADDBE6D7338}" presName="dstNode" presStyleLbl="node1" presStyleIdx="0" presStyleCnt="3"/>
      <dgm:spPr/>
    </dgm:pt>
    <dgm:pt modelId="{22299C3D-A7AE-4A34-9433-878C8CEF560B}" type="pres">
      <dgm:prSet presAssocID="{B48D6552-76FA-40E1-87F1-EC48BDCD84A1}" presName="text_1" presStyleLbl="node1" presStyleIdx="0" presStyleCnt="3">
        <dgm:presLayoutVars>
          <dgm:bulletEnabled val="1"/>
        </dgm:presLayoutVars>
      </dgm:prSet>
      <dgm:spPr/>
      <dgm:t>
        <a:bodyPr/>
        <a:lstStyle/>
        <a:p>
          <a:endParaRPr lang="ru-RU"/>
        </a:p>
      </dgm:t>
    </dgm:pt>
    <dgm:pt modelId="{DDE1744E-03AB-413C-99F6-ED4FA01B1817}" type="pres">
      <dgm:prSet presAssocID="{B48D6552-76FA-40E1-87F1-EC48BDCD84A1}" presName="accent_1" presStyleCnt="0"/>
      <dgm:spPr/>
    </dgm:pt>
    <dgm:pt modelId="{F149DC53-CCBC-4A88-B51D-32E913314AB2}" type="pres">
      <dgm:prSet presAssocID="{B48D6552-76FA-40E1-87F1-EC48BDCD84A1}" presName="accentRepeatNode" presStyleLbl="solidFgAcc1" presStyleIdx="0" presStyleCnt="3"/>
      <dgm:spPr>
        <a:solidFill>
          <a:schemeClr val="bg1">
            <a:lumMod val="85000"/>
          </a:schemeClr>
        </a:solidFill>
      </dgm:spPr>
    </dgm:pt>
    <dgm:pt modelId="{7080FA4F-1641-0D44-B7EB-8BF1F5CD26FB}" type="pres">
      <dgm:prSet presAssocID="{B36A50C6-0094-4719-90F7-CF21A9CF5C07}" presName="text_2" presStyleLbl="node1" presStyleIdx="1" presStyleCnt="3">
        <dgm:presLayoutVars>
          <dgm:bulletEnabled val="1"/>
        </dgm:presLayoutVars>
      </dgm:prSet>
      <dgm:spPr/>
      <dgm:t>
        <a:bodyPr/>
        <a:lstStyle/>
        <a:p>
          <a:endParaRPr lang="en-US"/>
        </a:p>
      </dgm:t>
    </dgm:pt>
    <dgm:pt modelId="{BB422A89-9487-7C4C-9CFE-A40603F40F76}" type="pres">
      <dgm:prSet presAssocID="{B36A50C6-0094-4719-90F7-CF21A9CF5C07}" presName="accent_2" presStyleCnt="0"/>
      <dgm:spPr/>
    </dgm:pt>
    <dgm:pt modelId="{46D2A099-CC28-4ACD-AC92-B7F7C26FED86}" type="pres">
      <dgm:prSet presAssocID="{B36A50C6-0094-4719-90F7-CF21A9CF5C07}" presName="accentRepeatNode" presStyleLbl="solidFgAcc1" presStyleIdx="1" presStyleCnt="3"/>
      <dgm:spPr>
        <a:solidFill>
          <a:schemeClr val="bg1">
            <a:lumMod val="85000"/>
          </a:schemeClr>
        </a:solidFill>
      </dgm:spPr>
    </dgm:pt>
    <dgm:pt modelId="{52A0B780-BC34-40B3-B2F2-C33783C1C567}" type="pres">
      <dgm:prSet presAssocID="{F1A1678F-59D3-4E93-8BD1-4D78D22B3ACD}" presName="text_3" presStyleLbl="node1" presStyleIdx="2" presStyleCnt="3">
        <dgm:presLayoutVars>
          <dgm:bulletEnabled val="1"/>
        </dgm:presLayoutVars>
      </dgm:prSet>
      <dgm:spPr/>
      <dgm:t>
        <a:bodyPr/>
        <a:lstStyle/>
        <a:p>
          <a:endParaRPr lang="en-US"/>
        </a:p>
      </dgm:t>
    </dgm:pt>
    <dgm:pt modelId="{C4D26A7F-34A5-4D6F-B5BD-E41BC53D3955}" type="pres">
      <dgm:prSet presAssocID="{F1A1678F-59D3-4E93-8BD1-4D78D22B3ACD}" presName="accent_3" presStyleCnt="0"/>
      <dgm:spPr/>
    </dgm:pt>
    <dgm:pt modelId="{6522C017-9EFA-43A5-ADA6-8B4833DC9809}" type="pres">
      <dgm:prSet presAssocID="{F1A1678F-59D3-4E93-8BD1-4D78D22B3ACD}" presName="accentRepeatNode" presStyleLbl="solidFgAcc1" presStyleIdx="2" presStyleCnt="3"/>
      <dgm:spPr>
        <a:solidFill>
          <a:schemeClr val="bg1">
            <a:lumMod val="85000"/>
          </a:schemeClr>
        </a:solidFill>
      </dgm:spPr>
    </dgm:pt>
  </dgm:ptLst>
  <dgm:cxnLst>
    <dgm:cxn modelId="{B476ACED-E70E-4C67-A17E-C8BE52CDE872}" type="presOf" srcId="{8E171823-9F4F-4FA1-93F7-9ADDBE6D7338}" destId="{92864C5D-8731-4959-B73D-972046116D43}" srcOrd="0" destOrd="0" presId="urn:microsoft.com/office/officeart/2008/layout/VerticalCurvedList"/>
    <dgm:cxn modelId="{251AD262-B13F-48E7-AD7F-2EB811C76391}" srcId="{8E171823-9F4F-4FA1-93F7-9ADDBE6D7338}" destId="{B36A50C6-0094-4719-90F7-CF21A9CF5C07}" srcOrd="1" destOrd="0" parTransId="{F158C9B7-FE57-4179-97B7-D3CB1A512E2B}" sibTransId="{947E1F30-9040-44B0-AA64-FBA0637C2F21}"/>
    <dgm:cxn modelId="{5C724C05-F219-4061-B952-73C57B16ECE3}" type="presOf" srcId="{F1A1678F-59D3-4E93-8BD1-4D78D22B3ACD}" destId="{52A0B780-BC34-40B3-B2F2-C33783C1C567}" srcOrd="0" destOrd="0" presId="urn:microsoft.com/office/officeart/2008/layout/VerticalCurvedList"/>
    <dgm:cxn modelId="{4D6BCD93-246B-4205-9025-BD7A32D19885}" srcId="{8E171823-9F4F-4FA1-93F7-9ADDBE6D7338}" destId="{F1A1678F-59D3-4E93-8BD1-4D78D22B3ACD}" srcOrd="2" destOrd="0" parTransId="{6EB1B4CC-0BE4-43EB-89E7-BC48B9418A9F}" sibTransId="{B6550469-4499-4479-9DBF-D114B2E3FFD5}"/>
    <dgm:cxn modelId="{97CA164F-5B4E-2C4C-94AE-FED91914B42F}" type="presOf" srcId="{B36A50C6-0094-4719-90F7-CF21A9CF5C07}" destId="{7080FA4F-1641-0D44-B7EB-8BF1F5CD26FB}" srcOrd="0" destOrd="0" presId="urn:microsoft.com/office/officeart/2008/layout/VerticalCurvedList"/>
    <dgm:cxn modelId="{0D9741AE-2508-B045-A907-7598EBA51A8E}" type="presOf" srcId="{B48D6552-76FA-40E1-87F1-EC48BDCD84A1}" destId="{22299C3D-A7AE-4A34-9433-878C8CEF560B}" srcOrd="0" destOrd="0" presId="urn:microsoft.com/office/officeart/2008/layout/VerticalCurvedList"/>
    <dgm:cxn modelId="{9C86CAD0-A5B9-8A47-BB9F-EFDD04C9D8DD}" type="presOf" srcId="{049326CE-26DC-4E77-9F06-A8A0D2E07764}" destId="{0263991A-A941-4EEF-AEB1-EE2703D0B29C}" srcOrd="0" destOrd="0" presId="urn:microsoft.com/office/officeart/2008/layout/VerticalCurvedList"/>
    <dgm:cxn modelId="{9EB6D30B-F68F-4BFC-9722-5F82A5CF7236}" srcId="{8E171823-9F4F-4FA1-93F7-9ADDBE6D7338}" destId="{B48D6552-76FA-40E1-87F1-EC48BDCD84A1}" srcOrd="0" destOrd="0" parTransId="{14635409-DA14-46B7-AA37-404922C2BE39}" sibTransId="{049326CE-26DC-4E77-9F06-A8A0D2E07764}"/>
    <dgm:cxn modelId="{6F2A2197-99BF-F541-B070-321B82A9A8EE}" type="presParOf" srcId="{92864C5D-8731-4959-B73D-972046116D43}" destId="{08A57234-CDD5-463C-8C75-8D89E7490AE4}" srcOrd="0" destOrd="0" presId="urn:microsoft.com/office/officeart/2008/layout/VerticalCurvedList"/>
    <dgm:cxn modelId="{F8A7410A-301C-4F47-B389-5BCA3982B747}" type="presParOf" srcId="{08A57234-CDD5-463C-8C75-8D89E7490AE4}" destId="{06B5DFDC-EA84-45F8-8ECE-2D27517A407F}" srcOrd="0" destOrd="0" presId="urn:microsoft.com/office/officeart/2008/layout/VerticalCurvedList"/>
    <dgm:cxn modelId="{B3503EEF-05EF-3B4C-9B75-2A17748525EF}" type="presParOf" srcId="{06B5DFDC-EA84-45F8-8ECE-2D27517A407F}" destId="{BD948953-F68A-4B58-88F4-B718670834CC}" srcOrd="0" destOrd="0" presId="urn:microsoft.com/office/officeart/2008/layout/VerticalCurvedList"/>
    <dgm:cxn modelId="{4802793A-70F9-2246-B10A-EAB1E92FEB94}" type="presParOf" srcId="{06B5DFDC-EA84-45F8-8ECE-2D27517A407F}" destId="{0263991A-A941-4EEF-AEB1-EE2703D0B29C}" srcOrd="1" destOrd="0" presId="urn:microsoft.com/office/officeart/2008/layout/VerticalCurvedList"/>
    <dgm:cxn modelId="{B1EB937F-4B4B-4641-A69C-31F82116C85D}" type="presParOf" srcId="{06B5DFDC-EA84-45F8-8ECE-2D27517A407F}" destId="{1F82470F-1CB7-4C84-9EC7-F7B09322D3F8}" srcOrd="2" destOrd="0" presId="urn:microsoft.com/office/officeart/2008/layout/VerticalCurvedList"/>
    <dgm:cxn modelId="{A364459B-437A-594A-8930-1BC113FC8780}" type="presParOf" srcId="{06B5DFDC-EA84-45F8-8ECE-2D27517A407F}" destId="{F12EB894-E473-4A42-830D-90032CE2FB3E}" srcOrd="3" destOrd="0" presId="urn:microsoft.com/office/officeart/2008/layout/VerticalCurvedList"/>
    <dgm:cxn modelId="{47F5C6C0-C516-6E45-B9E9-035E3CF5B0A7}" type="presParOf" srcId="{08A57234-CDD5-463C-8C75-8D89E7490AE4}" destId="{22299C3D-A7AE-4A34-9433-878C8CEF560B}" srcOrd="1" destOrd="0" presId="urn:microsoft.com/office/officeart/2008/layout/VerticalCurvedList"/>
    <dgm:cxn modelId="{8029FDB0-D5A6-8D43-94B9-400660AD3ED0}" type="presParOf" srcId="{08A57234-CDD5-463C-8C75-8D89E7490AE4}" destId="{DDE1744E-03AB-413C-99F6-ED4FA01B1817}" srcOrd="2" destOrd="0" presId="urn:microsoft.com/office/officeart/2008/layout/VerticalCurvedList"/>
    <dgm:cxn modelId="{866BD202-8307-8647-9192-472A26DAAF47}" type="presParOf" srcId="{DDE1744E-03AB-413C-99F6-ED4FA01B1817}" destId="{F149DC53-CCBC-4A88-B51D-32E913314AB2}" srcOrd="0" destOrd="0" presId="urn:microsoft.com/office/officeart/2008/layout/VerticalCurvedList"/>
    <dgm:cxn modelId="{5C997F53-2995-0A42-B741-C200081A65F1}" type="presParOf" srcId="{08A57234-CDD5-463C-8C75-8D89E7490AE4}" destId="{7080FA4F-1641-0D44-B7EB-8BF1F5CD26FB}" srcOrd="3" destOrd="0" presId="urn:microsoft.com/office/officeart/2008/layout/VerticalCurvedList"/>
    <dgm:cxn modelId="{155F7DB6-A182-B34A-BF96-EBD3DF3F1318}" type="presParOf" srcId="{08A57234-CDD5-463C-8C75-8D89E7490AE4}" destId="{BB422A89-9487-7C4C-9CFE-A40603F40F76}" srcOrd="4" destOrd="0" presId="urn:microsoft.com/office/officeart/2008/layout/VerticalCurvedList"/>
    <dgm:cxn modelId="{197058E9-02DD-9D4E-AC65-33BBCAB19193}" type="presParOf" srcId="{BB422A89-9487-7C4C-9CFE-A40603F40F76}" destId="{46D2A099-CC28-4ACD-AC92-B7F7C26FED86}" srcOrd="0" destOrd="0" presId="urn:microsoft.com/office/officeart/2008/layout/VerticalCurvedList"/>
    <dgm:cxn modelId="{49101F7E-13E2-459A-84BA-7401AE7094E0}" type="presParOf" srcId="{08A57234-CDD5-463C-8C75-8D89E7490AE4}" destId="{52A0B780-BC34-40B3-B2F2-C33783C1C567}" srcOrd="5" destOrd="0" presId="urn:microsoft.com/office/officeart/2008/layout/VerticalCurvedList"/>
    <dgm:cxn modelId="{C7FBB2D9-1957-456A-8064-73618B08CA84}" type="presParOf" srcId="{08A57234-CDD5-463C-8C75-8D89E7490AE4}" destId="{C4D26A7F-34A5-4D6F-B5BD-E41BC53D3955}" srcOrd="6" destOrd="0" presId="urn:microsoft.com/office/officeart/2008/layout/VerticalCurvedList"/>
    <dgm:cxn modelId="{41D3B502-47F0-4FBF-A50A-D43AD8E2DB5C}" type="presParOf" srcId="{C4D26A7F-34A5-4D6F-B5BD-E41BC53D3955}" destId="{6522C017-9EFA-43A5-ADA6-8B4833DC9809}"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63991A-A941-4EEF-AEB1-EE2703D0B29C}">
      <dsp:nvSpPr>
        <dsp:cNvPr id="0" name=""/>
        <dsp:cNvSpPr/>
      </dsp:nvSpPr>
      <dsp:spPr>
        <a:xfrm>
          <a:off x="-6125176"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2299C3D-A7AE-4A34-9433-878C8CEF560B}">
      <dsp:nvSpPr>
        <dsp:cNvPr id="0" name=""/>
        <dsp:cNvSpPr/>
      </dsp:nvSpPr>
      <dsp:spPr>
        <a:xfrm>
          <a:off x="752110" y="541866"/>
          <a:ext cx="10292334" cy="10837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99060" rIns="99060" bIns="99060" numCol="1" spcCol="1270" anchor="ctr" anchorCtr="0">
          <a:noAutofit/>
        </a:bodyPr>
        <a:lstStyle/>
        <a:p>
          <a:pPr lvl="0" algn="l" defTabSz="1733550">
            <a:lnSpc>
              <a:spcPct val="90000"/>
            </a:lnSpc>
            <a:spcBef>
              <a:spcPct val="0"/>
            </a:spcBef>
            <a:spcAft>
              <a:spcPct val="35000"/>
            </a:spcAft>
          </a:pPr>
          <a:r>
            <a:rPr lang="en-US" sz="3900" b="1" kern="1200" dirty="0" smtClean="0"/>
            <a:t>Social Media Marketing</a:t>
          </a:r>
          <a:endParaRPr lang="ru-RU" sz="3900" b="1" kern="1200" dirty="0"/>
        </a:p>
      </dsp:txBody>
      <dsp:txXfrm>
        <a:off x="752110" y="541866"/>
        <a:ext cx="10292334" cy="1083733"/>
      </dsp:txXfrm>
    </dsp:sp>
    <dsp:sp modelId="{F149DC53-CCBC-4A88-B51D-32E913314AB2}">
      <dsp:nvSpPr>
        <dsp:cNvPr id="0" name=""/>
        <dsp:cNvSpPr/>
      </dsp:nvSpPr>
      <dsp:spPr>
        <a:xfrm>
          <a:off x="74777" y="406400"/>
          <a:ext cx="1354666" cy="1354666"/>
        </a:xfrm>
        <a:prstGeom prst="ellipse">
          <a:avLst/>
        </a:prstGeom>
        <a:solidFill>
          <a:schemeClr val="bg1">
            <a:lumMod val="8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080FA4F-1641-0D44-B7EB-8BF1F5CD26FB}">
      <dsp:nvSpPr>
        <dsp:cNvPr id="0" name=""/>
        <dsp:cNvSpPr/>
      </dsp:nvSpPr>
      <dsp:spPr>
        <a:xfrm>
          <a:off x="1146048" y="2167466"/>
          <a:ext cx="9898397" cy="10837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99060" rIns="99060" bIns="99060" numCol="1" spcCol="1270" anchor="ctr" anchorCtr="0">
          <a:noAutofit/>
        </a:bodyPr>
        <a:lstStyle/>
        <a:p>
          <a:pPr lvl="0" algn="l" defTabSz="1733550">
            <a:lnSpc>
              <a:spcPct val="90000"/>
            </a:lnSpc>
            <a:spcBef>
              <a:spcPct val="0"/>
            </a:spcBef>
            <a:spcAft>
              <a:spcPct val="35000"/>
            </a:spcAft>
          </a:pPr>
          <a:r>
            <a:rPr lang="en-US" altLang="en-US" sz="3900" b="1" kern="1200" dirty="0" smtClean="0">
              <a:latin typeface="+mj-lt"/>
              <a:cs typeface="Times New Roman" panose="02020603050405020304" pitchFamily="18" charset="0"/>
            </a:rPr>
            <a:t>Earned and Integrated Social Media</a:t>
          </a:r>
          <a:endParaRPr lang="en-US" sz="3900" kern="1200" dirty="0" smtClean="0"/>
        </a:p>
      </dsp:txBody>
      <dsp:txXfrm>
        <a:off x="1146048" y="2167466"/>
        <a:ext cx="9898397" cy="1083733"/>
      </dsp:txXfrm>
    </dsp:sp>
    <dsp:sp modelId="{46D2A099-CC28-4ACD-AC92-B7F7C26FED86}">
      <dsp:nvSpPr>
        <dsp:cNvPr id="0" name=""/>
        <dsp:cNvSpPr/>
      </dsp:nvSpPr>
      <dsp:spPr>
        <a:xfrm>
          <a:off x="468714" y="2032000"/>
          <a:ext cx="1354666" cy="1354666"/>
        </a:xfrm>
        <a:prstGeom prst="ellipse">
          <a:avLst/>
        </a:prstGeom>
        <a:solidFill>
          <a:schemeClr val="bg1">
            <a:lumMod val="8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2A0B780-BC34-40B3-B2F2-C33783C1C567}">
      <dsp:nvSpPr>
        <dsp:cNvPr id="0" name=""/>
        <dsp:cNvSpPr/>
      </dsp:nvSpPr>
      <dsp:spPr>
        <a:xfrm>
          <a:off x="752110" y="3793066"/>
          <a:ext cx="10292334" cy="10837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99060" rIns="99060" bIns="99060" numCol="1" spcCol="1270" anchor="ctr" anchorCtr="0">
          <a:noAutofit/>
        </a:bodyPr>
        <a:lstStyle/>
        <a:p>
          <a:pPr lvl="0" algn="l" defTabSz="1733550">
            <a:lnSpc>
              <a:spcPct val="90000"/>
            </a:lnSpc>
            <a:spcBef>
              <a:spcPct val="0"/>
            </a:spcBef>
            <a:spcAft>
              <a:spcPct val="35000"/>
            </a:spcAft>
          </a:pPr>
          <a:r>
            <a:rPr lang="en-US" altLang="en-US" sz="3900" b="1" kern="1200" dirty="0" smtClean="0">
              <a:latin typeface="+mj-lt"/>
              <a:cs typeface="Times New Roman" panose="02020603050405020304" pitchFamily="18" charset="0"/>
            </a:rPr>
            <a:t>Social Advertising and Social Targeting</a:t>
          </a:r>
          <a:endParaRPr lang="en-US" sz="3900" kern="1200" dirty="0" smtClean="0">
            <a:solidFill>
              <a:schemeClr val="bg1"/>
            </a:solidFill>
          </a:endParaRPr>
        </a:p>
      </dsp:txBody>
      <dsp:txXfrm>
        <a:off x="752110" y="3793066"/>
        <a:ext cx="10292334" cy="1083733"/>
      </dsp:txXfrm>
    </dsp:sp>
    <dsp:sp modelId="{6522C017-9EFA-43A5-ADA6-8B4833DC9809}">
      <dsp:nvSpPr>
        <dsp:cNvPr id="0" name=""/>
        <dsp:cNvSpPr/>
      </dsp:nvSpPr>
      <dsp:spPr>
        <a:xfrm>
          <a:off x="74777" y="3657600"/>
          <a:ext cx="1354666" cy="1354666"/>
        </a:xfrm>
        <a:prstGeom prst="ellipse">
          <a:avLst/>
        </a:prstGeom>
        <a:solidFill>
          <a:schemeClr val="bg1">
            <a:lumMod val="8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7825" cy="495300"/>
          </a:xfrm>
          <a:prstGeom prst="rect">
            <a:avLst/>
          </a:prstGeom>
        </p:spPr>
        <p:txBody>
          <a:bodyPr vert="horz" wrap="square" lIns="93497" tIns="46749" rIns="93497" bIns="46749" numCol="1" anchor="t" anchorCtr="0" compatLnSpc="1">
            <a:prstTxWarp prst="textNoShape">
              <a:avLst/>
            </a:prstTxWarp>
          </a:bodyPr>
          <a:lstStyle>
            <a:lvl1pPr eaLnBrk="1" hangingPunct="1">
              <a:defRPr sz="1200">
                <a:latin typeface="Calibri" panose="020F0502020204030204" pitchFamily="34" charset="0"/>
              </a:defRPr>
            </a:lvl1pPr>
          </a:lstStyle>
          <a:p>
            <a:pPr>
              <a:defRPr/>
            </a:pPr>
            <a:endParaRPr lang="en-US"/>
          </a:p>
        </p:txBody>
      </p:sp>
      <p:sp>
        <p:nvSpPr>
          <p:cNvPr id="3" name="Date Placeholder 2"/>
          <p:cNvSpPr>
            <a:spLocks noGrp="1"/>
          </p:cNvSpPr>
          <p:nvPr>
            <p:ph type="dt" sz="quarter" idx="1"/>
          </p:nvPr>
        </p:nvSpPr>
        <p:spPr>
          <a:xfrm>
            <a:off x="3816350" y="0"/>
            <a:ext cx="2917825" cy="495300"/>
          </a:xfrm>
          <a:prstGeom prst="rect">
            <a:avLst/>
          </a:prstGeom>
        </p:spPr>
        <p:txBody>
          <a:bodyPr vert="horz" wrap="square" lIns="93497" tIns="46749" rIns="93497" bIns="46749" numCol="1" anchor="t" anchorCtr="0" compatLnSpc="1">
            <a:prstTxWarp prst="textNoShape">
              <a:avLst/>
            </a:prstTxWarp>
          </a:bodyPr>
          <a:lstStyle>
            <a:lvl1pPr algn="r" eaLnBrk="1" hangingPunct="1">
              <a:defRPr sz="1200">
                <a:latin typeface="Calibri" panose="020F0502020204030204" pitchFamily="34" charset="0"/>
              </a:defRPr>
            </a:lvl1pPr>
          </a:lstStyle>
          <a:p>
            <a:pPr>
              <a:defRPr/>
            </a:pPr>
            <a:fld id="{6AEC8A56-5F80-42CC-8564-5270FFE09079}" type="datetimeFigureOut">
              <a:rPr lang="en-US"/>
              <a:pPr>
                <a:defRPr/>
              </a:pPr>
              <a:t>5/14/2018</a:t>
            </a:fld>
            <a:endParaRPr lang="en-US"/>
          </a:p>
        </p:txBody>
      </p:sp>
      <p:sp>
        <p:nvSpPr>
          <p:cNvPr id="4" name="Footer Placeholder 3"/>
          <p:cNvSpPr>
            <a:spLocks noGrp="1"/>
          </p:cNvSpPr>
          <p:nvPr>
            <p:ph type="ftr" sz="quarter" idx="2"/>
          </p:nvPr>
        </p:nvSpPr>
        <p:spPr>
          <a:xfrm>
            <a:off x="0" y="9371013"/>
            <a:ext cx="2917825" cy="495300"/>
          </a:xfrm>
          <a:prstGeom prst="rect">
            <a:avLst/>
          </a:prstGeom>
        </p:spPr>
        <p:txBody>
          <a:bodyPr vert="horz" wrap="square" lIns="93497" tIns="46749" rIns="93497" bIns="46749" numCol="1" anchor="b" anchorCtr="0" compatLnSpc="1">
            <a:prstTxWarp prst="textNoShape">
              <a:avLst/>
            </a:prstTxWarp>
          </a:bodyPr>
          <a:lstStyle>
            <a:lvl1pPr eaLnBrk="1" hangingPunct="1">
              <a:defRPr sz="1200">
                <a:latin typeface="Calibri" panose="020F0502020204030204" pitchFamily="34" charset="0"/>
              </a:defRPr>
            </a:lvl1pPr>
          </a:lstStyle>
          <a:p>
            <a:pPr>
              <a:defRPr/>
            </a:pPr>
            <a:endParaRPr lang="en-US"/>
          </a:p>
        </p:txBody>
      </p:sp>
      <p:sp>
        <p:nvSpPr>
          <p:cNvPr id="5" name="Slide Number Placeholder 4"/>
          <p:cNvSpPr>
            <a:spLocks noGrp="1"/>
          </p:cNvSpPr>
          <p:nvPr>
            <p:ph type="sldNum" sz="quarter" idx="3"/>
          </p:nvPr>
        </p:nvSpPr>
        <p:spPr>
          <a:xfrm>
            <a:off x="3816350" y="9371013"/>
            <a:ext cx="2917825" cy="495300"/>
          </a:xfrm>
          <a:prstGeom prst="rect">
            <a:avLst/>
          </a:prstGeom>
        </p:spPr>
        <p:txBody>
          <a:bodyPr vert="horz" wrap="square" lIns="93497" tIns="46749" rIns="93497" bIns="46749"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7D2EC9AA-599D-4374-BDC8-A3A7EBDEADD3}" type="slidenum">
              <a:rPr lang="en-US" altLang="en-US"/>
              <a:pPr>
                <a:defRPr/>
              </a:pPr>
              <a:t>‹#›</a:t>
            </a:fld>
            <a:endParaRPr lang="en-US" altLang="en-US"/>
          </a:p>
        </p:txBody>
      </p:sp>
    </p:spTree>
    <p:extLst>
      <p:ext uri="{BB962C8B-B14F-4D97-AF65-F5344CB8AC3E}">
        <p14:creationId xmlns:p14="http://schemas.microsoft.com/office/powerpoint/2010/main" val="1649760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7825" cy="495300"/>
          </a:xfrm>
          <a:prstGeom prst="rect">
            <a:avLst/>
          </a:prstGeom>
        </p:spPr>
        <p:txBody>
          <a:bodyPr vert="horz" wrap="square" lIns="93497" tIns="46749" rIns="93497" bIns="46749" numCol="1" anchor="t" anchorCtr="0" compatLnSpc="1">
            <a:prstTxWarp prst="textNoShape">
              <a:avLst/>
            </a:prstTxWarp>
          </a:bodyPr>
          <a:lstStyle>
            <a:lvl1pPr eaLnBrk="1" hangingPunct="1">
              <a:defRPr sz="1200">
                <a:latin typeface="Calibri" panose="020F0502020204030204" pitchFamily="34" charset="0"/>
              </a:defRPr>
            </a:lvl1pPr>
          </a:lstStyle>
          <a:p>
            <a:pPr>
              <a:defRPr/>
            </a:pPr>
            <a:endParaRPr lang="en-US"/>
          </a:p>
        </p:txBody>
      </p:sp>
      <p:sp>
        <p:nvSpPr>
          <p:cNvPr id="3" name="Date Placeholder 2"/>
          <p:cNvSpPr>
            <a:spLocks noGrp="1"/>
          </p:cNvSpPr>
          <p:nvPr>
            <p:ph type="dt" idx="1"/>
          </p:nvPr>
        </p:nvSpPr>
        <p:spPr>
          <a:xfrm>
            <a:off x="3816350" y="0"/>
            <a:ext cx="2917825" cy="495300"/>
          </a:xfrm>
          <a:prstGeom prst="rect">
            <a:avLst/>
          </a:prstGeom>
        </p:spPr>
        <p:txBody>
          <a:bodyPr vert="horz" wrap="square" lIns="93497" tIns="46749" rIns="93497" bIns="46749" numCol="1" anchor="t" anchorCtr="0" compatLnSpc="1">
            <a:prstTxWarp prst="textNoShape">
              <a:avLst/>
            </a:prstTxWarp>
          </a:bodyPr>
          <a:lstStyle>
            <a:lvl1pPr algn="r" eaLnBrk="1" hangingPunct="1">
              <a:defRPr sz="1200">
                <a:latin typeface="Calibri" panose="020F0502020204030204" pitchFamily="34" charset="0"/>
              </a:defRPr>
            </a:lvl1pPr>
          </a:lstStyle>
          <a:p>
            <a:pPr>
              <a:defRPr/>
            </a:pPr>
            <a:fld id="{2DA02C0E-4B4C-4FBD-9290-628100E115A5}" type="datetimeFigureOut">
              <a:rPr lang="en-US"/>
              <a:pPr>
                <a:defRPr/>
              </a:pPr>
              <a:t>5/14/2018</a:t>
            </a:fld>
            <a:endParaRPr lang="en-US"/>
          </a:p>
        </p:txBody>
      </p:sp>
      <p:sp>
        <p:nvSpPr>
          <p:cNvPr id="4" name="Slide Image Placeholder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3497" tIns="46749" rIns="93497" bIns="46749" rtlCol="0" anchor="ctr"/>
          <a:lstStyle/>
          <a:p>
            <a:pPr lvl="0"/>
            <a:endParaRPr lang="en-US" noProof="0"/>
          </a:p>
        </p:txBody>
      </p:sp>
      <p:sp>
        <p:nvSpPr>
          <p:cNvPr id="5" name="Notes Placeholder 4"/>
          <p:cNvSpPr>
            <a:spLocks noGrp="1"/>
          </p:cNvSpPr>
          <p:nvPr>
            <p:ph type="body" sz="quarter" idx="3"/>
          </p:nvPr>
        </p:nvSpPr>
        <p:spPr>
          <a:xfrm>
            <a:off x="673100" y="4748213"/>
            <a:ext cx="5389563" cy="3884612"/>
          </a:xfrm>
          <a:prstGeom prst="rect">
            <a:avLst/>
          </a:prstGeom>
        </p:spPr>
        <p:txBody>
          <a:bodyPr vert="horz" lIns="93497" tIns="46749" rIns="93497" bIns="46749"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9371013"/>
            <a:ext cx="2917825" cy="495300"/>
          </a:xfrm>
          <a:prstGeom prst="rect">
            <a:avLst/>
          </a:prstGeom>
        </p:spPr>
        <p:txBody>
          <a:bodyPr vert="horz" wrap="square" lIns="93497" tIns="46749" rIns="93497" bIns="46749" numCol="1" anchor="b" anchorCtr="0" compatLnSpc="1">
            <a:prstTxWarp prst="textNoShape">
              <a:avLst/>
            </a:prstTxWarp>
          </a:bodyPr>
          <a:lstStyle>
            <a:lvl1pPr eaLnBrk="1" hangingPunct="1">
              <a:defRPr sz="1200">
                <a:latin typeface="Calibri" panose="020F0502020204030204" pitchFamily="34" charset="0"/>
              </a:defRPr>
            </a:lvl1pPr>
          </a:lstStyle>
          <a:p>
            <a:pPr>
              <a:defRPr/>
            </a:pPr>
            <a:endParaRPr lang="en-US"/>
          </a:p>
        </p:txBody>
      </p:sp>
      <p:sp>
        <p:nvSpPr>
          <p:cNvPr id="7" name="Slide Number Placeholder 6"/>
          <p:cNvSpPr>
            <a:spLocks noGrp="1"/>
          </p:cNvSpPr>
          <p:nvPr>
            <p:ph type="sldNum" sz="quarter" idx="5"/>
          </p:nvPr>
        </p:nvSpPr>
        <p:spPr>
          <a:xfrm>
            <a:off x="3816350" y="9371013"/>
            <a:ext cx="2917825" cy="495300"/>
          </a:xfrm>
          <a:prstGeom prst="rect">
            <a:avLst/>
          </a:prstGeom>
        </p:spPr>
        <p:txBody>
          <a:bodyPr vert="horz" wrap="square" lIns="93497" tIns="46749" rIns="93497" bIns="46749"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F9FB2571-EB03-473E-941C-1BFAFF4D2F72}" type="slidenum">
              <a:rPr lang="en-US" altLang="en-US"/>
              <a:pPr>
                <a:defRPr/>
              </a:pPr>
              <a:t>‹#›</a:t>
            </a:fld>
            <a:endParaRPr lang="en-US" altLang="en-US"/>
          </a:p>
        </p:txBody>
      </p:sp>
    </p:spTree>
    <p:extLst>
      <p:ext uri="{BB962C8B-B14F-4D97-AF65-F5344CB8AC3E}">
        <p14:creationId xmlns:p14="http://schemas.microsoft.com/office/powerpoint/2010/main" val="180428938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en-US" smtClean="0"/>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E0BEB86E-5C40-4DAD-9414-DC347C985E72}" type="slidenum">
              <a:rPr lang="en-US" altLang="en-US" smtClean="0">
                <a:latin typeface="Calibri" panose="020F0502020204030204" pitchFamily="34" charset="0"/>
              </a:rPr>
              <a:pPr/>
              <a:t>1</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846930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en-US"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7DDD960D-9263-4519-8875-F733B3A14B37}" type="slidenum">
              <a:rPr lang="en-US" altLang="en-US" smtClean="0">
                <a:latin typeface="Calibri" panose="020F0502020204030204" pitchFamily="34" charset="0"/>
              </a:rPr>
              <a:pPr/>
              <a:t>2</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6816927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en-US" smtClean="0"/>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278537C-E17D-4B85-94AB-5F84BB103947}" type="slidenum">
              <a:rPr lang="en-US" altLang="en-US" smtClean="0">
                <a:latin typeface="Calibri" panose="020F0502020204030204" pitchFamily="34" charset="0"/>
              </a:rPr>
              <a:pPr/>
              <a:t>4</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7519995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en-US" smtClean="0"/>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278537C-E17D-4B85-94AB-5F84BB103947}" type="slidenum">
              <a:rPr lang="en-US" altLang="en-US" smtClean="0">
                <a:latin typeface="Calibri" panose="020F0502020204030204" pitchFamily="34" charset="0"/>
              </a:rPr>
              <a:pPr/>
              <a:t>5</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7146369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en-US" smtClean="0"/>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278537C-E17D-4B85-94AB-5F84BB103947}" type="slidenum">
              <a:rPr lang="en-US" altLang="en-US" smtClean="0">
                <a:latin typeface="Calibri" panose="020F0502020204030204" pitchFamily="34" charset="0"/>
              </a:rPr>
              <a:pPr/>
              <a:t>10</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2567728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en-US" smtClean="0"/>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278537C-E17D-4B85-94AB-5F84BB103947}" type="slidenum">
              <a:rPr lang="en-US" altLang="en-US" smtClean="0">
                <a:latin typeface="Calibri" panose="020F0502020204030204" pitchFamily="34" charset="0"/>
              </a:rPr>
              <a:pPr/>
              <a:t>25</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38911328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F9FB2571-EB03-473E-941C-1BFAFF4D2F72}" type="slidenum">
              <a:rPr lang="en-US" altLang="en-US" smtClean="0"/>
              <a:pPr>
                <a:defRPr/>
              </a:pPr>
              <a:t>30</a:t>
            </a:fld>
            <a:endParaRPr lang="en-US" altLang="en-US"/>
          </a:p>
        </p:txBody>
      </p:sp>
    </p:spTree>
    <p:extLst>
      <p:ext uri="{BB962C8B-B14F-4D97-AF65-F5344CB8AC3E}">
        <p14:creationId xmlns:p14="http://schemas.microsoft.com/office/powerpoint/2010/main" val="19850225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en-US" smtClean="0"/>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278537C-E17D-4B85-94AB-5F84BB103947}" type="slidenum">
              <a:rPr lang="en-US" altLang="en-US" smtClean="0">
                <a:latin typeface="Calibri" panose="020F0502020204030204" pitchFamily="34" charset="0"/>
              </a:rPr>
              <a:pPr/>
              <a:t>45</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23386119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3" name="Rectangle 6"/>
          <p:cNvSpPr/>
          <p:nvPr userDrawn="1"/>
        </p:nvSpPr>
        <p:spPr>
          <a:xfrm>
            <a:off x="0" y="0"/>
            <a:ext cx="12192000" cy="776288"/>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endParaRPr lang="en-US" smtClean="0">
              <a:solidFill>
                <a:srgbClr val="FFFFFF"/>
              </a:solidFill>
            </a:endParaRPr>
          </a:p>
        </p:txBody>
      </p:sp>
      <p:pic>
        <p:nvPicPr>
          <p:cNvPr id="4" name="Picture 8"/>
          <p:cNvPicPr>
            <a:picLocks noChangeAspect="1"/>
          </p:cNvPicPr>
          <p:nvPr userDrawn="1"/>
        </p:nvPicPr>
        <p:blipFill>
          <a:blip r:embed="rId2">
            <a:extLst>
              <a:ext uri="{28A0092B-C50C-407E-A947-70E740481C1C}">
                <a14:useLocalDpi xmlns:a14="http://schemas.microsoft.com/office/drawing/2010/main"/>
              </a:ext>
            </a:extLst>
          </a:blip>
          <a:srcRect/>
          <a:stretch>
            <a:fillRect/>
          </a:stretch>
        </p:blipFill>
        <p:spPr bwMode="auto">
          <a:xfrm>
            <a:off x="9185275" y="65088"/>
            <a:ext cx="29257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userDrawn="1"/>
        </p:nvSpPr>
        <p:spPr>
          <a:xfrm>
            <a:off x="0" y="6596063"/>
            <a:ext cx="12192000" cy="26193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endParaRPr lang="en-US" smtClean="0">
              <a:solidFill>
                <a:srgbClr val="FFFFFF"/>
              </a:solidFill>
            </a:endParaRPr>
          </a:p>
        </p:txBody>
      </p:sp>
      <p:sp>
        <p:nvSpPr>
          <p:cNvPr id="12" name="Text Placeholder 11"/>
          <p:cNvSpPr>
            <a:spLocks noGrp="1"/>
          </p:cNvSpPr>
          <p:nvPr>
            <p:ph type="body" sz="quarter" idx="10"/>
          </p:nvPr>
        </p:nvSpPr>
        <p:spPr>
          <a:xfrm>
            <a:off x="2709869" y="2522538"/>
            <a:ext cx="6753225" cy="1314450"/>
          </a:xfrm>
          <a:prstGeom prst="rect">
            <a:avLst/>
          </a:prstGeom>
        </p:spPr>
        <p:txBody>
          <a:bodyPr anchor="ctr"/>
          <a:lstStyle>
            <a:lvl1pPr marL="0" indent="0" algn="ctr">
              <a:buNone/>
              <a:defRPr sz="4400" b="1"/>
            </a:lvl1pPr>
          </a:lstStyle>
          <a:p>
            <a:pPr lvl="0"/>
            <a:r>
              <a:rPr lang="en-US" dirty="0" smtClean="0"/>
              <a:t>Click to edit Master text styles</a:t>
            </a:r>
          </a:p>
        </p:txBody>
      </p:sp>
    </p:spTree>
    <p:extLst>
      <p:ext uri="{BB962C8B-B14F-4D97-AF65-F5344CB8AC3E}">
        <p14:creationId xmlns:p14="http://schemas.microsoft.com/office/powerpoint/2010/main" val="42743267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4" name="Rectangle 2"/>
          <p:cNvSpPr/>
          <p:nvPr userDrawn="1"/>
        </p:nvSpPr>
        <p:spPr>
          <a:xfrm>
            <a:off x="0" y="0"/>
            <a:ext cx="12192000" cy="776288"/>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endParaRPr lang="en-US" smtClean="0">
              <a:solidFill>
                <a:srgbClr val="FFFFFF"/>
              </a:solidFill>
            </a:endParaRPr>
          </a:p>
        </p:txBody>
      </p:sp>
      <p:sp>
        <p:nvSpPr>
          <p:cNvPr id="5" name="Rectangle 3"/>
          <p:cNvSpPr/>
          <p:nvPr userDrawn="1"/>
        </p:nvSpPr>
        <p:spPr>
          <a:xfrm>
            <a:off x="0" y="6596063"/>
            <a:ext cx="12192000" cy="26193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endParaRPr lang="en-US" smtClean="0">
              <a:solidFill>
                <a:srgbClr val="FFFFFF"/>
              </a:solidFill>
            </a:endParaRPr>
          </a:p>
        </p:txBody>
      </p:sp>
      <p:pic>
        <p:nvPicPr>
          <p:cNvPr id="6" name="Picture 4"/>
          <p:cNvPicPr>
            <a:picLocks noChangeAspect="1"/>
          </p:cNvPicPr>
          <p:nvPr userDrawn="1"/>
        </p:nvPicPr>
        <p:blipFill>
          <a:blip r:embed="rId2">
            <a:extLst>
              <a:ext uri="{28A0092B-C50C-407E-A947-70E740481C1C}">
                <a14:useLocalDpi xmlns:a14="http://schemas.microsoft.com/office/drawing/2010/main"/>
              </a:ext>
            </a:extLst>
          </a:blip>
          <a:srcRect/>
          <a:stretch>
            <a:fillRect/>
          </a:stretch>
        </p:blipFill>
        <p:spPr bwMode="auto">
          <a:xfrm>
            <a:off x="9185275" y="65088"/>
            <a:ext cx="29257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Placeholder 6"/>
          <p:cNvSpPr>
            <a:spLocks noGrp="1"/>
          </p:cNvSpPr>
          <p:nvPr>
            <p:ph type="body" sz="quarter" idx="10"/>
          </p:nvPr>
        </p:nvSpPr>
        <p:spPr>
          <a:xfrm>
            <a:off x="163519" y="130175"/>
            <a:ext cx="7151687" cy="522288"/>
          </a:xfrm>
          <a:prstGeom prst="rect">
            <a:avLst/>
          </a:prstGeom>
        </p:spPr>
        <p:txBody>
          <a:bodyPr anchor="ctr"/>
          <a:lstStyle>
            <a:lvl1pPr marL="0" indent="0">
              <a:buNone/>
              <a:defRPr sz="4000" b="1">
                <a:solidFill>
                  <a:schemeClr val="bg1"/>
                </a:solidFill>
              </a:defRPr>
            </a:lvl1pPr>
          </a:lstStyle>
          <a:p>
            <a:pPr lvl="0"/>
            <a:r>
              <a:rPr lang="en-US" dirty="0" smtClean="0"/>
              <a:t>Click to edit Master text styles</a:t>
            </a:r>
          </a:p>
        </p:txBody>
      </p:sp>
      <p:sp>
        <p:nvSpPr>
          <p:cNvPr id="9" name="Content Placeholder 8"/>
          <p:cNvSpPr>
            <a:spLocks noGrp="1"/>
          </p:cNvSpPr>
          <p:nvPr>
            <p:ph sz="quarter" idx="11"/>
          </p:nvPr>
        </p:nvSpPr>
        <p:spPr>
          <a:xfrm>
            <a:off x="538169" y="1143000"/>
            <a:ext cx="11193462" cy="5005388"/>
          </a:xfrm>
          <a:prstGeom prst="rect">
            <a:avLst/>
          </a:prstGeom>
        </p:spPr>
        <p:txBody>
          <a:bodyPr/>
          <a:lstStyle>
            <a:lvl1pPr>
              <a:defRPr sz="2400"/>
            </a:lvl1pPr>
          </a:lstStyle>
          <a:p>
            <a:pPr lvl="0"/>
            <a:r>
              <a:rPr lang="en-US" dirty="0" smtClean="0"/>
              <a:t>Click to edit Master text styles</a:t>
            </a:r>
          </a:p>
        </p:txBody>
      </p:sp>
    </p:spTree>
    <p:extLst>
      <p:ext uri="{BB962C8B-B14F-4D97-AF65-F5344CB8AC3E}">
        <p14:creationId xmlns:p14="http://schemas.microsoft.com/office/powerpoint/2010/main" val="1401215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6" y="1122363"/>
            <a:ext cx="9144000" cy="2387600"/>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6"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9E240D73-36DA-4003-9F0F-8EB7100CC9CB}" type="slidenum">
              <a:rPr lang="en-US" altLang="en-US"/>
              <a:pPr>
                <a:defRPr/>
              </a:pPr>
              <a:t>‹#›</a:t>
            </a:fld>
            <a:endParaRPr lang="en-US" altLang="en-US"/>
          </a:p>
        </p:txBody>
      </p:sp>
    </p:spTree>
    <p:extLst>
      <p:ext uri="{BB962C8B-B14F-4D97-AF65-F5344CB8AC3E}">
        <p14:creationId xmlns:p14="http://schemas.microsoft.com/office/powerpoint/2010/main" val="16211442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6"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6"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lgn="l">
              <a:defRPr/>
            </a:lvl1pPr>
          </a:lstStyle>
          <a:p>
            <a:pPr>
              <a:defRPr/>
            </a:pPr>
            <a:r>
              <a:rPr lang="en-US" altLang="en-US"/>
              <a:t>1-</a:t>
            </a:r>
            <a:fld id="{D78174D9-243F-4D4F-8671-5F5694A25AC9}" type="slidenum">
              <a:rPr lang="en-US" altLang="en-US"/>
              <a:pPr>
                <a:defRPr/>
              </a:pPr>
              <a:t>‹#›</a:t>
            </a:fld>
            <a:endParaRPr lang="en-US" altLang="en-US"/>
          </a:p>
        </p:txBody>
      </p:sp>
    </p:spTree>
    <p:extLst>
      <p:ext uri="{BB962C8B-B14F-4D97-AF65-F5344CB8AC3E}">
        <p14:creationId xmlns:p14="http://schemas.microsoft.com/office/powerpoint/2010/main" val="4032946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lgn="l">
              <a:defRPr/>
            </a:lvl1pPr>
          </a:lstStyle>
          <a:p>
            <a:pPr>
              <a:defRPr/>
            </a:pPr>
            <a:r>
              <a:rPr lang="en-US" altLang="en-US"/>
              <a:t>1-</a:t>
            </a:r>
            <a:fld id="{BB6A63A7-6B88-4BA6-A92F-01E067AE09FA}" type="slidenum">
              <a:rPr lang="en-US" altLang="en-US"/>
              <a:pPr>
                <a:defRPr/>
              </a:pPr>
              <a:t>‹#›</a:t>
            </a:fld>
            <a:endParaRPr lang="en-US" altLang="en-US"/>
          </a:p>
        </p:txBody>
      </p:sp>
    </p:spTree>
    <p:extLst>
      <p:ext uri="{BB962C8B-B14F-4D97-AF65-F5344CB8AC3E}">
        <p14:creationId xmlns:p14="http://schemas.microsoft.com/office/powerpoint/2010/main" val="778410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51"/>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76"/>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lgn="l">
              <a:defRPr/>
            </a:lvl1pPr>
          </a:lstStyle>
          <a:p>
            <a:pPr>
              <a:defRPr/>
            </a:pPr>
            <a:r>
              <a:rPr lang="en-US" altLang="en-US"/>
              <a:t>1-</a:t>
            </a:r>
            <a:fld id="{8A26DE56-F918-4B02-A754-ACB8992A3937}" type="slidenum">
              <a:rPr lang="en-US" altLang="en-US"/>
              <a:pPr>
                <a:defRPr/>
              </a:pPr>
              <a:t>‹#›</a:t>
            </a:fld>
            <a:endParaRPr lang="en-US" altLang="en-US"/>
          </a:p>
        </p:txBody>
      </p:sp>
    </p:spTree>
    <p:extLst>
      <p:ext uri="{BB962C8B-B14F-4D97-AF65-F5344CB8AC3E}">
        <p14:creationId xmlns:p14="http://schemas.microsoft.com/office/powerpoint/2010/main" val="7450147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6"/>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endParaRPr lang="en-US" altLang="en-US"/>
          </a:p>
        </p:txBody>
      </p:sp>
      <p:sp>
        <p:nvSpPr>
          <p:cNvPr id="6" name="Footer Placeholder 5"/>
          <p:cNvSpPr>
            <a:spLocks noGrp="1"/>
          </p:cNvSpPr>
          <p:nvPr>
            <p:ph type="ftr" sz="quarter" idx="11"/>
          </p:nvPr>
        </p:nvSpPr>
        <p:spPr/>
        <p:txBody>
          <a:bodyPr/>
          <a:lstStyle>
            <a:lvl1pPr>
              <a:defRPr/>
            </a:lvl1pPr>
          </a:lstStyle>
          <a:p>
            <a:pPr>
              <a:defRPr/>
            </a:pPr>
            <a:endParaRPr lang="en-US" altLang="en-US"/>
          </a:p>
        </p:txBody>
      </p:sp>
      <p:sp>
        <p:nvSpPr>
          <p:cNvPr id="7" name="Slide Number Placeholder 6"/>
          <p:cNvSpPr>
            <a:spLocks noGrp="1"/>
          </p:cNvSpPr>
          <p:nvPr>
            <p:ph type="sldNum" sz="quarter" idx="12"/>
          </p:nvPr>
        </p:nvSpPr>
        <p:spPr/>
        <p:txBody>
          <a:bodyPr/>
          <a:lstStyle>
            <a:lvl1pPr algn="l">
              <a:defRPr/>
            </a:lvl1pPr>
          </a:lstStyle>
          <a:p>
            <a:pPr>
              <a:defRPr/>
            </a:pPr>
            <a:r>
              <a:rPr lang="en-US" altLang="en-US"/>
              <a:t>1-</a:t>
            </a:r>
            <a:fld id="{78E0F5DD-79A7-4ED2-8532-7870CF527331}" type="slidenum">
              <a:rPr lang="en-US" altLang="en-US"/>
              <a:pPr>
                <a:defRPr/>
              </a:pPr>
              <a:t>‹#›</a:t>
            </a:fld>
            <a:endParaRPr lang="en-US" altLang="en-US"/>
          </a:p>
        </p:txBody>
      </p:sp>
    </p:spTree>
    <p:extLst>
      <p:ext uri="{BB962C8B-B14F-4D97-AF65-F5344CB8AC3E}">
        <p14:creationId xmlns:p14="http://schemas.microsoft.com/office/powerpoint/2010/main" val="14940501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9"/>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6"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6" y="2505075"/>
            <a:ext cx="518371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endParaRPr lang="en-US" altLang="en-US"/>
          </a:p>
        </p:txBody>
      </p:sp>
      <p:sp>
        <p:nvSpPr>
          <p:cNvPr id="8" name="Footer Placeholder 7"/>
          <p:cNvSpPr>
            <a:spLocks noGrp="1"/>
          </p:cNvSpPr>
          <p:nvPr>
            <p:ph type="ftr" sz="quarter" idx="11"/>
          </p:nvPr>
        </p:nvSpPr>
        <p:spPr/>
        <p:txBody>
          <a:bodyPr/>
          <a:lstStyle>
            <a:lvl1pPr>
              <a:defRPr/>
            </a:lvl1pPr>
          </a:lstStyle>
          <a:p>
            <a:pPr>
              <a:defRPr/>
            </a:pPr>
            <a:endParaRPr lang="en-US" altLang="en-US"/>
          </a:p>
        </p:txBody>
      </p:sp>
      <p:sp>
        <p:nvSpPr>
          <p:cNvPr id="9" name="Slide Number Placeholder 8"/>
          <p:cNvSpPr>
            <a:spLocks noGrp="1"/>
          </p:cNvSpPr>
          <p:nvPr>
            <p:ph type="sldNum" sz="quarter" idx="12"/>
          </p:nvPr>
        </p:nvSpPr>
        <p:spPr/>
        <p:txBody>
          <a:bodyPr/>
          <a:lstStyle>
            <a:lvl1pPr algn="l">
              <a:defRPr/>
            </a:lvl1pPr>
          </a:lstStyle>
          <a:p>
            <a:pPr>
              <a:defRPr/>
            </a:pPr>
            <a:r>
              <a:rPr lang="en-US" altLang="en-US"/>
              <a:t>1-</a:t>
            </a:r>
            <a:fld id="{CBFBAB26-3BB4-48DB-A138-DC798536BA59}" type="slidenum">
              <a:rPr lang="en-US" altLang="en-US"/>
              <a:pPr>
                <a:defRPr/>
              </a:pPr>
              <a:t>‹#›</a:t>
            </a:fld>
            <a:endParaRPr lang="en-US" altLang="en-US"/>
          </a:p>
        </p:txBody>
      </p:sp>
    </p:spTree>
    <p:extLst>
      <p:ext uri="{BB962C8B-B14F-4D97-AF65-F5344CB8AC3E}">
        <p14:creationId xmlns:p14="http://schemas.microsoft.com/office/powerpoint/2010/main" val="3577243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pPr>
              <a:defRPr/>
            </a:pPr>
            <a:endParaRPr lang="en-US" altLang="en-US"/>
          </a:p>
        </p:txBody>
      </p:sp>
      <p:sp>
        <p:nvSpPr>
          <p:cNvPr id="4" name="Footer Placeholder 3"/>
          <p:cNvSpPr>
            <a:spLocks noGrp="1"/>
          </p:cNvSpPr>
          <p:nvPr>
            <p:ph type="ftr" sz="quarter" idx="11"/>
          </p:nvPr>
        </p:nvSpPr>
        <p:spPr/>
        <p:txBody>
          <a:bodyPr/>
          <a:lstStyle>
            <a:lvl1pPr>
              <a:defRPr/>
            </a:lvl1pPr>
          </a:lstStyle>
          <a:p>
            <a:pPr>
              <a:defRPr/>
            </a:pPr>
            <a:endParaRPr lang="en-US" altLang="en-US"/>
          </a:p>
        </p:txBody>
      </p:sp>
      <p:sp>
        <p:nvSpPr>
          <p:cNvPr id="5" name="Slide Number Placeholder 4"/>
          <p:cNvSpPr>
            <a:spLocks noGrp="1"/>
          </p:cNvSpPr>
          <p:nvPr>
            <p:ph type="sldNum" sz="quarter" idx="12"/>
          </p:nvPr>
        </p:nvSpPr>
        <p:spPr/>
        <p:txBody>
          <a:bodyPr/>
          <a:lstStyle>
            <a:lvl1pPr algn="l">
              <a:defRPr/>
            </a:lvl1pPr>
          </a:lstStyle>
          <a:p>
            <a:pPr>
              <a:defRPr/>
            </a:pPr>
            <a:r>
              <a:rPr lang="en-US" altLang="en-US"/>
              <a:t>1-</a:t>
            </a:r>
            <a:fld id="{DC41414B-B120-4FD2-B594-81A7C62A1371}" type="slidenum">
              <a:rPr lang="en-US" altLang="en-US"/>
              <a:pPr>
                <a:defRPr/>
              </a:pPr>
              <a:t>‹#›</a:t>
            </a:fld>
            <a:endParaRPr lang="en-US" altLang="en-US"/>
          </a:p>
        </p:txBody>
      </p:sp>
    </p:spTree>
    <p:extLst>
      <p:ext uri="{BB962C8B-B14F-4D97-AF65-F5344CB8AC3E}">
        <p14:creationId xmlns:p14="http://schemas.microsoft.com/office/powerpoint/2010/main" val="1184203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endParaRPr lang="en-US" altLang="en-US"/>
          </a:p>
        </p:txBody>
      </p:sp>
      <p:sp>
        <p:nvSpPr>
          <p:cNvPr id="3" name="Footer Placeholder 2"/>
          <p:cNvSpPr>
            <a:spLocks noGrp="1"/>
          </p:cNvSpPr>
          <p:nvPr>
            <p:ph type="ftr" sz="quarter" idx="11"/>
          </p:nvPr>
        </p:nvSpPr>
        <p:spPr/>
        <p:txBody>
          <a:bodyPr/>
          <a:lstStyle>
            <a:lvl1pPr>
              <a:defRPr/>
            </a:lvl1pPr>
          </a:lstStyle>
          <a:p>
            <a:pPr>
              <a:defRPr/>
            </a:pPr>
            <a:endParaRPr lang="en-US" altLang="en-US"/>
          </a:p>
        </p:txBody>
      </p:sp>
      <p:sp>
        <p:nvSpPr>
          <p:cNvPr id="4" name="Slide Number Placeholder 3"/>
          <p:cNvSpPr>
            <a:spLocks noGrp="1"/>
          </p:cNvSpPr>
          <p:nvPr>
            <p:ph type="sldNum" sz="quarter" idx="12"/>
          </p:nvPr>
        </p:nvSpPr>
        <p:spPr/>
        <p:txBody>
          <a:bodyPr/>
          <a:lstStyle>
            <a:lvl1pPr algn="l">
              <a:defRPr/>
            </a:lvl1pPr>
          </a:lstStyle>
          <a:p>
            <a:pPr>
              <a:defRPr/>
            </a:pPr>
            <a:r>
              <a:rPr lang="en-US" altLang="en-US"/>
              <a:t>1-</a:t>
            </a:r>
            <a:fld id="{035F0B89-F6EF-40C5-A0B0-8BA724EB099D}" type="slidenum">
              <a:rPr lang="en-US" altLang="en-US"/>
              <a:pPr>
                <a:defRPr/>
              </a:pPr>
              <a:t>‹#›</a:t>
            </a:fld>
            <a:endParaRPr lang="en-US" altLang="en-US"/>
          </a:p>
        </p:txBody>
      </p:sp>
    </p:spTree>
    <p:extLst>
      <p:ext uri="{BB962C8B-B14F-4D97-AF65-F5344CB8AC3E}">
        <p14:creationId xmlns:p14="http://schemas.microsoft.com/office/powerpoint/2010/main" val="22146487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24"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23" y="987438"/>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24"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endParaRPr lang="en-US" altLang="en-US"/>
          </a:p>
        </p:txBody>
      </p:sp>
      <p:sp>
        <p:nvSpPr>
          <p:cNvPr id="6" name="Footer Placeholder 5"/>
          <p:cNvSpPr>
            <a:spLocks noGrp="1"/>
          </p:cNvSpPr>
          <p:nvPr>
            <p:ph type="ftr" sz="quarter" idx="11"/>
          </p:nvPr>
        </p:nvSpPr>
        <p:spPr/>
        <p:txBody>
          <a:bodyPr/>
          <a:lstStyle>
            <a:lvl1pPr>
              <a:defRPr/>
            </a:lvl1pPr>
          </a:lstStyle>
          <a:p>
            <a:pPr>
              <a:defRPr/>
            </a:pPr>
            <a:endParaRPr lang="en-US" altLang="en-US"/>
          </a:p>
        </p:txBody>
      </p:sp>
      <p:sp>
        <p:nvSpPr>
          <p:cNvPr id="7" name="Slide Number Placeholder 6"/>
          <p:cNvSpPr>
            <a:spLocks noGrp="1"/>
          </p:cNvSpPr>
          <p:nvPr>
            <p:ph type="sldNum" sz="quarter" idx="12"/>
          </p:nvPr>
        </p:nvSpPr>
        <p:spPr/>
        <p:txBody>
          <a:bodyPr/>
          <a:lstStyle>
            <a:lvl1pPr algn="l">
              <a:defRPr/>
            </a:lvl1pPr>
          </a:lstStyle>
          <a:p>
            <a:pPr>
              <a:defRPr/>
            </a:pPr>
            <a:r>
              <a:rPr lang="en-US" altLang="en-US"/>
              <a:t>1-</a:t>
            </a:r>
            <a:fld id="{7640621B-3815-444B-A1DF-74BA49455B52}" type="slidenum">
              <a:rPr lang="en-US" altLang="en-US"/>
              <a:pPr>
                <a:defRPr/>
              </a:pPr>
              <a:t>‹#›</a:t>
            </a:fld>
            <a:endParaRPr lang="en-US" altLang="en-US"/>
          </a:p>
        </p:txBody>
      </p:sp>
    </p:spTree>
    <p:extLst>
      <p:ext uri="{BB962C8B-B14F-4D97-AF65-F5344CB8AC3E}">
        <p14:creationId xmlns:p14="http://schemas.microsoft.com/office/powerpoint/2010/main" val="21590053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24"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23" y="987438"/>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40324"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endParaRPr lang="en-US" altLang="en-US"/>
          </a:p>
        </p:txBody>
      </p:sp>
      <p:sp>
        <p:nvSpPr>
          <p:cNvPr id="6" name="Footer Placeholder 5"/>
          <p:cNvSpPr>
            <a:spLocks noGrp="1"/>
          </p:cNvSpPr>
          <p:nvPr>
            <p:ph type="ftr" sz="quarter" idx="11"/>
          </p:nvPr>
        </p:nvSpPr>
        <p:spPr/>
        <p:txBody>
          <a:bodyPr/>
          <a:lstStyle>
            <a:lvl1pPr>
              <a:defRPr/>
            </a:lvl1pPr>
          </a:lstStyle>
          <a:p>
            <a:pPr>
              <a:defRPr/>
            </a:pPr>
            <a:endParaRPr lang="en-US" altLang="en-US"/>
          </a:p>
        </p:txBody>
      </p:sp>
      <p:sp>
        <p:nvSpPr>
          <p:cNvPr id="7" name="Slide Number Placeholder 6"/>
          <p:cNvSpPr>
            <a:spLocks noGrp="1"/>
          </p:cNvSpPr>
          <p:nvPr>
            <p:ph type="sldNum" sz="quarter" idx="12"/>
          </p:nvPr>
        </p:nvSpPr>
        <p:spPr/>
        <p:txBody>
          <a:bodyPr/>
          <a:lstStyle>
            <a:lvl1pPr algn="l">
              <a:defRPr/>
            </a:lvl1pPr>
          </a:lstStyle>
          <a:p>
            <a:pPr>
              <a:defRPr/>
            </a:pPr>
            <a:r>
              <a:rPr lang="en-US" altLang="en-US"/>
              <a:t>1-</a:t>
            </a:r>
            <a:fld id="{972A6258-2D37-4262-9711-BF4971E3B99A}" type="slidenum">
              <a:rPr lang="en-US" altLang="en-US"/>
              <a:pPr>
                <a:defRPr/>
              </a:pPr>
              <a:t>‹#›</a:t>
            </a:fld>
            <a:endParaRPr lang="en-US" altLang="en-US"/>
          </a:p>
        </p:txBody>
      </p:sp>
    </p:spTree>
    <p:extLst>
      <p:ext uri="{BB962C8B-B14F-4D97-AF65-F5344CB8AC3E}">
        <p14:creationId xmlns:p14="http://schemas.microsoft.com/office/powerpoint/2010/main" val="1041524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lgn="l">
              <a:defRPr/>
            </a:lvl1pPr>
          </a:lstStyle>
          <a:p>
            <a:pPr>
              <a:defRPr/>
            </a:pPr>
            <a:r>
              <a:rPr lang="en-US" altLang="en-US"/>
              <a:t>1-</a:t>
            </a:r>
            <a:fld id="{0E46A004-26C2-4D86-A6D6-FAA41A67B615}" type="slidenum">
              <a:rPr lang="en-US" altLang="en-US"/>
              <a:pPr>
                <a:defRPr/>
              </a:pPr>
              <a:t>‹#›</a:t>
            </a:fld>
            <a:endParaRPr lang="en-US" altLang="en-US"/>
          </a:p>
        </p:txBody>
      </p:sp>
    </p:spTree>
    <p:extLst>
      <p:ext uri="{BB962C8B-B14F-4D97-AF65-F5344CB8AC3E}">
        <p14:creationId xmlns:p14="http://schemas.microsoft.com/office/powerpoint/2010/main" val="16252545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51"/>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51"/>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lgn="l">
              <a:defRPr/>
            </a:lvl1pPr>
          </a:lstStyle>
          <a:p>
            <a:pPr>
              <a:defRPr/>
            </a:pPr>
            <a:r>
              <a:rPr lang="en-US" altLang="en-US"/>
              <a:t>1-</a:t>
            </a:r>
            <a:fld id="{93286415-65BE-456C-9EBF-635E8D38A9CD}" type="slidenum">
              <a:rPr lang="en-US" altLang="en-US"/>
              <a:pPr>
                <a:defRPr/>
              </a:pPr>
              <a:t>‹#›</a:t>
            </a:fld>
            <a:endParaRPr lang="en-US" altLang="en-US"/>
          </a:p>
        </p:txBody>
      </p:sp>
    </p:spTree>
    <p:extLst>
      <p:ext uri="{BB962C8B-B14F-4D97-AF65-F5344CB8AC3E}">
        <p14:creationId xmlns:p14="http://schemas.microsoft.com/office/powerpoint/2010/main" val="2479686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5" y="274638"/>
            <a:ext cx="10972801"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6"/>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6"/>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endParaRPr lang="en-US" altLang="en-US"/>
          </a:p>
        </p:txBody>
      </p:sp>
      <p:sp>
        <p:nvSpPr>
          <p:cNvPr id="6" name="Footer Placeholder 5"/>
          <p:cNvSpPr>
            <a:spLocks noGrp="1"/>
          </p:cNvSpPr>
          <p:nvPr>
            <p:ph type="ftr" sz="quarter" idx="11"/>
          </p:nvPr>
        </p:nvSpPr>
        <p:spPr/>
        <p:txBody>
          <a:bodyPr/>
          <a:lstStyle>
            <a:lvl1pPr>
              <a:defRPr/>
            </a:lvl1pPr>
          </a:lstStyle>
          <a:p>
            <a:pPr>
              <a:defRPr/>
            </a:pPr>
            <a:endParaRPr lang="en-US" altLang="en-US"/>
          </a:p>
        </p:txBody>
      </p:sp>
      <p:sp>
        <p:nvSpPr>
          <p:cNvPr id="7" name="Slide Number Placeholder 6"/>
          <p:cNvSpPr>
            <a:spLocks noGrp="1"/>
          </p:cNvSpPr>
          <p:nvPr>
            <p:ph type="sldNum" sz="quarter" idx="12"/>
          </p:nvPr>
        </p:nvSpPr>
        <p:spPr/>
        <p:txBody>
          <a:bodyPr/>
          <a:lstStyle>
            <a:lvl1pPr algn="l">
              <a:defRPr/>
            </a:lvl1pPr>
          </a:lstStyle>
          <a:p>
            <a:pPr>
              <a:defRPr/>
            </a:pPr>
            <a:r>
              <a:rPr lang="en-US" altLang="en-US"/>
              <a:t>1-</a:t>
            </a:r>
            <a:fld id="{2CB43DB5-77FD-4D1C-96B3-5A99980C3099}" type="slidenum">
              <a:rPr lang="en-US" altLang="en-US"/>
              <a:pPr>
                <a:defRPr/>
              </a:pPr>
              <a:t>‹#›</a:t>
            </a:fld>
            <a:endParaRPr lang="en-US" altLang="en-US"/>
          </a:p>
        </p:txBody>
      </p:sp>
    </p:spTree>
    <p:extLst>
      <p:ext uri="{BB962C8B-B14F-4D97-AF65-F5344CB8AC3E}">
        <p14:creationId xmlns:p14="http://schemas.microsoft.com/office/powerpoint/2010/main" val="420579936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theme" Target="../theme/theme2.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slideLayout" Target="../slideLayouts/slideLayout15.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endParaRPr lang="en-US" smtClean="0">
              <a:solidFill>
                <a:srgbClr val="FFFFFF"/>
              </a:solidFill>
            </a:endParaRPr>
          </a:p>
        </p:txBody>
      </p:sp>
      <p:pic>
        <p:nvPicPr>
          <p:cNvPr id="1027" name="Picture 7"/>
          <p:cNvPicPr>
            <a:picLocks noChangeAspect="1"/>
          </p:cNvPicPr>
          <p:nvPr userDrawn="1"/>
        </p:nvPicPr>
        <p:blipFill>
          <a:blip r:embed="rId5">
            <a:extLst>
              <a:ext uri="{28A0092B-C50C-407E-A947-70E740481C1C}">
                <a14:useLocalDpi xmlns:a14="http://schemas.microsoft.com/office/drawing/2010/main"/>
              </a:ext>
            </a:extLst>
          </a:blip>
          <a:srcRect/>
          <a:stretch>
            <a:fillRect/>
          </a:stretch>
        </p:blipFill>
        <p:spPr bwMode="auto">
          <a:xfrm>
            <a:off x="2743200" y="2693988"/>
            <a:ext cx="6705600"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949" r:id="rId1"/>
    <p:sldLayoutId id="2147485950" r:id="rId2"/>
    <p:sldLayoutId id="2147485951" r:id="rId3"/>
  </p:sldLayoutIdLst>
  <p:timing>
    <p:tnLst>
      <p:par>
        <p:cTn id="1" dur="indefinite" restart="never" nodeType="tmRoot"/>
      </p:par>
    </p:tnLst>
  </p:timing>
  <p:hf sldNum="0"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Arial" panose="020B0604020202020204" pitchFamily="34" charset="0"/>
        </a:defRPr>
      </a:lvl2pPr>
      <a:lvl3pPr algn="l" rtl="0" eaLnBrk="0" fontAlgn="base" hangingPunct="0">
        <a:lnSpc>
          <a:spcPct val="90000"/>
        </a:lnSpc>
        <a:spcBef>
          <a:spcPct val="0"/>
        </a:spcBef>
        <a:spcAft>
          <a:spcPct val="0"/>
        </a:spcAft>
        <a:defRPr sz="4400">
          <a:solidFill>
            <a:schemeClr val="tx1"/>
          </a:solidFill>
          <a:latin typeface="Arial" panose="020B0604020202020204" pitchFamily="34" charset="0"/>
        </a:defRPr>
      </a:lvl3pPr>
      <a:lvl4pPr algn="l" rtl="0" eaLnBrk="0" fontAlgn="base" hangingPunct="0">
        <a:lnSpc>
          <a:spcPct val="90000"/>
        </a:lnSpc>
        <a:spcBef>
          <a:spcPct val="0"/>
        </a:spcBef>
        <a:spcAft>
          <a:spcPct val="0"/>
        </a:spcAft>
        <a:defRPr sz="4400">
          <a:solidFill>
            <a:schemeClr val="tx1"/>
          </a:solidFill>
          <a:latin typeface="Arial" panose="020B0604020202020204" pitchFamily="34" charset="0"/>
        </a:defRPr>
      </a:lvl4pPr>
      <a:lvl5pPr algn="l" rtl="0" eaLnBrk="0" fontAlgn="base" hangingPunct="0">
        <a:lnSpc>
          <a:spcPct val="90000"/>
        </a:lnSpc>
        <a:spcBef>
          <a:spcPct val="0"/>
        </a:spcBef>
        <a:spcAft>
          <a:spcPct val="0"/>
        </a:spcAft>
        <a:defRPr sz="4400">
          <a:solidFill>
            <a:schemeClr val="tx1"/>
          </a:solidFill>
          <a:latin typeface="Arial" panose="020B0604020202020204" pitchFamily="34" charset="0"/>
        </a:defRPr>
      </a:lvl5pPr>
      <a:lvl6pPr marL="457200" algn="l" rtl="0" fontAlgn="base">
        <a:lnSpc>
          <a:spcPct val="90000"/>
        </a:lnSpc>
        <a:spcBef>
          <a:spcPct val="0"/>
        </a:spcBef>
        <a:spcAft>
          <a:spcPct val="0"/>
        </a:spcAft>
        <a:defRPr sz="4400">
          <a:solidFill>
            <a:schemeClr val="tx1"/>
          </a:solidFill>
          <a:latin typeface="Arial" panose="020B0604020202020204" pitchFamily="34" charset="0"/>
        </a:defRPr>
      </a:lvl6pPr>
      <a:lvl7pPr marL="914400" algn="l" rtl="0" fontAlgn="base">
        <a:lnSpc>
          <a:spcPct val="90000"/>
        </a:lnSpc>
        <a:spcBef>
          <a:spcPct val="0"/>
        </a:spcBef>
        <a:spcAft>
          <a:spcPct val="0"/>
        </a:spcAft>
        <a:defRPr sz="4400">
          <a:solidFill>
            <a:schemeClr val="tx1"/>
          </a:solidFill>
          <a:latin typeface="Arial" panose="020B0604020202020204" pitchFamily="34" charset="0"/>
        </a:defRPr>
      </a:lvl7pPr>
      <a:lvl8pPr marL="1371600" algn="l" rtl="0" fontAlgn="base">
        <a:lnSpc>
          <a:spcPct val="90000"/>
        </a:lnSpc>
        <a:spcBef>
          <a:spcPct val="0"/>
        </a:spcBef>
        <a:spcAft>
          <a:spcPct val="0"/>
        </a:spcAft>
        <a:defRPr sz="4400">
          <a:solidFill>
            <a:schemeClr val="tx1"/>
          </a:solidFill>
          <a:latin typeface="Arial" panose="020B0604020202020204" pitchFamily="34" charset="0"/>
        </a:defRPr>
      </a:lvl8pPr>
      <a:lvl9pPr marL="1828800" algn="l" rtl="0" fontAlgn="base">
        <a:lnSpc>
          <a:spcPct val="90000"/>
        </a:lnSpc>
        <a:spcBef>
          <a:spcPct val="0"/>
        </a:spcBef>
        <a:spcAft>
          <a:spcPct val="0"/>
        </a:spcAft>
        <a:defRPr sz="4400">
          <a:solidFill>
            <a:schemeClr val="tx1"/>
          </a:solidFill>
          <a:latin typeface="Arial" panose="020B060402020202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4"/>
          <a:srcRect/>
          <a:tile tx="0" ty="0" sx="100000" sy="100000" flip="none" algn="tl"/>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2051" name="Rectangle 3"/>
          <p:cNvSpPr>
            <a:spLocks noGrp="1" noChangeArrowheads="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257028" name="Rectangle 4"/>
          <p:cNvSpPr>
            <a:spLocks noGrp="1" noChangeArrowheads="1"/>
          </p:cNvSpPr>
          <p:nvPr>
            <p:ph type="dt" sz="half" idx="2"/>
          </p:nvPr>
        </p:nvSpPr>
        <p:spPr bwMode="auto">
          <a:xfrm>
            <a:off x="609600" y="6245225"/>
            <a:ext cx="28448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defRPr>
            </a:lvl1pPr>
          </a:lstStyle>
          <a:p>
            <a:pPr>
              <a:defRPr/>
            </a:pPr>
            <a:endParaRPr lang="en-US" altLang="en-US"/>
          </a:p>
        </p:txBody>
      </p:sp>
      <p:sp>
        <p:nvSpPr>
          <p:cNvPr id="257029" name="Rectangle 5"/>
          <p:cNvSpPr>
            <a:spLocks noGrp="1" noChangeArrowheads="1"/>
          </p:cNvSpPr>
          <p:nvPr>
            <p:ph type="ftr" sz="quarter" idx="3"/>
          </p:nvPr>
        </p:nvSpPr>
        <p:spPr bwMode="auto">
          <a:xfrm>
            <a:off x="4165600" y="6245225"/>
            <a:ext cx="38608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defRPr>
            </a:lvl1pPr>
          </a:lstStyle>
          <a:p>
            <a:pPr>
              <a:defRPr/>
            </a:pPr>
            <a:endParaRPr lang="en-US" altLang="en-US"/>
          </a:p>
        </p:txBody>
      </p:sp>
      <p:sp>
        <p:nvSpPr>
          <p:cNvPr id="257031" name="Rectangle 7"/>
          <p:cNvSpPr>
            <a:spLocks noGrp="1" noChangeArrowheads="1"/>
          </p:cNvSpPr>
          <p:nvPr>
            <p:ph type="sldNum" sz="quarter" idx="4"/>
          </p:nvPr>
        </p:nvSpPr>
        <p:spPr bwMode="auto">
          <a:xfrm>
            <a:off x="8737600" y="6248400"/>
            <a:ext cx="2844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eaLnBrk="1" hangingPunct="1">
              <a:defRPr b="1">
                <a:solidFill>
                  <a:srgbClr val="FFFFFF"/>
                </a:solidFill>
                <a:latin typeface="Garamond" panose="02020404030301010803" pitchFamily="18" charset="0"/>
              </a:defRPr>
            </a:lvl1pPr>
          </a:lstStyle>
          <a:p>
            <a:pPr>
              <a:defRPr/>
            </a:pPr>
            <a:r>
              <a:rPr lang="en-US" altLang="en-US"/>
              <a:t>1-</a:t>
            </a:r>
            <a:fld id="{19363E43-71BA-410E-9631-7292E71D857D}"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5952" r:id="rId1"/>
    <p:sldLayoutId id="2147485953" r:id="rId2"/>
    <p:sldLayoutId id="2147485954" r:id="rId3"/>
    <p:sldLayoutId id="2147485955" r:id="rId4"/>
    <p:sldLayoutId id="2147485956" r:id="rId5"/>
    <p:sldLayoutId id="2147485957" r:id="rId6"/>
    <p:sldLayoutId id="2147485958" r:id="rId7"/>
    <p:sldLayoutId id="2147485959" r:id="rId8"/>
    <p:sldLayoutId id="2147485960" r:id="rId9"/>
    <p:sldLayoutId id="2147485961" r:id="rId10"/>
    <p:sldLayoutId id="2147485962" r:id="rId11"/>
    <p:sldLayoutId id="2147485963" r:id="rId12"/>
  </p:sldLayoutIdLst>
  <p:hf sldNum="0" hdr="0" ftr="0" dt="0"/>
  <p:txStyles>
    <p:titleStyle>
      <a:lvl1pPr algn="ctr" rtl="0" eaLnBrk="0" fontAlgn="base" hangingPunct="0">
        <a:spcBef>
          <a:spcPct val="0"/>
        </a:spcBef>
        <a:spcAft>
          <a:spcPct val="0"/>
        </a:spcAft>
        <a:defRPr sz="4000" b="1" kern="1200">
          <a:solidFill>
            <a:srgbClr val="99CCFF"/>
          </a:solidFill>
          <a:latin typeface="+mj-lt"/>
          <a:ea typeface="+mj-ea"/>
          <a:cs typeface="+mj-cs"/>
        </a:defRPr>
      </a:lvl1pPr>
      <a:lvl2pPr algn="ctr" rtl="0" eaLnBrk="0" fontAlgn="base" hangingPunct="0">
        <a:spcBef>
          <a:spcPct val="0"/>
        </a:spcBef>
        <a:spcAft>
          <a:spcPct val="0"/>
        </a:spcAft>
        <a:defRPr sz="4000" b="1">
          <a:solidFill>
            <a:srgbClr val="99CCFF"/>
          </a:solidFill>
          <a:latin typeface="Georgia" charset="0"/>
        </a:defRPr>
      </a:lvl2pPr>
      <a:lvl3pPr algn="ctr" rtl="0" eaLnBrk="0" fontAlgn="base" hangingPunct="0">
        <a:spcBef>
          <a:spcPct val="0"/>
        </a:spcBef>
        <a:spcAft>
          <a:spcPct val="0"/>
        </a:spcAft>
        <a:defRPr sz="4000" b="1">
          <a:solidFill>
            <a:srgbClr val="99CCFF"/>
          </a:solidFill>
          <a:latin typeface="Georgia" charset="0"/>
        </a:defRPr>
      </a:lvl3pPr>
      <a:lvl4pPr algn="ctr" rtl="0" eaLnBrk="0" fontAlgn="base" hangingPunct="0">
        <a:spcBef>
          <a:spcPct val="0"/>
        </a:spcBef>
        <a:spcAft>
          <a:spcPct val="0"/>
        </a:spcAft>
        <a:defRPr sz="4000" b="1">
          <a:solidFill>
            <a:srgbClr val="99CCFF"/>
          </a:solidFill>
          <a:latin typeface="Georgia" charset="0"/>
        </a:defRPr>
      </a:lvl4pPr>
      <a:lvl5pPr algn="ctr" rtl="0" eaLnBrk="0" fontAlgn="base" hangingPunct="0">
        <a:spcBef>
          <a:spcPct val="0"/>
        </a:spcBef>
        <a:spcAft>
          <a:spcPct val="0"/>
        </a:spcAft>
        <a:defRPr sz="4000" b="1">
          <a:solidFill>
            <a:srgbClr val="99CCFF"/>
          </a:solidFill>
          <a:latin typeface="Georgia" charset="0"/>
        </a:defRPr>
      </a:lvl5pPr>
      <a:lvl6pPr marL="457200" algn="ctr" rtl="0" fontAlgn="base">
        <a:spcBef>
          <a:spcPct val="0"/>
        </a:spcBef>
        <a:spcAft>
          <a:spcPct val="0"/>
        </a:spcAft>
        <a:defRPr sz="4000" b="1">
          <a:solidFill>
            <a:srgbClr val="99CCFF"/>
          </a:solidFill>
          <a:latin typeface="Georgia" charset="0"/>
        </a:defRPr>
      </a:lvl6pPr>
      <a:lvl7pPr marL="914400" algn="ctr" rtl="0" fontAlgn="base">
        <a:spcBef>
          <a:spcPct val="0"/>
        </a:spcBef>
        <a:spcAft>
          <a:spcPct val="0"/>
        </a:spcAft>
        <a:defRPr sz="4000" b="1">
          <a:solidFill>
            <a:srgbClr val="99CCFF"/>
          </a:solidFill>
          <a:latin typeface="Georgia" charset="0"/>
        </a:defRPr>
      </a:lvl7pPr>
      <a:lvl8pPr marL="1371600" algn="ctr" rtl="0" fontAlgn="base">
        <a:spcBef>
          <a:spcPct val="0"/>
        </a:spcBef>
        <a:spcAft>
          <a:spcPct val="0"/>
        </a:spcAft>
        <a:defRPr sz="4000" b="1">
          <a:solidFill>
            <a:srgbClr val="99CCFF"/>
          </a:solidFill>
          <a:latin typeface="Georgia" charset="0"/>
        </a:defRPr>
      </a:lvl8pPr>
      <a:lvl9pPr marL="1828800" algn="ctr" rtl="0" fontAlgn="base">
        <a:spcBef>
          <a:spcPct val="0"/>
        </a:spcBef>
        <a:spcAft>
          <a:spcPct val="0"/>
        </a:spcAft>
        <a:defRPr sz="4000" b="1">
          <a:solidFill>
            <a:srgbClr val="99CCFF"/>
          </a:solidFill>
          <a:latin typeface="Georgia" charset="0"/>
        </a:defRPr>
      </a:lvl9pPr>
    </p:titleStyle>
    <p:bodyStyle>
      <a:lvl1pPr marL="342900" indent="-342900" algn="l" rtl="0" eaLnBrk="0" fontAlgn="base" hangingPunct="0">
        <a:spcBef>
          <a:spcPct val="20000"/>
        </a:spcBef>
        <a:spcAft>
          <a:spcPct val="0"/>
        </a:spcAft>
        <a:buClr>
          <a:srgbClr val="99CCFF"/>
        </a:buClr>
        <a:buChar char="•"/>
        <a:defRPr sz="3200" kern="1200">
          <a:solidFill>
            <a:schemeClr val="bg1"/>
          </a:solidFill>
          <a:latin typeface="+mn-lt"/>
          <a:ea typeface="+mn-ea"/>
          <a:cs typeface="+mn-cs"/>
        </a:defRPr>
      </a:lvl1pPr>
      <a:lvl2pPr marL="742950" indent="-285750" algn="l" rtl="0" eaLnBrk="0" fontAlgn="base" hangingPunct="0">
        <a:spcBef>
          <a:spcPct val="20000"/>
        </a:spcBef>
        <a:spcAft>
          <a:spcPct val="0"/>
        </a:spcAft>
        <a:buClr>
          <a:srgbClr val="99CCFF"/>
        </a:buClr>
        <a:buChar char="–"/>
        <a:defRPr sz="2800" kern="1200">
          <a:solidFill>
            <a:schemeClr val="bg1"/>
          </a:solidFill>
          <a:latin typeface="+mn-lt"/>
          <a:ea typeface="+mn-ea"/>
          <a:cs typeface="+mn-cs"/>
        </a:defRPr>
      </a:lvl2pPr>
      <a:lvl3pPr marL="1143000" indent="-228600" algn="l" rtl="0" eaLnBrk="0" fontAlgn="base" hangingPunct="0">
        <a:spcBef>
          <a:spcPct val="20000"/>
        </a:spcBef>
        <a:spcAft>
          <a:spcPct val="0"/>
        </a:spcAft>
        <a:buClr>
          <a:srgbClr val="99CCFF"/>
        </a:buClr>
        <a:buChar char="•"/>
        <a:defRPr sz="2400" kern="1200">
          <a:solidFill>
            <a:schemeClr val="bg1"/>
          </a:solidFill>
          <a:latin typeface="+mn-lt"/>
          <a:ea typeface="+mn-ea"/>
          <a:cs typeface="+mn-cs"/>
        </a:defRPr>
      </a:lvl3pPr>
      <a:lvl4pPr marL="1600200" indent="-228600" algn="l" rtl="0" eaLnBrk="0" fontAlgn="base" hangingPunct="0">
        <a:spcBef>
          <a:spcPct val="20000"/>
        </a:spcBef>
        <a:spcAft>
          <a:spcPct val="0"/>
        </a:spcAft>
        <a:buClr>
          <a:srgbClr val="99CCFF"/>
        </a:buClr>
        <a:buChar char="–"/>
        <a:defRPr sz="2000" kern="1200">
          <a:solidFill>
            <a:schemeClr val="bg1"/>
          </a:solidFill>
          <a:latin typeface="+mn-lt"/>
          <a:ea typeface="+mn-ea"/>
          <a:cs typeface="+mn-cs"/>
        </a:defRPr>
      </a:lvl4pPr>
      <a:lvl5pPr marL="2057400" indent="-228600" algn="l" rtl="0" eaLnBrk="0" fontAlgn="base" hangingPunct="0">
        <a:spcBef>
          <a:spcPct val="20000"/>
        </a:spcBef>
        <a:spcAft>
          <a:spcPct val="0"/>
        </a:spcAft>
        <a:buClr>
          <a:srgbClr val="99CCFF"/>
        </a:buClr>
        <a:buChar char="»"/>
        <a:defRPr sz="20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image" Target="../media/image8.tif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image" Target="../media/image11.tiff"/><Relationship Id="rId1" Type="http://schemas.openxmlformats.org/officeDocument/2006/relationships/slideLayout" Target="../slideLayouts/slideLayout2.xml"/><Relationship Id="rId5" Type="http://schemas.openxmlformats.org/officeDocument/2006/relationships/image" Target="../media/image14.tiff"/><Relationship Id="rId4" Type="http://schemas.openxmlformats.org/officeDocument/2006/relationships/image" Target="../media/image13.tiff"/></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tif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tif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image" Target="../media/image18.tiff"/><Relationship Id="rId1" Type="http://schemas.openxmlformats.org/officeDocument/2006/relationships/slideLayout" Target="../slideLayouts/slideLayout2.xml"/><Relationship Id="rId4" Type="http://schemas.openxmlformats.org/officeDocument/2006/relationships/image" Target="../media/image20.tiff"/></Relationships>
</file>

<file path=ppt/slides/_rels/slide21.xml.rels><?xml version="1.0" encoding="UTF-8" standalone="yes"?>
<Relationships xmlns="http://schemas.openxmlformats.org/package/2006/relationships"><Relationship Id="rId2" Type="http://schemas.openxmlformats.org/officeDocument/2006/relationships/image" Target="../media/image21.tif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3.tiff"/><Relationship Id="rId2" Type="http://schemas.openxmlformats.org/officeDocument/2006/relationships/image" Target="../media/image22.tif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image" Target="../media/image24.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4.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5.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hyperlink" Target="http://charsoomarketing.com/wp-content/uploads/downloads/2016/02/Dave_Chaffey_PR_Smith_Emarketing_Excellence_Pl.pdf"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hyperlink" Target="http://www.forbes.com/sites/natalierobehmed/2015/10/08/michelle-phan-and-kelly-osbourne-on-the-business-of-beauty/#48659e007789" TargetMode="External"/><Relationship Id="rId3" Type="http://schemas.openxmlformats.org/officeDocument/2006/relationships/hyperlink" Target="http://www.forbes.com/sites/hbsworkingknowledge/2013/04/15/search-vs-display-advertising-which-promises-more-bang-for-the-buck/#4bbc73b85664" TargetMode="External"/><Relationship Id="rId7" Type="http://schemas.openxmlformats.org/officeDocument/2006/relationships/hyperlink" Target="http://www.business.com/social-media-marketing/what-i-learned-spending-500000-on-facebook-advertising/" TargetMode="External"/><Relationship Id="rId2" Type="http://schemas.openxmlformats.org/officeDocument/2006/relationships/hyperlink" Target="http://blog.hubspot.com/blog/tabid/6307/bid/31990/7-Customer-Loyalty-Programs-That-Actually-Add-Value.aspx" TargetMode="External"/><Relationship Id="rId1" Type="http://schemas.openxmlformats.org/officeDocument/2006/relationships/slideLayout" Target="../slideLayouts/slideLayout2.xml"/><Relationship Id="rId6" Type="http://schemas.openxmlformats.org/officeDocument/2006/relationships/hyperlink" Target="http://www.forbes.com/sites/hughmcintyre/2015/12/16/youtubes-most-viral-videos-of-2015-are-all-about-music/#10b1d21b781f" TargetMode="External"/><Relationship Id="rId5" Type="http://schemas.openxmlformats.org/officeDocument/2006/relationships/hyperlink" Target="http://www.pbs.org/newshour/bb/spotting-fakes-among-five-star-reviews/" TargetMode="External"/><Relationship Id="rId4" Type="http://schemas.openxmlformats.org/officeDocument/2006/relationships/hyperlink" Target="http://marketingland.com/mobile-gap-disconnect-mobile-behavior-ad-spending-164673" TargetMode="Externa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Box 4"/>
          <p:cNvSpPr txBox="1">
            <a:spLocks noChangeArrowheads="1"/>
          </p:cNvSpPr>
          <p:nvPr/>
        </p:nvSpPr>
        <p:spPr bwMode="auto">
          <a:xfrm>
            <a:off x="2103437" y="2348954"/>
            <a:ext cx="794702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4400" b="1" dirty="0" smtClean="0"/>
              <a:t>Social Media Marketing</a:t>
            </a:r>
            <a:endParaRPr lang="ru-RU" altLang="en-US" sz="4400" b="1" dirty="0"/>
          </a:p>
        </p:txBody>
      </p:sp>
      <p:sp>
        <p:nvSpPr>
          <p:cNvPr id="22531" name="TextBox 5"/>
          <p:cNvSpPr txBox="1">
            <a:spLocks noChangeArrowheads="1"/>
          </p:cNvSpPr>
          <p:nvPr/>
        </p:nvSpPr>
        <p:spPr bwMode="auto">
          <a:xfrm>
            <a:off x="4961730" y="3527176"/>
            <a:ext cx="22304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r>
              <a:rPr lang="en-US" altLang="en-US" sz="3600" b="1" dirty="0">
                <a:solidFill>
                  <a:srgbClr val="002060"/>
                </a:solidFill>
              </a:rPr>
              <a:t>Lecture 6</a:t>
            </a:r>
            <a:endParaRPr lang="ru-RU" altLang="en-US" sz="3600" b="1" dirty="0">
              <a:solidFill>
                <a:srgbClr val="002060"/>
              </a:solidFill>
            </a:endParaRPr>
          </a:p>
        </p:txBody>
      </p:sp>
      <p:sp>
        <p:nvSpPr>
          <p:cNvPr id="22532" name="TextBox 6"/>
          <p:cNvSpPr txBox="1">
            <a:spLocks noChangeArrowheads="1"/>
          </p:cNvSpPr>
          <p:nvPr/>
        </p:nvSpPr>
        <p:spPr bwMode="auto">
          <a:xfrm>
            <a:off x="4431121" y="5560219"/>
            <a:ext cx="354436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dirty="0"/>
              <a:t>By </a:t>
            </a:r>
            <a:r>
              <a:rPr lang="en-US" altLang="en-US" sz="2400" b="1" dirty="0" smtClean="0"/>
              <a:t>Zamira Ataniyazova</a:t>
            </a:r>
            <a:endParaRPr lang="en-US" altLang="en-US" sz="2400" b="1" dirty="0"/>
          </a:p>
        </p:txBody>
      </p:sp>
      <p:sp>
        <p:nvSpPr>
          <p:cNvPr id="6"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Текст 1"/>
          <p:cNvSpPr>
            <a:spLocks noGrp="1"/>
          </p:cNvSpPr>
          <p:nvPr>
            <p:ph type="body" sz="quarter" idx="10"/>
          </p:nvPr>
        </p:nvSpPr>
        <p:spPr bwMode="auto">
          <a:xfrm>
            <a:off x="163513" y="130175"/>
            <a:ext cx="8321675" cy="5222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r>
              <a:rPr lang="en-US" altLang="ru-RU" smtClean="0"/>
              <a:t>What we plan to cover today:</a:t>
            </a:r>
            <a:endParaRPr lang="ru-RU" altLang="ru-RU" smtClean="0"/>
          </a:p>
        </p:txBody>
      </p:sp>
      <p:graphicFrame>
        <p:nvGraphicFramePr>
          <p:cNvPr id="5" name="Схема 4"/>
          <p:cNvGraphicFramePr/>
          <p:nvPr>
            <p:extLst>
              <p:ext uri="{D42A27DB-BD31-4B8C-83A1-F6EECF244321}">
                <p14:modId xmlns:p14="http://schemas.microsoft.com/office/powerpoint/2010/main" val="372784235"/>
              </p:ext>
            </p:extLst>
          </p:nvPr>
        </p:nvGraphicFramePr>
        <p:xfrm>
          <a:off x="458694" y="921279"/>
          <a:ext cx="1111922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6" name="Rectangle 1"/>
          <p:cNvSpPr>
            <a:spLocks noChangeArrowheads="1"/>
          </p:cNvSpPr>
          <p:nvPr/>
        </p:nvSpPr>
        <p:spPr bwMode="auto">
          <a:xfrm>
            <a:off x="561704" y="2903720"/>
            <a:ext cx="11155680" cy="1080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286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107000"/>
              </a:lnSpc>
            </a:pPr>
            <a:r>
              <a:rPr lang="en-US" altLang="en-US" sz="6000" b="1" dirty="0" smtClean="0">
                <a:latin typeface="+mj-lt"/>
                <a:cs typeface="Times New Roman" panose="02020603050405020304" pitchFamily="18" charset="0"/>
              </a:rPr>
              <a:t>Social Media Marketing</a:t>
            </a:r>
            <a:endParaRPr lang="en-US" altLang="en-US" sz="6000" i="1" dirty="0">
              <a:latin typeface="+mj-lt"/>
              <a:cs typeface="Times New Roman" panose="02020603050405020304" pitchFamily="18" charset="0"/>
            </a:endParaRPr>
          </a:p>
        </p:txBody>
      </p:sp>
      <p:sp>
        <p:nvSpPr>
          <p:cNvPr id="4"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7673150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606"/>
                                        </p:tgtEl>
                                        <p:attrNameLst>
                                          <p:attrName>style.visibility</p:attrName>
                                        </p:attrNameLst>
                                      </p:cBhvr>
                                      <p:to>
                                        <p:strVal val="visible"/>
                                      </p:to>
                                    </p:set>
                                    <p:anim calcmode="lin" valueType="num">
                                      <p:cBhvr additive="base">
                                        <p:cTn id="7" dur="500" fill="hold"/>
                                        <p:tgtEl>
                                          <p:spTgt spid="25606"/>
                                        </p:tgtEl>
                                        <p:attrNameLst>
                                          <p:attrName>ppt_x</p:attrName>
                                        </p:attrNameLst>
                                      </p:cBhvr>
                                      <p:tavLst>
                                        <p:tav tm="0">
                                          <p:val>
                                            <p:strVal val="#ppt_x"/>
                                          </p:val>
                                        </p:tav>
                                        <p:tav tm="100000">
                                          <p:val>
                                            <p:strVal val="#ppt_x"/>
                                          </p:val>
                                        </p:tav>
                                      </p:tavLst>
                                    </p:anim>
                                    <p:anim calcmode="lin" valueType="num">
                                      <p:cBhvr additive="base">
                                        <p:cTn id="8" dur="500" fill="hold"/>
                                        <p:tgtEl>
                                          <p:spTgt spid="256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6" name="Rectangle 1"/>
          <p:cNvSpPr>
            <a:spLocks noChangeArrowheads="1"/>
          </p:cNvSpPr>
          <p:nvPr/>
        </p:nvSpPr>
        <p:spPr bwMode="auto">
          <a:xfrm>
            <a:off x="326926" y="1779255"/>
            <a:ext cx="11155680" cy="4044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286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lnSpc>
                <a:spcPct val="107000"/>
              </a:lnSpc>
            </a:pPr>
            <a:r>
              <a:rPr lang="en-US" altLang="en-US" sz="3000" b="1" i="1" dirty="0" smtClean="0">
                <a:latin typeface="Times New Roman" panose="02020603050405020304" pitchFamily="18" charset="0"/>
                <a:cs typeface="Times New Roman" panose="02020603050405020304" pitchFamily="18" charset="0"/>
              </a:rPr>
              <a:t>“Social Media is the term commonly given to Internet and mobile-based channels and tools that allow users to interact with each other and share content. As the name implies, social media involves the building of communities or networks and encouraging participation and engagement.”</a:t>
            </a:r>
          </a:p>
          <a:p>
            <a:pPr algn="just">
              <a:lnSpc>
                <a:spcPct val="107000"/>
              </a:lnSpc>
            </a:pPr>
            <a:endParaRPr lang="en-US" altLang="en-US" sz="3000" b="1" i="1" dirty="0">
              <a:latin typeface="Times New Roman" panose="02020603050405020304" pitchFamily="18" charset="0"/>
              <a:cs typeface="Times New Roman" panose="02020603050405020304" pitchFamily="18" charset="0"/>
            </a:endParaRPr>
          </a:p>
          <a:p>
            <a:pPr algn="just">
              <a:lnSpc>
                <a:spcPct val="107000"/>
              </a:lnSpc>
            </a:pPr>
            <a:r>
              <a:rPr lang="en-US" altLang="en-US" sz="3000" b="1" i="1" dirty="0" smtClean="0">
                <a:latin typeface="Times New Roman" panose="02020603050405020304" pitchFamily="18" charset="0"/>
                <a:cs typeface="Times New Roman" panose="02020603050405020304" pitchFamily="18" charset="0"/>
              </a:rPr>
              <a:t>									(CIPR, 2011)				</a:t>
            </a:r>
            <a:endParaRPr lang="en-US" altLang="en-US" sz="3000" i="1" dirty="0">
              <a:latin typeface="Times New Roman" panose="02020603050405020304" pitchFamily="18" charset="0"/>
              <a:cs typeface="Times New Roman" panose="02020603050405020304" pitchFamily="18" charset="0"/>
            </a:endParaRPr>
          </a:p>
        </p:txBody>
      </p:sp>
      <p:sp>
        <p:nvSpPr>
          <p:cNvPr id="4"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606"/>
                                        </p:tgtEl>
                                        <p:attrNameLst>
                                          <p:attrName>style.visibility</p:attrName>
                                        </p:attrNameLst>
                                      </p:cBhvr>
                                      <p:to>
                                        <p:strVal val="visible"/>
                                      </p:to>
                                    </p:set>
                                    <p:anim calcmode="lin" valueType="num">
                                      <p:cBhvr additive="base">
                                        <p:cTn id="7" dur="500" fill="hold"/>
                                        <p:tgtEl>
                                          <p:spTgt spid="25606"/>
                                        </p:tgtEl>
                                        <p:attrNameLst>
                                          <p:attrName>ppt_x</p:attrName>
                                        </p:attrNameLst>
                                      </p:cBhvr>
                                      <p:tavLst>
                                        <p:tav tm="0">
                                          <p:val>
                                            <p:strVal val="#ppt_x"/>
                                          </p:val>
                                        </p:tav>
                                        <p:tav tm="100000">
                                          <p:val>
                                            <p:strVal val="#ppt_x"/>
                                          </p:val>
                                        </p:tav>
                                      </p:tavLst>
                                    </p:anim>
                                    <p:anim calcmode="lin" valueType="num">
                                      <p:cBhvr additive="base">
                                        <p:cTn id="8" dur="500" fill="hold"/>
                                        <p:tgtEl>
                                          <p:spTgt spid="256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pic>
        <p:nvPicPr>
          <p:cNvPr id="1026" name="Picture 2" descr="ÐÐ°ÑÑÐ¸Ð½ÐºÐ¸ Ð¿Ð¾ Ð·Ð°Ð¿ÑÐ¾ÑÑ earned owned paid m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5563" y="1177636"/>
            <a:ext cx="10018589" cy="5096959"/>
          </a:xfrm>
          <a:prstGeom prst="rect">
            <a:avLst/>
          </a:prstGeom>
          <a:noFill/>
          <a:extLst>
            <a:ext uri="{909E8E84-426E-40DD-AFC4-6F175D3DCCD1}">
              <a14:hiddenFill xmlns:a14="http://schemas.microsoft.com/office/drawing/2010/main">
                <a:solidFill>
                  <a:srgbClr val="FFFFFF"/>
                </a:solidFill>
              </a14:hiddenFill>
            </a:ext>
          </a:extLst>
        </p:spPr>
      </p:pic>
      <p:sp>
        <p:nvSpPr>
          <p:cNvPr id="6" name="Text Placeholder 1"/>
          <p:cNvSpPr>
            <a:spLocks noGrp="1"/>
          </p:cNvSpPr>
          <p:nvPr>
            <p:ph type="body" sz="quarter" idx="10"/>
          </p:nvPr>
        </p:nvSpPr>
        <p:spPr>
          <a:xfrm>
            <a:off x="163519" y="130175"/>
            <a:ext cx="7151687" cy="522288"/>
          </a:xfrm>
        </p:spPr>
        <p:txBody>
          <a:bodyPr/>
          <a:lstStyle/>
          <a:p>
            <a:r>
              <a:rPr lang="en-US" dirty="0" smtClean="0"/>
              <a:t>Types of media</a:t>
            </a:r>
            <a:endParaRPr lang="en-US" dirty="0"/>
          </a:p>
        </p:txBody>
      </p:sp>
    </p:spTree>
    <p:extLst>
      <p:ext uri="{BB962C8B-B14F-4D97-AF65-F5344CB8AC3E}">
        <p14:creationId xmlns:p14="http://schemas.microsoft.com/office/powerpoint/2010/main" val="196070985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Social Media Landscape</a:t>
            </a:r>
            <a:endParaRPr lang="en-US" dirty="0"/>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a:ext>
            </a:extLst>
          </a:blip>
          <a:srcRect t="3998"/>
          <a:stretch/>
        </p:blipFill>
        <p:spPr>
          <a:xfrm>
            <a:off x="1514117" y="789709"/>
            <a:ext cx="8321651" cy="5957455"/>
          </a:xfrm>
          <a:prstGeom prst="rect">
            <a:avLst/>
          </a:prstGeom>
        </p:spPr>
      </p:pic>
      <p:sp>
        <p:nvSpPr>
          <p:cNvPr id="6"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3187198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Social Media Landscape</a:t>
            </a:r>
            <a:endParaRPr lang="en-US" dirty="0"/>
          </a:p>
        </p:txBody>
      </p:sp>
      <p:pic>
        <p:nvPicPr>
          <p:cNvPr id="4" name="Picture 3"/>
          <p:cNvPicPr>
            <a:picLocks noChangeAspect="1"/>
          </p:cNvPicPr>
          <p:nvPr/>
        </p:nvPicPr>
        <p:blipFill>
          <a:blip r:embed="rId2"/>
          <a:stretch>
            <a:fillRect/>
          </a:stretch>
        </p:blipFill>
        <p:spPr>
          <a:xfrm>
            <a:off x="1731819" y="765504"/>
            <a:ext cx="7994073" cy="5859062"/>
          </a:xfrm>
          <a:prstGeom prst="rect">
            <a:avLst/>
          </a:prstGeom>
        </p:spPr>
      </p:pic>
      <p:sp>
        <p:nvSpPr>
          <p:cNvPr id="6"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6453632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Social Media </a:t>
            </a:r>
            <a:r>
              <a:rPr lang="en-US" dirty="0" smtClean="0"/>
              <a:t>Landscape</a:t>
            </a:r>
            <a:endParaRPr lang="en-US" dirty="0"/>
          </a:p>
        </p:txBody>
      </p:sp>
      <p:pic>
        <p:nvPicPr>
          <p:cNvPr id="4" name="Picture 3"/>
          <p:cNvPicPr>
            <a:picLocks noChangeAspect="1"/>
          </p:cNvPicPr>
          <p:nvPr/>
        </p:nvPicPr>
        <p:blipFill>
          <a:blip r:embed="rId2"/>
          <a:stretch>
            <a:fillRect/>
          </a:stretch>
        </p:blipFill>
        <p:spPr>
          <a:xfrm>
            <a:off x="1898072" y="892909"/>
            <a:ext cx="8706811" cy="5784981"/>
          </a:xfrm>
          <a:prstGeom prst="rect">
            <a:avLst/>
          </a:prstGeom>
        </p:spPr>
      </p:pic>
      <p:sp>
        <p:nvSpPr>
          <p:cNvPr id="6"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4731595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6" name="Rectangle 1"/>
          <p:cNvSpPr>
            <a:spLocks noChangeArrowheads="1"/>
          </p:cNvSpPr>
          <p:nvPr/>
        </p:nvSpPr>
        <p:spPr bwMode="auto">
          <a:xfrm>
            <a:off x="518160" y="2432665"/>
            <a:ext cx="11155680" cy="2068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286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107000"/>
              </a:lnSpc>
            </a:pPr>
            <a:r>
              <a:rPr lang="en-US" altLang="en-US" sz="6000" b="1" dirty="0" smtClean="0">
                <a:latin typeface="+mj-lt"/>
                <a:cs typeface="Times New Roman" panose="02020603050405020304" pitchFamily="18" charset="0"/>
              </a:rPr>
              <a:t>Earned and Integrated Social Media</a:t>
            </a:r>
            <a:endParaRPr lang="en-US" altLang="en-US" sz="6000" b="1" dirty="0">
              <a:latin typeface="+mj-lt"/>
              <a:cs typeface="Times New Roman" panose="02020603050405020304" pitchFamily="18" charset="0"/>
            </a:endParaRPr>
          </a:p>
        </p:txBody>
      </p:sp>
      <p:sp>
        <p:nvSpPr>
          <p:cNvPr id="4"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13504227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606"/>
                                        </p:tgtEl>
                                        <p:attrNameLst>
                                          <p:attrName>style.visibility</p:attrName>
                                        </p:attrNameLst>
                                      </p:cBhvr>
                                      <p:to>
                                        <p:strVal val="visible"/>
                                      </p:to>
                                    </p:set>
                                    <p:anim calcmode="lin" valueType="num">
                                      <p:cBhvr additive="base">
                                        <p:cTn id="7" dur="500" fill="hold"/>
                                        <p:tgtEl>
                                          <p:spTgt spid="25606"/>
                                        </p:tgtEl>
                                        <p:attrNameLst>
                                          <p:attrName>ppt_x</p:attrName>
                                        </p:attrNameLst>
                                      </p:cBhvr>
                                      <p:tavLst>
                                        <p:tav tm="0">
                                          <p:val>
                                            <p:strVal val="#ppt_x"/>
                                          </p:val>
                                        </p:tav>
                                        <p:tav tm="100000">
                                          <p:val>
                                            <p:strVal val="#ppt_x"/>
                                          </p:val>
                                        </p:tav>
                                      </p:tavLst>
                                    </p:anim>
                                    <p:anim calcmode="lin" valueType="num">
                                      <p:cBhvr additive="base">
                                        <p:cTn id="8" dur="500" fill="hold"/>
                                        <p:tgtEl>
                                          <p:spTgt spid="256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9" y="130175"/>
            <a:ext cx="8461497" cy="522288"/>
          </a:xfrm>
        </p:spPr>
        <p:txBody>
          <a:bodyPr/>
          <a:lstStyle/>
          <a:p>
            <a:r>
              <a:rPr lang="en-US" sz="3600"/>
              <a:t>Benefits to Brands and Consumers</a:t>
            </a:r>
          </a:p>
        </p:txBody>
      </p:sp>
      <p:sp>
        <p:nvSpPr>
          <p:cNvPr id="3" name="Content Placeholder 2"/>
          <p:cNvSpPr>
            <a:spLocks noGrp="1"/>
          </p:cNvSpPr>
          <p:nvPr>
            <p:ph sz="quarter" idx="11"/>
          </p:nvPr>
        </p:nvSpPr>
        <p:spPr/>
        <p:txBody>
          <a:bodyPr/>
          <a:lstStyle/>
          <a:p>
            <a:pPr>
              <a:lnSpc>
                <a:spcPct val="100000"/>
              </a:lnSpc>
            </a:pPr>
            <a:r>
              <a:rPr lang="en-US" sz="2800" b="1" dirty="0" smtClean="0"/>
              <a:t>Integrated </a:t>
            </a:r>
            <a:r>
              <a:rPr lang="en-US" sz="2800" b="1" dirty="0"/>
              <a:t>social media </a:t>
            </a:r>
            <a:r>
              <a:rPr lang="en-US" sz="2800" b="1" dirty="0" smtClean="0"/>
              <a:t>deliver</a:t>
            </a:r>
            <a:endParaRPr lang="en-US" sz="2800" b="1" dirty="0"/>
          </a:p>
          <a:p>
            <a:pPr lvl="1">
              <a:lnSpc>
                <a:spcPct val="100000"/>
              </a:lnSpc>
              <a:buFont typeface="Wingdings" panose="05000000000000000000" pitchFamily="2" charset="2"/>
              <a:buChar char="Ø"/>
            </a:pPr>
            <a:r>
              <a:rPr lang="en-US" sz="2800" dirty="0"/>
              <a:t>Exposure and </a:t>
            </a:r>
            <a:r>
              <a:rPr lang="en-US" sz="2800" dirty="0" smtClean="0"/>
              <a:t>awareness</a:t>
            </a:r>
            <a:endParaRPr lang="en-US" sz="2800" dirty="0"/>
          </a:p>
          <a:p>
            <a:pPr lvl="1">
              <a:lnSpc>
                <a:spcPct val="100000"/>
              </a:lnSpc>
              <a:buFont typeface="Wingdings" panose="05000000000000000000" pitchFamily="2" charset="2"/>
              <a:buChar char="Ø"/>
            </a:pPr>
            <a:r>
              <a:rPr lang="en-US" sz="2800" dirty="0"/>
              <a:t>Fans and </a:t>
            </a:r>
            <a:r>
              <a:rPr lang="en-US" sz="2800" dirty="0" smtClean="0"/>
              <a:t>leads</a:t>
            </a:r>
            <a:endParaRPr lang="en-US" sz="2800" dirty="0"/>
          </a:p>
          <a:p>
            <a:pPr lvl="1">
              <a:lnSpc>
                <a:spcPct val="100000"/>
              </a:lnSpc>
              <a:buFont typeface="Wingdings" panose="05000000000000000000" pitchFamily="2" charset="2"/>
              <a:buChar char="Ø"/>
            </a:pPr>
            <a:r>
              <a:rPr lang="en-US" sz="2800" dirty="0"/>
              <a:t>Reduced overall marketing </a:t>
            </a:r>
            <a:r>
              <a:rPr lang="en-US" sz="2800" dirty="0" smtClean="0"/>
              <a:t>expenditure</a:t>
            </a:r>
          </a:p>
          <a:p>
            <a:pPr marL="0" indent="0">
              <a:lnSpc>
                <a:spcPct val="100000"/>
              </a:lnSpc>
              <a:buNone/>
            </a:pPr>
            <a:endParaRPr lang="en-US" sz="2800" dirty="0"/>
          </a:p>
          <a:p>
            <a:pPr>
              <a:lnSpc>
                <a:spcPct val="100000"/>
              </a:lnSpc>
            </a:pPr>
            <a:r>
              <a:rPr lang="en-US" sz="2800" b="1" dirty="0"/>
              <a:t>Integrated social media </a:t>
            </a:r>
            <a:r>
              <a:rPr lang="en-US" sz="2800" b="1" dirty="0" smtClean="0"/>
              <a:t>facilitate</a:t>
            </a:r>
          </a:p>
          <a:p>
            <a:pPr lvl="1">
              <a:lnSpc>
                <a:spcPct val="100000"/>
              </a:lnSpc>
              <a:buFont typeface="Wingdings" panose="05000000000000000000" pitchFamily="2" charset="2"/>
              <a:buChar char="Ø"/>
            </a:pPr>
            <a:r>
              <a:rPr lang="en-US" sz="2800" dirty="0" smtClean="0"/>
              <a:t>Consumer </a:t>
            </a:r>
            <a:r>
              <a:rPr lang="en-US" sz="2800" dirty="0"/>
              <a:t>feelings of trust and </a:t>
            </a:r>
            <a:r>
              <a:rPr lang="en-US" sz="2800" dirty="0" smtClean="0"/>
              <a:t>affinity</a:t>
            </a:r>
            <a:endParaRPr lang="en-US" sz="2800" dirty="0"/>
          </a:p>
          <a:p>
            <a:pPr lvl="1">
              <a:lnSpc>
                <a:spcPct val="100000"/>
              </a:lnSpc>
              <a:buFont typeface="Wingdings" panose="05000000000000000000" pitchFamily="2" charset="2"/>
              <a:buChar char="Ø"/>
            </a:pPr>
            <a:r>
              <a:rPr lang="en-US" sz="2800" dirty="0" smtClean="0"/>
              <a:t>Formation </a:t>
            </a:r>
            <a:r>
              <a:rPr lang="en-US" sz="2800" dirty="0"/>
              <a:t>of communities </a:t>
            </a:r>
            <a:endParaRPr lang="en-US" sz="2800" dirty="0" smtClean="0"/>
          </a:p>
          <a:p>
            <a:pPr lvl="1">
              <a:lnSpc>
                <a:spcPct val="100000"/>
              </a:lnSpc>
              <a:buFont typeface="Wingdings" panose="05000000000000000000" pitchFamily="2" charset="2"/>
              <a:buChar char="Ø"/>
            </a:pPr>
            <a:r>
              <a:rPr lang="en-US" sz="2800" dirty="0" smtClean="0"/>
              <a:t>Dissemination </a:t>
            </a:r>
            <a:r>
              <a:rPr lang="en-US" sz="2800" dirty="0"/>
              <a:t>of targeted offers</a:t>
            </a:r>
          </a:p>
          <a:p>
            <a:pPr lvl="1">
              <a:lnSpc>
                <a:spcPct val="100000"/>
              </a:lnSpc>
            </a:pPr>
            <a:endParaRPr lang="en-US" sz="2800" dirty="0"/>
          </a:p>
        </p:txBody>
      </p:sp>
      <p:sp>
        <p:nvSpPr>
          <p:cNvPr id="5"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1520597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9" y="130175"/>
            <a:ext cx="8461497" cy="522288"/>
          </a:xfrm>
        </p:spPr>
        <p:txBody>
          <a:bodyPr/>
          <a:lstStyle/>
          <a:p>
            <a:r>
              <a:rPr lang="en-US" sz="3600" dirty="0"/>
              <a:t>The Key </a:t>
            </a:r>
            <a:r>
              <a:rPr lang="en-US" sz="3600" dirty="0" smtClean="0"/>
              <a:t>Principles</a:t>
            </a:r>
            <a:endParaRPr lang="en-US" sz="3600" dirty="0"/>
          </a:p>
        </p:txBody>
      </p:sp>
      <p:sp>
        <p:nvSpPr>
          <p:cNvPr id="3" name="Content Placeholder 2"/>
          <p:cNvSpPr>
            <a:spLocks noGrp="1"/>
          </p:cNvSpPr>
          <p:nvPr>
            <p:ph sz="quarter" idx="11"/>
          </p:nvPr>
        </p:nvSpPr>
        <p:spPr>
          <a:xfrm>
            <a:off x="330350" y="1131094"/>
            <a:ext cx="11193462" cy="5117306"/>
          </a:xfrm>
        </p:spPr>
        <p:txBody>
          <a:bodyPr/>
          <a:lstStyle/>
          <a:p>
            <a:pPr>
              <a:lnSpc>
                <a:spcPct val="100000"/>
              </a:lnSpc>
            </a:pPr>
            <a:r>
              <a:rPr lang="en-US" sz="2600" dirty="0" smtClean="0"/>
              <a:t>Campaigns </a:t>
            </a:r>
            <a:r>
              <a:rPr lang="en-US" sz="2600" dirty="0"/>
              <a:t>that “work” are </a:t>
            </a:r>
            <a:r>
              <a:rPr lang="en-US" sz="2600" b="1" dirty="0"/>
              <a:t>thematically consistent </a:t>
            </a:r>
            <a:r>
              <a:rPr lang="en-US" sz="2600" dirty="0"/>
              <a:t>and </a:t>
            </a:r>
            <a:r>
              <a:rPr lang="en-US" sz="2600" b="1" dirty="0" smtClean="0"/>
              <a:t>integrated </a:t>
            </a:r>
            <a:r>
              <a:rPr lang="en-US" sz="2600" dirty="0" smtClean="0"/>
              <a:t>across </a:t>
            </a:r>
            <a:r>
              <a:rPr lang="en-US" sz="2600" dirty="0"/>
              <a:t>platforms </a:t>
            </a:r>
            <a:endParaRPr lang="en-US" sz="2600" dirty="0" smtClean="0"/>
          </a:p>
          <a:p>
            <a:pPr marL="0" indent="0">
              <a:lnSpc>
                <a:spcPct val="100000"/>
              </a:lnSpc>
              <a:buNone/>
            </a:pPr>
            <a:endParaRPr lang="en-US" sz="2600" dirty="0"/>
          </a:p>
          <a:p>
            <a:pPr>
              <a:lnSpc>
                <a:spcPct val="100000"/>
              </a:lnSpc>
            </a:pPr>
            <a:r>
              <a:rPr lang="en-US" sz="2600" dirty="0" smtClean="0"/>
              <a:t>They </a:t>
            </a:r>
            <a:r>
              <a:rPr lang="en-US" sz="2600" dirty="0"/>
              <a:t>also </a:t>
            </a:r>
            <a:r>
              <a:rPr lang="en-US" sz="2600" b="1" dirty="0" smtClean="0"/>
              <a:t>anticipate </a:t>
            </a:r>
            <a:r>
              <a:rPr lang="en-US" sz="2600" dirty="0" smtClean="0"/>
              <a:t>reaction</a:t>
            </a:r>
          </a:p>
          <a:p>
            <a:pPr marL="0" indent="0">
              <a:lnSpc>
                <a:spcPct val="100000"/>
              </a:lnSpc>
              <a:buNone/>
            </a:pPr>
            <a:endParaRPr lang="en-US" sz="2600" dirty="0"/>
          </a:p>
          <a:p>
            <a:pPr>
              <a:lnSpc>
                <a:spcPct val="100000"/>
              </a:lnSpc>
            </a:pPr>
            <a:r>
              <a:rPr lang="en-US" sz="2600" dirty="0" smtClean="0"/>
              <a:t>What </a:t>
            </a:r>
            <a:r>
              <a:rPr lang="en-US" sz="2600" dirty="0"/>
              <a:t>do case studies and research imply?</a:t>
            </a:r>
          </a:p>
          <a:p>
            <a:pPr lvl="1">
              <a:lnSpc>
                <a:spcPct val="100000"/>
              </a:lnSpc>
              <a:buFont typeface="Wingdings" charset="2"/>
              <a:buChar char="ü"/>
            </a:pPr>
            <a:r>
              <a:rPr lang="en-US" sz="2600" dirty="0" smtClean="0"/>
              <a:t>Old </a:t>
            </a:r>
            <a:r>
              <a:rPr lang="en-US" sz="2600" dirty="0"/>
              <a:t>Spice (thematic </a:t>
            </a:r>
            <a:r>
              <a:rPr lang="en-US" sz="2600" dirty="0" smtClean="0"/>
              <a:t>consistency)</a:t>
            </a:r>
          </a:p>
          <a:p>
            <a:pPr lvl="1">
              <a:lnSpc>
                <a:spcPct val="100000"/>
              </a:lnSpc>
              <a:buFont typeface="Wingdings" charset="2"/>
              <a:buChar char="ü"/>
            </a:pPr>
            <a:r>
              <a:rPr lang="en-US" sz="2600" dirty="0" smtClean="0"/>
              <a:t>Ocean </a:t>
            </a:r>
            <a:r>
              <a:rPr lang="en-US" sz="2600" dirty="0"/>
              <a:t>Spray (multi-channel </a:t>
            </a:r>
            <a:r>
              <a:rPr lang="en-US" sz="2600" dirty="0" smtClean="0"/>
              <a:t>integration)</a:t>
            </a:r>
          </a:p>
          <a:p>
            <a:pPr lvl="1">
              <a:lnSpc>
                <a:spcPct val="100000"/>
              </a:lnSpc>
              <a:buFont typeface="Wingdings" charset="2"/>
              <a:buChar char="ü"/>
            </a:pPr>
            <a:r>
              <a:rPr lang="en-US" sz="2600" dirty="0" smtClean="0"/>
              <a:t>Pepsi </a:t>
            </a:r>
            <a:r>
              <a:rPr lang="en-US" sz="2600" dirty="0"/>
              <a:t>(anticipation of </a:t>
            </a:r>
            <a:r>
              <a:rPr lang="en-US" sz="2600" dirty="0" smtClean="0"/>
              <a:t>response)</a:t>
            </a:r>
          </a:p>
          <a:p>
            <a:pPr lvl="1">
              <a:lnSpc>
                <a:spcPct val="100000"/>
              </a:lnSpc>
              <a:buFont typeface="Wingdings" charset="2"/>
              <a:buChar char="ü"/>
            </a:pPr>
            <a:r>
              <a:rPr lang="en-US" sz="2600" dirty="0" smtClean="0"/>
              <a:t>University </a:t>
            </a:r>
            <a:r>
              <a:rPr lang="en-US" sz="2600" dirty="0"/>
              <a:t>of Pittsburgh study (micro-lending)</a:t>
            </a:r>
          </a:p>
        </p:txBody>
      </p:sp>
      <p:sp>
        <p:nvSpPr>
          <p:cNvPr id="5"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2098544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Case 1: Old Spice </a:t>
            </a:r>
          </a:p>
        </p:txBody>
      </p:sp>
      <p:pic>
        <p:nvPicPr>
          <p:cNvPr id="4" name="Picture 3"/>
          <p:cNvPicPr>
            <a:picLocks noChangeAspect="1"/>
          </p:cNvPicPr>
          <p:nvPr/>
        </p:nvPicPr>
        <p:blipFill>
          <a:blip r:embed="rId2"/>
          <a:stretch>
            <a:fillRect/>
          </a:stretch>
        </p:blipFill>
        <p:spPr>
          <a:xfrm>
            <a:off x="644428" y="1161534"/>
            <a:ext cx="4631339" cy="5128053"/>
          </a:xfrm>
          <a:prstGeom prst="rect">
            <a:avLst/>
          </a:prstGeom>
        </p:spPr>
      </p:pic>
      <p:pic>
        <p:nvPicPr>
          <p:cNvPr id="5" name="Picture 4"/>
          <p:cNvPicPr>
            <a:picLocks noChangeAspect="1"/>
          </p:cNvPicPr>
          <p:nvPr/>
        </p:nvPicPr>
        <p:blipFill>
          <a:blip r:embed="rId3"/>
          <a:stretch>
            <a:fillRect/>
          </a:stretch>
        </p:blipFill>
        <p:spPr>
          <a:xfrm>
            <a:off x="6598508" y="942616"/>
            <a:ext cx="4001703" cy="5565887"/>
          </a:xfrm>
          <a:prstGeom prst="rect">
            <a:avLst/>
          </a:prstGeom>
        </p:spPr>
      </p:pic>
      <p:sp>
        <p:nvSpPr>
          <p:cNvPr id="7"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10407593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Campaign Elements</a:t>
            </a:r>
          </a:p>
        </p:txBody>
      </p:sp>
      <p:sp>
        <p:nvSpPr>
          <p:cNvPr id="8" name="Content Placeholder 7"/>
          <p:cNvSpPr>
            <a:spLocks noGrp="1"/>
          </p:cNvSpPr>
          <p:nvPr>
            <p:ph sz="quarter" idx="11"/>
          </p:nvPr>
        </p:nvSpPr>
        <p:spPr/>
        <p:txBody>
          <a:bodyPr/>
          <a:lstStyle/>
          <a:p>
            <a:r>
              <a:rPr lang="en-US" sz="2800" dirty="0"/>
              <a:t>O</a:t>
            </a:r>
            <a:r>
              <a:rPr lang="en-US" sz="2800" dirty="0" smtClean="0"/>
              <a:t>riginal </a:t>
            </a:r>
            <a:r>
              <a:rPr lang="en-US" sz="2800" dirty="0"/>
              <a:t>campaign (over 50m views)</a:t>
            </a:r>
          </a:p>
          <a:p>
            <a:pPr lvl="1">
              <a:buFont typeface="Wingdings" charset="2"/>
              <a:buChar char="Ø"/>
            </a:pPr>
            <a:r>
              <a:rPr lang="en-US" sz="2800" dirty="0" smtClean="0"/>
              <a:t>“</a:t>
            </a:r>
            <a:r>
              <a:rPr lang="en-US" sz="2800" dirty="0"/>
              <a:t>I’m the man your man could smell like”</a:t>
            </a:r>
          </a:p>
          <a:p>
            <a:endParaRPr lang="en-US" sz="2800" dirty="0"/>
          </a:p>
          <a:p>
            <a:r>
              <a:rPr lang="en-US" sz="2800" dirty="0" smtClean="0"/>
              <a:t>Some </a:t>
            </a:r>
            <a:r>
              <a:rPr lang="en-US" sz="2800" dirty="0"/>
              <a:t>analysis</a:t>
            </a:r>
          </a:p>
          <a:p>
            <a:pPr lvl="1">
              <a:buFont typeface="Wingdings" charset="2"/>
              <a:buChar char="Ø"/>
            </a:pPr>
            <a:r>
              <a:rPr lang="en-US" sz="2800" dirty="0" smtClean="0"/>
              <a:t>Memes </a:t>
            </a:r>
            <a:r>
              <a:rPr lang="en-US" sz="2800" dirty="0"/>
              <a:t>and performance</a:t>
            </a:r>
          </a:p>
          <a:p>
            <a:endParaRPr lang="en-US" sz="2800" dirty="0"/>
          </a:p>
          <a:p>
            <a:r>
              <a:rPr lang="en-US" sz="2800" dirty="0" smtClean="0"/>
              <a:t>The </a:t>
            </a:r>
            <a:r>
              <a:rPr lang="en-US" sz="2800" dirty="0"/>
              <a:t>story continues</a:t>
            </a:r>
          </a:p>
          <a:p>
            <a:pPr lvl="1">
              <a:buFont typeface="Wingdings" charset="2"/>
              <a:buChar char="Ø"/>
            </a:pPr>
            <a:r>
              <a:rPr lang="en-US" sz="2800" dirty="0" smtClean="0"/>
              <a:t>Other </a:t>
            </a:r>
            <a:r>
              <a:rPr lang="en-US" sz="2800" dirty="0"/>
              <a:t>celebrities enter the fold</a:t>
            </a:r>
          </a:p>
          <a:p>
            <a:endParaRPr lang="en-US" sz="2800" dirty="0"/>
          </a:p>
        </p:txBody>
      </p:sp>
      <p:sp>
        <p:nvSpPr>
          <p:cNvPr id="5"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5548417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Case 2: Ocean </a:t>
            </a:r>
            <a:r>
              <a:rPr lang="en-US" dirty="0" smtClean="0"/>
              <a:t>Spray</a:t>
            </a:r>
            <a:endParaRPr lang="en-US" dirty="0"/>
          </a:p>
        </p:txBody>
      </p:sp>
      <p:sp>
        <p:nvSpPr>
          <p:cNvPr id="8" name="Content Placeholder 7"/>
          <p:cNvSpPr>
            <a:spLocks noGrp="1"/>
          </p:cNvSpPr>
          <p:nvPr>
            <p:ph sz="quarter" idx="11"/>
          </p:nvPr>
        </p:nvSpPr>
        <p:spPr>
          <a:xfrm>
            <a:off x="3966519" y="1143000"/>
            <a:ext cx="7765112" cy="5005388"/>
          </a:xfrm>
        </p:spPr>
        <p:txBody>
          <a:bodyPr/>
          <a:lstStyle/>
          <a:p>
            <a:pPr>
              <a:lnSpc>
                <a:spcPct val="100000"/>
              </a:lnSpc>
            </a:pPr>
            <a:endParaRPr lang="en-US" sz="2600" dirty="0"/>
          </a:p>
          <a:p>
            <a:pPr>
              <a:lnSpc>
                <a:spcPct val="100000"/>
              </a:lnSpc>
            </a:pPr>
            <a:r>
              <a:rPr lang="en-US" sz="2600" dirty="0"/>
              <a:t>Case </a:t>
            </a:r>
            <a:r>
              <a:rPr lang="en-US" sz="2600" dirty="0" smtClean="0"/>
              <a:t>Facts</a:t>
            </a:r>
          </a:p>
          <a:p>
            <a:pPr lvl="1">
              <a:lnSpc>
                <a:spcPct val="100000"/>
              </a:lnSpc>
              <a:buFont typeface="Wingdings" charset="2"/>
              <a:buChar char="Ø"/>
            </a:pPr>
            <a:r>
              <a:rPr lang="en-US" sz="2600" dirty="0" smtClean="0"/>
              <a:t>Falling </a:t>
            </a:r>
            <a:r>
              <a:rPr lang="en-US" sz="2600" dirty="0"/>
              <a:t>sales, falling prices to </a:t>
            </a:r>
            <a:r>
              <a:rPr lang="en-US" sz="2600" dirty="0" smtClean="0"/>
              <a:t>farmers</a:t>
            </a:r>
          </a:p>
          <a:p>
            <a:pPr lvl="1">
              <a:lnSpc>
                <a:spcPct val="100000"/>
              </a:lnSpc>
              <a:buFont typeface="Wingdings" charset="2"/>
              <a:buChar char="Ø"/>
            </a:pPr>
            <a:r>
              <a:rPr lang="en-US" sz="2600" dirty="0" smtClean="0"/>
              <a:t>Brand repositioned as “Good </a:t>
            </a:r>
            <a:r>
              <a:rPr lang="en-US" sz="2600" dirty="0"/>
              <a:t>tasting and from a good </a:t>
            </a:r>
            <a:r>
              <a:rPr lang="en-US" sz="2600" dirty="0" smtClean="0"/>
              <a:t>place”</a:t>
            </a:r>
            <a:endParaRPr lang="en-US" sz="2600" dirty="0"/>
          </a:p>
          <a:p>
            <a:pPr>
              <a:lnSpc>
                <a:spcPct val="100000"/>
              </a:lnSpc>
            </a:pPr>
            <a:endParaRPr lang="en-US" sz="2800" dirty="0"/>
          </a:p>
          <a:p>
            <a:pPr>
              <a:lnSpc>
                <a:spcPct val="100000"/>
              </a:lnSpc>
            </a:pPr>
            <a:r>
              <a:rPr lang="en-US" sz="2800" dirty="0"/>
              <a:t>Integrated SMM </a:t>
            </a:r>
            <a:r>
              <a:rPr lang="en-US" sz="2800" dirty="0" smtClean="0"/>
              <a:t>Goal</a:t>
            </a:r>
          </a:p>
          <a:p>
            <a:pPr lvl="1">
              <a:lnSpc>
                <a:spcPct val="100000"/>
              </a:lnSpc>
              <a:buFont typeface="Wingdings" charset="2"/>
              <a:buChar char="Ø"/>
            </a:pPr>
            <a:r>
              <a:rPr lang="en-US" sz="2800" dirty="0" smtClean="0"/>
              <a:t>Reintroduce </a:t>
            </a:r>
            <a:r>
              <a:rPr lang="en-US" sz="2800" dirty="0"/>
              <a:t>cranberry as the </a:t>
            </a:r>
            <a:r>
              <a:rPr lang="en-US" sz="2800" dirty="0" smtClean="0"/>
              <a:t>“surprising </a:t>
            </a:r>
            <a:r>
              <a:rPr lang="en-US" sz="2800" dirty="0"/>
              <a:t>little fruit” that has </a:t>
            </a:r>
            <a:r>
              <a:rPr lang="en-US" sz="2800" dirty="0" smtClean="0"/>
              <a:t>“</a:t>
            </a:r>
            <a:r>
              <a:rPr lang="en-US" sz="2800" dirty="0"/>
              <a:t>modern day benefits”</a:t>
            </a:r>
          </a:p>
          <a:p>
            <a:pPr>
              <a:lnSpc>
                <a:spcPct val="100000"/>
              </a:lnSpc>
            </a:pPr>
            <a:endParaRPr lang="en-US" sz="2800" dirty="0"/>
          </a:p>
          <a:p>
            <a:pPr>
              <a:lnSpc>
                <a:spcPct val="100000"/>
              </a:lnSpc>
            </a:pPr>
            <a:endParaRPr lang="en-US" sz="2800" dirty="0"/>
          </a:p>
          <a:p>
            <a:pPr>
              <a:lnSpc>
                <a:spcPct val="100000"/>
              </a:lnSpc>
            </a:pPr>
            <a:endParaRPr lang="en-US" sz="2600" dirty="0" smtClean="0"/>
          </a:p>
          <a:p>
            <a:pPr lvl="1">
              <a:lnSpc>
                <a:spcPct val="100000"/>
              </a:lnSpc>
              <a:buFont typeface="Wingdings" charset="2"/>
              <a:buChar char="Ø"/>
            </a:pPr>
            <a:endParaRPr lang="en-US" sz="2600" dirty="0" smtClean="0"/>
          </a:p>
          <a:p>
            <a:pPr>
              <a:lnSpc>
                <a:spcPct val="100000"/>
              </a:lnSpc>
            </a:pPr>
            <a:endParaRPr lang="en-US" sz="2600" dirty="0"/>
          </a:p>
        </p:txBody>
      </p:sp>
      <p:pic>
        <p:nvPicPr>
          <p:cNvPr id="3" name="Picture 2"/>
          <p:cNvPicPr>
            <a:picLocks noChangeAspect="1"/>
          </p:cNvPicPr>
          <p:nvPr/>
        </p:nvPicPr>
        <p:blipFill>
          <a:blip r:embed="rId2"/>
          <a:stretch>
            <a:fillRect/>
          </a:stretch>
        </p:blipFill>
        <p:spPr>
          <a:xfrm>
            <a:off x="-9090" y="1053139"/>
            <a:ext cx="3654333" cy="5422320"/>
          </a:xfrm>
          <a:prstGeom prst="rect">
            <a:avLst/>
          </a:prstGeom>
        </p:spPr>
      </p:pic>
      <p:sp>
        <p:nvSpPr>
          <p:cNvPr id="7"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10374129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Case </a:t>
            </a:r>
            <a:r>
              <a:rPr lang="en-US" dirty="0" smtClean="0"/>
              <a:t>2: </a:t>
            </a:r>
            <a:r>
              <a:rPr lang="en-US" smtClean="0"/>
              <a:t>Ocean Spray</a:t>
            </a:r>
            <a:endParaRPr lang="en-US" dirty="0"/>
          </a:p>
        </p:txBody>
      </p:sp>
      <p:pic>
        <p:nvPicPr>
          <p:cNvPr id="3" name="Picture 2"/>
          <p:cNvPicPr>
            <a:picLocks noChangeAspect="1"/>
          </p:cNvPicPr>
          <p:nvPr/>
        </p:nvPicPr>
        <p:blipFill>
          <a:blip r:embed="rId2"/>
          <a:stretch>
            <a:fillRect/>
          </a:stretch>
        </p:blipFill>
        <p:spPr>
          <a:xfrm>
            <a:off x="728361" y="856457"/>
            <a:ext cx="1407160" cy="5600496"/>
          </a:xfrm>
          <a:prstGeom prst="rect">
            <a:avLst/>
          </a:prstGeom>
        </p:spPr>
      </p:pic>
      <p:pic>
        <p:nvPicPr>
          <p:cNvPr id="7" name="Picture 6"/>
          <p:cNvPicPr>
            <a:picLocks noChangeAspect="1"/>
          </p:cNvPicPr>
          <p:nvPr/>
        </p:nvPicPr>
        <p:blipFill>
          <a:blip r:embed="rId3"/>
          <a:stretch>
            <a:fillRect/>
          </a:stretch>
        </p:blipFill>
        <p:spPr>
          <a:xfrm>
            <a:off x="2471607" y="856457"/>
            <a:ext cx="2786364" cy="5646330"/>
          </a:xfrm>
          <a:prstGeom prst="rect">
            <a:avLst/>
          </a:prstGeom>
        </p:spPr>
      </p:pic>
      <p:pic>
        <p:nvPicPr>
          <p:cNvPr id="8" name="Picture 7"/>
          <p:cNvPicPr>
            <a:picLocks noChangeAspect="1"/>
          </p:cNvPicPr>
          <p:nvPr/>
        </p:nvPicPr>
        <p:blipFill>
          <a:blip r:embed="rId4"/>
          <a:stretch>
            <a:fillRect/>
          </a:stretch>
        </p:blipFill>
        <p:spPr>
          <a:xfrm>
            <a:off x="5694129" y="856457"/>
            <a:ext cx="3242154" cy="3086281"/>
          </a:xfrm>
          <a:prstGeom prst="rect">
            <a:avLst/>
          </a:prstGeom>
        </p:spPr>
      </p:pic>
      <p:pic>
        <p:nvPicPr>
          <p:cNvPr id="9" name="Picture 8"/>
          <p:cNvPicPr>
            <a:picLocks noChangeAspect="1"/>
          </p:cNvPicPr>
          <p:nvPr/>
        </p:nvPicPr>
        <p:blipFill>
          <a:blip r:embed="rId5"/>
          <a:stretch>
            <a:fillRect/>
          </a:stretch>
        </p:blipFill>
        <p:spPr>
          <a:xfrm>
            <a:off x="5594057" y="4073706"/>
            <a:ext cx="3416447" cy="2672375"/>
          </a:xfrm>
          <a:prstGeom prst="rect">
            <a:avLst/>
          </a:prstGeom>
        </p:spPr>
      </p:pic>
      <p:pic>
        <p:nvPicPr>
          <p:cNvPr id="10" name="Picture 9"/>
          <p:cNvPicPr>
            <a:picLocks noChangeAspect="1"/>
          </p:cNvPicPr>
          <p:nvPr/>
        </p:nvPicPr>
        <p:blipFill>
          <a:blip r:embed="rId2"/>
          <a:stretch>
            <a:fillRect/>
          </a:stretch>
        </p:blipFill>
        <p:spPr>
          <a:xfrm>
            <a:off x="9118600" y="856457"/>
            <a:ext cx="1421714" cy="5658422"/>
          </a:xfrm>
          <a:prstGeom prst="rect">
            <a:avLst/>
          </a:prstGeom>
        </p:spPr>
      </p:pic>
      <p:sp>
        <p:nvSpPr>
          <p:cNvPr id="11"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21165457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Public Relations</a:t>
            </a:r>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27150" y="871538"/>
            <a:ext cx="9537700" cy="5524500"/>
          </a:xfrm>
          <a:prstGeom prst="rect">
            <a:avLst/>
          </a:prstGeom>
        </p:spPr>
      </p:pic>
      <p:sp>
        <p:nvSpPr>
          <p:cNvPr id="5"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20450648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Television </a:t>
            </a:r>
            <a:r>
              <a:rPr lang="en-US" dirty="0"/>
              <a:t>Advertising</a:t>
            </a:r>
          </a:p>
        </p:txBody>
      </p:sp>
      <p:pic>
        <p:nvPicPr>
          <p:cNvPr id="4" name="Picture 3"/>
          <p:cNvPicPr>
            <a:picLocks noChangeAspect="1"/>
          </p:cNvPicPr>
          <p:nvPr/>
        </p:nvPicPr>
        <p:blipFill>
          <a:blip r:embed="rId2"/>
          <a:stretch>
            <a:fillRect/>
          </a:stretch>
        </p:blipFill>
        <p:spPr>
          <a:xfrm>
            <a:off x="1754660" y="874240"/>
            <a:ext cx="7665308" cy="5748981"/>
          </a:xfrm>
          <a:prstGeom prst="rect">
            <a:avLst/>
          </a:prstGeom>
        </p:spPr>
      </p:pic>
      <p:sp>
        <p:nvSpPr>
          <p:cNvPr id="5"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18718122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Digital</a:t>
            </a:r>
            <a:endParaRPr lang="en-US" dirty="0"/>
          </a:p>
        </p:txBody>
      </p:sp>
      <p:pic>
        <p:nvPicPr>
          <p:cNvPr id="3" name="Picture 2"/>
          <p:cNvPicPr>
            <a:picLocks noChangeAspect="1"/>
          </p:cNvPicPr>
          <p:nvPr/>
        </p:nvPicPr>
        <p:blipFill>
          <a:blip r:embed="rId2"/>
          <a:stretch>
            <a:fillRect/>
          </a:stretch>
        </p:blipFill>
        <p:spPr>
          <a:xfrm>
            <a:off x="1791730" y="776297"/>
            <a:ext cx="7943966" cy="5838816"/>
          </a:xfrm>
          <a:prstGeom prst="rect">
            <a:avLst/>
          </a:prstGeom>
        </p:spPr>
      </p:pic>
      <p:sp>
        <p:nvSpPr>
          <p:cNvPr id="5"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9458771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New Products</a:t>
            </a:r>
            <a:endParaRPr lang="en-US" dirty="0"/>
          </a:p>
        </p:txBody>
      </p:sp>
      <p:pic>
        <p:nvPicPr>
          <p:cNvPr id="4" name="Picture 3"/>
          <p:cNvPicPr>
            <a:picLocks noChangeAspect="1"/>
          </p:cNvPicPr>
          <p:nvPr/>
        </p:nvPicPr>
        <p:blipFill>
          <a:blip r:embed="rId2"/>
          <a:stretch>
            <a:fillRect/>
          </a:stretch>
        </p:blipFill>
        <p:spPr>
          <a:xfrm>
            <a:off x="362808" y="1964724"/>
            <a:ext cx="2313581" cy="3578482"/>
          </a:xfrm>
          <a:prstGeom prst="rect">
            <a:avLst/>
          </a:prstGeom>
        </p:spPr>
      </p:pic>
      <p:pic>
        <p:nvPicPr>
          <p:cNvPr id="5" name="Picture 4"/>
          <p:cNvPicPr>
            <a:picLocks noChangeAspect="1"/>
          </p:cNvPicPr>
          <p:nvPr/>
        </p:nvPicPr>
        <p:blipFill>
          <a:blip r:embed="rId3"/>
          <a:stretch>
            <a:fillRect/>
          </a:stretch>
        </p:blipFill>
        <p:spPr>
          <a:xfrm>
            <a:off x="2896336" y="1724370"/>
            <a:ext cx="4778227" cy="4174084"/>
          </a:xfrm>
          <a:prstGeom prst="rect">
            <a:avLst/>
          </a:prstGeom>
        </p:spPr>
      </p:pic>
      <p:pic>
        <p:nvPicPr>
          <p:cNvPr id="7" name="Picture 6"/>
          <p:cNvPicPr>
            <a:picLocks noChangeAspect="1"/>
          </p:cNvPicPr>
          <p:nvPr/>
        </p:nvPicPr>
        <p:blipFill>
          <a:blip r:embed="rId4"/>
          <a:stretch>
            <a:fillRect/>
          </a:stretch>
        </p:blipFill>
        <p:spPr>
          <a:xfrm>
            <a:off x="9317123" y="1589376"/>
            <a:ext cx="2036505" cy="4489784"/>
          </a:xfrm>
          <a:prstGeom prst="rect">
            <a:avLst/>
          </a:prstGeom>
        </p:spPr>
      </p:pic>
      <p:sp>
        <p:nvSpPr>
          <p:cNvPr id="8"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3189844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Case </a:t>
            </a:r>
            <a:r>
              <a:rPr lang="en-US" dirty="0" smtClean="0"/>
              <a:t>3: Pepsi</a:t>
            </a:r>
            <a:endParaRPr lang="en-US" dirty="0"/>
          </a:p>
        </p:txBody>
      </p:sp>
      <p:pic>
        <p:nvPicPr>
          <p:cNvPr id="3" name="Picture 2"/>
          <p:cNvPicPr>
            <a:picLocks noChangeAspect="1"/>
          </p:cNvPicPr>
          <p:nvPr/>
        </p:nvPicPr>
        <p:blipFill>
          <a:blip r:embed="rId2"/>
          <a:stretch>
            <a:fillRect/>
          </a:stretch>
        </p:blipFill>
        <p:spPr>
          <a:xfrm>
            <a:off x="11984" y="1123657"/>
            <a:ext cx="5656951" cy="3959094"/>
          </a:xfrm>
          <a:prstGeom prst="rect">
            <a:avLst/>
          </a:prstGeom>
        </p:spPr>
      </p:pic>
      <p:sp>
        <p:nvSpPr>
          <p:cNvPr id="7" name="Content Placeholder 7"/>
          <p:cNvSpPr>
            <a:spLocks noGrp="1"/>
          </p:cNvSpPr>
          <p:nvPr>
            <p:ph sz="quarter" idx="11"/>
          </p:nvPr>
        </p:nvSpPr>
        <p:spPr>
          <a:xfrm>
            <a:off x="5647037" y="1131094"/>
            <a:ext cx="6282301" cy="5005388"/>
          </a:xfrm>
        </p:spPr>
        <p:txBody>
          <a:bodyPr/>
          <a:lstStyle/>
          <a:p>
            <a:pPr>
              <a:lnSpc>
                <a:spcPct val="100000"/>
              </a:lnSpc>
            </a:pPr>
            <a:endParaRPr lang="en-US" sz="2500" dirty="0"/>
          </a:p>
          <a:p>
            <a:pPr>
              <a:lnSpc>
                <a:spcPct val="100000"/>
              </a:lnSpc>
            </a:pPr>
            <a:r>
              <a:rPr lang="en-US" sz="2500" dirty="0" smtClean="0"/>
              <a:t>Pepsi Max Original</a:t>
            </a:r>
          </a:p>
          <a:p>
            <a:pPr lvl="1">
              <a:lnSpc>
                <a:spcPct val="100000"/>
              </a:lnSpc>
              <a:buFont typeface="Wingdings" charset="2"/>
              <a:buChar char="Ø"/>
            </a:pPr>
            <a:r>
              <a:rPr lang="en-US" sz="2500" dirty="0" smtClean="0"/>
              <a:t>Race </a:t>
            </a:r>
            <a:r>
              <a:rPr lang="en-US" sz="2500" dirty="0"/>
              <a:t>car driver Jeff Gordon goes on a test drive in disguise </a:t>
            </a:r>
          </a:p>
          <a:p>
            <a:pPr lvl="1">
              <a:lnSpc>
                <a:spcPct val="100000"/>
              </a:lnSpc>
              <a:buFont typeface="Wingdings" charset="2"/>
              <a:buChar char="Ø"/>
            </a:pPr>
            <a:r>
              <a:rPr lang="en-US" sz="2500" dirty="0" smtClean="0"/>
              <a:t>The </a:t>
            </a:r>
            <a:r>
              <a:rPr lang="en-US" sz="2500" dirty="0"/>
              <a:t>Internet reacts</a:t>
            </a:r>
          </a:p>
          <a:p>
            <a:pPr marL="0" indent="0">
              <a:buNone/>
            </a:pPr>
            <a:endParaRPr lang="en-US" sz="2500" dirty="0"/>
          </a:p>
          <a:p>
            <a:r>
              <a:rPr lang="en-US" sz="2500" dirty="0"/>
              <a:t>Pepsi Max </a:t>
            </a:r>
            <a:r>
              <a:rPr lang="en-US" sz="2500" dirty="0" smtClean="0"/>
              <a:t>Sequel</a:t>
            </a:r>
          </a:p>
          <a:p>
            <a:pPr lvl="1">
              <a:buFont typeface="Wingdings" charset="2"/>
              <a:buChar char="Ø"/>
            </a:pPr>
            <a:r>
              <a:rPr lang="en-US" sz="2500" dirty="0" smtClean="0"/>
              <a:t>Brands </a:t>
            </a:r>
            <a:r>
              <a:rPr lang="en-US" sz="2500" dirty="0"/>
              <a:t>must anticipate the response and have the </a:t>
            </a:r>
            <a:r>
              <a:rPr lang="en-US" sz="2500" dirty="0" smtClean="0"/>
              <a:t>“</a:t>
            </a:r>
            <a:r>
              <a:rPr lang="en-US" sz="2500" dirty="0"/>
              <a:t>sequel” ready</a:t>
            </a:r>
          </a:p>
          <a:p>
            <a:endParaRPr lang="en-US" sz="2500" dirty="0"/>
          </a:p>
          <a:p>
            <a:pPr>
              <a:lnSpc>
                <a:spcPct val="100000"/>
              </a:lnSpc>
            </a:pPr>
            <a:endParaRPr lang="en-US" sz="2500" dirty="0"/>
          </a:p>
          <a:p>
            <a:pPr>
              <a:lnSpc>
                <a:spcPct val="100000"/>
              </a:lnSpc>
            </a:pPr>
            <a:endParaRPr lang="en-US" sz="2500" dirty="0"/>
          </a:p>
          <a:p>
            <a:pPr>
              <a:lnSpc>
                <a:spcPct val="100000"/>
              </a:lnSpc>
            </a:pPr>
            <a:endParaRPr lang="en-US" sz="2500" dirty="0" smtClean="0"/>
          </a:p>
          <a:p>
            <a:pPr lvl="1">
              <a:lnSpc>
                <a:spcPct val="100000"/>
              </a:lnSpc>
              <a:buFont typeface="Wingdings" charset="2"/>
              <a:buChar char="Ø"/>
            </a:pPr>
            <a:endParaRPr lang="en-US" sz="2500" dirty="0" smtClean="0"/>
          </a:p>
          <a:p>
            <a:pPr>
              <a:lnSpc>
                <a:spcPct val="100000"/>
              </a:lnSpc>
            </a:pPr>
            <a:endParaRPr lang="en-US" sz="2500" dirty="0"/>
          </a:p>
        </p:txBody>
      </p:sp>
      <p:sp>
        <p:nvSpPr>
          <p:cNvPr id="8"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2310975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Earned Media Research</a:t>
            </a:r>
          </a:p>
        </p:txBody>
      </p:sp>
      <p:pic>
        <p:nvPicPr>
          <p:cNvPr id="5" name="Picture 4"/>
          <p:cNvPicPr>
            <a:picLocks noChangeAspect="1"/>
          </p:cNvPicPr>
          <p:nvPr/>
        </p:nvPicPr>
        <p:blipFill>
          <a:blip r:embed="rId2"/>
          <a:stretch>
            <a:fillRect/>
          </a:stretch>
        </p:blipFill>
        <p:spPr>
          <a:xfrm>
            <a:off x="370839" y="1249966"/>
            <a:ext cx="6737046" cy="5027266"/>
          </a:xfrm>
          <a:prstGeom prst="rect">
            <a:avLst/>
          </a:prstGeom>
        </p:spPr>
      </p:pic>
      <p:pic>
        <p:nvPicPr>
          <p:cNvPr id="8" name="Picture 7"/>
          <p:cNvPicPr>
            <a:picLocks noChangeAspect="1"/>
          </p:cNvPicPr>
          <p:nvPr/>
        </p:nvPicPr>
        <p:blipFill>
          <a:blip r:embed="rId3"/>
          <a:stretch>
            <a:fillRect/>
          </a:stretch>
        </p:blipFill>
        <p:spPr>
          <a:xfrm>
            <a:off x="6882713" y="2412596"/>
            <a:ext cx="2814438" cy="3642214"/>
          </a:xfrm>
          <a:prstGeom prst="rect">
            <a:avLst/>
          </a:prstGeom>
        </p:spPr>
      </p:pic>
      <p:sp>
        <p:nvSpPr>
          <p:cNvPr id="7"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5120566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Study Features</a:t>
            </a:r>
            <a:endParaRPr lang="en-US" dirty="0"/>
          </a:p>
        </p:txBody>
      </p:sp>
      <p:sp>
        <p:nvSpPr>
          <p:cNvPr id="8" name="Content Placeholder 7"/>
          <p:cNvSpPr>
            <a:spLocks noGrp="1"/>
          </p:cNvSpPr>
          <p:nvPr>
            <p:ph sz="quarter" idx="11"/>
          </p:nvPr>
        </p:nvSpPr>
        <p:spPr/>
        <p:txBody>
          <a:bodyPr/>
          <a:lstStyle/>
          <a:p>
            <a:pPr>
              <a:lnSpc>
                <a:spcPct val="100000"/>
              </a:lnSpc>
            </a:pPr>
            <a:r>
              <a:rPr lang="en-US" sz="2800" dirty="0" smtClean="0"/>
              <a:t>Delineated </a:t>
            </a:r>
            <a:r>
              <a:rPr lang="en-US" sz="2800" b="1" dirty="0"/>
              <a:t>traditional earned media </a:t>
            </a:r>
            <a:r>
              <a:rPr lang="en-US" sz="2800" dirty="0"/>
              <a:t>and </a:t>
            </a:r>
            <a:r>
              <a:rPr lang="en-US" sz="2800" b="1" dirty="0"/>
              <a:t>social earned media</a:t>
            </a:r>
            <a:r>
              <a:rPr lang="en-US" sz="2800" dirty="0" smtClean="0"/>
              <a:t>:</a:t>
            </a:r>
            <a:endParaRPr lang="en-US" sz="2800" dirty="0"/>
          </a:p>
          <a:p>
            <a:pPr lvl="1">
              <a:lnSpc>
                <a:spcPct val="100000"/>
              </a:lnSpc>
            </a:pPr>
            <a:r>
              <a:rPr lang="en-US" sz="2800" dirty="0" smtClean="0"/>
              <a:t>Traditional </a:t>
            </a:r>
            <a:r>
              <a:rPr lang="en-US" sz="2800" dirty="0"/>
              <a:t>earned media has large reach and a </a:t>
            </a:r>
            <a:r>
              <a:rPr lang="en-US" sz="2800" dirty="0" smtClean="0"/>
              <a:t>heterogeneous audience</a:t>
            </a:r>
          </a:p>
          <a:p>
            <a:pPr marL="457200" lvl="1" indent="0">
              <a:lnSpc>
                <a:spcPct val="100000"/>
              </a:lnSpc>
              <a:buNone/>
            </a:pPr>
            <a:endParaRPr lang="en-US" sz="2800" dirty="0"/>
          </a:p>
          <a:p>
            <a:pPr lvl="1">
              <a:lnSpc>
                <a:spcPct val="100000"/>
              </a:lnSpc>
            </a:pPr>
            <a:r>
              <a:rPr lang="en-US" sz="2800" dirty="0" smtClean="0"/>
              <a:t>Social </a:t>
            </a:r>
            <a:r>
              <a:rPr lang="en-US" sz="2800" dirty="0"/>
              <a:t>earned media has a narrower reach and a </a:t>
            </a:r>
            <a:r>
              <a:rPr lang="en-US" sz="2800" dirty="0" smtClean="0"/>
              <a:t>homogenous audience</a:t>
            </a:r>
            <a:endParaRPr lang="en-US" sz="2800" dirty="0"/>
          </a:p>
          <a:p>
            <a:pPr lvl="1">
              <a:lnSpc>
                <a:spcPct val="100000"/>
              </a:lnSpc>
              <a:buFont typeface="Wingdings" charset="2"/>
              <a:buChar char="Ø"/>
            </a:pPr>
            <a:r>
              <a:rPr lang="en-US" sz="2800" i="1" dirty="0" smtClean="0"/>
              <a:t>External </a:t>
            </a:r>
            <a:r>
              <a:rPr lang="en-US" sz="2800" i="1" dirty="0"/>
              <a:t>(bloggers, influencers, local </a:t>
            </a:r>
            <a:r>
              <a:rPr lang="en-US" sz="2800" i="1" dirty="0" smtClean="0"/>
              <a:t>media)</a:t>
            </a:r>
          </a:p>
          <a:p>
            <a:pPr lvl="1">
              <a:lnSpc>
                <a:spcPct val="100000"/>
              </a:lnSpc>
              <a:buFont typeface="Wingdings" charset="2"/>
              <a:buChar char="Ø"/>
            </a:pPr>
            <a:r>
              <a:rPr lang="en-US" sz="2800" i="1" dirty="0" smtClean="0"/>
              <a:t>Internal </a:t>
            </a:r>
            <a:r>
              <a:rPr lang="en-US" sz="2800" i="1" dirty="0"/>
              <a:t>(content created at site by the community)</a:t>
            </a:r>
          </a:p>
          <a:p>
            <a:pPr>
              <a:lnSpc>
                <a:spcPct val="100000"/>
              </a:lnSpc>
            </a:pPr>
            <a:endParaRPr lang="en-US" sz="2800" dirty="0"/>
          </a:p>
        </p:txBody>
      </p:sp>
      <p:sp>
        <p:nvSpPr>
          <p:cNvPr id="5"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83319539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Study Findings</a:t>
            </a:r>
            <a:endParaRPr lang="en-US" dirty="0"/>
          </a:p>
        </p:txBody>
      </p:sp>
      <p:sp>
        <p:nvSpPr>
          <p:cNvPr id="8" name="Content Placeholder 7"/>
          <p:cNvSpPr>
            <a:spLocks noGrp="1"/>
          </p:cNvSpPr>
          <p:nvPr>
            <p:ph sz="quarter" idx="11"/>
          </p:nvPr>
        </p:nvSpPr>
        <p:spPr/>
        <p:txBody>
          <a:bodyPr/>
          <a:lstStyle/>
          <a:p>
            <a:r>
              <a:rPr lang="en-US" sz="2800" dirty="0" smtClean="0"/>
              <a:t>Traditional </a:t>
            </a:r>
            <a:r>
              <a:rPr lang="en-US" sz="2800" dirty="0"/>
              <a:t>earned media has the larger </a:t>
            </a:r>
            <a:r>
              <a:rPr lang="en-US" sz="2800" b="1" dirty="0"/>
              <a:t>marginal </a:t>
            </a:r>
            <a:r>
              <a:rPr lang="en-US" sz="2800" dirty="0" smtClean="0"/>
              <a:t>effect</a:t>
            </a:r>
          </a:p>
          <a:p>
            <a:endParaRPr lang="en-US" sz="2800" dirty="0"/>
          </a:p>
          <a:p>
            <a:r>
              <a:rPr lang="en-US" sz="2800" dirty="0"/>
              <a:t>Social earned media impacts are more </a:t>
            </a:r>
            <a:r>
              <a:rPr lang="en-US" sz="2800" b="1" dirty="0"/>
              <a:t>frequent</a:t>
            </a:r>
            <a:endParaRPr lang="en-US" sz="2800" dirty="0"/>
          </a:p>
          <a:p>
            <a:endParaRPr lang="en-US" sz="2800" dirty="0"/>
          </a:p>
          <a:p>
            <a:r>
              <a:rPr lang="en-US" sz="2800" dirty="0"/>
              <a:t>The </a:t>
            </a:r>
            <a:r>
              <a:rPr lang="en-US" sz="2800" b="1" dirty="0"/>
              <a:t>total impact </a:t>
            </a:r>
            <a:r>
              <a:rPr lang="en-US" sz="2800" dirty="0"/>
              <a:t>of social earned media is larger and community generated content is </a:t>
            </a:r>
            <a:r>
              <a:rPr lang="en-US" sz="2800" dirty="0" smtClean="0"/>
              <a:t>key</a:t>
            </a:r>
          </a:p>
          <a:p>
            <a:endParaRPr lang="en-US" sz="2800" dirty="0"/>
          </a:p>
          <a:p>
            <a:r>
              <a:rPr lang="en-US" sz="2800" dirty="0" smtClean="0"/>
              <a:t>“Go </a:t>
            </a:r>
            <a:r>
              <a:rPr lang="en-US" sz="2800" dirty="0"/>
              <a:t>social, go local!”</a:t>
            </a:r>
          </a:p>
          <a:p>
            <a:endParaRPr lang="en-US" sz="2800" dirty="0"/>
          </a:p>
        </p:txBody>
      </p:sp>
      <p:sp>
        <p:nvSpPr>
          <p:cNvPr id="5"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17102994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6" name="Rectangle 1"/>
          <p:cNvSpPr>
            <a:spLocks noChangeArrowheads="1"/>
          </p:cNvSpPr>
          <p:nvPr/>
        </p:nvSpPr>
        <p:spPr bwMode="auto">
          <a:xfrm>
            <a:off x="518160" y="2432665"/>
            <a:ext cx="11155680" cy="2068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286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107000"/>
              </a:lnSpc>
            </a:pPr>
            <a:r>
              <a:rPr lang="en-US" altLang="en-US" sz="6000" b="1" dirty="0" smtClean="0">
                <a:latin typeface="+mj-lt"/>
                <a:cs typeface="Times New Roman" panose="02020603050405020304" pitchFamily="18" charset="0"/>
              </a:rPr>
              <a:t>Social Advertising and Social Targeting</a:t>
            </a:r>
            <a:endParaRPr lang="en-US" altLang="en-US" sz="6000" b="1" dirty="0">
              <a:latin typeface="+mj-lt"/>
              <a:cs typeface="Times New Roman" panose="02020603050405020304" pitchFamily="18" charset="0"/>
            </a:endParaRPr>
          </a:p>
        </p:txBody>
      </p:sp>
      <p:sp>
        <p:nvSpPr>
          <p:cNvPr id="4"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4074957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606"/>
                                        </p:tgtEl>
                                        <p:attrNameLst>
                                          <p:attrName>style.visibility</p:attrName>
                                        </p:attrNameLst>
                                      </p:cBhvr>
                                      <p:to>
                                        <p:strVal val="visible"/>
                                      </p:to>
                                    </p:set>
                                    <p:anim calcmode="lin" valueType="num">
                                      <p:cBhvr additive="base">
                                        <p:cTn id="7" dur="500" fill="hold"/>
                                        <p:tgtEl>
                                          <p:spTgt spid="25606"/>
                                        </p:tgtEl>
                                        <p:attrNameLst>
                                          <p:attrName>ppt_x</p:attrName>
                                        </p:attrNameLst>
                                      </p:cBhvr>
                                      <p:tavLst>
                                        <p:tav tm="0">
                                          <p:val>
                                            <p:strVal val="#ppt_x"/>
                                          </p:val>
                                        </p:tav>
                                        <p:tav tm="100000">
                                          <p:val>
                                            <p:strVal val="#ppt_x"/>
                                          </p:val>
                                        </p:tav>
                                      </p:tavLst>
                                    </p:anim>
                                    <p:anim calcmode="lin" valueType="num">
                                      <p:cBhvr additive="base">
                                        <p:cTn id="8" dur="500" fill="hold"/>
                                        <p:tgtEl>
                                          <p:spTgt spid="256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9" y="130175"/>
            <a:ext cx="8814226" cy="522288"/>
          </a:xfrm>
        </p:spPr>
        <p:txBody>
          <a:bodyPr/>
          <a:lstStyle/>
          <a:p>
            <a:r>
              <a:rPr lang="en-US" sz="3800" dirty="0"/>
              <a:t>Networks, Targeting </a:t>
            </a:r>
            <a:r>
              <a:rPr lang="en-US" sz="3800" dirty="0" smtClean="0"/>
              <a:t>and Advertising</a:t>
            </a:r>
            <a:endParaRPr lang="en-US" sz="3800" dirty="0"/>
          </a:p>
        </p:txBody>
      </p:sp>
      <p:pic>
        <p:nvPicPr>
          <p:cNvPr id="4" name="Picture 3"/>
          <p:cNvPicPr>
            <a:picLocks noChangeAspect="1"/>
          </p:cNvPicPr>
          <p:nvPr/>
        </p:nvPicPr>
        <p:blipFill>
          <a:blip r:embed="rId2"/>
          <a:stretch>
            <a:fillRect/>
          </a:stretch>
        </p:blipFill>
        <p:spPr>
          <a:xfrm>
            <a:off x="-1" y="1314149"/>
            <a:ext cx="5721927" cy="4369307"/>
          </a:xfrm>
          <a:prstGeom prst="rect">
            <a:avLst/>
          </a:prstGeom>
        </p:spPr>
      </p:pic>
      <p:pic>
        <p:nvPicPr>
          <p:cNvPr id="5" name="Picture 4"/>
          <p:cNvPicPr>
            <a:picLocks noChangeAspect="1"/>
          </p:cNvPicPr>
          <p:nvPr/>
        </p:nvPicPr>
        <p:blipFill>
          <a:blip r:embed="rId3"/>
          <a:stretch>
            <a:fillRect/>
          </a:stretch>
        </p:blipFill>
        <p:spPr>
          <a:xfrm>
            <a:off x="5609016" y="1279049"/>
            <a:ext cx="6582983" cy="4373866"/>
          </a:xfrm>
          <a:prstGeom prst="rect">
            <a:avLst/>
          </a:prstGeom>
        </p:spPr>
      </p:pic>
      <p:sp>
        <p:nvSpPr>
          <p:cNvPr id="7"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40210425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Social Advertising</a:t>
            </a:r>
            <a:endParaRPr lang="en-US" dirty="0"/>
          </a:p>
        </p:txBody>
      </p:sp>
      <p:sp>
        <p:nvSpPr>
          <p:cNvPr id="3" name="Content Placeholder 2"/>
          <p:cNvSpPr>
            <a:spLocks noGrp="1"/>
          </p:cNvSpPr>
          <p:nvPr>
            <p:ph sz="quarter" idx="11"/>
          </p:nvPr>
        </p:nvSpPr>
        <p:spPr>
          <a:xfrm>
            <a:off x="163518" y="1032164"/>
            <a:ext cx="11668263" cy="5005388"/>
          </a:xfrm>
        </p:spPr>
        <p:txBody>
          <a:bodyPr/>
          <a:lstStyle/>
          <a:p>
            <a:pPr algn="just">
              <a:lnSpc>
                <a:spcPct val="100000"/>
              </a:lnSpc>
            </a:pPr>
            <a:r>
              <a:rPr lang="en-US" sz="2800" dirty="0" smtClean="0"/>
              <a:t>Ads </a:t>
            </a:r>
            <a:r>
              <a:rPr lang="en-US" sz="2800" dirty="0"/>
              <a:t>are targeted to potential customers on the basis </a:t>
            </a:r>
            <a:r>
              <a:rPr lang="en-US" sz="2800" dirty="0" smtClean="0"/>
              <a:t>of connections </a:t>
            </a:r>
            <a:r>
              <a:rPr lang="en-US" sz="2800" dirty="0"/>
              <a:t>in a social </a:t>
            </a:r>
            <a:r>
              <a:rPr lang="en-US" sz="2800" dirty="0" smtClean="0"/>
              <a:t>network</a:t>
            </a:r>
          </a:p>
          <a:p>
            <a:pPr lvl="1" algn="just">
              <a:lnSpc>
                <a:spcPct val="100000"/>
              </a:lnSpc>
            </a:pPr>
            <a:r>
              <a:rPr lang="en-US" sz="2800" dirty="0" smtClean="0"/>
              <a:t>Leverage </a:t>
            </a:r>
            <a:r>
              <a:rPr lang="en-US" sz="2800" dirty="0"/>
              <a:t>knowledge of who is connected to whom (</a:t>
            </a:r>
            <a:r>
              <a:rPr lang="en-US" sz="2800" dirty="0" smtClean="0"/>
              <a:t>exploit </a:t>
            </a:r>
            <a:r>
              <a:rPr lang="en-US" sz="2800" b="1" dirty="0" err="1" smtClean="0"/>
              <a:t>homophily</a:t>
            </a:r>
            <a:r>
              <a:rPr lang="en-US" sz="2800" dirty="0" smtClean="0"/>
              <a:t>)</a:t>
            </a:r>
          </a:p>
          <a:p>
            <a:pPr lvl="1" algn="just">
              <a:lnSpc>
                <a:spcPct val="100000"/>
              </a:lnSpc>
            </a:pPr>
            <a:r>
              <a:rPr lang="en-US" sz="2800" dirty="0" smtClean="0"/>
              <a:t>Tailor </a:t>
            </a:r>
            <a:r>
              <a:rPr lang="en-US" sz="2800" dirty="0"/>
              <a:t>content with information relevant to the </a:t>
            </a:r>
            <a:r>
              <a:rPr lang="en-US" sz="2800" dirty="0" smtClean="0"/>
              <a:t>social relationship </a:t>
            </a:r>
            <a:r>
              <a:rPr lang="en-US" sz="2800" dirty="0"/>
              <a:t>(overlay </a:t>
            </a:r>
            <a:r>
              <a:rPr lang="en-US" sz="2800" b="1" dirty="0"/>
              <a:t>influence</a:t>
            </a:r>
            <a:r>
              <a:rPr lang="en-US" sz="2800" dirty="0"/>
              <a:t>)</a:t>
            </a:r>
          </a:p>
          <a:p>
            <a:pPr algn="just">
              <a:lnSpc>
                <a:spcPct val="100000"/>
              </a:lnSpc>
            </a:pPr>
            <a:endParaRPr lang="en-US" sz="2800" dirty="0"/>
          </a:p>
          <a:p>
            <a:pPr algn="just">
              <a:lnSpc>
                <a:spcPct val="100000"/>
              </a:lnSpc>
            </a:pPr>
            <a:r>
              <a:rPr lang="en-US" sz="2800" dirty="0"/>
              <a:t>Connection to other </a:t>
            </a:r>
            <a:r>
              <a:rPr lang="en-US" sz="2800" dirty="0" smtClean="0"/>
              <a:t>lectures</a:t>
            </a:r>
          </a:p>
          <a:p>
            <a:pPr lvl="1" algn="just">
              <a:lnSpc>
                <a:spcPct val="100000"/>
              </a:lnSpc>
            </a:pPr>
            <a:r>
              <a:rPr lang="en-US" sz="2800" dirty="0" smtClean="0"/>
              <a:t>Networks</a:t>
            </a:r>
            <a:endParaRPr lang="en-US" sz="2800" dirty="0"/>
          </a:p>
          <a:p>
            <a:pPr lvl="1" algn="just">
              <a:lnSpc>
                <a:spcPct val="100000"/>
              </a:lnSpc>
            </a:pPr>
            <a:r>
              <a:rPr lang="en-US" sz="2800" dirty="0"/>
              <a:t>Advertising and media consumption</a:t>
            </a:r>
          </a:p>
          <a:p>
            <a:pPr algn="just">
              <a:lnSpc>
                <a:spcPct val="100000"/>
              </a:lnSpc>
            </a:pPr>
            <a:endParaRPr lang="en-US" sz="2800" dirty="0"/>
          </a:p>
          <a:p>
            <a:pPr algn="just">
              <a:lnSpc>
                <a:spcPct val="100000"/>
              </a:lnSpc>
            </a:pPr>
            <a:endParaRPr lang="en-US" sz="2800" dirty="0"/>
          </a:p>
        </p:txBody>
      </p:sp>
      <p:sp>
        <p:nvSpPr>
          <p:cNvPr id="5"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9848362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A Social </a:t>
            </a:r>
            <a:r>
              <a:rPr lang="en-US" dirty="0" smtClean="0"/>
              <a:t>Advertisement</a:t>
            </a:r>
            <a:endParaRPr lang="en-US" b="0" dirty="0"/>
          </a:p>
        </p:txBody>
      </p:sp>
      <p:sp>
        <p:nvSpPr>
          <p:cNvPr id="3" name="Content Placeholder 2"/>
          <p:cNvSpPr>
            <a:spLocks noGrp="1"/>
          </p:cNvSpPr>
          <p:nvPr>
            <p:ph sz="quarter" idx="11"/>
          </p:nvPr>
        </p:nvSpPr>
        <p:spPr>
          <a:xfrm>
            <a:off x="510460" y="2493818"/>
            <a:ext cx="11193462" cy="1524000"/>
          </a:xfrm>
        </p:spPr>
        <p:txBody>
          <a:bodyPr/>
          <a:lstStyle/>
          <a:p>
            <a:pPr marL="0" indent="0" algn="just">
              <a:buNone/>
            </a:pPr>
            <a:r>
              <a:rPr lang="en-US" sz="3200" dirty="0"/>
              <a:t>“</a:t>
            </a:r>
            <a:r>
              <a:rPr lang="en-US" sz="3200" dirty="0" smtClean="0"/>
              <a:t>Incorporates user </a:t>
            </a:r>
            <a:r>
              <a:rPr lang="en-US" sz="3200" dirty="0"/>
              <a:t>interactions that the consumer has agreed to display and be shared … the resulting ad displays the user’s persona within the ad content.”</a:t>
            </a:r>
          </a:p>
        </p:txBody>
      </p:sp>
      <p:sp>
        <p:nvSpPr>
          <p:cNvPr id="5"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8203471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Experimental Setup</a:t>
            </a:r>
            <a:endParaRPr lang="en-US" dirty="0"/>
          </a:p>
        </p:txBody>
      </p:sp>
      <p:pic>
        <p:nvPicPr>
          <p:cNvPr id="4" name="Picture 3"/>
          <p:cNvPicPr>
            <a:picLocks noChangeAspect="1"/>
          </p:cNvPicPr>
          <p:nvPr/>
        </p:nvPicPr>
        <p:blipFill>
          <a:blip r:embed="rId2"/>
          <a:stretch>
            <a:fillRect/>
          </a:stretch>
        </p:blipFill>
        <p:spPr>
          <a:xfrm>
            <a:off x="6553195" y="1066939"/>
            <a:ext cx="5177995" cy="5213699"/>
          </a:xfrm>
          <a:prstGeom prst="rect">
            <a:avLst/>
          </a:prstGeom>
        </p:spPr>
      </p:pic>
      <p:pic>
        <p:nvPicPr>
          <p:cNvPr id="5" name="Picture 4"/>
          <p:cNvPicPr>
            <a:picLocks noChangeAspect="1"/>
          </p:cNvPicPr>
          <p:nvPr/>
        </p:nvPicPr>
        <p:blipFill>
          <a:blip r:embed="rId3"/>
          <a:stretch>
            <a:fillRect/>
          </a:stretch>
        </p:blipFill>
        <p:spPr>
          <a:xfrm>
            <a:off x="154559" y="949036"/>
            <a:ext cx="6147432" cy="5451764"/>
          </a:xfrm>
          <a:prstGeom prst="rect">
            <a:avLst/>
          </a:prstGeom>
        </p:spPr>
      </p:pic>
      <p:sp>
        <p:nvSpPr>
          <p:cNvPr id="7"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1542346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Controlled Experiment</a:t>
            </a:r>
          </a:p>
        </p:txBody>
      </p:sp>
      <p:pic>
        <p:nvPicPr>
          <p:cNvPr id="4" name="Picture 3"/>
          <p:cNvPicPr>
            <a:picLocks noChangeAspect="1"/>
          </p:cNvPicPr>
          <p:nvPr/>
        </p:nvPicPr>
        <p:blipFill>
          <a:blip r:embed="rId3"/>
          <a:stretch>
            <a:fillRect/>
          </a:stretch>
        </p:blipFill>
        <p:spPr>
          <a:xfrm>
            <a:off x="337044" y="822111"/>
            <a:ext cx="11647137" cy="5841925"/>
          </a:xfrm>
          <a:prstGeom prst="rect">
            <a:avLst/>
          </a:prstGeom>
        </p:spPr>
      </p:pic>
      <p:sp>
        <p:nvSpPr>
          <p:cNvPr id="6"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23947846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Controlled Experiment</a:t>
            </a:r>
          </a:p>
        </p:txBody>
      </p:sp>
      <p:pic>
        <p:nvPicPr>
          <p:cNvPr id="4" name="Picture 3"/>
          <p:cNvPicPr>
            <a:picLocks noChangeAspect="1"/>
          </p:cNvPicPr>
          <p:nvPr/>
        </p:nvPicPr>
        <p:blipFill>
          <a:blip r:embed="rId2"/>
          <a:stretch>
            <a:fillRect/>
          </a:stretch>
        </p:blipFill>
        <p:spPr>
          <a:xfrm>
            <a:off x="1011381" y="811191"/>
            <a:ext cx="10501745" cy="5768160"/>
          </a:xfrm>
          <a:prstGeom prst="rect">
            <a:avLst/>
          </a:prstGeom>
        </p:spPr>
      </p:pic>
      <p:sp>
        <p:nvSpPr>
          <p:cNvPr id="6"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31546973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Finding 1: Social Targeting</a:t>
            </a:r>
          </a:p>
        </p:txBody>
      </p:sp>
      <p:pic>
        <p:nvPicPr>
          <p:cNvPr id="4" name="Picture 3"/>
          <p:cNvPicPr>
            <a:picLocks noChangeAspect="1"/>
          </p:cNvPicPr>
          <p:nvPr/>
        </p:nvPicPr>
        <p:blipFill>
          <a:blip r:embed="rId2"/>
          <a:stretch>
            <a:fillRect/>
          </a:stretch>
        </p:blipFill>
        <p:spPr>
          <a:xfrm>
            <a:off x="2479964" y="860182"/>
            <a:ext cx="6432861" cy="5679163"/>
          </a:xfrm>
          <a:prstGeom prst="rect">
            <a:avLst/>
          </a:prstGeom>
        </p:spPr>
      </p:pic>
      <p:sp>
        <p:nvSpPr>
          <p:cNvPr id="6"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145784908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More Findings</a:t>
            </a:r>
          </a:p>
        </p:txBody>
      </p:sp>
      <p:sp>
        <p:nvSpPr>
          <p:cNvPr id="3" name="Content Placeholder 2"/>
          <p:cNvSpPr>
            <a:spLocks noGrp="1"/>
          </p:cNvSpPr>
          <p:nvPr>
            <p:ph sz="quarter" idx="11"/>
          </p:nvPr>
        </p:nvSpPr>
        <p:spPr/>
        <p:txBody>
          <a:bodyPr/>
          <a:lstStyle/>
          <a:p>
            <a:r>
              <a:rPr lang="en-US" sz="2800" dirty="0" smtClean="0"/>
              <a:t>So</a:t>
            </a:r>
            <a:r>
              <a:rPr lang="en-US" sz="2800" dirty="0"/>
              <a:t>, what explains the success of social advertising</a:t>
            </a:r>
            <a:r>
              <a:rPr lang="en-US" sz="2800" dirty="0" smtClean="0"/>
              <a:t>?</a:t>
            </a:r>
          </a:p>
          <a:p>
            <a:pPr lvl="1"/>
            <a:r>
              <a:rPr lang="en-US" sz="2800" b="1" dirty="0" err="1" smtClean="0"/>
              <a:t>Homophily</a:t>
            </a:r>
            <a:r>
              <a:rPr lang="en-US" sz="2800" b="1" dirty="0"/>
              <a:t>!</a:t>
            </a:r>
            <a:endParaRPr lang="en-US" sz="2800" dirty="0"/>
          </a:p>
          <a:p>
            <a:pPr marL="0" indent="0">
              <a:buNone/>
            </a:pPr>
            <a:endParaRPr lang="en-US" sz="2800" dirty="0"/>
          </a:p>
          <a:p>
            <a:r>
              <a:rPr lang="en-US" sz="2800" dirty="0" smtClean="0"/>
              <a:t>The </a:t>
            </a:r>
            <a:r>
              <a:rPr lang="en-US" sz="2800" dirty="0"/>
              <a:t>next question: Can </a:t>
            </a:r>
            <a:r>
              <a:rPr lang="en-US" sz="2800" b="1" dirty="0" smtClean="0"/>
              <a:t>influence </a:t>
            </a:r>
            <a:r>
              <a:rPr lang="en-US" sz="2800" dirty="0" smtClean="0"/>
              <a:t>can </a:t>
            </a:r>
            <a:r>
              <a:rPr lang="en-US" sz="2800" dirty="0"/>
              <a:t>be layered on top of </a:t>
            </a:r>
            <a:r>
              <a:rPr lang="en-US" sz="2800" dirty="0" smtClean="0"/>
              <a:t>the social </a:t>
            </a:r>
            <a:r>
              <a:rPr lang="en-US" sz="2800" dirty="0"/>
              <a:t>advertisement</a:t>
            </a:r>
            <a:r>
              <a:rPr lang="en-US" sz="2800" dirty="0" smtClean="0"/>
              <a:t>? </a:t>
            </a:r>
          </a:p>
          <a:p>
            <a:pPr lvl="1"/>
            <a:r>
              <a:rPr lang="en-US" sz="2800" dirty="0" smtClean="0"/>
              <a:t>Baseline case</a:t>
            </a:r>
          </a:p>
          <a:p>
            <a:pPr lvl="1"/>
            <a:r>
              <a:rPr lang="en-US" sz="2800" dirty="0" smtClean="0"/>
              <a:t>“Be </a:t>
            </a:r>
            <a:r>
              <a:rPr lang="en-US" sz="2800" dirty="0"/>
              <a:t>like your friend”</a:t>
            </a:r>
          </a:p>
          <a:p>
            <a:pPr lvl="1"/>
            <a:r>
              <a:rPr lang="en-US" sz="2800" dirty="0"/>
              <a:t>“Don’t be left out”</a:t>
            </a:r>
          </a:p>
          <a:p>
            <a:pPr lvl="1"/>
            <a:r>
              <a:rPr lang="en-US" sz="2800" dirty="0"/>
              <a:t>“Your friend knows”</a:t>
            </a:r>
          </a:p>
          <a:p>
            <a:pPr lvl="1"/>
            <a:r>
              <a:rPr lang="en-US" sz="2800" dirty="0"/>
              <a:t>“Learn from your friend”</a:t>
            </a:r>
          </a:p>
          <a:p>
            <a:endParaRPr lang="en-US" sz="2800" dirty="0"/>
          </a:p>
          <a:p>
            <a:endParaRPr lang="en-US" sz="2800" dirty="0"/>
          </a:p>
        </p:txBody>
      </p:sp>
      <p:sp>
        <p:nvSpPr>
          <p:cNvPr id="5"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52221809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94244" y="33190"/>
            <a:ext cx="7151687" cy="522288"/>
          </a:xfrm>
        </p:spPr>
        <p:txBody>
          <a:bodyPr/>
          <a:lstStyle/>
          <a:p>
            <a:r>
              <a:rPr lang="en-US" dirty="0"/>
              <a:t>Finding 2: Influence</a:t>
            </a:r>
          </a:p>
        </p:txBody>
      </p:sp>
      <p:pic>
        <p:nvPicPr>
          <p:cNvPr id="4" name="Picture 3"/>
          <p:cNvPicPr>
            <a:picLocks noChangeAspect="1"/>
          </p:cNvPicPr>
          <p:nvPr/>
        </p:nvPicPr>
        <p:blipFill>
          <a:blip r:embed="rId2"/>
          <a:stretch>
            <a:fillRect/>
          </a:stretch>
        </p:blipFill>
        <p:spPr>
          <a:xfrm>
            <a:off x="983672" y="652463"/>
            <a:ext cx="9478273" cy="6071214"/>
          </a:xfrm>
          <a:prstGeom prst="rect">
            <a:avLst/>
          </a:prstGeom>
        </p:spPr>
      </p:pic>
      <p:sp>
        <p:nvSpPr>
          <p:cNvPr id="6"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428976105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9" y="130175"/>
            <a:ext cx="8744954" cy="522288"/>
          </a:xfrm>
        </p:spPr>
        <p:txBody>
          <a:bodyPr/>
          <a:lstStyle/>
          <a:p>
            <a:r>
              <a:rPr lang="en-US" sz="3200" dirty="0"/>
              <a:t>From Social Advertising to Social Targeting</a:t>
            </a:r>
          </a:p>
        </p:txBody>
      </p:sp>
      <p:sp>
        <p:nvSpPr>
          <p:cNvPr id="3" name="Content Placeholder 2"/>
          <p:cNvSpPr>
            <a:spLocks noGrp="1"/>
          </p:cNvSpPr>
          <p:nvPr>
            <p:ph sz="quarter" idx="11"/>
          </p:nvPr>
        </p:nvSpPr>
        <p:spPr/>
        <p:txBody>
          <a:bodyPr/>
          <a:lstStyle/>
          <a:p>
            <a:pPr>
              <a:lnSpc>
                <a:spcPct val="100000"/>
              </a:lnSpc>
            </a:pPr>
            <a:r>
              <a:rPr lang="en-US" sz="2600" dirty="0" smtClean="0"/>
              <a:t>So</a:t>
            </a:r>
            <a:r>
              <a:rPr lang="en-US" sz="2600" dirty="0"/>
              <a:t>, we just saw that firms can benefit from social advertising, </a:t>
            </a:r>
            <a:r>
              <a:rPr lang="en-US" sz="2600" dirty="0" smtClean="0"/>
              <a:t>but that </a:t>
            </a:r>
            <a:r>
              <a:rPr lang="en-US" sz="2600" dirty="0"/>
              <a:t>they need to be careful about trying to do too much </a:t>
            </a:r>
            <a:r>
              <a:rPr lang="en-US" sz="2600" dirty="0" smtClean="0"/>
              <a:t>overt influence.</a:t>
            </a:r>
          </a:p>
          <a:p>
            <a:pPr>
              <a:lnSpc>
                <a:spcPct val="100000"/>
              </a:lnSpc>
            </a:pPr>
            <a:endParaRPr lang="en-US" sz="2600" dirty="0"/>
          </a:p>
          <a:p>
            <a:pPr>
              <a:lnSpc>
                <a:spcPct val="100000"/>
              </a:lnSpc>
            </a:pPr>
            <a:r>
              <a:rPr lang="en-US" sz="2600" dirty="0" smtClean="0"/>
              <a:t>In </a:t>
            </a:r>
            <a:r>
              <a:rPr lang="en-US" sz="2600" b="1" dirty="0"/>
              <a:t>social </a:t>
            </a:r>
            <a:r>
              <a:rPr lang="en-US" sz="2600" b="1" dirty="0" smtClean="0"/>
              <a:t>targeting </a:t>
            </a:r>
            <a:r>
              <a:rPr lang="en-US" sz="2600" dirty="0" smtClean="0"/>
              <a:t>we </a:t>
            </a:r>
            <a:r>
              <a:rPr lang="en-US" sz="2600" dirty="0"/>
              <a:t>ask: Can knowledge of </a:t>
            </a:r>
            <a:r>
              <a:rPr lang="en-US" sz="2600" dirty="0" smtClean="0"/>
              <a:t>social relationships </a:t>
            </a:r>
            <a:r>
              <a:rPr lang="en-US" sz="2600" dirty="0"/>
              <a:t>help us find “better” kinds of </a:t>
            </a:r>
            <a:r>
              <a:rPr lang="en-US" sz="2600" dirty="0" smtClean="0"/>
              <a:t>customers</a:t>
            </a:r>
          </a:p>
          <a:p>
            <a:pPr lvl="1">
              <a:lnSpc>
                <a:spcPct val="100000"/>
              </a:lnSpc>
            </a:pPr>
            <a:r>
              <a:rPr lang="en-US" sz="2600" dirty="0" smtClean="0"/>
              <a:t>If </a:t>
            </a:r>
            <a:r>
              <a:rPr lang="en-US" sz="2600" dirty="0"/>
              <a:t>so, then for what kinds of products?</a:t>
            </a:r>
          </a:p>
          <a:p>
            <a:pPr lvl="1">
              <a:lnSpc>
                <a:spcPct val="100000"/>
              </a:lnSpc>
            </a:pPr>
            <a:r>
              <a:rPr lang="en-US" sz="2600" dirty="0"/>
              <a:t>And, is </a:t>
            </a:r>
            <a:r>
              <a:rPr lang="en-US" sz="2600" b="1" dirty="0"/>
              <a:t>social targeting </a:t>
            </a:r>
            <a:r>
              <a:rPr lang="en-US" sz="2600" dirty="0"/>
              <a:t>better than more </a:t>
            </a:r>
            <a:r>
              <a:rPr lang="en-US" sz="2600" dirty="0" smtClean="0"/>
              <a:t>conventional methods </a:t>
            </a:r>
            <a:r>
              <a:rPr lang="en-US" sz="2600" dirty="0"/>
              <a:t>such as </a:t>
            </a:r>
            <a:r>
              <a:rPr lang="en-US" sz="2600" b="1" dirty="0"/>
              <a:t>demographic targeting</a:t>
            </a:r>
            <a:endParaRPr lang="en-US" sz="2600" dirty="0"/>
          </a:p>
          <a:p>
            <a:pPr lvl="1">
              <a:lnSpc>
                <a:spcPct val="100000"/>
              </a:lnSpc>
            </a:pPr>
            <a:r>
              <a:rPr lang="en-US" sz="2600" dirty="0"/>
              <a:t>Finally: What if one had </a:t>
            </a:r>
            <a:r>
              <a:rPr lang="en-US" sz="2600" b="1" dirty="0"/>
              <a:t>very </a:t>
            </a:r>
            <a:r>
              <a:rPr lang="en-US" sz="2600" b="1" dirty="0" smtClean="0"/>
              <a:t>detailed </a:t>
            </a:r>
            <a:r>
              <a:rPr lang="en-US" sz="2600" dirty="0" smtClean="0"/>
              <a:t>individual </a:t>
            </a:r>
            <a:r>
              <a:rPr lang="en-US" sz="2600" dirty="0"/>
              <a:t>level data </a:t>
            </a:r>
            <a:r>
              <a:rPr lang="en-US" sz="2600" dirty="0" smtClean="0"/>
              <a:t>on a </a:t>
            </a:r>
            <a:r>
              <a:rPr lang="en-US" sz="2600" dirty="0"/>
              <a:t>customer’s buying patterns and history</a:t>
            </a:r>
            <a:r>
              <a:rPr lang="en-US" sz="2600" dirty="0" smtClean="0"/>
              <a:t>?</a:t>
            </a:r>
            <a:endParaRPr lang="en-US" sz="2600" dirty="0"/>
          </a:p>
        </p:txBody>
      </p:sp>
      <p:sp>
        <p:nvSpPr>
          <p:cNvPr id="5"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47634383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Context</a:t>
            </a:r>
            <a:endParaRPr lang="en-US" dirty="0"/>
          </a:p>
        </p:txBody>
      </p:sp>
      <p:pic>
        <p:nvPicPr>
          <p:cNvPr id="4" name="Picture 3"/>
          <p:cNvPicPr>
            <a:picLocks noChangeAspect="1"/>
          </p:cNvPicPr>
          <p:nvPr/>
        </p:nvPicPr>
        <p:blipFill>
          <a:blip r:embed="rId2"/>
          <a:stretch>
            <a:fillRect/>
          </a:stretch>
        </p:blipFill>
        <p:spPr>
          <a:xfrm>
            <a:off x="163519" y="1481673"/>
            <a:ext cx="5992369" cy="3981450"/>
          </a:xfrm>
          <a:prstGeom prst="rect">
            <a:avLst/>
          </a:prstGeom>
        </p:spPr>
      </p:pic>
      <p:pic>
        <p:nvPicPr>
          <p:cNvPr id="5" name="Picture 4"/>
          <p:cNvPicPr>
            <a:picLocks noChangeAspect="1"/>
          </p:cNvPicPr>
          <p:nvPr/>
        </p:nvPicPr>
        <p:blipFill>
          <a:blip r:embed="rId3"/>
          <a:stretch>
            <a:fillRect/>
          </a:stretch>
        </p:blipFill>
        <p:spPr>
          <a:xfrm>
            <a:off x="7008656" y="1481673"/>
            <a:ext cx="4637388" cy="3838472"/>
          </a:xfrm>
          <a:prstGeom prst="rect">
            <a:avLst/>
          </a:prstGeom>
        </p:spPr>
      </p:pic>
      <p:sp>
        <p:nvSpPr>
          <p:cNvPr id="7"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173038868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9" y="130175"/>
            <a:ext cx="8952772" cy="522288"/>
          </a:xfrm>
        </p:spPr>
        <p:txBody>
          <a:bodyPr/>
          <a:lstStyle/>
          <a:p>
            <a:r>
              <a:rPr lang="en-US" sz="3600" dirty="0"/>
              <a:t>Demographic Targeting: Purchasing </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a:ext>
            </a:extLst>
          </a:blip>
          <a:srcRect b="7517"/>
          <a:stretch/>
        </p:blipFill>
        <p:spPr>
          <a:xfrm>
            <a:off x="591569" y="811711"/>
            <a:ext cx="11431238" cy="5686071"/>
          </a:xfrm>
          <a:prstGeom prst="rect">
            <a:avLst/>
          </a:prstGeom>
        </p:spPr>
      </p:pic>
      <p:sp>
        <p:nvSpPr>
          <p:cNvPr id="6"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192945920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9" y="130175"/>
            <a:ext cx="8689536" cy="522288"/>
          </a:xfrm>
        </p:spPr>
        <p:txBody>
          <a:bodyPr/>
          <a:lstStyle/>
          <a:p>
            <a:r>
              <a:rPr lang="en-US" sz="3200" dirty="0"/>
              <a:t>Demographic Targeting: Fantasy Sports </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a:ext>
            </a:extLst>
          </a:blip>
          <a:srcRect b="9581"/>
          <a:stretch/>
        </p:blipFill>
        <p:spPr>
          <a:xfrm>
            <a:off x="623454" y="826120"/>
            <a:ext cx="11216968" cy="5747427"/>
          </a:xfrm>
          <a:prstGeom prst="rect">
            <a:avLst/>
          </a:prstGeom>
        </p:spPr>
      </p:pic>
      <p:sp>
        <p:nvSpPr>
          <p:cNvPr id="6"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123072560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Social Targeting</a:t>
            </a:r>
          </a:p>
        </p:txBody>
      </p:sp>
      <p:pic>
        <p:nvPicPr>
          <p:cNvPr id="9" name="Picture 8"/>
          <p:cNvPicPr>
            <a:picLocks noChangeAspect="1"/>
          </p:cNvPicPr>
          <p:nvPr/>
        </p:nvPicPr>
        <p:blipFill>
          <a:blip r:embed="rId2"/>
          <a:stretch>
            <a:fillRect/>
          </a:stretch>
        </p:blipFill>
        <p:spPr>
          <a:xfrm>
            <a:off x="415637" y="841230"/>
            <a:ext cx="4783008" cy="5656552"/>
          </a:xfrm>
          <a:prstGeom prst="rect">
            <a:avLst/>
          </a:prstGeom>
        </p:spPr>
      </p:pic>
      <p:pic>
        <p:nvPicPr>
          <p:cNvPr id="10" name="Picture 9"/>
          <p:cNvPicPr>
            <a:picLocks noChangeAspect="1"/>
          </p:cNvPicPr>
          <p:nvPr/>
        </p:nvPicPr>
        <p:blipFill>
          <a:blip r:embed="rId3"/>
          <a:stretch>
            <a:fillRect/>
          </a:stretch>
        </p:blipFill>
        <p:spPr>
          <a:xfrm>
            <a:off x="6664037" y="841230"/>
            <a:ext cx="5026170" cy="5709486"/>
          </a:xfrm>
          <a:prstGeom prst="rect">
            <a:avLst/>
          </a:prstGeom>
        </p:spPr>
      </p:pic>
      <p:sp>
        <p:nvSpPr>
          <p:cNvPr id="6"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357142886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Questions</a:t>
            </a:r>
          </a:p>
        </p:txBody>
      </p:sp>
      <p:sp>
        <p:nvSpPr>
          <p:cNvPr id="3" name="Content Placeholder 2"/>
          <p:cNvSpPr>
            <a:spLocks noGrp="1"/>
          </p:cNvSpPr>
          <p:nvPr>
            <p:ph sz="quarter" idx="11"/>
          </p:nvPr>
        </p:nvSpPr>
        <p:spPr/>
        <p:txBody>
          <a:bodyPr/>
          <a:lstStyle/>
          <a:p>
            <a:pPr marL="0" indent="0">
              <a:buNone/>
            </a:pPr>
            <a:r>
              <a:rPr lang="en-US" sz="2800" dirty="0"/>
              <a:t>Q1: Why do the circles get </a:t>
            </a:r>
            <a:r>
              <a:rPr lang="en-US" sz="2800" b="1" dirty="0" smtClean="0"/>
              <a:t>smaller </a:t>
            </a:r>
            <a:r>
              <a:rPr lang="en-US" sz="2800" dirty="0" smtClean="0"/>
              <a:t>the </a:t>
            </a:r>
            <a:r>
              <a:rPr lang="en-US" sz="2800" dirty="0"/>
              <a:t>as the number of </a:t>
            </a:r>
            <a:r>
              <a:rPr lang="en-US" sz="2800" b="1" dirty="0" smtClean="0"/>
              <a:t>adopting contacts </a:t>
            </a:r>
            <a:r>
              <a:rPr lang="en-US" sz="2800" dirty="0"/>
              <a:t>increases</a:t>
            </a:r>
            <a:r>
              <a:rPr lang="en-US" sz="2800" dirty="0" smtClean="0"/>
              <a:t>?</a:t>
            </a:r>
          </a:p>
          <a:p>
            <a:pPr marL="0" indent="0">
              <a:buNone/>
            </a:pPr>
            <a:endParaRPr lang="en-US" sz="2800" dirty="0"/>
          </a:p>
          <a:p>
            <a:pPr marL="0" indent="0">
              <a:buNone/>
            </a:pPr>
            <a:r>
              <a:rPr lang="en-US" sz="2800" dirty="0"/>
              <a:t>Q2: Why is the adoption line </a:t>
            </a:r>
            <a:r>
              <a:rPr lang="en-US" sz="2800" b="1" dirty="0"/>
              <a:t>steeper </a:t>
            </a:r>
            <a:r>
              <a:rPr lang="en-US" sz="2800" dirty="0"/>
              <a:t>for fantasy sports?</a:t>
            </a:r>
          </a:p>
        </p:txBody>
      </p:sp>
      <p:sp>
        <p:nvSpPr>
          <p:cNvPr id="5"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266632545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9" y="130175"/>
            <a:ext cx="8481717" cy="522288"/>
          </a:xfrm>
        </p:spPr>
        <p:txBody>
          <a:bodyPr/>
          <a:lstStyle/>
          <a:p>
            <a:r>
              <a:rPr lang="en-US" dirty="0"/>
              <a:t>Observations and New Questions</a:t>
            </a:r>
          </a:p>
        </p:txBody>
      </p:sp>
      <p:sp>
        <p:nvSpPr>
          <p:cNvPr id="3" name="Content Placeholder 2"/>
          <p:cNvSpPr>
            <a:spLocks noGrp="1"/>
          </p:cNvSpPr>
          <p:nvPr>
            <p:ph sz="quarter" idx="11"/>
          </p:nvPr>
        </p:nvSpPr>
        <p:spPr/>
        <p:txBody>
          <a:bodyPr/>
          <a:lstStyle/>
          <a:p>
            <a:pPr>
              <a:lnSpc>
                <a:spcPct val="100000"/>
              </a:lnSpc>
            </a:pPr>
            <a:r>
              <a:rPr lang="en-US" sz="2800" b="1" dirty="0" smtClean="0"/>
              <a:t>Demographics </a:t>
            </a:r>
            <a:r>
              <a:rPr lang="en-US" sz="2800" dirty="0" smtClean="0"/>
              <a:t>are </a:t>
            </a:r>
            <a:r>
              <a:rPr lang="en-US" sz="2800" dirty="0"/>
              <a:t>somewhat help</a:t>
            </a:r>
          </a:p>
          <a:p>
            <a:pPr>
              <a:lnSpc>
                <a:spcPct val="100000"/>
              </a:lnSpc>
            </a:pPr>
            <a:r>
              <a:rPr lang="en-US" sz="2800" b="1" dirty="0" smtClean="0"/>
              <a:t>Social </a:t>
            </a:r>
            <a:r>
              <a:rPr lang="en-US" sz="2800" b="1" dirty="0"/>
              <a:t>contacts matter</a:t>
            </a:r>
            <a:r>
              <a:rPr lang="en-US" sz="2800" dirty="0"/>
              <a:t>—contacts of adopters and significantly more likely to adopt</a:t>
            </a:r>
            <a:r>
              <a:rPr lang="en-US" sz="2800" dirty="0" smtClean="0"/>
              <a:t>! </a:t>
            </a:r>
          </a:p>
          <a:p>
            <a:pPr lvl="1">
              <a:lnSpc>
                <a:spcPct val="100000"/>
              </a:lnSpc>
            </a:pPr>
            <a:r>
              <a:rPr lang="en-US" sz="2800" dirty="0" smtClean="0"/>
              <a:t>Is </a:t>
            </a:r>
            <a:r>
              <a:rPr lang="en-US" sz="2800" dirty="0"/>
              <a:t>the effect more prevalent for certain kinds of products?</a:t>
            </a:r>
          </a:p>
          <a:p>
            <a:pPr lvl="1">
              <a:lnSpc>
                <a:spcPct val="100000"/>
              </a:lnSpc>
            </a:pPr>
            <a:r>
              <a:rPr lang="en-US" sz="2800" dirty="0"/>
              <a:t>And, is </a:t>
            </a:r>
            <a:r>
              <a:rPr lang="en-US" sz="2800" b="1" dirty="0"/>
              <a:t>social targeting </a:t>
            </a:r>
            <a:r>
              <a:rPr lang="en-US" sz="2800" dirty="0"/>
              <a:t>better than more conventional methods such as </a:t>
            </a:r>
            <a:r>
              <a:rPr lang="en-US" sz="2800" b="1" dirty="0"/>
              <a:t>demographic targeting</a:t>
            </a:r>
            <a:endParaRPr lang="en-US" sz="2800" dirty="0"/>
          </a:p>
          <a:p>
            <a:pPr lvl="1">
              <a:lnSpc>
                <a:spcPct val="100000"/>
              </a:lnSpc>
            </a:pPr>
            <a:r>
              <a:rPr lang="en-US" sz="2800" dirty="0"/>
              <a:t>Finally: What if one had data on </a:t>
            </a:r>
            <a:r>
              <a:rPr lang="en-US" sz="2800" b="1" dirty="0"/>
              <a:t>past behavior </a:t>
            </a:r>
            <a:r>
              <a:rPr lang="en-US" sz="2800" dirty="0"/>
              <a:t>or </a:t>
            </a:r>
            <a:r>
              <a:rPr lang="en-US" sz="2800" b="1" dirty="0"/>
              <a:t>very </a:t>
            </a:r>
            <a:r>
              <a:rPr lang="en-US" sz="2800" b="1" dirty="0" smtClean="0"/>
              <a:t>detailed </a:t>
            </a:r>
            <a:r>
              <a:rPr lang="en-US" sz="2800" dirty="0" smtClean="0"/>
              <a:t>individual </a:t>
            </a:r>
            <a:r>
              <a:rPr lang="en-US" sz="2800" dirty="0"/>
              <a:t>level data on a customer’s buying patterns and history?</a:t>
            </a:r>
          </a:p>
          <a:p>
            <a:pPr>
              <a:lnSpc>
                <a:spcPct val="100000"/>
              </a:lnSpc>
            </a:pPr>
            <a:endParaRPr lang="en-US" sz="2800" dirty="0"/>
          </a:p>
          <a:p>
            <a:pPr>
              <a:lnSpc>
                <a:spcPct val="100000"/>
              </a:lnSpc>
            </a:pPr>
            <a:endParaRPr lang="en-US" sz="2800" dirty="0"/>
          </a:p>
        </p:txBody>
      </p:sp>
      <p:sp>
        <p:nvSpPr>
          <p:cNvPr id="5"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38684729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Summary</a:t>
            </a:r>
            <a:endParaRPr lang="en-US" dirty="0"/>
          </a:p>
        </p:txBody>
      </p:sp>
      <p:sp>
        <p:nvSpPr>
          <p:cNvPr id="3" name="Content Placeholder 2"/>
          <p:cNvSpPr>
            <a:spLocks noGrp="1"/>
          </p:cNvSpPr>
          <p:nvPr>
            <p:ph sz="quarter" idx="11"/>
          </p:nvPr>
        </p:nvSpPr>
        <p:spPr>
          <a:xfrm>
            <a:off x="163519" y="921327"/>
            <a:ext cx="11792954" cy="5005388"/>
          </a:xfrm>
        </p:spPr>
        <p:txBody>
          <a:bodyPr/>
          <a:lstStyle/>
          <a:p>
            <a:pPr algn="just">
              <a:lnSpc>
                <a:spcPct val="100000"/>
              </a:lnSpc>
            </a:pPr>
            <a:r>
              <a:rPr lang="en-US" sz="2500" dirty="0"/>
              <a:t>S</a:t>
            </a:r>
            <a:r>
              <a:rPr lang="en-US" sz="2500" dirty="0" smtClean="0"/>
              <a:t>ocial </a:t>
            </a:r>
            <a:r>
              <a:rPr lang="en-US" sz="2500" dirty="0"/>
              <a:t>media involves the building of communities or networks and encouraging participation and engagement</a:t>
            </a:r>
            <a:r>
              <a:rPr lang="en-US" sz="2500" dirty="0" smtClean="0"/>
              <a:t>.</a:t>
            </a:r>
            <a:endParaRPr lang="en-US" sz="2500" dirty="0"/>
          </a:p>
          <a:p>
            <a:pPr algn="just">
              <a:lnSpc>
                <a:spcPct val="100000"/>
              </a:lnSpc>
            </a:pPr>
            <a:r>
              <a:rPr lang="en-US" sz="2500" dirty="0"/>
              <a:t>Our goal as(digital) marketers is to understand how to </a:t>
            </a:r>
            <a:r>
              <a:rPr lang="en-US" sz="2500" b="1" dirty="0" smtClean="0"/>
              <a:t>create </a:t>
            </a:r>
            <a:r>
              <a:rPr lang="en-US" sz="2500" dirty="0" smtClean="0"/>
              <a:t>fans </a:t>
            </a:r>
            <a:r>
              <a:rPr lang="en-US" sz="2500" dirty="0"/>
              <a:t>for our products and develop </a:t>
            </a:r>
            <a:r>
              <a:rPr lang="en-US" sz="2500" b="1" dirty="0"/>
              <a:t>thematic </a:t>
            </a:r>
            <a:r>
              <a:rPr lang="en-US" sz="2500" b="1" dirty="0" smtClean="0"/>
              <a:t>campaigns </a:t>
            </a:r>
            <a:r>
              <a:rPr lang="en-US" sz="2500" dirty="0" smtClean="0"/>
              <a:t>that </a:t>
            </a:r>
            <a:r>
              <a:rPr lang="en-US" sz="2500" dirty="0"/>
              <a:t>leverage multiple platforms both online and </a:t>
            </a:r>
            <a:r>
              <a:rPr lang="en-US" sz="2500" dirty="0" smtClean="0"/>
              <a:t>offline</a:t>
            </a:r>
            <a:endParaRPr lang="en-US" sz="2500" dirty="0"/>
          </a:p>
          <a:p>
            <a:pPr algn="just">
              <a:lnSpc>
                <a:spcPct val="100000"/>
              </a:lnSpc>
            </a:pPr>
            <a:r>
              <a:rPr lang="en-US" sz="2500" dirty="0" smtClean="0"/>
              <a:t>Social </a:t>
            </a:r>
            <a:r>
              <a:rPr lang="en-US" sz="2500" dirty="0"/>
              <a:t>advertising is </a:t>
            </a:r>
            <a:r>
              <a:rPr lang="en-US" sz="2500" dirty="0" smtClean="0"/>
              <a:t>effective</a:t>
            </a:r>
            <a:endParaRPr lang="en-US" sz="2500" dirty="0"/>
          </a:p>
          <a:p>
            <a:pPr algn="just">
              <a:lnSpc>
                <a:spcPct val="100000"/>
              </a:lnSpc>
            </a:pPr>
            <a:r>
              <a:rPr lang="en-US" sz="2500" dirty="0"/>
              <a:t>Social targeting is effective</a:t>
            </a:r>
          </a:p>
          <a:p>
            <a:pPr algn="just">
              <a:lnSpc>
                <a:spcPct val="100000"/>
              </a:lnSpc>
            </a:pPr>
            <a:endParaRPr lang="en-US" sz="2500" dirty="0"/>
          </a:p>
        </p:txBody>
      </p:sp>
      <p:sp>
        <p:nvSpPr>
          <p:cNvPr id="5"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altLang="en-US" sz="1200" dirty="0">
                <a:solidFill>
                  <a:srgbClr val="BFBFBF"/>
                </a:solidFill>
                <a:cs typeface="Arial" panose="020B0604020202020204" pitchFamily="34" charset="0"/>
              </a:rPr>
              <a:t>© </a:t>
            </a:r>
            <a:r>
              <a:rPr lang="en-US" altLang="en-US" sz="1200" dirty="0" smtClean="0">
                <a:solidFill>
                  <a:srgbClr val="BFBFBF"/>
                </a:solidFill>
                <a:cs typeface="Arial" panose="020B0604020202020204" pitchFamily="34" charset="0"/>
              </a:rPr>
              <a:t> Zamira 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256805381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9394" name="Текст 1"/>
          <p:cNvSpPr>
            <a:spLocks noGrp="1"/>
          </p:cNvSpPr>
          <p:nvPr>
            <p:ph type="body" sz="quarter" idx="10"/>
          </p:nvPr>
        </p:nvSpPr>
        <p:spPr bwMode="auto">
          <a:xfrm>
            <a:off x="163513" y="130175"/>
            <a:ext cx="7151687" cy="5222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r>
              <a:rPr lang="en-US" altLang="ru-RU" smtClean="0"/>
              <a:t>Essential reading</a:t>
            </a:r>
            <a:endParaRPr lang="ru-RU" altLang="ru-RU" smtClean="0"/>
          </a:p>
        </p:txBody>
      </p:sp>
      <p:sp>
        <p:nvSpPr>
          <p:cNvPr id="59395" name="Объект 2"/>
          <p:cNvSpPr>
            <a:spLocks noGrp="1"/>
          </p:cNvSpPr>
          <p:nvPr>
            <p:ph sz="quarter" idx="11"/>
          </p:nvPr>
        </p:nvSpPr>
        <p:spPr bwMode="auto">
          <a:xfrm>
            <a:off x="538163" y="1143000"/>
            <a:ext cx="11193462" cy="50053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smtClean="0"/>
              <a:t>Chaffey, D., Smith, P. R., &amp; Smith, P. R. (2013). </a:t>
            </a:r>
            <a:r>
              <a:rPr lang="en-US" altLang="en-US" i="1" dirty="0" err="1" smtClean="0"/>
              <a:t>eMarketing</a:t>
            </a:r>
            <a:r>
              <a:rPr lang="en-US" altLang="en-US" i="1" dirty="0" smtClean="0"/>
              <a:t> </a:t>
            </a:r>
            <a:r>
              <a:rPr lang="en-US" altLang="en-US" i="1" dirty="0" err="1" smtClean="0"/>
              <a:t>eXcellence</a:t>
            </a:r>
            <a:r>
              <a:rPr lang="en-US" altLang="en-US" i="1" dirty="0" smtClean="0"/>
              <a:t>: Planning and optimizing your digital marketing</a:t>
            </a:r>
            <a:r>
              <a:rPr lang="en-US" altLang="en-US" dirty="0" smtClean="0"/>
              <a:t>. Routledge. Chapter 5, Social Media Marketing. </a:t>
            </a:r>
          </a:p>
          <a:p>
            <a:pPr>
              <a:buFont typeface="Arial" panose="020B0604020202020204" pitchFamily="34" charset="0"/>
              <a:buNone/>
            </a:pPr>
            <a:r>
              <a:rPr lang="en-US" altLang="en-US" dirty="0" smtClean="0"/>
              <a:t>   PDF of the full book can be downloaded through the link: </a:t>
            </a:r>
            <a:r>
              <a:rPr lang="en-US" altLang="en-US" dirty="0" smtClean="0">
                <a:hlinkClick r:id="rId2"/>
              </a:rPr>
              <a:t>http://charsoomarketing.com/wp-content/uploads/downloads/2016/02/Dave_Chaffey_PR_Smith_Emarketing_Excellence_Pl.pdf</a:t>
            </a:r>
            <a:r>
              <a:rPr lang="en-US" altLang="en-US" dirty="0" smtClean="0"/>
              <a:t> </a:t>
            </a:r>
          </a:p>
          <a:p>
            <a:endParaRPr lang="en-US" altLang="en-US" dirty="0" smtClean="0"/>
          </a:p>
          <a:p>
            <a:endParaRPr lang="ru-RU" altLang="en-US" dirty="0" smtClean="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418" name="Текст 1"/>
          <p:cNvSpPr>
            <a:spLocks noGrp="1"/>
          </p:cNvSpPr>
          <p:nvPr>
            <p:ph type="body" sz="quarter" idx="10"/>
          </p:nvPr>
        </p:nvSpPr>
        <p:spPr bwMode="auto">
          <a:xfrm>
            <a:off x="163513" y="130175"/>
            <a:ext cx="7151687" cy="5222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r>
              <a:rPr lang="en-US" altLang="ru-RU" smtClean="0"/>
              <a:t>Further reading</a:t>
            </a:r>
            <a:endParaRPr lang="ru-RU" altLang="ru-RU" smtClean="0"/>
          </a:p>
        </p:txBody>
      </p:sp>
      <p:sp>
        <p:nvSpPr>
          <p:cNvPr id="99331" name="Объект 2"/>
          <p:cNvSpPr>
            <a:spLocks noGrp="1"/>
          </p:cNvSpPr>
          <p:nvPr>
            <p:ph sz="quarter" idx="11"/>
          </p:nvPr>
        </p:nvSpPr>
        <p:spPr bwMode="auto">
          <a:xfrm>
            <a:off x="538163" y="1143000"/>
            <a:ext cx="11193462" cy="5005388"/>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1"/>
            <a:r>
              <a:rPr lang="en-US" i="1" dirty="0">
                <a:hlinkClick r:id="rId2"/>
              </a:rPr>
              <a:t>7 Customer Loyalty Programs That Actually Add Value</a:t>
            </a:r>
            <a:r>
              <a:rPr lang="en-US" dirty="0"/>
              <a:t> by Lindsay </a:t>
            </a:r>
            <a:r>
              <a:rPr lang="en-US" dirty="0" err="1"/>
              <a:t>Kolowich</a:t>
            </a:r>
            <a:endParaRPr lang="en-US" sz="2000" dirty="0"/>
          </a:p>
          <a:p>
            <a:pPr lvl="1"/>
            <a:r>
              <a:rPr lang="en-US" i="1" dirty="0">
                <a:hlinkClick r:id="rId3"/>
              </a:rPr>
              <a:t>Search vs. Display Advertising: Which Promises More Bang for the Buck?</a:t>
            </a:r>
            <a:r>
              <a:rPr lang="en-US" dirty="0"/>
              <a:t> by Michael Blanding</a:t>
            </a:r>
            <a:endParaRPr lang="en-US" sz="2000" dirty="0"/>
          </a:p>
          <a:p>
            <a:pPr lvl="1"/>
            <a:r>
              <a:rPr lang="en-US" i="1" dirty="0">
                <a:hlinkClick r:id="rId4"/>
              </a:rPr>
              <a:t>The Mobile Gap: The Disconnect Between Mobile Behavior And Ad Spending</a:t>
            </a:r>
            <a:r>
              <a:rPr lang="en-US" dirty="0"/>
              <a:t> by James Green</a:t>
            </a:r>
            <a:endParaRPr lang="en-US" sz="2000" dirty="0"/>
          </a:p>
          <a:p>
            <a:pPr lvl="1"/>
            <a:r>
              <a:rPr lang="en-US" i="1" dirty="0">
                <a:hlinkClick r:id="rId5"/>
              </a:rPr>
              <a:t>Spotting the fakes among the five-star reviews</a:t>
            </a:r>
            <a:r>
              <a:rPr lang="en-US" dirty="0"/>
              <a:t> on PBS </a:t>
            </a:r>
            <a:r>
              <a:rPr lang="en-US" dirty="0" err="1" smtClean="0"/>
              <a:t>Newshour</a:t>
            </a:r>
            <a:endParaRPr lang="en-US" dirty="0"/>
          </a:p>
          <a:p>
            <a:pPr lvl="1"/>
            <a:r>
              <a:rPr lang="en-US" i="1" dirty="0" smtClean="0">
                <a:solidFill>
                  <a:srgbClr val="0075B4"/>
                </a:solidFill>
                <a:latin typeface="inherit"/>
                <a:ea typeface="Times New Roman" panose="02020603050405020304" pitchFamily="18" charset="0"/>
                <a:cs typeface="Times New Roman" panose="02020603050405020304" pitchFamily="18" charset="0"/>
                <a:hlinkClick r:id="rId6"/>
              </a:rPr>
              <a:t>YouTube's </a:t>
            </a:r>
            <a:r>
              <a:rPr lang="en-US" i="1" dirty="0">
                <a:solidFill>
                  <a:srgbClr val="0075B4"/>
                </a:solidFill>
                <a:latin typeface="inherit"/>
                <a:ea typeface="Times New Roman" panose="02020603050405020304" pitchFamily="18" charset="0"/>
                <a:cs typeface="Times New Roman" panose="02020603050405020304" pitchFamily="18" charset="0"/>
                <a:hlinkClick r:id="rId6"/>
              </a:rPr>
              <a:t>Most Viral Videos Of 2015 Are All About Music</a:t>
            </a:r>
            <a:r>
              <a:rPr lang="en-US" dirty="0">
                <a:solidFill>
                  <a:srgbClr val="313131"/>
                </a:solidFill>
                <a:latin typeface="Open Sans"/>
                <a:ea typeface="Times New Roman" panose="02020603050405020304" pitchFamily="18" charset="0"/>
                <a:cs typeface="Times New Roman" panose="02020603050405020304" pitchFamily="18" charset="0"/>
              </a:rPr>
              <a:t> by Hugh </a:t>
            </a:r>
            <a:r>
              <a:rPr lang="en-US" dirty="0" smtClean="0">
                <a:solidFill>
                  <a:srgbClr val="313131"/>
                </a:solidFill>
                <a:latin typeface="Open Sans"/>
                <a:ea typeface="Times New Roman" panose="02020603050405020304" pitchFamily="18" charset="0"/>
                <a:cs typeface="Times New Roman" panose="02020603050405020304" pitchFamily="18" charset="0"/>
              </a:rPr>
              <a:t>McIntyre</a:t>
            </a:r>
            <a:endParaRPr lang="en-US" sz="2200" dirty="0" smtClean="0">
              <a:latin typeface="Calibri" panose="020F0502020204030204" pitchFamily="34" charset="0"/>
              <a:ea typeface="SimSun" panose="02010600030101010101" pitchFamily="2" charset="-122"/>
              <a:cs typeface="Times New Roman" panose="02020603050405020304" pitchFamily="18" charset="0"/>
            </a:endParaRPr>
          </a:p>
          <a:p>
            <a:pPr lvl="1"/>
            <a:r>
              <a:rPr lang="en-US" i="1" dirty="0" smtClean="0">
                <a:solidFill>
                  <a:srgbClr val="0075B4"/>
                </a:solidFill>
                <a:latin typeface="inherit"/>
                <a:ea typeface="Times New Roman" panose="02020603050405020304" pitchFamily="18" charset="0"/>
                <a:cs typeface="Times New Roman" panose="02020603050405020304" pitchFamily="18" charset="0"/>
                <a:hlinkClick r:id="rId7"/>
              </a:rPr>
              <a:t>What </a:t>
            </a:r>
            <a:r>
              <a:rPr lang="en-US" i="1" dirty="0">
                <a:solidFill>
                  <a:srgbClr val="0075B4"/>
                </a:solidFill>
                <a:latin typeface="inherit"/>
                <a:ea typeface="Times New Roman" panose="02020603050405020304" pitchFamily="18" charset="0"/>
                <a:cs typeface="Times New Roman" panose="02020603050405020304" pitchFamily="18" charset="0"/>
                <a:hlinkClick r:id="rId7"/>
              </a:rPr>
              <a:t>I Learned Spending $500,000 on Facebook Advertising</a:t>
            </a:r>
            <a:r>
              <a:rPr lang="en-US" dirty="0">
                <a:solidFill>
                  <a:srgbClr val="313131"/>
                </a:solidFill>
                <a:latin typeface="Open Sans"/>
                <a:ea typeface="Times New Roman" panose="02020603050405020304" pitchFamily="18" charset="0"/>
                <a:cs typeface="Times New Roman" panose="02020603050405020304" pitchFamily="18" charset="0"/>
              </a:rPr>
              <a:t> by Tyler </a:t>
            </a:r>
            <a:r>
              <a:rPr lang="en-US" dirty="0" smtClean="0">
                <a:solidFill>
                  <a:srgbClr val="313131"/>
                </a:solidFill>
                <a:latin typeface="Open Sans"/>
                <a:ea typeface="Times New Roman" panose="02020603050405020304" pitchFamily="18" charset="0"/>
                <a:cs typeface="Times New Roman" panose="02020603050405020304" pitchFamily="18" charset="0"/>
              </a:rPr>
              <a:t>Horvath</a:t>
            </a:r>
          </a:p>
          <a:p>
            <a:pPr lvl="1"/>
            <a:r>
              <a:rPr lang="en-US" i="1" dirty="0" smtClean="0">
                <a:solidFill>
                  <a:srgbClr val="0075B4"/>
                </a:solidFill>
                <a:latin typeface="inherit"/>
                <a:ea typeface="Times New Roman" panose="02020603050405020304" pitchFamily="18" charset="0"/>
                <a:cs typeface="Times New Roman" panose="02020603050405020304" pitchFamily="18" charset="0"/>
                <a:hlinkClick r:id="rId8"/>
              </a:rPr>
              <a:t>Michelle </a:t>
            </a:r>
            <a:r>
              <a:rPr lang="en-US" i="1" dirty="0">
                <a:solidFill>
                  <a:srgbClr val="0075B4"/>
                </a:solidFill>
                <a:latin typeface="inherit"/>
                <a:ea typeface="Times New Roman" panose="02020603050405020304" pitchFamily="18" charset="0"/>
                <a:cs typeface="Times New Roman" panose="02020603050405020304" pitchFamily="18" charset="0"/>
                <a:hlinkClick r:id="rId8"/>
              </a:rPr>
              <a:t>Phan And Kelly Osbourne On The Business Of Beauty</a:t>
            </a:r>
            <a:r>
              <a:rPr lang="en-US" dirty="0">
                <a:solidFill>
                  <a:srgbClr val="313131"/>
                </a:solidFill>
                <a:latin typeface="Open Sans"/>
                <a:ea typeface="Times New Roman" panose="02020603050405020304" pitchFamily="18" charset="0"/>
                <a:cs typeface="Times New Roman" panose="02020603050405020304" pitchFamily="18" charset="0"/>
              </a:rPr>
              <a:t> by Natalie </a:t>
            </a:r>
            <a:r>
              <a:rPr lang="en-US" dirty="0" err="1">
                <a:solidFill>
                  <a:srgbClr val="313131"/>
                </a:solidFill>
                <a:latin typeface="Open Sans"/>
                <a:ea typeface="Times New Roman" panose="02020603050405020304" pitchFamily="18" charset="0"/>
                <a:cs typeface="Times New Roman" panose="02020603050405020304" pitchFamily="18" charset="0"/>
              </a:rPr>
              <a:t>Robehmed</a:t>
            </a:r>
            <a:endParaRPr lang="en-US" sz="1800" dirty="0">
              <a:latin typeface="Calibri" panose="020F0502020204030204" pitchFamily="34" charset="0"/>
              <a:ea typeface="SimSun" panose="02010600030101010101" pitchFamily="2" charset="-122"/>
              <a:cs typeface="Times New Roman" panose="02020603050405020304" pitchFamily="18" charset="0"/>
            </a:endParaRPr>
          </a:p>
          <a:p>
            <a:pPr lvl="1"/>
            <a:endParaRPr lang="en-US" sz="200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6" name="Rectangle 1"/>
          <p:cNvSpPr>
            <a:spLocks noChangeArrowheads="1"/>
          </p:cNvSpPr>
          <p:nvPr/>
        </p:nvSpPr>
        <p:spPr bwMode="auto">
          <a:xfrm>
            <a:off x="561704" y="2903720"/>
            <a:ext cx="11155680" cy="764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286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107000"/>
              </a:lnSpc>
            </a:pPr>
            <a:r>
              <a:rPr lang="en-US" altLang="en-US" sz="4400" b="1" dirty="0" smtClean="0">
                <a:latin typeface="+mj-lt"/>
                <a:cs typeface="Times New Roman" panose="02020603050405020304" pitchFamily="18" charset="0"/>
              </a:rPr>
              <a:t>Thank You</a:t>
            </a:r>
            <a:endParaRPr lang="en-US" altLang="en-US" sz="4400" i="1" dirty="0">
              <a:latin typeface="+mj-lt"/>
              <a:cs typeface="Times New Roman" panose="02020603050405020304" pitchFamily="18" charset="0"/>
            </a:endParaRPr>
          </a:p>
        </p:txBody>
      </p:sp>
    </p:spTree>
    <p:extLst>
      <p:ext uri="{BB962C8B-B14F-4D97-AF65-F5344CB8AC3E}">
        <p14:creationId xmlns:p14="http://schemas.microsoft.com/office/powerpoint/2010/main" val="7810377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606"/>
                                        </p:tgtEl>
                                        <p:attrNameLst>
                                          <p:attrName>style.visibility</p:attrName>
                                        </p:attrNameLst>
                                      </p:cBhvr>
                                      <p:to>
                                        <p:strVal val="visible"/>
                                      </p:to>
                                    </p:set>
                                    <p:anim calcmode="lin" valueType="num">
                                      <p:cBhvr additive="base">
                                        <p:cTn id="7" dur="500" fill="hold"/>
                                        <p:tgtEl>
                                          <p:spTgt spid="25606"/>
                                        </p:tgtEl>
                                        <p:attrNameLst>
                                          <p:attrName>ppt_x</p:attrName>
                                        </p:attrNameLst>
                                      </p:cBhvr>
                                      <p:tavLst>
                                        <p:tav tm="0">
                                          <p:val>
                                            <p:strVal val="#ppt_x"/>
                                          </p:val>
                                        </p:tav>
                                        <p:tav tm="100000">
                                          <p:val>
                                            <p:strVal val="#ppt_x"/>
                                          </p:val>
                                        </p:tav>
                                      </p:tavLst>
                                    </p:anim>
                                    <p:anim calcmode="lin" valueType="num">
                                      <p:cBhvr additive="base">
                                        <p:cTn id="8" dur="500" fill="hold"/>
                                        <p:tgtEl>
                                          <p:spTgt spid="256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6" grpId="0"/>
    </p:bldLst>
  </p:timing>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Georgia"/>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a:ln>
              <a:noFill/>
            </a:ln>
            <a:solidFill>
              <a:schemeClr val="tx1"/>
            </a:solidFill>
            <a:effectLst/>
            <a:latin typeface="Tahoma"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a:ln>
              <a:noFill/>
            </a:ln>
            <a:solidFill>
              <a:schemeClr val="tx1"/>
            </a:solidFill>
            <a:effectLst/>
            <a:latin typeface="Tahoma"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Unknown Document Type" ma:contentTypeID="0x010104" ma:contentTypeVersion="0" ma:contentTypeDescription="" ma:contentTypeScope="" ma:versionID="05d83ceaa0bbd2e3bc716e6e66bd857a">
  <xsd:schema xmlns:xsd="http://www.w3.org/2001/XMLSchema" xmlns:xs="http://www.w3.org/2001/XMLSchema" xmlns:p="http://schemas.microsoft.com/office/2006/metadata/properties" targetNamespace="http://schemas.microsoft.com/office/2006/metadata/properties" ma:root="true" ma:fieldsID="b3d69fe45253d5ff147bb69036b756a7">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2BF35DF-8A9D-44CC-9C30-FCD8C0EE3D99}">
  <ds:schemaRefs>
    <ds:schemaRef ds:uri="http://purl.org/dc/dcmitype/"/>
    <ds:schemaRef ds:uri="http://purl.org/dc/terms/"/>
    <ds:schemaRef ds:uri="http://purl.org/dc/elements/1.1/"/>
    <ds:schemaRef ds:uri="http://schemas.microsoft.com/office/infopath/2007/PartnerControls"/>
    <ds:schemaRef ds:uri="http://www.w3.org/XML/1998/namespace"/>
    <ds:schemaRef ds:uri="http://schemas.microsoft.com/office/2006/documentManagement/types"/>
    <ds:schemaRef ds:uri="http://schemas.openxmlformats.org/package/2006/metadata/core-properties"/>
    <ds:schemaRef ds:uri="http://schemas.microsoft.com/office/2006/metadata/properties"/>
  </ds:schemaRefs>
</ds:datastoreItem>
</file>

<file path=customXml/itemProps2.xml><?xml version="1.0" encoding="utf-8"?>
<ds:datastoreItem xmlns:ds="http://schemas.openxmlformats.org/officeDocument/2006/customXml" ds:itemID="{19592DA6-3154-4AB7-AF85-011AEA160D3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6AF91326-60B9-4492-BE7A-50B54BFB44D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9333</TotalTime>
  <Words>1028</Words>
  <Application>Microsoft Office PowerPoint</Application>
  <PresentationFormat>Widescreen</PresentationFormat>
  <Paragraphs>204</Paragraphs>
  <Slides>45</Slides>
  <Notes>8</Notes>
  <HiddenSlides>2</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45</vt:i4>
      </vt:variant>
    </vt:vector>
  </HeadingPairs>
  <TitlesOfParts>
    <vt:vector size="56" baseType="lpstr">
      <vt:lpstr>SimSun</vt:lpstr>
      <vt:lpstr>Arial</vt:lpstr>
      <vt:lpstr>Calibri</vt:lpstr>
      <vt:lpstr>Garamond</vt:lpstr>
      <vt:lpstr>Georgia</vt:lpstr>
      <vt:lpstr>inherit</vt:lpstr>
      <vt:lpstr>Open Sans</vt:lpstr>
      <vt:lpstr>Times New Roman</vt:lpstr>
      <vt:lpstr>Wingdings</vt:lpstr>
      <vt:lpstr>Office Theme</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Zamira Ataniyazova</cp:lastModifiedBy>
  <cp:revision>281</cp:revision>
  <cp:lastPrinted>2018-02-13T08:21:45Z</cp:lastPrinted>
  <dcterms:created xsi:type="dcterms:W3CDTF">2017-05-31T10:00:11Z</dcterms:created>
  <dcterms:modified xsi:type="dcterms:W3CDTF">2018-05-14T07:29:07Z</dcterms:modified>
</cp:coreProperties>
</file>