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327" r:id="rId2"/>
    <p:sldId id="326" r:id="rId3"/>
    <p:sldId id="311" r:id="rId4"/>
    <p:sldId id="329" r:id="rId5"/>
    <p:sldId id="328" r:id="rId6"/>
    <p:sldId id="314" r:id="rId7"/>
    <p:sldId id="318" r:id="rId8"/>
    <p:sldId id="316" r:id="rId9"/>
    <p:sldId id="330" r:id="rId10"/>
    <p:sldId id="331" r:id="rId11"/>
    <p:sldId id="332" r:id="rId12"/>
    <p:sldId id="333" r:id="rId13"/>
    <p:sldId id="334" r:id="rId14"/>
    <p:sldId id="335" r:id="rId15"/>
  </p:sldIdLst>
  <p:sldSz cx="9144000" cy="6858000" type="screen4x3"/>
  <p:notesSz cx="9867900" cy="6759575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757"/>
    <a:srgbClr val="F40CE3"/>
    <a:srgbClr val="990033"/>
    <a:srgbClr val="663300"/>
    <a:srgbClr val="00CC00"/>
    <a:srgbClr val="EBF010"/>
    <a:srgbClr val="EFF343"/>
    <a:srgbClr val="F8CE1C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186" autoAdjust="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ru-RU" altLang="ru-RU" smtClean="0"/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ru-RU" altLang="ru-RU" smtClean="0"/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ru-RU" altLang="ru-RU" smtClean="0"/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40"/>
                <a:ext cx="335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ru-RU" altLang="ru-RU" smtClean="0"/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defRPr/>
              </a:pPr>
              <a:endParaRPr lang="ru-RU" altLang="ru-RU" smtClean="0"/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defRPr/>
              </a:pPr>
              <a:endParaRPr lang="ru-RU" altLang="ru-RU" smtClean="0"/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defRPr/>
              </a:pPr>
              <a:endParaRPr lang="ru-RU" altLang="ru-RU" smtClean="0"/>
            </a:p>
          </p:txBody>
        </p:sp>
      </p:grpSp>
      <p:sp>
        <p:nvSpPr>
          <p:cNvPr id="14" name="Text Box 17"/>
          <p:cNvSpPr txBox="1">
            <a:spLocks noChangeArrowheads="1"/>
          </p:cNvSpPr>
          <p:nvPr userDrawn="1"/>
        </p:nvSpPr>
        <p:spPr bwMode="auto">
          <a:xfrm>
            <a:off x="1592263" y="227013"/>
            <a:ext cx="60499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de-DE" altLang="ru-RU" sz="2400" smtClean="0">
                <a:solidFill>
                  <a:schemeClr val="bg1"/>
                </a:solidFill>
                <a:latin typeface="Times New Roman" panose="02020603050405020304" pitchFamily="18" charset="0"/>
              </a:rPr>
              <a:t>Transport vositalarining tuzilishi va nazariyasi</a:t>
            </a:r>
            <a:endParaRPr lang="ru-RU" altLang="ru-RU" sz="2400" smtClean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" name="Text Box 18"/>
          <p:cNvSpPr txBox="1">
            <a:spLocks noChangeArrowheads="1"/>
          </p:cNvSpPr>
          <p:nvPr userDrawn="1"/>
        </p:nvSpPr>
        <p:spPr bwMode="auto">
          <a:xfrm>
            <a:off x="179388" y="6308725"/>
            <a:ext cx="87852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lang="ru-RU" altLang="ru-RU" smtClean="0">
              <a:latin typeface="Arial" panose="020B0604020202020204" pitchFamily="34" charset="0"/>
            </a:endParaRPr>
          </a:p>
        </p:txBody>
      </p:sp>
      <p:sp>
        <p:nvSpPr>
          <p:cNvPr id="16" name="Text Box 19"/>
          <p:cNvSpPr txBox="1">
            <a:spLocks noChangeArrowheads="1"/>
          </p:cNvSpPr>
          <p:nvPr userDrawn="1"/>
        </p:nvSpPr>
        <p:spPr bwMode="auto">
          <a:xfrm>
            <a:off x="323850" y="6237288"/>
            <a:ext cx="273526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lang="ru-RU" altLang="ru-RU" smtClean="0">
              <a:latin typeface="Arial" panose="020B0604020202020204" pitchFamily="34" charset="0"/>
            </a:endParaRPr>
          </a:p>
        </p:txBody>
      </p:sp>
      <p:pic>
        <p:nvPicPr>
          <p:cNvPr id="17" name="Picture 20" descr="Untitled-3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3" y="0"/>
            <a:ext cx="1116012" cy="99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8316" name="Rectangle 12"/>
          <p:cNvSpPr>
            <a:spLocks noGrp="1" noChangeArrowheads="1"/>
          </p:cNvSpPr>
          <p:nvPr>
            <p:ph type="ctrTitle"/>
          </p:nvPr>
        </p:nvSpPr>
        <p:spPr bwMode="auto">
          <a:xfrm>
            <a:off x="990600" y="1676400"/>
            <a:ext cx="7772400" cy="146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 lvl="0"/>
            <a:r>
              <a:rPr lang="ru-RU" altLang="ru-RU" noProof="0" smtClean="0"/>
              <a:t>Titelmasterformat durch Klicken bearbeiten</a:t>
            </a:r>
          </a:p>
        </p:txBody>
      </p:sp>
      <p:sp>
        <p:nvSpPr>
          <p:cNvPr id="98317" name="Rectangle 13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1371600" y="3886200"/>
            <a:ext cx="6400800" cy="175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ru-RU" altLang="ru-RU" noProof="0" smtClean="0"/>
              <a:t>Formatvorlage des Untertitelmasters durch Klicken bearbeiten</a:t>
            </a:r>
          </a:p>
        </p:txBody>
      </p:sp>
      <p:sp>
        <p:nvSpPr>
          <p:cNvPr id="18" name="Rectangle 1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990600" y="6248400"/>
            <a:ext cx="19050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9" name="Rectangle 1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429000" y="6248400"/>
            <a:ext cx="28956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20" name="Rectangle 1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248400"/>
            <a:ext cx="19050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EFE808C2-B719-43ED-85D0-5E4E932427A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078810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75061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4909233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6232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12521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93410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661076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0040909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9083449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38101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50215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290513" y="1079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defRPr/>
            </a:pPr>
            <a:endParaRPr kumimoji="1" lang="ru-RU" altLang="ru-RU" sz="2400" smtClean="0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673100" y="1079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defRPr/>
            </a:pPr>
            <a:endParaRPr kumimoji="1" lang="ru-RU" altLang="ru-RU" sz="2400" smtClean="0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414338" y="5302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defRPr/>
            </a:pPr>
            <a:endParaRPr kumimoji="1" lang="ru-RU" altLang="ru-RU" sz="2400" smtClean="0"/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784225" y="5302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defRPr/>
            </a:pPr>
            <a:endParaRPr kumimoji="1" lang="ru-RU" altLang="ru-RU" sz="2400" smtClean="0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0" y="4572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defRPr/>
            </a:pPr>
            <a:endParaRPr kumimoji="1" lang="ru-RU" altLang="ru-RU" sz="2400" smtClean="0"/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635000" y="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defRPr/>
            </a:pPr>
            <a:endParaRPr kumimoji="1" lang="ru-RU" altLang="ru-RU" sz="2400" smtClean="0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315913" y="7905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defRPr/>
            </a:pPr>
            <a:endParaRPr kumimoji="1" lang="ru-RU" altLang="ru-RU" sz="2400" smtClean="0"/>
          </a:p>
        </p:txBody>
      </p:sp>
      <p:pic>
        <p:nvPicPr>
          <p:cNvPr id="1033" name="Picture 17" descr="Untitled-3"/>
          <p:cNvPicPr>
            <a:picLocks noChangeAspect="1" noChangeArrowheads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0"/>
            <a:ext cx="1116012" cy="99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anose="05000000000000000000" pitchFamily="2" charset="2"/>
        <a:buChar char="n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anose="05000000000000000000" pitchFamily="2" charset="2"/>
        <a:buChar char="n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anose="05000000000000000000" pitchFamily="2" charset="2"/>
        <a:buChar char="n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539750" y="1052513"/>
            <a:ext cx="7848600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AVTOMOBILNING EKSPLUATATSION XUSUSIYATLARI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539750" y="3213422"/>
            <a:ext cx="8226425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indent="5715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s-E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1.Ekspluatatsion  xususiyatlar nazariyasining taraqqiyoti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s-E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Avtomobilning ekspluatatsion xususiyatlari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4211638" y="2205038"/>
            <a:ext cx="895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r>
              <a:rPr lang="de-DE" altLang="ja-JP" sz="2400" b="1" dirty="0" err="1">
                <a:latin typeface="Times New Roman" panose="02020603050405020304" pitchFamily="18" charset="0"/>
                <a:ea typeface="ＭＳ Ｐゴシック" panose="020B0600070205080204" pitchFamily="34" charset="-128"/>
              </a:rPr>
              <a:t>Reja</a:t>
            </a:r>
            <a:r>
              <a:rPr lang="de-DE" altLang="ja-JP" sz="2400" b="1" dirty="0">
                <a:latin typeface="Times New Roman" panose="02020603050405020304" pitchFamily="18" charset="0"/>
                <a:ea typeface="ＭＳ Ｐゴシック" panose="020B0600070205080204" pitchFamily="34" charset="-128"/>
              </a:rPr>
              <a:t>:</a:t>
            </a:r>
            <a:endParaRPr lang="ru-RU" altLang="ru-RU" sz="2400" b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757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5"/>
          <p:cNvSpPr txBox="1">
            <a:spLocks noChangeArrowheads="1"/>
          </p:cNvSpPr>
          <p:nvPr/>
        </p:nvSpPr>
        <p:spPr bwMode="auto">
          <a:xfrm>
            <a:off x="611560" y="1484783"/>
            <a:ext cx="8064896" cy="4968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just"/>
            <a:r>
              <a:rPr lang="sv-FI" alt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Transport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vositalarining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qonuniyatlarini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bo'lib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rus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olimi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N.E.Jukovskiy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Avtomobilning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burilishdagi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nazariyasi”ga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bag'ishlangan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ilmiy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boshladi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1921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yilda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Avtomobilar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Avtomotor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ilmiy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tekshirish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instituti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etilib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avtomobilni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tadqiqot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sinash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ishlari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planli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yo'lga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qo'yildi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Avtomobil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nazariyasiga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oid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ishlarni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fundamental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xolatda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akademik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Ye.A.CHudakov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yaratdi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U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avtomobilning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yonilg'i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sarflash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tejamkorligi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turgunligi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ekspluatatsion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xususiyatlarini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bo'lib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nazariy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asosda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chiqdi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Avtomobilning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yonilgi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sarflash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tejamkorlilik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xususiyatlarini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rivojlantirishda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qator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olimlarning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bular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B.S.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Falg’kevich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N.K.Kulikov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Ya.M.Pevznerning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Avtomobilning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turgunligi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nazariyasi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kitobi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soxadagi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ilmiy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tadqiqotlarga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solgan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Avtomobilni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tormozlash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masalalarini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N.A.Buxarin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A.B.Gredeskul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yurish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ravonligini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R.V.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Rotenberg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burilishdagi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masalalarini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A.S.Litvinov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tadqiqot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etdi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Ya.X.Zakin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avtopoezdlarining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ekspluatatsion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xususiyatlarini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mukammal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o'rgandi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alt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948681"/>
            <a:ext cx="9144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indent="5715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/>
            <a:r>
              <a:rPr lang="es-E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1.Ekspluatatsion  xususiyatlar nazariyasining taraqqiyoti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475656" y="227913"/>
            <a:ext cx="62646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1.Ekspluatatsion  xususiyatlar nazariyasining taraqqiyoti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757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Text Box 8"/>
          <p:cNvSpPr txBox="1">
            <a:spLocks noChangeArrowheads="1"/>
          </p:cNvSpPr>
          <p:nvPr/>
        </p:nvSpPr>
        <p:spPr bwMode="auto">
          <a:xfrm>
            <a:off x="467544" y="1052736"/>
            <a:ext cx="7992888" cy="2088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Ma`lumki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nazariya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tajriba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chambarchas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bogliq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bo'lgandagina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muvaffaqiyatli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rivojlanadi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G.V.Kramerenko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L.L.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Afanasev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D.P.Velikanov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V.A.Ilarionovlar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avtomobillar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nazariyasini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real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sharoitda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qo'llash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borasida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tadqiqot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ishlari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bormo</a:t>
            </a:r>
            <a:r>
              <a:rPr lang="uz-Cyrl-U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dalar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75656" y="227913"/>
            <a:ext cx="62646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1.Ekspluatatsion  xususiyatlar nazariyasining taraqqiyoti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ChangeArrowheads="1"/>
          </p:cNvSpPr>
          <p:nvPr/>
        </p:nvSpPr>
        <p:spPr bwMode="auto">
          <a:xfrm>
            <a:off x="1288256" y="1214507"/>
            <a:ext cx="6812135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indent="5715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/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AVTOMOBILNING EKSPLUATATSION XUSUSIYATLARI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23" name="Rectangle 5"/>
          <p:cNvSpPr>
            <a:spLocks noChangeArrowheads="1"/>
          </p:cNvSpPr>
          <p:nvPr/>
        </p:nvSpPr>
        <p:spPr bwMode="auto">
          <a:xfrm>
            <a:off x="662073" y="1906960"/>
            <a:ext cx="8064500" cy="4093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Avtomobilning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ekpluatatsion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nazariyasi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transport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onunlari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ekspluatatsion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o’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rganuvchi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fan  b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o’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lib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nazariy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mexanika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mexanizm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mashinalar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nazariyasi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arshiligi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kurslarga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asoslangan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Nazariy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izlanishlar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tajriba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ma`lumotlari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avtomobilning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ekspluatatsion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xususiyatlariga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ta`sir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etuvchi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faktorlar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ani</a:t>
            </a:r>
            <a:r>
              <a:rPr lang="uz-Cyrl-U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lanib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avtomobil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konstro’qtsiyasini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yanada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takomillashtirish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y</a:t>
            </a:r>
            <a:r>
              <a:rPr lang="uz-Cyrl-U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llari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topildi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birga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fan yuk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tashish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protsessini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optimal 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maksimal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uz-Cyrl-U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tisodiy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effekt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masalalarini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xal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ildi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Avtomobilning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ekspluatatsion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nazariyasi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ishlatish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davrida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avtomobildan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effektiv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usullarini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konstro’qtsiyasining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ekspluatatsiyaon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talablarini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anoatlantirish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darajasini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harakterlab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907704" y="295105"/>
            <a:ext cx="53285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Avtomobilning ekspluatatsion xususiyatlari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146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1700808"/>
            <a:ext cx="7272808" cy="136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Avtomobilning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ekspluatatsion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xususiyatlariga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tortish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tormozlash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dinamikasi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yonil</a:t>
            </a:r>
            <a:r>
              <a:rPr lang="uz-Cyrl-UZ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g’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sarfining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tejamliligi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bosh</a:t>
            </a:r>
            <a:r>
              <a:rPr lang="uz-Cyrl-UZ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aruvchanlik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turgunlik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y</a:t>
            </a:r>
            <a:r>
              <a:rPr lang="uz-Cyrl-UZ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o’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 t</a:t>
            </a:r>
            <a:r>
              <a:rPr lang="uz-Cyrl-UZ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o’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</a:t>
            </a:r>
            <a:r>
              <a:rPr lang="uz-Cyrl-UZ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laridan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z-Cyrl-UZ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o’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xususiyati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yurish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ravonligi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harakat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xavfsizligi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puxtaligi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remont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z-Cyrl-UZ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ilishning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osonligi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kabi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k</a:t>
            </a:r>
            <a:r>
              <a:rPr lang="uz-Cyrl-UZ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o’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rsatkichlar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kiradi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1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907704" y="295105"/>
            <a:ext cx="53285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Avtomobilning ekspluatatsion xususiyatlari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8296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7"/>
          <p:cNvSpPr txBox="1">
            <a:spLocks noChangeArrowheads="1"/>
          </p:cNvSpPr>
          <p:nvPr/>
        </p:nvSpPr>
        <p:spPr bwMode="auto">
          <a:xfrm>
            <a:off x="539750" y="1071564"/>
            <a:ext cx="8208714" cy="2285428"/>
          </a:xfrm>
          <a:prstGeom prst="rect">
            <a:avLst/>
          </a:prstGeom>
          <a:solidFill>
            <a:srgbClr val="99CCFF"/>
          </a:solidFill>
          <a:ln w="38100" cmpd="dbl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Avtomobilning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dinamikasi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yuk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passajirlarni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maksimal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o’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rtacha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harakatlanib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obiliyatidir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Avtomobilning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dinamikasi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anchalik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yaxshi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o’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lsa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tezligini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obiliyati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shunchalik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o’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o’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rtacha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tezligi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ancha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o’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lsa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yuk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shuncha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sarf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o’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Avtomobilning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dinamikasi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tortish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tormozlash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g’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o’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lganligi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tortish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tormozlash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dinamikalariga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o’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linadi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9880" name="Text Box 8"/>
          <p:cNvSpPr txBox="1">
            <a:spLocks noChangeArrowheads="1"/>
          </p:cNvSpPr>
          <p:nvPr/>
        </p:nvSpPr>
        <p:spPr bwMode="auto">
          <a:xfrm>
            <a:off x="2459320" y="3645024"/>
            <a:ext cx="6289143" cy="942849"/>
          </a:xfrm>
          <a:prstGeom prst="rect">
            <a:avLst/>
          </a:prstGeom>
          <a:solidFill>
            <a:srgbClr val="00FFFF"/>
          </a:solidFill>
          <a:ln w="38100" cmpd="dbl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just" eaLnBrk="1" hangingPunct="1"/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Tortish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dinamikasi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deb,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avtomobilning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ma`lum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ekspluatatsion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sharoitda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maksimal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rtacha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tezlik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harakatlanish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xususiyatiga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aytiladi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alt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9881" name="Text Box 9"/>
          <p:cNvSpPr txBox="1">
            <a:spLocks noChangeArrowheads="1"/>
          </p:cNvSpPr>
          <p:nvPr/>
        </p:nvSpPr>
        <p:spPr bwMode="auto">
          <a:xfrm>
            <a:off x="2455788" y="4987290"/>
            <a:ext cx="6292675" cy="785342"/>
          </a:xfrm>
          <a:prstGeom prst="rect">
            <a:avLst/>
          </a:prstGeom>
          <a:solidFill>
            <a:srgbClr val="00FFFF"/>
          </a:solidFill>
          <a:ln w="38100" cmpd="dbl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just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Tormozlash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dinamikasi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deb,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avtomobilning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sekinlanish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effektiv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tormozlanish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obiliyatiga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aytiladi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52" name="Line 6"/>
          <p:cNvSpPr>
            <a:spLocks noChangeShapeType="1"/>
          </p:cNvSpPr>
          <p:nvPr/>
        </p:nvSpPr>
        <p:spPr bwMode="auto">
          <a:xfrm>
            <a:off x="752044" y="3356992"/>
            <a:ext cx="17281" cy="2030823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154" name="Line 12"/>
          <p:cNvSpPr>
            <a:spLocks noChangeShapeType="1"/>
          </p:cNvSpPr>
          <p:nvPr/>
        </p:nvSpPr>
        <p:spPr bwMode="auto">
          <a:xfrm>
            <a:off x="755576" y="5373216"/>
            <a:ext cx="1700212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155" name="Line 13"/>
          <p:cNvSpPr>
            <a:spLocks noChangeShapeType="1"/>
          </p:cNvSpPr>
          <p:nvPr/>
        </p:nvSpPr>
        <p:spPr bwMode="auto">
          <a:xfrm>
            <a:off x="755576" y="4149080"/>
            <a:ext cx="1700212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1907704" y="295105"/>
            <a:ext cx="53285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Avtomobilning ekspluatatsion xususiyatlari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9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98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80" grpId="0" animBg="1"/>
      <p:bldP spid="7988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084329" y="2270261"/>
            <a:ext cx="3688085" cy="434975"/>
          </a:xfrm>
          <a:prstGeom prst="rect">
            <a:avLst/>
          </a:prstGeom>
          <a:solidFill>
            <a:srgbClr val="CCFFFF"/>
          </a:solidFill>
          <a:ln w="38100" cmpd="dbl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/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Yonilgi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sarfining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tejamligi</a:t>
            </a:r>
            <a:endParaRPr lang="ru-RU" alt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971600" y="2132856"/>
            <a:ext cx="7848872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dirty="0" smtClean="0">
                <a:solidFill>
                  <a:srgbClr val="990033"/>
                </a:solidFill>
                <a:latin typeface="Times New Roman" panose="02020603050405020304" pitchFamily="18" charset="0"/>
              </a:rPr>
              <a:t>                                                                    </a:t>
            </a:r>
            <a:r>
              <a:rPr lang="en-US" sz="2000" dirty="0" smtClean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deb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avtomobilda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ilgan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yonil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g’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energiyasidan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ratsional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xususiyatiga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aytiladi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Yonil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g’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chi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arish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ketgan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harajatlar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yuk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tashish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tannarxining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16-20%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ini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yonil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g’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ancha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kam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sarflansa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avtomobildan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shuncha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arzonga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tushad</a:t>
            </a:r>
            <a:endParaRPr lang="ru-RU" sz="2000" dirty="0">
              <a:solidFill>
                <a:srgbClr val="9900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907704" y="295105"/>
            <a:ext cx="53285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Avtomobilning ekspluatatsion xususiyatlari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3"/>
          <p:cNvSpPr>
            <a:spLocks noChangeArrowheads="1"/>
          </p:cNvSpPr>
          <p:nvPr/>
        </p:nvSpPr>
        <p:spPr bwMode="auto">
          <a:xfrm>
            <a:off x="505838" y="1412776"/>
            <a:ext cx="8208911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indent="5715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en-US" sz="2000" dirty="0" smtClean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deb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bosh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ariluvchi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g’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ildiraklarning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olati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zgarishi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avtomobilning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nalishini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zgartirish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xususiyatiga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aytiladi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Avtomobilning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tidagi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xavfsizligi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bosh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ariluvchanligiga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 j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ih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atdan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g’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likdir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rgbClr val="9900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60" name="Rectangle 54"/>
          <p:cNvSpPr>
            <a:spLocks noChangeArrowheads="1"/>
          </p:cNvSpPr>
          <p:nvPr/>
        </p:nvSpPr>
        <p:spPr bwMode="auto">
          <a:xfrm>
            <a:off x="0" y="39592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indent="5715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10261" name="Text Box 56"/>
          <p:cNvSpPr txBox="1">
            <a:spLocks noChangeArrowheads="1"/>
          </p:cNvSpPr>
          <p:nvPr/>
        </p:nvSpPr>
        <p:spPr bwMode="auto">
          <a:xfrm>
            <a:off x="539552" y="1560519"/>
            <a:ext cx="4176142" cy="459715"/>
          </a:xfrm>
          <a:prstGeom prst="rect">
            <a:avLst/>
          </a:prstGeom>
          <a:solidFill>
            <a:srgbClr val="CCFFFF"/>
          </a:solidFill>
          <a:ln w="38100" cmpd="dbl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/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Avtomobilning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boshqariluvchanligi</a:t>
            </a:r>
            <a:endParaRPr lang="ru-RU" alt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907704" y="295105"/>
            <a:ext cx="53285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Avtomobilning ekspluatatsion xususiyatlari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3"/>
          <p:cNvSpPr>
            <a:spLocks noChangeArrowheads="1"/>
          </p:cNvSpPr>
          <p:nvPr/>
        </p:nvSpPr>
        <p:spPr bwMode="auto">
          <a:xfrm>
            <a:off x="545200" y="1916832"/>
            <a:ext cx="8203263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indent="5715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en-US" sz="2000" dirty="0" smtClean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deb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bosh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ariluvchi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g’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ildiraklarning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olati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zgarishi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avtomobilning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nalishini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zgartirish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xususiyatiga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aytiladi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Avtomobilning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tidagi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xavfsizligi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bosh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ariluvchanligiga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 j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ih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atdan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g’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likdir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rgbClr val="9900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60" name="Rectangle 54"/>
          <p:cNvSpPr>
            <a:spLocks noChangeArrowheads="1"/>
          </p:cNvSpPr>
          <p:nvPr/>
        </p:nvSpPr>
        <p:spPr bwMode="auto">
          <a:xfrm>
            <a:off x="0" y="39592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indent="5715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10261" name="Text Box 56"/>
          <p:cNvSpPr txBox="1">
            <a:spLocks noChangeArrowheads="1"/>
          </p:cNvSpPr>
          <p:nvPr/>
        </p:nvSpPr>
        <p:spPr bwMode="auto">
          <a:xfrm>
            <a:off x="581490" y="2003058"/>
            <a:ext cx="4176142" cy="459715"/>
          </a:xfrm>
          <a:prstGeom prst="rect">
            <a:avLst/>
          </a:prstGeom>
          <a:solidFill>
            <a:srgbClr val="CCFFFF"/>
          </a:solidFill>
          <a:ln w="38100" cmpd="dbl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/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Avtomobilning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boshqariluvchanligi</a:t>
            </a:r>
            <a:endParaRPr lang="ru-RU" alt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907704" y="295105"/>
            <a:ext cx="53285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Avtomobilning ekspluatatsion xususiyatlari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7471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3"/>
          <p:cNvSpPr>
            <a:spLocks noChangeArrowheads="1"/>
          </p:cNvSpPr>
          <p:nvPr/>
        </p:nvSpPr>
        <p:spPr bwMode="auto">
          <a:xfrm>
            <a:off x="404953" y="1910881"/>
            <a:ext cx="8193847" cy="2400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indent="5715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en-US" sz="2000" dirty="0" smtClean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deb,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yon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tomonga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sirpanishga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agdarilishga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surilishga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majbur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etuvchi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kuchga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arshilik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rsata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olishi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amda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traektoriyasini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lay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obiliyatiga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aytiladi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Turgunlik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 bosh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faktorlar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xavfsizligini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tahminlashda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amiyat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kasb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rgbClr val="9900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60" name="Rectangle 54"/>
          <p:cNvSpPr>
            <a:spLocks noChangeArrowheads="1"/>
          </p:cNvSpPr>
          <p:nvPr/>
        </p:nvSpPr>
        <p:spPr bwMode="auto">
          <a:xfrm>
            <a:off x="0" y="39592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indent="5715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10261" name="Text Box 56"/>
          <p:cNvSpPr txBox="1">
            <a:spLocks noChangeArrowheads="1"/>
          </p:cNvSpPr>
          <p:nvPr/>
        </p:nvSpPr>
        <p:spPr bwMode="auto">
          <a:xfrm>
            <a:off x="539552" y="1988840"/>
            <a:ext cx="4176142" cy="459715"/>
          </a:xfrm>
          <a:prstGeom prst="rect">
            <a:avLst/>
          </a:prstGeom>
          <a:solidFill>
            <a:srgbClr val="CCFFFF"/>
          </a:solidFill>
          <a:ln w="38100" cmpd="dbl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/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Avtomobilning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turgunligi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907704" y="295105"/>
            <a:ext cx="53285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Avtomobilning ekspluatatsion xususiyatlari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8551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3"/>
          <p:cNvSpPr>
            <a:spLocks noChangeArrowheads="1"/>
          </p:cNvSpPr>
          <p:nvPr/>
        </p:nvSpPr>
        <p:spPr bwMode="auto">
          <a:xfrm>
            <a:off x="539551" y="1628800"/>
            <a:ext cx="7920881" cy="3323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indent="5715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en-US" sz="2000" dirty="0" smtClean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deb,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avtomobilning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g’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ir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sharotlarida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lsiz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joylarda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(bot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lik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 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x.k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.)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yetakchi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g’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ildiraklarining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shataksiramasdan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shataksirash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g’ildirakning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joyida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aylanib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harakatlanishi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avtomobil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tagining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notekisliklarga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tegmasdan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obiliyatiga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aytiladi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ekspluatatsion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xususiyat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ayni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ishlo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x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jaligida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rmon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sanoatida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urilishlarda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karg’eralarda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ishlovchi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avtomobillar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tahlu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lidir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rgbClr val="9900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60" name="Rectangle 54"/>
          <p:cNvSpPr>
            <a:spLocks noChangeArrowheads="1"/>
          </p:cNvSpPr>
          <p:nvPr/>
        </p:nvSpPr>
        <p:spPr bwMode="auto">
          <a:xfrm>
            <a:off x="0" y="39592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indent="5715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10261" name="Text Box 56"/>
          <p:cNvSpPr txBox="1">
            <a:spLocks noChangeArrowheads="1"/>
          </p:cNvSpPr>
          <p:nvPr/>
        </p:nvSpPr>
        <p:spPr bwMode="auto">
          <a:xfrm>
            <a:off x="539552" y="1772816"/>
            <a:ext cx="4320480" cy="459715"/>
          </a:xfrm>
          <a:prstGeom prst="rect">
            <a:avLst/>
          </a:prstGeom>
          <a:solidFill>
            <a:srgbClr val="CCFFFF"/>
          </a:solidFill>
          <a:ln w="38100" cmpd="dbl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/>
            <a:r>
              <a:rPr 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uz-Cyrl-UZ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o’</a:t>
            </a:r>
            <a:r>
              <a:rPr 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l t</a:t>
            </a:r>
            <a:r>
              <a:rPr lang="uz-Cyrl-UZ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o’</a:t>
            </a:r>
            <a:r>
              <a:rPr 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si</a:t>
            </a:r>
            <a:r>
              <a:rPr lang="uz-Cyrl-UZ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laridan </a:t>
            </a:r>
            <a:r>
              <a:rPr lang="uz-Cyrl-UZ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o’</a:t>
            </a:r>
            <a:r>
              <a:rPr 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ta olish xususiyati</a:t>
            </a:r>
            <a:endParaRPr lang="ru-RU" alt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907704" y="295105"/>
            <a:ext cx="53285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Avtomobilning ekspluatatsion xususiyatlari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8623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3"/>
          <p:cNvSpPr>
            <a:spLocks noChangeArrowheads="1"/>
          </p:cNvSpPr>
          <p:nvPr/>
        </p:nvSpPr>
        <p:spPr bwMode="auto">
          <a:xfrm>
            <a:off x="611561" y="1387175"/>
            <a:ext cx="7992888" cy="2400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indent="5715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en-US" sz="2000" dirty="0" smtClean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deb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avtomobilning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notekis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ldan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kuzovni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orti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tebrantirmasdan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harakatlanishiga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aytiladi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Avtomobilning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yurish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ravonligi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rtacha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tezligiga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yukning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shikaslanmasdan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manzilga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yetkazilishiga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avtomobilda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yurishning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ulayligiga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xaydovchi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passajirlarning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charchashiga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ta`sir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rsatadi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rgbClr val="9900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60" name="Rectangle 54"/>
          <p:cNvSpPr>
            <a:spLocks noChangeArrowheads="1"/>
          </p:cNvSpPr>
          <p:nvPr/>
        </p:nvSpPr>
        <p:spPr bwMode="auto">
          <a:xfrm>
            <a:off x="0" y="39592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indent="5715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10261" name="Text Box 56"/>
          <p:cNvSpPr txBox="1">
            <a:spLocks noChangeArrowheads="1"/>
          </p:cNvSpPr>
          <p:nvPr/>
        </p:nvSpPr>
        <p:spPr bwMode="auto">
          <a:xfrm>
            <a:off x="683568" y="1484784"/>
            <a:ext cx="2808312" cy="429982"/>
          </a:xfrm>
          <a:prstGeom prst="rect">
            <a:avLst/>
          </a:prstGeom>
          <a:solidFill>
            <a:srgbClr val="CCFFFF"/>
          </a:solidFill>
          <a:ln w="38100" cmpd="dbl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/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Yurish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ravonligi</a:t>
            </a:r>
            <a:endParaRPr lang="ru-RU" alt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907704" y="295105"/>
            <a:ext cx="53285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Avtomobilning ekspluatatsion xususiyatlari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2348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3"/>
          <p:cNvSpPr>
            <a:spLocks noChangeArrowheads="1"/>
          </p:cNvSpPr>
          <p:nvPr/>
        </p:nvSpPr>
        <p:spPr bwMode="auto">
          <a:xfrm>
            <a:off x="611561" y="1848840"/>
            <a:ext cx="7992888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indent="5715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en-US" sz="2000" dirty="0" smtClean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deb,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agregat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uzel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detallarining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buzilmasdan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sinmasdan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obiliyatiga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aytiladi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Puxtalik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xavfsizligini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tahminlashda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amiyatga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rgbClr val="9900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60" name="Rectangle 54"/>
          <p:cNvSpPr>
            <a:spLocks noChangeArrowheads="1"/>
          </p:cNvSpPr>
          <p:nvPr/>
        </p:nvSpPr>
        <p:spPr bwMode="auto">
          <a:xfrm>
            <a:off x="0" y="39592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indent="5715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10261" name="Text Box 56"/>
          <p:cNvSpPr txBox="1">
            <a:spLocks noChangeArrowheads="1"/>
          </p:cNvSpPr>
          <p:nvPr/>
        </p:nvSpPr>
        <p:spPr bwMode="auto">
          <a:xfrm>
            <a:off x="755576" y="1988840"/>
            <a:ext cx="2808312" cy="429982"/>
          </a:xfrm>
          <a:prstGeom prst="rect">
            <a:avLst/>
          </a:prstGeom>
          <a:solidFill>
            <a:srgbClr val="CCFFFF"/>
          </a:solidFill>
          <a:ln w="38100" cmpd="dbl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/>
            <a:r>
              <a:rPr 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Avtomobilning puxtaligi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907704" y="295105"/>
            <a:ext cx="53285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AVTOMOBIL </a:t>
            </a:r>
            <a:r>
              <a:rPr lang="uz-Cyrl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AKAT DINAMIKASI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8681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3"/>
          <p:cNvSpPr>
            <a:spLocks noChangeArrowheads="1"/>
          </p:cNvSpPr>
          <p:nvPr/>
        </p:nvSpPr>
        <p:spPr bwMode="auto">
          <a:xfrm>
            <a:off x="755576" y="1196752"/>
            <a:ext cx="7992888" cy="2400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indent="5715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en-US" sz="2000" dirty="0" smtClean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</a:t>
            </a:r>
            <a:r>
              <a:rPr lang="en-US" sz="2000" dirty="0" err="1" smtClean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avtomobil</a:t>
            </a:r>
            <a:r>
              <a:rPr lang="en-US" sz="2000" dirty="0" smtClean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agregatlari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uzellari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buzilgandan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tezlikda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yana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bajara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oladigan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olga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aytarishga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moslanganligini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rsatadi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ekspluatatsion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xususiyat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avtomobilni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alash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tida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xisobga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olinishi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u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avtomobilning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unumdorligini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oshirishda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rolg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 </a:t>
            </a:r>
            <a:r>
              <a:rPr lang="uz-Cyrl-UZ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</a:t>
            </a:r>
            <a:r>
              <a:rPr lang="en-US" sz="2000" dirty="0" err="1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ynaydi</a:t>
            </a:r>
            <a:r>
              <a:rPr lang="en-US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rgbClr val="9900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60" name="Rectangle 54"/>
          <p:cNvSpPr>
            <a:spLocks noChangeArrowheads="1"/>
          </p:cNvSpPr>
          <p:nvPr/>
        </p:nvSpPr>
        <p:spPr bwMode="auto">
          <a:xfrm>
            <a:off x="0" y="39592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indent="5715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10261" name="Text Box 56"/>
          <p:cNvSpPr txBox="1">
            <a:spLocks noChangeArrowheads="1"/>
          </p:cNvSpPr>
          <p:nvPr/>
        </p:nvSpPr>
        <p:spPr bwMode="auto">
          <a:xfrm>
            <a:off x="755576" y="1340768"/>
            <a:ext cx="3600400" cy="429982"/>
          </a:xfrm>
          <a:prstGeom prst="rect">
            <a:avLst/>
          </a:prstGeom>
          <a:solidFill>
            <a:srgbClr val="CCFFFF"/>
          </a:solidFill>
          <a:ln w="38100" cmpd="dbl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/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Remont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ilishning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osonligi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907704" y="295105"/>
            <a:ext cx="53285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Avtomobilning ekspluatatsion xususiyatlari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585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Ьbergдnge">
  <a:themeElements>
    <a:clrScheme name="Ьbergдnge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Ьbergдnge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Ьbergдnge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Ьbergдnge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Ьbergдnge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Ьbergдnge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Ьbergдnge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Ьbergдnge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974</TotalTime>
  <Words>591</Words>
  <Application>Microsoft Office PowerPoint</Application>
  <PresentationFormat>Экран (4:3)</PresentationFormat>
  <Paragraphs>47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ＭＳ Ｐゴシック</vt:lpstr>
      <vt:lpstr>Arial</vt:lpstr>
      <vt:lpstr>Tahoma</vt:lpstr>
      <vt:lpstr>Times New Roman</vt:lpstr>
      <vt:lpstr>Wingdings</vt:lpstr>
      <vt:lpstr>Ьbergдnge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InWEnt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Sarvarbek</dc:creator>
  <cp:lastModifiedBy>Муаттархон</cp:lastModifiedBy>
  <cp:revision>131</cp:revision>
  <dcterms:created xsi:type="dcterms:W3CDTF">2009-04-27T14:57:21Z</dcterms:created>
  <dcterms:modified xsi:type="dcterms:W3CDTF">2017-10-10T11:00:25Z</dcterms:modified>
</cp:coreProperties>
</file>