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86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C5FFFF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2438401"/>
            <a:ext cx="12012084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altLang="ru-RU" sz="1800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altLang="ru-RU" sz="1800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altLang="ru-RU" sz="1800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altLang="ru-RU" sz="1800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 sz="1800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 sz="1800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 sz="1800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14" name="Text Box 17"/>
          <p:cNvSpPr txBox="1">
            <a:spLocks noChangeArrowheads="1"/>
          </p:cNvSpPr>
          <p:nvPr userDrawn="1"/>
        </p:nvSpPr>
        <p:spPr bwMode="auto">
          <a:xfrm>
            <a:off x="2123017" y="227013"/>
            <a:ext cx="806661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altLang="ru-RU" sz="2400" smtClean="0">
                <a:solidFill>
                  <a:srgbClr val="FFFFFF"/>
                </a:solidFill>
                <a:latin typeface="Times New Roman" panose="02020603050405020304" pitchFamily="18" charset="0"/>
              </a:rPr>
              <a:t>Transport vositalarining tuzilishi va nazariyasi</a:t>
            </a:r>
            <a:endParaRPr lang="ru-RU" altLang="ru-RU" sz="2400" smtClean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Text Box 18"/>
          <p:cNvSpPr txBox="1">
            <a:spLocks noChangeArrowheads="1"/>
          </p:cNvSpPr>
          <p:nvPr userDrawn="1"/>
        </p:nvSpPr>
        <p:spPr bwMode="auto">
          <a:xfrm>
            <a:off x="239185" y="6308726"/>
            <a:ext cx="1171363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ru-RU" altLang="ru-RU" sz="1800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6" name="Text Box 19"/>
          <p:cNvSpPr txBox="1">
            <a:spLocks noChangeArrowheads="1"/>
          </p:cNvSpPr>
          <p:nvPr userDrawn="1"/>
        </p:nvSpPr>
        <p:spPr bwMode="auto">
          <a:xfrm>
            <a:off x="431801" y="6237288"/>
            <a:ext cx="364701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ru-RU" altLang="ru-RU" sz="1800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17" name="Picture 20" descr="Untitled-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17" y="0"/>
            <a:ext cx="1488016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16" name="Rectangle 12"/>
          <p:cNvSpPr>
            <a:spLocks noGrp="1" noChangeArrowheads="1"/>
          </p:cNvSpPr>
          <p:nvPr>
            <p:ph type="ctrTitle"/>
          </p:nvPr>
        </p:nvSpPr>
        <p:spPr bwMode="auto">
          <a:xfrm>
            <a:off x="1320800" y="1676400"/>
            <a:ext cx="10363200" cy="14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lvl="0"/>
            <a:r>
              <a:rPr lang="ru-RU" altLang="ru-RU" noProof="0" smtClean="0"/>
              <a:t>Titelmasterformat durch Klicken bearbeiten</a:t>
            </a:r>
          </a:p>
        </p:txBody>
      </p:sp>
      <p:sp>
        <p:nvSpPr>
          <p:cNvPr id="98317" name="Rectangle 1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828800" y="3886200"/>
            <a:ext cx="85344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ru-RU" noProof="0" smtClean="0"/>
              <a:t>Formatvorlage des Untertitelmasters durch Klicken bearbeiten</a:t>
            </a:r>
          </a:p>
        </p:txBody>
      </p:sp>
      <p:sp>
        <p:nvSpPr>
          <p:cNvPr id="18" name="Rectangle 1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20800" y="6248400"/>
            <a:ext cx="2540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bg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1C1C1C"/>
              </a:solidFill>
            </a:endParaRPr>
          </a:p>
        </p:txBody>
      </p:sp>
      <p:sp>
        <p:nvSpPr>
          <p:cNvPr id="19" name="Rectangle 1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572000" y="6248400"/>
            <a:ext cx="38608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bg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1C1C1C"/>
              </a:solidFill>
            </a:endParaRPr>
          </a:p>
        </p:txBody>
      </p:sp>
      <p:sp>
        <p:nvSpPr>
          <p:cNvPr id="20" name="Rectangle 1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144000" y="6248400"/>
            <a:ext cx="2540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bg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E808C2-B719-43ED-85D0-5E4E932427A9}" type="slidenum">
              <a:rPr lang="ru-RU" altLang="ru-RU">
                <a:solidFill>
                  <a:srgbClr val="1C1C1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1C1C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313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2075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82152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4626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3399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879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681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319646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902363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904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4575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87351" y="107951"/>
            <a:ext cx="58420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97467" y="107951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52452" y="530226"/>
            <a:ext cx="563033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1045633" y="530226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0" y="457201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846667" y="1"/>
            <a:ext cx="42333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21218" y="7905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pic>
        <p:nvPicPr>
          <p:cNvPr id="1033" name="Picture 17" descr="Untitled-3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3984" y="0"/>
            <a:ext cx="1488016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2357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" y="1303357"/>
            <a:ext cx="12192000" cy="1083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E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</a:t>
            </a:r>
            <a:r>
              <a:rPr lang="es-E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MOBILNING </a:t>
            </a: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O`TUVCHANLIK XUSUSIYATI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VA </a:t>
            </a: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GEOMETRIK </a:t>
            </a:r>
            <a:r>
              <a:rPr lang="es-E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KO’RSATKICHLARI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695459" y="3872936"/>
            <a:ext cx="11586693" cy="1083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5715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Avtomobilning yo’l to’siqlaridan o`tuvchanlik ko’rsatkichlari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O`tuvchanlikning geometrik ko’rsatkichlari.</a:t>
            </a:r>
            <a:endParaRPr lang="ru-RU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4575935" y="2708703"/>
            <a:ext cx="114165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ja-JP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rPr>
              <a:t>Reja</a:t>
            </a:r>
            <a:r>
              <a:rPr lang="de-DE" altLang="ja-JP" sz="3200" b="1" dirty="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rPr>
              <a:t>:</a:t>
            </a:r>
            <a:endParaRPr lang="ru-RU" altLang="ru-RU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911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7749" y="0"/>
            <a:ext cx="8962623" cy="643944"/>
          </a:xfrm>
        </p:spPr>
        <p:txBody>
          <a:bodyPr/>
          <a:lstStyle/>
          <a:p>
            <a:pPr algn="ctr"/>
            <a:r>
              <a:rPr lang="ru-RU" sz="2800" b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 yo’l to’siqlaridan o`tuvchanlik ko’rsatkichlari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1223493"/>
            <a:ext cx="12192000" cy="5007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o`tuvchanligi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og’ir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sharoitida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yo’lsiz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joylardan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harakatlana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olishiga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aytiladi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sharoitiga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emasligi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g’ildiraklarining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tishlashishi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yetarli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emasligi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dvigatel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quvvatining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kamligi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sabablarga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yomonlashishn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Avtomobillar yo’l to’siqlaridan o`tuvchanligiga qarab uch gruppaga bo’linadi: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  <a:tabLst>
                <a:tab pos="895350" algn="l"/>
              </a:tabLst>
            </a:pP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normal o`tuvchan avtomobillar—oldingi o’qi yetakchi bo’lmagan ikki va uch o’qli (4x2, 6x4 tip) avtomobillar;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  <a:tabLst>
                <a:tab pos="895350" algn="l"/>
              </a:tabLst>
            </a:pP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yuqori o`tuvchan avtomobillar — hamma o’qlari yetakchi bo’lgan ikki va uch o’qli (4X4, 6X6 tip) avtomobillar</a:t>
            </a:r>
            <a:r>
              <a:rPr lang="es-E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00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93183" y="1217294"/>
            <a:ext cx="11998817" cy="3521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 algn="just">
              <a:lnSpc>
                <a:spcPct val="115000"/>
              </a:lnSpc>
              <a:buFont typeface="+mj-lt"/>
              <a:buAutoNum type="arabicParenR" startAt="3"/>
              <a:tabLst>
                <a:tab pos="895350" algn="l"/>
              </a:tabLst>
            </a:pPr>
            <a:r>
              <a:rPr lang="es-E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o’ta yuqori o`tuvchan avtomobillar—maxsus komponovka yoki konstruktsiyaga ega bo’lgan hamma o’qi yetakchi to’rt yoki undan ko’p o’qli hamda yarim gusenitsali va amfibiya avtomobillar. O`tuvchanlik ko’rsatkichlari geometrik va tortish yoki tayaich-tishlashish ko’rsatkichlariga bog’lik. Bundan tashqari, o`tuvchanlik xaydovchining malakasiga ham bog’liq. SHuning uchui avtomobilni loyixalash vaqtida uning qanday yo’l va ob- xavo sharoitlarida ishlashini xisobga olish kerak.</a:t>
            </a:r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288960" y="-108970"/>
            <a:ext cx="8962623" cy="643944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ru-RU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yo’l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to’siqlaridan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o`tuvchanlik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ko’rsatkichlari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75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417749" y="84473"/>
            <a:ext cx="8962623" cy="643944"/>
          </a:xfrm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O`tuvchanlikning geometrik ko’rsatkichlari.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42176" y="1127662"/>
            <a:ext cx="11522298" cy="405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04800">
              <a:lnSpc>
                <a:spcPct val="115000"/>
              </a:lnSpc>
              <a:spcAft>
                <a:spcPts val="0"/>
              </a:spcAft>
            </a:pPr>
            <a:r>
              <a:rPr lang="es-ES" sz="2800">
                <a:latin typeface="Times New Roman" panose="02020603050405020304" pitchFamily="18" charset="0"/>
                <a:ea typeface="Times New Roman" panose="02020603050405020304" pitchFamily="18" charset="0"/>
              </a:rPr>
              <a:t>O`tuvchanlikning geometrik ko’rsatkichlariga avtomobilning eng pastki nuqtasidan yo’l betigacha bo’lgan oraliq  h oldingi </a:t>
            </a:r>
            <a:r>
              <a:rPr lang="es-ES" sz="2800" i="1">
                <a:latin typeface="Times New Roman" panose="02020603050405020304" pitchFamily="18" charset="0"/>
                <a:ea typeface="Times New Roman" panose="02020603050405020304" pitchFamily="18" charset="0"/>
              </a:rPr>
              <a:t>α</a:t>
            </a:r>
            <a:r>
              <a:rPr lang="es-ES" sz="2800">
                <a:latin typeface="Times New Roman" panose="02020603050405020304" pitchFamily="18" charset="0"/>
                <a:ea typeface="Times New Roman" panose="02020603050405020304" pitchFamily="18" charset="0"/>
              </a:rPr>
              <a:t> va ketingi </a:t>
            </a:r>
            <a:r>
              <a:rPr lang="es-ES" sz="2800" i="1">
                <a:latin typeface="Times New Roman" panose="02020603050405020304" pitchFamily="18" charset="0"/>
                <a:ea typeface="Times New Roman" panose="02020603050405020304" pitchFamily="18" charset="0"/>
              </a:rPr>
              <a:t>β</a:t>
            </a:r>
            <a:r>
              <a:rPr lang="es-ES" sz="2800">
                <a:latin typeface="Times New Roman" panose="02020603050405020304" pitchFamily="18" charset="0"/>
                <a:ea typeface="Times New Roman" panose="02020603050405020304" pitchFamily="18" charset="0"/>
              </a:rPr>
              <a:t> o`tuvchanlik burchaklari; yo’l to’siqlarining bo’ylama </a:t>
            </a:r>
            <a:r>
              <a:rPr lang="es-ES" sz="2800" i="1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800" i="1" baseline="-25000">
                <a:latin typeface="Times New Roman" panose="02020603050405020304" pitchFamily="18" charset="0"/>
                <a:ea typeface="Times New Roman" panose="02020603050405020304" pitchFamily="18" charset="0"/>
              </a:rPr>
              <a:t>pr</a:t>
            </a:r>
            <a:r>
              <a:rPr lang="es-ES" sz="2800" i="1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>
                <a:latin typeface="Times New Roman" panose="02020603050405020304" pitchFamily="18" charset="0"/>
                <a:ea typeface="Times New Roman" panose="02020603050405020304" pitchFamily="18" charset="0"/>
              </a:rPr>
              <a:t>va ko’ndalang </a:t>
            </a:r>
            <a:r>
              <a:rPr lang="es-ES" sz="2800" i="1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800" i="1" baseline="-25000">
                <a:latin typeface="Times New Roman" panose="02020603050405020304" pitchFamily="18" charset="0"/>
                <a:ea typeface="Times New Roman" panose="02020603050405020304" pitchFamily="18" charset="0"/>
              </a:rPr>
              <a:t>pop</a:t>
            </a:r>
            <a:r>
              <a:rPr lang="es-ES" sz="2800">
                <a:latin typeface="Times New Roman" panose="02020603050405020304" pitchFamily="18" charset="0"/>
                <a:ea typeface="Times New Roman" panose="02020603050405020304" pitchFamily="18" charset="0"/>
              </a:rPr>
              <a:t> radiuslari; o’tiladigan ostonaning maksimal balandligi kiradi.</a:t>
            </a:r>
            <a:endParaRPr lang="ru-RU" sz="16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04800" algn="just">
              <a:lnSpc>
                <a:spcPct val="115000"/>
              </a:lnSpc>
              <a:spcAft>
                <a:spcPts val="0"/>
              </a:spcAft>
            </a:pPr>
            <a:r>
              <a:rPr lang="es-ES" sz="2800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 eng pastki nuqtasi bilan yo’l oraligi </a:t>
            </a:r>
            <a:r>
              <a:rPr lang="es-ES" sz="2800" i="1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s-ES" sz="2800">
                <a:latin typeface="Times New Roman" panose="02020603050405020304" pitchFamily="18" charset="0"/>
                <a:ea typeface="Times New Roman" panose="02020603050405020304" pitchFamily="18" charset="0"/>
              </a:rPr>
              <a:t> rasmda ko’rsatilganidek o`lchanadi. Oldingi  </a:t>
            </a:r>
            <a:r>
              <a:rPr lang="ru-RU" sz="2800" i="1">
                <a:latin typeface="Times New Roman" panose="02020603050405020304" pitchFamily="18" charset="0"/>
                <a:ea typeface="Times New Roman" panose="02020603050405020304" pitchFamily="18" charset="0"/>
              </a:rPr>
              <a:t>α</a:t>
            </a:r>
            <a:r>
              <a:rPr lang="es-ES" sz="2800">
                <a:latin typeface="Times New Roman" panose="02020603050405020304" pitchFamily="18" charset="0"/>
                <a:ea typeface="Times New Roman" panose="02020603050405020304" pitchFamily="18" charset="0"/>
              </a:rPr>
              <a:t> va ketiigi </a:t>
            </a:r>
            <a:r>
              <a:rPr lang="ru-RU" sz="2800" i="1">
                <a:latin typeface="Times New Roman" panose="02020603050405020304" pitchFamily="18" charset="0"/>
                <a:ea typeface="Times New Roman" panose="02020603050405020304" pitchFamily="18" charset="0"/>
              </a:rPr>
              <a:t>β </a:t>
            </a:r>
            <a:r>
              <a:rPr lang="es-ES" sz="2800">
                <a:latin typeface="Times New Roman" panose="02020603050405020304" pitchFamily="18" charset="0"/>
                <a:ea typeface="Times New Roman" panose="02020603050405020304" pitchFamily="18" charset="0"/>
              </a:rPr>
              <a:t>o`tuvchanlik orasidagi burchak avtomobilning oldingi va ketingi qismidagi eng chekka nuqtalaridan g’ildiraklarga o’tkazilgan urinma chiziq bilan gorizoital o’rtasidagi burchakdir.   </a:t>
            </a:r>
            <a:endParaRPr lang="ru-RU" sz="16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04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417749" y="84473"/>
            <a:ext cx="8962623" cy="643944"/>
          </a:xfrm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O`tuvchanlikning geometrik ko’rsatkichlari.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1355" y="1043189"/>
            <a:ext cx="6995676" cy="326329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237445" y="4306479"/>
            <a:ext cx="9023496" cy="5155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Yo’l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to’siqlaridan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o’ta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geometrik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o’lchamlarini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564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417749" y="84473"/>
            <a:ext cx="8962623" cy="643944"/>
          </a:xfrm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O`tuvchanlikning geometrik ko’rsatkichlari.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888642"/>
            <a:ext cx="12192000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to’siqlarining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bo’ylama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sz="28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ko’ndalang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sz="28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pop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radiuslari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grafik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Buniig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eskizi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ma`lum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masshtabda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millimetrovkaga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chiziladi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past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ikkala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g’ildirakning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uchrashgan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chiziqda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bo’lmagan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lekin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tekislikda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yotgan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chizish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mumkinligi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qoidasiga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chiziqlarning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o’rtalaridan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psrpendikulyarlar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o’tkazib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kesishish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markazdan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A,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C,B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o’tuvchi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ACB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radiusi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bo’ylama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o`tuvchanlik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radiusi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sz="28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deyiladi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Ko’ndalang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radius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sz="28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pop</a:t>
            </a:r>
            <a:r>
              <a:rPr lang="en-US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ham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68300"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o’ta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oladigan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ostonaning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balandlngi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normal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o`tuvchan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ahamiyatga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76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1417749" y="84473"/>
            <a:ext cx="8962623" cy="643944"/>
          </a:xfrm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O`tuvchanlikning geometrik ko’rsatkichlari.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0" y="992633"/>
            <a:ext cx="12192000" cy="4975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8300" algn="just">
              <a:lnSpc>
                <a:spcPct val="115000"/>
              </a:lnSpc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yetakchi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bo’lmagan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oldingi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g’ildiraklarini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h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balandlikka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ostonadan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o’tkazish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itaruvchi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yetakchi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g’ildiraklardagi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sz="28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ta`sirida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xosil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dvigatel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quvvatiga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shinaning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tishlashnshiga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bog’liq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Amalda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yetakchi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bo’lmagan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g’ildirak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o’ta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oladigan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to’siqning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balandlngi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h= (0,35 ... 0,65)</a:t>
            </a:r>
            <a:r>
              <a:rPr lang="en-US" sz="28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sz="280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2800" dirty="0"/>
              <a:t> </a:t>
            </a:r>
            <a:endParaRPr lang="ru-RU" sz="2800" dirty="0" smtClean="0"/>
          </a:p>
          <a:p>
            <a:pPr indent="368300" algn="just">
              <a:lnSpc>
                <a:spcPct val="115000"/>
              </a:lnSpc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burovchn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moment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itaruvchi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ta`sirida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yetakchi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g’ildirak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balandlikka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to’siqdan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o’tayotgan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balandlik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radius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8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burovchi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momentniig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ta`sirida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g’ildirakni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ko’taruvchi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368300" algn="just">
              <a:lnSpc>
                <a:spcPct val="115000"/>
              </a:lnSpc>
            </a:pPr>
            <a:endParaRPr lang="ru-RU" sz="2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8308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Ьbergдnge">
  <a:themeElements>
    <a:clrScheme name="Ьbergдnge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Ьbergдng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Ьbergдnge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Ьbergдnge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Ьbergдnge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Ьbergдnge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Ьbergдnge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Ьbergдnge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1197</TotalTime>
  <Words>472</Words>
  <Application>Microsoft Office PowerPoint</Application>
  <PresentationFormat>Широкоэкранный</PresentationFormat>
  <Paragraphs>22</Paragraphs>
  <Slides>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5" baseType="lpstr">
      <vt:lpstr>MS PGothic</vt:lpstr>
      <vt:lpstr>Arial</vt:lpstr>
      <vt:lpstr>Calibri</vt:lpstr>
      <vt:lpstr>Tahoma</vt:lpstr>
      <vt:lpstr>Times New Roman</vt:lpstr>
      <vt:lpstr>Wingdings</vt:lpstr>
      <vt:lpstr>Ьbergдnge</vt:lpstr>
      <vt:lpstr>Microsoft Equation 3.0</vt:lpstr>
      <vt:lpstr>Презентация PowerPoint</vt:lpstr>
      <vt:lpstr>Avtomobilning yo’l to’siqlaridan o`tuvchanlik ko’rsatkichlari</vt:lpstr>
      <vt:lpstr>Презентация PowerPoint</vt:lpstr>
      <vt:lpstr>O`tuvchanlikning geometrik ko’rsatkichlari.</vt:lpstr>
      <vt:lpstr>O`tuvchanlikning geometrik ko’rsatkichlari.</vt:lpstr>
      <vt:lpstr>O`tuvchanlikning geometrik ko’rsatkichlari.</vt:lpstr>
      <vt:lpstr>O`tuvchanlikning geometrik ko’rsatkichlari.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Муаттархон</dc:creator>
  <cp:lastModifiedBy>Муаттархон</cp:lastModifiedBy>
  <cp:revision>122</cp:revision>
  <dcterms:created xsi:type="dcterms:W3CDTF">2017-10-09T17:42:53Z</dcterms:created>
  <dcterms:modified xsi:type="dcterms:W3CDTF">2017-11-17T06:24:58Z</dcterms:modified>
</cp:coreProperties>
</file>