
<file path=[Content_Types].xml><?xml version="1.0" encoding="utf-8"?>
<Types xmlns="http://schemas.openxmlformats.org/package/2006/content-types">
  <Override PartName="/ppt/slides/slide5.xml" ContentType="application/vnd.openxmlformats-officedocument.presentationml.slide+xml"/>
  <Override PartName="/ppt/slides/slide6.xml" ContentType="application/vnd.openxmlformats-officedocument.presentationml.slide+xml"/>
  <Override PartName="/ppt/slideLayouts/slideLayout7.xml" ContentType="application/vnd.openxmlformats-officedocument.presentationml.slideLayout+xml"/>
  <Override PartName="/ppt/slideLayouts/slideLayout8.xml" ContentType="application/vnd.openxmlformats-officedocument.presentationml.slideLayout+xml"/>
  <Default Extension="png" ContentType="image/png"/>
  <Override PartName="/ppt/slideMasters/slideMaster1.xml" ContentType="application/vnd.openxmlformats-officedocument.presentationml.slideMaster+xml"/>
  <Override PartName="/ppt/slides/slide3.xml" ContentType="application/vnd.openxmlformats-officedocument.presentationml.slide+xml"/>
  <Override PartName="/ppt/slides/slide4.xml" ContentType="application/vnd.openxmlformats-officedocument.presentationml.slide+xml"/>
  <Override PartName="/ppt/presProps.xml" ContentType="application/vnd.openxmlformats-officedocument.presentationml.presProps+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s/slide1.xml" ContentType="application/vnd.openxmlformats-officedocument.presentationml.slide+xml"/>
  <Override PartName="/ppt/slides/slide2.xml" ContentType="application/vnd.openxmlformats-officedocument.presentationml.slide+xml"/>
  <Override PartName="/ppt/theme/theme1.xml" ContentType="application/vnd.openxmlformats-officedocument.theme+xml"/>
  <Default Extension="jpeg" ContentType="image/jpeg"/>
  <Override PartName="/ppt/slideLayouts/slideLayout2.xml" ContentType="application/vnd.openxmlformats-officedocument.presentationml.slideLayout+xml"/>
  <Override PartName="/ppt/slideLayouts/slideLayout3.xml" ContentType="application/vnd.openxmlformats-officedocument.presentationml.slideLayout+xml"/>
  <Default Extension="rels" ContentType="application/vnd.openxmlformats-package.relationships+xml"/>
  <Default Extension="xml" ContentType="application/xml"/>
  <Override PartName="/ppt/presentation.xml" ContentType="application/vnd.openxmlformats-officedocument.presentationml.presentation.main+xml"/>
  <Override PartName="/ppt/slideLayouts/slideLayout1.xml" ContentType="application/vnd.openxmlformats-officedocument.presentationml.slideLayout+xml"/>
  <Override PartName="/docProps/app.xml" ContentType="application/vnd.openxmlformats-officedocument.extended-properties+xml"/>
  <Override PartName="/ppt/slides/slide10.xml" ContentType="application/vnd.openxmlformats-officedocument.presentationml.slide+xml"/>
  <Override PartName="/ppt/slides/slide11.xml" ContentType="application/vnd.openxmlformats-officedocument.presentationml.slide+xml"/>
  <Override PartName="/ppt/tableStyles.xml" ContentType="application/vnd.openxmlformats-officedocument.presentationml.tableStyles+xml"/>
  <Override PartName="/ppt/slideLayouts/slideLayout11.xml" ContentType="application/vnd.openxmlformats-officedocument.presentationml.slideLayout+xml"/>
  <Override PartName="/ppt/slideLayouts/slideLayout10.xml" ContentType="application/vnd.openxmlformats-officedocument.presentationml.slideLayout+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viewProps.xml" ContentType="application/vnd.openxmlformats-officedocument.presentationml.viewProps+xml"/>
  <Override PartName="/ppt/slideLayouts/slideLayout9.xml" ContentType="application/vnd.openxmlformats-officedocument.presentationml.slideLayout+xml"/>
  <Override PartName="/docProps/core.xml" ContentType="application/vnd.openxmlformats-package.core-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684" r:id="rId1"/>
  </p:sldMasterIdLst>
  <p:sldIdLst>
    <p:sldId id="256" r:id="rId2"/>
    <p:sldId id="257" r:id="rId3"/>
    <p:sldId id="258" r:id="rId4"/>
    <p:sldId id="260" r:id="rId5"/>
    <p:sldId id="262" r:id="rId6"/>
    <p:sldId id="263" r:id="rId7"/>
    <p:sldId id="264" r:id="rId8"/>
    <p:sldId id="265" r:id="rId9"/>
    <p:sldId id="267" r:id="rId10"/>
    <p:sldId id="266" r:id="rId11"/>
    <p:sldId id="268" r:id="rId12"/>
  </p:sldIdLst>
  <p:sldSz cx="9144000" cy="6858000" type="screen4x3"/>
  <p:notesSz cx="6858000" cy="9144000"/>
  <p:defaultTextStyle>
    <a:defPPr>
      <a:defRPr lang="ru-RU"/>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presentation>
</file>

<file path=ppt/presProps.xml><?xml version="1.0" encoding="utf-8"?>
<p:presentationPr xmlns:a="http://schemas.openxmlformats.org/drawingml/2006/main" xmlns:r="http://schemas.openxmlformats.org/officeDocument/2006/relationships" xmlns:p="http://schemas.openxmlformats.org/presentationml/2006/main"/>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lastView="sldThumbnailView">
  <p:normalViewPr showOutlineIcons="0">
    <p:restoredLeft sz="15620"/>
    <p:restoredTop sz="94660"/>
  </p:normalViewPr>
  <p:slideViewPr>
    <p:cSldViewPr>
      <p:cViewPr varScale="1">
        <p:scale>
          <a:sx n="64" d="100"/>
          <a:sy n="64" d="100"/>
        </p:scale>
        <p:origin x="-1506" y="-102"/>
      </p:cViewPr>
      <p:guideLst>
        <p:guide orient="horz" pos="2160"/>
        <p:guide pos="2880"/>
      </p:guideLst>
    </p:cSldViewPr>
  </p:slideViewPr>
  <p:notesTextViewPr>
    <p:cViewPr>
      <p:scale>
        <a:sx n="100" d="100"/>
        <a:sy n="100" d="100"/>
      </p:scale>
      <p:origin x="0" y="0"/>
    </p:cViewPr>
  </p:notesTextViewPr>
  <p:gridSpacing cx="73736200" cy="73736200"/>
</p:viewPr>
</file>

<file path=ppt/_rels/presentation.xml.rels><?xml version="1.0" encoding="UTF-8" standalone="yes"?>
<Relationships xmlns="http://schemas.openxmlformats.org/package/2006/relationships"><Relationship Id="rId8" Type="http://schemas.openxmlformats.org/officeDocument/2006/relationships/slide" Target="slides/slide7.xml"/><Relationship Id="rId13" Type="http://schemas.openxmlformats.org/officeDocument/2006/relationships/presProps" Target="presProps.xml"/><Relationship Id="rId3" Type="http://schemas.openxmlformats.org/officeDocument/2006/relationships/slide" Target="slides/slide2.xml"/><Relationship Id="rId7" Type="http://schemas.openxmlformats.org/officeDocument/2006/relationships/slide" Target="slides/slide6.xml"/><Relationship Id="rId12" Type="http://schemas.openxmlformats.org/officeDocument/2006/relationships/slide" Target="slides/slide11.xml"/><Relationship Id="rId2" Type="http://schemas.openxmlformats.org/officeDocument/2006/relationships/slide" Target="slides/slide1.xml"/><Relationship Id="rId16" Type="http://schemas.openxmlformats.org/officeDocument/2006/relationships/tableStyles" Target="tableStyles.xml"/><Relationship Id="rId1" Type="http://schemas.openxmlformats.org/officeDocument/2006/relationships/slideMaster" Target="slideMasters/slideMaster1.xml"/><Relationship Id="rId6" Type="http://schemas.openxmlformats.org/officeDocument/2006/relationships/slide" Target="slides/slide5.xml"/><Relationship Id="rId11" Type="http://schemas.openxmlformats.org/officeDocument/2006/relationships/slide" Target="slides/slide10.xml"/><Relationship Id="rId5" Type="http://schemas.openxmlformats.org/officeDocument/2006/relationships/slide" Target="slides/slide4.xml"/><Relationship Id="rId15" Type="http://schemas.openxmlformats.org/officeDocument/2006/relationships/theme" Target="theme/theme1.xml"/><Relationship Id="rId10" Type="http://schemas.openxmlformats.org/officeDocument/2006/relationships/slide" Target="slides/slide9.xml"/><Relationship Id="rId4" Type="http://schemas.openxmlformats.org/officeDocument/2006/relationships/slide" Target="slides/slide3.xml"/><Relationship Id="rId9" Type="http://schemas.openxmlformats.org/officeDocument/2006/relationships/slide" Target="slides/slide8.xml"/><Relationship Id="rId14" Type="http://schemas.openxmlformats.org/officeDocument/2006/relationships/viewProps" Target="viewProps.xml"/></Relationship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showMasterSp="0" type="title" preserve="1">
  <p:cSld name="Титульный слайд">
    <p:spTree>
      <p:nvGrpSpPr>
        <p:cNvPr id="1" name=""/>
        <p:cNvGrpSpPr/>
        <p:nvPr/>
      </p:nvGrpSpPr>
      <p:grpSpPr>
        <a:xfrm>
          <a:off x="0" y="0"/>
          <a:ext cx="0" cy="0"/>
          <a:chOff x="0" y="0"/>
          <a:chExt cx="0" cy="0"/>
        </a:xfrm>
      </p:grpSpPr>
      <p:sp>
        <p:nvSpPr>
          <p:cNvPr id="7" name="Прямая соединительная линия 6"/>
          <p:cNvSpPr>
            <a:spLocks noChangeShapeType="1"/>
          </p:cNvSpPr>
          <p:nvPr/>
        </p:nvSpPr>
        <p:spPr bwMode="auto">
          <a:xfrm>
            <a:off x="514350" y="5349902"/>
            <a:ext cx="8629650" cy="2381"/>
          </a:xfrm>
          <a:prstGeom prst="line">
            <a:avLst/>
          </a:prstGeom>
          <a:noFill/>
          <a:ln w="9525" cap="flat" cmpd="sng" algn="ctr">
            <a:gradFill flip="none" rotWithShape="1">
              <a:gsLst>
                <a:gs pos="0">
                  <a:schemeClr val="accent1">
                    <a:alpha val="0"/>
                  </a:schemeClr>
                </a:gs>
                <a:gs pos="17000">
                  <a:schemeClr val="accent1"/>
                </a:gs>
                <a:gs pos="100000">
                  <a:schemeClr val="accent1"/>
                </a:gs>
              </a:gsLst>
              <a:lin ang="0" scaled="1"/>
              <a:tileRect/>
            </a:gradFill>
            <a:prstDash val="solid"/>
            <a:round/>
            <a:headEnd type="none" w="med" len="med"/>
            <a:tailEnd type="none" w="med" len="med"/>
          </a:ln>
          <a:effectLst/>
        </p:spPr>
        <p:txBody>
          <a:bodyPr vert="horz" wrap="square" lIns="91440" tIns="45720" rIns="91440" bIns="45720" anchor="t" compatLnSpc="1"/>
          <a:lstStyle/>
          <a:p>
            <a:endParaRPr kumimoji="0" lang="en-US"/>
          </a:p>
        </p:txBody>
      </p:sp>
      <p:sp>
        <p:nvSpPr>
          <p:cNvPr id="29" name="Заголовок 28"/>
          <p:cNvSpPr>
            <a:spLocks noGrp="1"/>
          </p:cNvSpPr>
          <p:nvPr>
            <p:ph type="ctrTitle"/>
          </p:nvPr>
        </p:nvSpPr>
        <p:spPr>
          <a:xfrm>
            <a:off x="381000" y="4853411"/>
            <a:ext cx="8458200" cy="1222375"/>
          </a:xfrm>
        </p:spPr>
        <p:txBody>
          <a:bodyPr anchor="t"/>
          <a:lstStyle/>
          <a:p>
            <a:r>
              <a:rPr kumimoji="0" lang="ru-RU" smtClean="0"/>
              <a:t>Образец заголовка</a:t>
            </a:r>
            <a:endParaRPr kumimoji="0" lang="en-US"/>
          </a:p>
        </p:txBody>
      </p:sp>
      <p:sp>
        <p:nvSpPr>
          <p:cNvPr id="9" name="Подзаголовок 8"/>
          <p:cNvSpPr>
            <a:spLocks noGrp="1"/>
          </p:cNvSpPr>
          <p:nvPr>
            <p:ph type="subTitle" idx="1"/>
          </p:nvPr>
        </p:nvSpPr>
        <p:spPr>
          <a:xfrm>
            <a:off x="381000" y="3886200"/>
            <a:ext cx="8458200" cy="914400"/>
          </a:xfrm>
        </p:spPr>
        <p:txBody>
          <a:bodyPr anchor="b"/>
          <a:lstStyle>
            <a:lvl1pPr marL="0" indent="0" algn="l">
              <a:buNone/>
              <a:defRPr sz="2400">
                <a:solidFill>
                  <a:schemeClr val="tx2">
                    <a:shade val="75000"/>
                  </a:schemeClr>
                </a:solidFill>
              </a:defRPr>
            </a:lvl1pPr>
            <a:lvl2pPr marL="457200" indent="0" algn="ctr">
              <a:buNone/>
            </a:lvl2pPr>
            <a:lvl3pPr marL="914400" indent="0" algn="ctr">
              <a:buNone/>
            </a:lvl3pPr>
            <a:lvl4pPr marL="1371600" indent="0" algn="ctr">
              <a:buNone/>
            </a:lvl4pPr>
            <a:lvl5pPr marL="1828800" indent="0" algn="ctr">
              <a:buNone/>
            </a:lvl5pPr>
            <a:lvl6pPr marL="2286000" indent="0" algn="ctr">
              <a:buNone/>
            </a:lvl6pPr>
            <a:lvl7pPr marL="2743200" indent="0" algn="ctr">
              <a:buNone/>
            </a:lvl7pPr>
            <a:lvl8pPr marL="3200400" indent="0" algn="ctr">
              <a:buNone/>
            </a:lvl8pPr>
            <a:lvl9pPr marL="3657600" indent="0" algn="ctr">
              <a:buNone/>
            </a:lvl9pPr>
          </a:lstStyle>
          <a:p>
            <a:r>
              <a:rPr kumimoji="0" lang="ru-RU" smtClean="0"/>
              <a:t>Образец подзаголовка</a:t>
            </a:r>
            <a:endParaRPr kumimoji="0" lang="en-US"/>
          </a:p>
        </p:txBody>
      </p:sp>
      <p:sp>
        <p:nvSpPr>
          <p:cNvPr id="16" name="Дата 15"/>
          <p:cNvSpPr>
            <a:spLocks noGrp="1"/>
          </p:cNvSpPr>
          <p:nvPr>
            <p:ph type="dt" sz="half" idx="10"/>
          </p:nvPr>
        </p:nvSpPr>
        <p:spPr/>
        <p:txBody>
          <a:bodyPr/>
          <a:lstStyle/>
          <a:p>
            <a:fld id="{EDCA1494-ABCC-4AF1-B040-2735A9F0FAA1}" type="datetimeFigureOut">
              <a:rPr lang="ru-RU" smtClean="0"/>
              <a:pPr/>
              <a:t>24.04.2019</a:t>
            </a:fld>
            <a:endParaRPr lang="ru-RU"/>
          </a:p>
        </p:txBody>
      </p:sp>
      <p:sp>
        <p:nvSpPr>
          <p:cNvPr id="2" name="Нижний колонтитул 1"/>
          <p:cNvSpPr>
            <a:spLocks noGrp="1"/>
          </p:cNvSpPr>
          <p:nvPr>
            <p:ph type="ftr" sz="quarter" idx="11"/>
          </p:nvPr>
        </p:nvSpPr>
        <p:spPr/>
        <p:txBody>
          <a:bodyPr/>
          <a:lstStyle/>
          <a:p>
            <a:endParaRPr lang="ru-RU"/>
          </a:p>
        </p:txBody>
      </p:sp>
      <p:sp>
        <p:nvSpPr>
          <p:cNvPr id="15" name="Номер слайда 14"/>
          <p:cNvSpPr>
            <a:spLocks noGrp="1"/>
          </p:cNvSpPr>
          <p:nvPr>
            <p:ph type="sldNum" sz="quarter" idx="12"/>
          </p:nvPr>
        </p:nvSpPr>
        <p:spPr>
          <a:xfrm>
            <a:off x="8229600" y="6473952"/>
            <a:ext cx="758952" cy="246888"/>
          </a:xfrm>
        </p:spPr>
        <p:txBody>
          <a:bodyPr/>
          <a:lstStyle/>
          <a:p>
            <a:fld id="{A0AC290A-CC3C-4D1A-8A74-042A442EDCE0}" type="slidenum">
              <a:rPr lang="ru-RU" smtClean="0"/>
              <a:pPr/>
              <a:t>‹#›</a:t>
            </a:fld>
            <a:endParaRPr lang="ru-RU"/>
          </a:p>
        </p:txBody>
      </p:sp>
    </p:spTree>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Заголовок и объект">
    <p:spTree>
      <p:nvGrpSpPr>
        <p:cNvPr id="1" name=""/>
        <p:cNvGrpSpPr/>
        <p:nvPr/>
      </p:nvGrpSpPr>
      <p:grpSpPr>
        <a:xfrm>
          <a:off x="0" y="0"/>
          <a:ext cx="0" cy="0"/>
          <a:chOff x="0" y="0"/>
          <a:chExt cx="0" cy="0"/>
        </a:xfrm>
      </p:grpSpPr>
      <p:sp>
        <p:nvSpPr>
          <p:cNvPr id="22" name="Заголовок 21"/>
          <p:cNvSpPr>
            <a:spLocks noGrp="1"/>
          </p:cNvSpPr>
          <p:nvPr>
            <p:ph type="title"/>
          </p:nvPr>
        </p:nvSpPr>
        <p:spPr/>
        <p:txBody>
          <a:bodyPr/>
          <a:lstStyle/>
          <a:p>
            <a:r>
              <a:rPr kumimoji="0" lang="ru-RU" smtClean="0"/>
              <a:t>Образец заголовка</a:t>
            </a:r>
            <a:endParaRPr kumimoji="0" lang="en-US"/>
          </a:p>
        </p:txBody>
      </p:sp>
      <p:sp>
        <p:nvSpPr>
          <p:cNvPr id="27" name="Содержимое 26"/>
          <p:cNvSpPr>
            <a:spLocks noGrp="1"/>
          </p:cNvSpPr>
          <p:nvPr>
            <p:ph idx="1"/>
          </p:nvPr>
        </p:nvSpPr>
        <p:spPr/>
        <p:txBody>
          <a:bodyPr/>
          <a:lstStyle/>
          <a:p>
            <a:pPr lvl="0" eaLnBrk="1" latinLnBrk="0" hangingPunct="1"/>
            <a:r>
              <a:rPr lang="ru-RU" smtClean="0"/>
              <a:t>Образец текста</a:t>
            </a:r>
          </a:p>
          <a:p>
            <a:pPr lvl="1" eaLnBrk="1" latinLnBrk="0" hangingPunct="1"/>
            <a:r>
              <a:rPr lang="ru-RU" smtClean="0"/>
              <a:t>Второй уровень</a:t>
            </a:r>
          </a:p>
          <a:p>
            <a:pPr lvl="2" eaLnBrk="1" latinLnBrk="0" hangingPunct="1"/>
            <a:r>
              <a:rPr lang="ru-RU" smtClean="0"/>
              <a:t>Третий уровень</a:t>
            </a:r>
          </a:p>
          <a:p>
            <a:pPr lvl="3" eaLnBrk="1" latinLnBrk="0" hangingPunct="1"/>
            <a:r>
              <a:rPr lang="ru-RU" smtClean="0"/>
              <a:t>Четвертый уровень</a:t>
            </a:r>
          </a:p>
          <a:p>
            <a:pPr lvl="4" eaLnBrk="1" latinLnBrk="0" hangingPunct="1"/>
            <a:r>
              <a:rPr lang="ru-RU" smtClean="0"/>
              <a:t>Пятый уровень</a:t>
            </a:r>
            <a:endParaRPr kumimoji="0" lang="en-US"/>
          </a:p>
        </p:txBody>
      </p:sp>
      <p:sp>
        <p:nvSpPr>
          <p:cNvPr id="25" name="Дата 24"/>
          <p:cNvSpPr>
            <a:spLocks noGrp="1"/>
          </p:cNvSpPr>
          <p:nvPr>
            <p:ph type="dt" sz="half" idx="10"/>
          </p:nvPr>
        </p:nvSpPr>
        <p:spPr/>
        <p:txBody>
          <a:bodyPr/>
          <a:lstStyle/>
          <a:p>
            <a:fld id="{EDCA1494-ABCC-4AF1-B040-2735A9F0FAA1}" type="datetimeFigureOut">
              <a:rPr lang="ru-RU" smtClean="0"/>
              <a:pPr/>
              <a:t>24.04.2019</a:t>
            </a:fld>
            <a:endParaRPr lang="ru-RU"/>
          </a:p>
        </p:txBody>
      </p:sp>
      <p:sp>
        <p:nvSpPr>
          <p:cNvPr id="19" name="Нижний колонтитул 18"/>
          <p:cNvSpPr>
            <a:spLocks noGrp="1"/>
          </p:cNvSpPr>
          <p:nvPr>
            <p:ph type="ftr" sz="quarter" idx="11"/>
          </p:nvPr>
        </p:nvSpPr>
        <p:spPr>
          <a:xfrm>
            <a:off x="3581400" y="76200"/>
            <a:ext cx="2895600" cy="288925"/>
          </a:xfrm>
        </p:spPr>
        <p:txBody>
          <a:bodyPr/>
          <a:lstStyle/>
          <a:p>
            <a:endParaRPr lang="ru-RU"/>
          </a:p>
        </p:txBody>
      </p:sp>
      <p:sp>
        <p:nvSpPr>
          <p:cNvPr id="16" name="Номер слайда 15"/>
          <p:cNvSpPr>
            <a:spLocks noGrp="1"/>
          </p:cNvSpPr>
          <p:nvPr>
            <p:ph type="sldNum" sz="quarter" idx="12"/>
          </p:nvPr>
        </p:nvSpPr>
        <p:spPr>
          <a:xfrm>
            <a:off x="8229600" y="6473952"/>
            <a:ext cx="758952" cy="246888"/>
          </a:xfrm>
        </p:spPr>
        <p:txBody>
          <a:bodyPr/>
          <a:lstStyle/>
          <a:p>
            <a:fld id="{A0AC290A-CC3C-4D1A-8A74-042A442EDCE0}" type="slidenum">
              <a:rPr lang="ru-RU" smtClean="0"/>
              <a:pPr/>
              <a:t>‹#›</a:t>
            </a:fld>
            <a:endParaRPr lang="ru-RU"/>
          </a:p>
        </p:txBody>
      </p:sp>
    </p:spTree>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showMasterSp="0" type="secHead" preserve="1">
  <p:cSld name="Заголовок раздела">
    <p:bg>
      <p:bgRef idx="1003">
        <a:schemeClr val="bg2"/>
      </p:bgRef>
    </p:bg>
    <p:spTree>
      <p:nvGrpSpPr>
        <p:cNvPr id="1" name=""/>
        <p:cNvGrpSpPr/>
        <p:nvPr/>
      </p:nvGrpSpPr>
      <p:grpSpPr>
        <a:xfrm>
          <a:off x="0" y="0"/>
          <a:ext cx="0" cy="0"/>
          <a:chOff x="0" y="0"/>
          <a:chExt cx="0" cy="0"/>
        </a:xfrm>
      </p:grpSpPr>
      <p:sp>
        <p:nvSpPr>
          <p:cNvPr id="7" name="Прямая соединительная линия 6"/>
          <p:cNvSpPr>
            <a:spLocks noChangeShapeType="1"/>
          </p:cNvSpPr>
          <p:nvPr/>
        </p:nvSpPr>
        <p:spPr bwMode="auto">
          <a:xfrm>
            <a:off x="514350" y="3444902"/>
            <a:ext cx="8629650" cy="2381"/>
          </a:xfrm>
          <a:prstGeom prst="line">
            <a:avLst/>
          </a:prstGeom>
          <a:noFill/>
          <a:ln w="9525" cap="flat" cmpd="sng" algn="ctr">
            <a:gradFill flip="none" rotWithShape="1">
              <a:gsLst>
                <a:gs pos="0">
                  <a:schemeClr val="accent1">
                    <a:alpha val="0"/>
                  </a:schemeClr>
                </a:gs>
                <a:gs pos="17000">
                  <a:schemeClr val="accent1"/>
                </a:gs>
                <a:gs pos="100000">
                  <a:schemeClr val="accent1"/>
                </a:gs>
              </a:gsLst>
              <a:lin ang="0" scaled="1"/>
              <a:tileRect/>
            </a:gradFill>
            <a:prstDash val="solid"/>
            <a:round/>
            <a:headEnd type="none" w="med" len="med"/>
            <a:tailEnd type="none" w="med" len="med"/>
          </a:ln>
          <a:effectLst/>
        </p:spPr>
        <p:txBody>
          <a:bodyPr vert="horz" wrap="square" lIns="91440" tIns="45720" rIns="91440" bIns="45720" anchor="t" compatLnSpc="1"/>
          <a:lstStyle/>
          <a:p>
            <a:endParaRPr kumimoji="0" lang="en-US"/>
          </a:p>
        </p:txBody>
      </p:sp>
      <p:sp>
        <p:nvSpPr>
          <p:cNvPr id="6" name="Текст 5"/>
          <p:cNvSpPr>
            <a:spLocks noGrp="1"/>
          </p:cNvSpPr>
          <p:nvPr>
            <p:ph type="body" idx="1"/>
          </p:nvPr>
        </p:nvSpPr>
        <p:spPr>
          <a:xfrm>
            <a:off x="381000" y="1676400"/>
            <a:ext cx="8458200" cy="1219200"/>
          </a:xfrm>
        </p:spPr>
        <p:txBody>
          <a:bodyPr anchor="b"/>
          <a:lstStyle>
            <a:lvl1pPr marL="0" indent="0" algn="r">
              <a:buNone/>
              <a:defRPr sz="2000">
                <a:solidFill>
                  <a:schemeClr val="tx2">
                    <a:shade val="75000"/>
                  </a:schemeClr>
                </a:solidFill>
              </a:defRPr>
            </a:lvl1pPr>
            <a:lvl2pPr>
              <a:buNone/>
              <a:defRPr sz="1800">
                <a:solidFill>
                  <a:schemeClr val="tx1">
                    <a:tint val="75000"/>
                  </a:schemeClr>
                </a:solidFill>
              </a:defRPr>
            </a:lvl2pPr>
            <a:lvl3pPr>
              <a:buNone/>
              <a:defRPr sz="1600">
                <a:solidFill>
                  <a:schemeClr val="tx1">
                    <a:tint val="75000"/>
                  </a:schemeClr>
                </a:solidFill>
              </a:defRPr>
            </a:lvl3pPr>
            <a:lvl4pPr>
              <a:buNone/>
              <a:defRPr sz="1400">
                <a:solidFill>
                  <a:schemeClr val="tx1">
                    <a:tint val="75000"/>
                  </a:schemeClr>
                </a:solidFill>
              </a:defRPr>
            </a:lvl4pPr>
            <a:lvl5pPr>
              <a:buNone/>
              <a:defRPr sz="1400">
                <a:solidFill>
                  <a:schemeClr val="tx1">
                    <a:tint val="75000"/>
                  </a:schemeClr>
                </a:solidFill>
              </a:defRPr>
            </a:lvl5pPr>
          </a:lstStyle>
          <a:p>
            <a:pPr lvl="0" eaLnBrk="1" latinLnBrk="0" hangingPunct="1"/>
            <a:r>
              <a:rPr kumimoji="0" lang="ru-RU" smtClean="0"/>
              <a:t>Образец текста</a:t>
            </a:r>
          </a:p>
        </p:txBody>
      </p:sp>
      <p:sp>
        <p:nvSpPr>
          <p:cNvPr id="19" name="Дата 18"/>
          <p:cNvSpPr>
            <a:spLocks noGrp="1"/>
          </p:cNvSpPr>
          <p:nvPr>
            <p:ph type="dt" sz="half" idx="10"/>
          </p:nvPr>
        </p:nvSpPr>
        <p:spPr/>
        <p:txBody>
          <a:bodyPr/>
          <a:lstStyle/>
          <a:p>
            <a:fld id="{EDCA1494-ABCC-4AF1-B040-2735A9F0FAA1}" type="datetimeFigureOut">
              <a:rPr lang="ru-RU" smtClean="0"/>
              <a:pPr/>
              <a:t>24.04.2019</a:t>
            </a:fld>
            <a:endParaRPr lang="ru-RU"/>
          </a:p>
        </p:txBody>
      </p:sp>
      <p:sp>
        <p:nvSpPr>
          <p:cNvPr id="11" name="Нижний колонтитул 10"/>
          <p:cNvSpPr>
            <a:spLocks noGrp="1"/>
          </p:cNvSpPr>
          <p:nvPr>
            <p:ph type="ftr" sz="quarter" idx="11"/>
          </p:nvPr>
        </p:nvSpPr>
        <p:spPr/>
        <p:txBody>
          <a:bodyPr/>
          <a:lstStyle/>
          <a:p>
            <a:endParaRPr lang="ru-RU"/>
          </a:p>
        </p:txBody>
      </p:sp>
      <p:sp>
        <p:nvSpPr>
          <p:cNvPr id="16" name="Номер слайда 15"/>
          <p:cNvSpPr>
            <a:spLocks noGrp="1"/>
          </p:cNvSpPr>
          <p:nvPr>
            <p:ph type="sldNum" sz="quarter" idx="12"/>
          </p:nvPr>
        </p:nvSpPr>
        <p:spPr/>
        <p:txBody>
          <a:bodyPr/>
          <a:lstStyle/>
          <a:p>
            <a:fld id="{A0AC290A-CC3C-4D1A-8A74-042A442EDCE0}" type="slidenum">
              <a:rPr lang="ru-RU" smtClean="0"/>
              <a:pPr/>
              <a:t>‹#›</a:t>
            </a:fld>
            <a:endParaRPr lang="ru-RU"/>
          </a:p>
        </p:txBody>
      </p:sp>
      <p:sp>
        <p:nvSpPr>
          <p:cNvPr id="8" name="Заголовок 7"/>
          <p:cNvSpPr>
            <a:spLocks noGrp="1"/>
          </p:cNvSpPr>
          <p:nvPr>
            <p:ph type="title"/>
          </p:nvPr>
        </p:nvSpPr>
        <p:spPr>
          <a:xfrm>
            <a:off x="180475" y="2947085"/>
            <a:ext cx="8686800" cy="1184825"/>
          </a:xfrm>
        </p:spPr>
        <p:txBody>
          <a:bodyPr rtlCol="0" anchor="t"/>
          <a:lstStyle>
            <a:lvl1pPr algn="r">
              <a:defRPr/>
            </a:lvl1pPr>
          </a:lstStyle>
          <a:p>
            <a:r>
              <a:rPr kumimoji="0" lang="ru-RU" smtClean="0"/>
              <a:t>Образец заголовка</a:t>
            </a:r>
            <a:endParaRPr kumimoji="0" lang="en-US"/>
          </a:p>
        </p:txBody>
      </p:sp>
    </p:spTree>
  </p:cSld>
  <p:clrMapOvr>
    <a:overrideClrMapping bg1="dk1" tx1="lt1" bg2="dk2" tx2="lt2" accent1="accent1" accent2="accent2" accent3="accent3" accent4="accent4" accent5="accent5" accent6="accent6" hlink="hlink" folHlink="folHlink"/>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Два объекта">
    <p:spTree>
      <p:nvGrpSpPr>
        <p:cNvPr id="1" name=""/>
        <p:cNvGrpSpPr/>
        <p:nvPr/>
      </p:nvGrpSpPr>
      <p:grpSpPr>
        <a:xfrm>
          <a:off x="0" y="0"/>
          <a:ext cx="0" cy="0"/>
          <a:chOff x="0" y="0"/>
          <a:chExt cx="0" cy="0"/>
        </a:xfrm>
      </p:grpSpPr>
      <p:sp>
        <p:nvSpPr>
          <p:cNvPr id="20" name="Заголовок 19"/>
          <p:cNvSpPr>
            <a:spLocks noGrp="1"/>
          </p:cNvSpPr>
          <p:nvPr>
            <p:ph type="title"/>
          </p:nvPr>
        </p:nvSpPr>
        <p:spPr>
          <a:xfrm>
            <a:off x="301752" y="457200"/>
            <a:ext cx="8686800" cy="841248"/>
          </a:xfrm>
        </p:spPr>
        <p:txBody>
          <a:bodyPr/>
          <a:lstStyle/>
          <a:p>
            <a:r>
              <a:rPr kumimoji="0" lang="ru-RU" smtClean="0"/>
              <a:t>Образец заголовка</a:t>
            </a:r>
            <a:endParaRPr kumimoji="0" lang="en-US"/>
          </a:p>
        </p:txBody>
      </p:sp>
      <p:sp>
        <p:nvSpPr>
          <p:cNvPr id="14" name="Содержимое 13"/>
          <p:cNvSpPr>
            <a:spLocks noGrp="1"/>
          </p:cNvSpPr>
          <p:nvPr>
            <p:ph sz="half" idx="1"/>
          </p:nvPr>
        </p:nvSpPr>
        <p:spPr>
          <a:xfrm>
            <a:off x="304800" y="1600200"/>
            <a:ext cx="4191000" cy="4724400"/>
          </a:xfrm>
        </p:spPr>
        <p:txBody>
          <a:bodyPr/>
          <a:lstStyle>
            <a:lvl1pPr>
              <a:defRPr sz="2800"/>
            </a:lvl1pPr>
            <a:lvl2pPr>
              <a:defRPr sz="2400"/>
            </a:lvl2pPr>
            <a:lvl3pPr>
              <a:defRPr sz="2000"/>
            </a:lvl3pPr>
            <a:lvl4pPr>
              <a:defRPr sz="1800"/>
            </a:lvl4pPr>
            <a:lvl5pPr>
              <a:defRPr sz="1800"/>
            </a:lvl5pPr>
          </a:lstStyle>
          <a:p>
            <a:pPr lvl="0" eaLnBrk="1" latinLnBrk="0" hangingPunct="1"/>
            <a:r>
              <a:rPr lang="ru-RU" smtClean="0"/>
              <a:t>Образец текста</a:t>
            </a:r>
          </a:p>
          <a:p>
            <a:pPr lvl="1" eaLnBrk="1" latinLnBrk="0" hangingPunct="1"/>
            <a:r>
              <a:rPr lang="ru-RU" smtClean="0"/>
              <a:t>Второй уровень</a:t>
            </a:r>
          </a:p>
          <a:p>
            <a:pPr lvl="2" eaLnBrk="1" latinLnBrk="0" hangingPunct="1"/>
            <a:r>
              <a:rPr lang="ru-RU" smtClean="0"/>
              <a:t>Третий уровень</a:t>
            </a:r>
          </a:p>
          <a:p>
            <a:pPr lvl="3" eaLnBrk="1" latinLnBrk="0" hangingPunct="1"/>
            <a:r>
              <a:rPr lang="ru-RU" smtClean="0"/>
              <a:t>Четвертый уровень</a:t>
            </a:r>
          </a:p>
          <a:p>
            <a:pPr lvl="4" eaLnBrk="1" latinLnBrk="0" hangingPunct="1"/>
            <a:r>
              <a:rPr lang="ru-RU" smtClean="0"/>
              <a:t>Пятый уровень</a:t>
            </a:r>
            <a:endParaRPr kumimoji="0" lang="en-US"/>
          </a:p>
        </p:txBody>
      </p:sp>
      <p:sp>
        <p:nvSpPr>
          <p:cNvPr id="13" name="Содержимое 12"/>
          <p:cNvSpPr>
            <a:spLocks noGrp="1"/>
          </p:cNvSpPr>
          <p:nvPr>
            <p:ph sz="half" idx="2"/>
          </p:nvPr>
        </p:nvSpPr>
        <p:spPr>
          <a:xfrm>
            <a:off x="4648200" y="1600200"/>
            <a:ext cx="4343400" cy="4724400"/>
          </a:xfrm>
        </p:spPr>
        <p:txBody>
          <a:bodyPr/>
          <a:lstStyle>
            <a:lvl1pPr>
              <a:defRPr sz="2800"/>
            </a:lvl1pPr>
            <a:lvl2pPr>
              <a:defRPr sz="2400"/>
            </a:lvl2pPr>
            <a:lvl3pPr>
              <a:defRPr sz="2000"/>
            </a:lvl3pPr>
            <a:lvl4pPr>
              <a:defRPr sz="1800"/>
            </a:lvl4pPr>
            <a:lvl5pPr>
              <a:defRPr sz="1800"/>
            </a:lvl5pPr>
          </a:lstStyle>
          <a:p>
            <a:pPr lvl="0" eaLnBrk="1" latinLnBrk="0" hangingPunct="1"/>
            <a:r>
              <a:rPr lang="ru-RU" smtClean="0"/>
              <a:t>Образец текста</a:t>
            </a:r>
          </a:p>
          <a:p>
            <a:pPr lvl="1" eaLnBrk="1" latinLnBrk="0" hangingPunct="1"/>
            <a:r>
              <a:rPr lang="ru-RU" smtClean="0"/>
              <a:t>Второй уровень</a:t>
            </a:r>
          </a:p>
          <a:p>
            <a:pPr lvl="2" eaLnBrk="1" latinLnBrk="0" hangingPunct="1"/>
            <a:r>
              <a:rPr lang="ru-RU" smtClean="0"/>
              <a:t>Третий уровень</a:t>
            </a:r>
          </a:p>
          <a:p>
            <a:pPr lvl="3" eaLnBrk="1" latinLnBrk="0" hangingPunct="1"/>
            <a:r>
              <a:rPr lang="ru-RU" smtClean="0"/>
              <a:t>Четвертый уровень</a:t>
            </a:r>
          </a:p>
          <a:p>
            <a:pPr lvl="4" eaLnBrk="1" latinLnBrk="0" hangingPunct="1"/>
            <a:r>
              <a:rPr lang="ru-RU" smtClean="0"/>
              <a:t>Пятый уровень</a:t>
            </a:r>
            <a:endParaRPr kumimoji="0" lang="en-US"/>
          </a:p>
        </p:txBody>
      </p:sp>
      <p:sp>
        <p:nvSpPr>
          <p:cNvPr id="21" name="Дата 20"/>
          <p:cNvSpPr>
            <a:spLocks noGrp="1"/>
          </p:cNvSpPr>
          <p:nvPr>
            <p:ph type="dt" sz="half" idx="10"/>
          </p:nvPr>
        </p:nvSpPr>
        <p:spPr/>
        <p:txBody>
          <a:bodyPr/>
          <a:lstStyle/>
          <a:p>
            <a:fld id="{EDCA1494-ABCC-4AF1-B040-2735A9F0FAA1}" type="datetimeFigureOut">
              <a:rPr lang="ru-RU" smtClean="0"/>
              <a:pPr/>
              <a:t>24.04.2019</a:t>
            </a:fld>
            <a:endParaRPr lang="ru-RU"/>
          </a:p>
        </p:txBody>
      </p:sp>
      <p:sp>
        <p:nvSpPr>
          <p:cNvPr id="10" name="Нижний колонтитул 9"/>
          <p:cNvSpPr>
            <a:spLocks noGrp="1"/>
          </p:cNvSpPr>
          <p:nvPr>
            <p:ph type="ftr" sz="quarter" idx="11"/>
          </p:nvPr>
        </p:nvSpPr>
        <p:spPr/>
        <p:txBody>
          <a:bodyPr/>
          <a:lstStyle/>
          <a:p>
            <a:endParaRPr lang="ru-RU"/>
          </a:p>
        </p:txBody>
      </p:sp>
      <p:sp>
        <p:nvSpPr>
          <p:cNvPr id="31" name="Номер слайда 30"/>
          <p:cNvSpPr>
            <a:spLocks noGrp="1"/>
          </p:cNvSpPr>
          <p:nvPr>
            <p:ph type="sldNum" sz="quarter" idx="12"/>
          </p:nvPr>
        </p:nvSpPr>
        <p:spPr/>
        <p:txBody>
          <a:bodyPr/>
          <a:lstStyle/>
          <a:p>
            <a:fld id="{A0AC290A-CC3C-4D1A-8A74-042A442EDCE0}" type="slidenum">
              <a:rPr lang="ru-RU" smtClean="0"/>
              <a:pPr/>
              <a:t>‹#›</a:t>
            </a:fld>
            <a:endParaRPr lang="ru-RU"/>
          </a:p>
        </p:txBody>
      </p:sp>
    </p:spTree>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showMasterSp="0" type="twoTxTwoObj" preserve="1">
  <p:cSld name="Сравнение">
    <p:spTree>
      <p:nvGrpSpPr>
        <p:cNvPr id="1" name=""/>
        <p:cNvGrpSpPr/>
        <p:nvPr/>
      </p:nvGrpSpPr>
      <p:grpSpPr>
        <a:xfrm>
          <a:off x="0" y="0"/>
          <a:ext cx="0" cy="0"/>
          <a:chOff x="0" y="0"/>
          <a:chExt cx="0" cy="0"/>
        </a:xfrm>
      </p:grpSpPr>
      <p:sp>
        <p:nvSpPr>
          <p:cNvPr id="29" name="Заголовок 28"/>
          <p:cNvSpPr>
            <a:spLocks noGrp="1"/>
          </p:cNvSpPr>
          <p:nvPr>
            <p:ph type="title"/>
          </p:nvPr>
        </p:nvSpPr>
        <p:spPr>
          <a:xfrm>
            <a:off x="304800" y="5410200"/>
            <a:ext cx="8610600" cy="882650"/>
          </a:xfrm>
        </p:spPr>
        <p:txBody>
          <a:bodyPr anchor="ctr"/>
          <a:lstStyle>
            <a:lvl1pPr>
              <a:defRPr/>
            </a:lvl1pPr>
          </a:lstStyle>
          <a:p>
            <a:r>
              <a:rPr kumimoji="0" lang="ru-RU" smtClean="0"/>
              <a:t>Образец заголовка</a:t>
            </a:r>
            <a:endParaRPr kumimoji="0" lang="en-US"/>
          </a:p>
        </p:txBody>
      </p:sp>
      <p:sp>
        <p:nvSpPr>
          <p:cNvPr id="13" name="Текст 12"/>
          <p:cNvSpPr>
            <a:spLocks noGrp="1"/>
          </p:cNvSpPr>
          <p:nvPr>
            <p:ph type="body" idx="1"/>
          </p:nvPr>
        </p:nvSpPr>
        <p:spPr>
          <a:xfrm>
            <a:off x="281444" y="666750"/>
            <a:ext cx="4290556" cy="639762"/>
          </a:xfrm>
        </p:spPr>
        <p:txBody>
          <a:bodyPr anchor="ctr"/>
          <a:lstStyle>
            <a:lvl1pPr marL="0" indent="0">
              <a:buNone/>
              <a:defRPr sz="1800" b="0" cap="all" baseline="0">
                <a:solidFill>
                  <a:schemeClr val="accent1">
                    <a:shade val="50000"/>
                  </a:schemeClr>
                </a:solidFill>
                <a:latin typeface="+mj-lt"/>
                <a:ea typeface="+mj-ea"/>
                <a:cs typeface="+mj-cs"/>
              </a:defRPr>
            </a:lvl1pPr>
            <a:lvl2pPr>
              <a:buNone/>
              <a:defRPr sz="2000" b="1"/>
            </a:lvl2pPr>
            <a:lvl3pPr>
              <a:buNone/>
              <a:defRPr sz="1800" b="1"/>
            </a:lvl3pPr>
            <a:lvl4pPr>
              <a:buNone/>
              <a:defRPr sz="1600" b="1"/>
            </a:lvl4pPr>
            <a:lvl5pPr>
              <a:buNone/>
              <a:defRPr sz="1600" b="1"/>
            </a:lvl5pPr>
          </a:lstStyle>
          <a:p>
            <a:pPr lvl="0" eaLnBrk="1" latinLnBrk="0" hangingPunct="1"/>
            <a:r>
              <a:rPr kumimoji="0" lang="ru-RU" smtClean="0"/>
              <a:t>Образец текста</a:t>
            </a:r>
          </a:p>
        </p:txBody>
      </p:sp>
      <p:sp>
        <p:nvSpPr>
          <p:cNvPr id="25" name="Текст 24"/>
          <p:cNvSpPr>
            <a:spLocks noGrp="1"/>
          </p:cNvSpPr>
          <p:nvPr>
            <p:ph type="body" sz="half" idx="3"/>
          </p:nvPr>
        </p:nvSpPr>
        <p:spPr>
          <a:xfrm>
            <a:off x="4645025" y="666750"/>
            <a:ext cx="4292241" cy="639762"/>
          </a:xfrm>
        </p:spPr>
        <p:txBody>
          <a:bodyPr anchor="ctr"/>
          <a:lstStyle>
            <a:lvl1pPr marL="0" indent="0">
              <a:buNone/>
              <a:defRPr sz="1800" b="0" cap="all" baseline="0">
                <a:solidFill>
                  <a:schemeClr val="accent1">
                    <a:shade val="50000"/>
                  </a:schemeClr>
                </a:solidFill>
                <a:latin typeface="+mj-lt"/>
                <a:ea typeface="+mj-ea"/>
                <a:cs typeface="+mj-cs"/>
              </a:defRPr>
            </a:lvl1pPr>
            <a:lvl2pPr>
              <a:buNone/>
              <a:defRPr sz="2000" b="1"/>
            </a:lvl2pPr>
            <a:lvl3pPr>
              <a:buNone/>
              <a:defRPr sz="1800" b="1"/>
            </a:lvl3pPr>
            <a:lvl4pPr>
              <a:buNone/>
              <a:defRPr sz="1600" b="1"/>
            </a:lvl4pPr>
            <a:lvl5pPr>
              <a:buNone/>
              <a:defRPr sz="1600" b="1"/>
            </a:lvl5pPr>
          </a:lstStyle>
          <a:p>
            <a:pPr lvl="0" eaLnBrk="1" latinLnBrk="0" hangingPunct="1"/>
            <a:r>
              <a:rPr kumimoji="0" lang="ru-RU" smtClean="0"/>
              <a:t>Образец текста</a:t>
            </a:r>
          </a:p>
        </p:txBody>
      </p:sp>
      <p:sp>
        <p:nvSpPr>
          <p:cNvPr id="4" name="Содержимое 3"/>
          <p:cNvSpPr>
            <a:spLocks noGrp="1"/>
          </p:cNvSpPr>
          <p:nvPr>
            <p:ph sz="quarter" idx="2"/>
          </p:nvPr>
        </p:nvSpPr>
        <p:spPr>
          <a:xfrm>
            <a:off x="281444" y="1316037"/>
            <a:ext cx="4290556" cy="3941763"/>
          </a:xfrm>
        </p:spPr>
        <p:txBody>
          <a:bodyPr/>
          <a:lstStyle>
            <a:lvl1pPr>
              <a:defRPr sz="2400"/>
            </a:lvl1pPr>
            <a:lvl2pPr>
              <a:defRPr sz="2000"/>
            </a:lvl2pPr>
            <a:lvl3pPr>
              <a:defRPr sz="1800"/>
            </a:lvl3pPr>
            <a:lvl4pPr>
              <a:defRPr sz="1600"/>
            </a:lvl4pPr>
            <a:lvl5pPr>
              <a:defRPr sz="1600"/>
            </a:lvl5pPr>
          </a:lstStyle>
          <a:p>
            <a:pPr lvl="0" eaLnBrk="1" latinLnBrk="0" hangingPunct="1"/>
            <a:r>
              <a:rPr lang="ru-RU" smtClean="0"/>
              <a:t>Образец текста</a:t>
            </a:r>
          </a:p>
          <a:p>
            <a:pPr lvl="1" eaLnBrk="1" latinLnBrk="0" hangingPunct="1"/>
            <a:r>
              <a:rPr lang="ru-RU" smtClean="0"/>
              <a:t>Второй уровень</a:t>
            </a:r>
          </a:p>
          <a:p>
            <a:pPr lvl="2" eaLnBrk="1" latinLnBrk="0" hangingPunct="1"/>
            <a:r>
              <a:rPr lang="ru-RU" smtClean="0"/>
              <a:t>Третий уровень</a:t>
            </a:r>
          </a:p>
          <a:p>
            <a:pPr lvl="3" eaLnBrk="1" latinLnBrk="0" hangingPunct="1"/>
            <a:r>
              <a:rPr lang="ru-RU" smtClean="0"/>
              <a:t>Четвертый уровень</a:t>
            </a:r>
          </a:p>
          <a:p>
            <a:pPr lvl="4" eaLnBrk="1" latinLnBrk="0" hangingPunct="1"/>
            <a:r>
              <a:rPr lang="ru-RU" smtClean="0"/>
              <a:t>Пятый уровень</a:t>
            </a:r>
            <a:endParaRPr kumimoji="0" lang="en-US"/>
          </a:p>
        </p:txBody>
      </p:sp>
      <p:sp>
        <p:nvSpPr>
          <p:cNvPr id="28" name="Содержимое 27"/>
          <p:cNvSpPr>
            <a:spLocks noGrp="1"/>
          </p:cNvSpPr>
          <p:nvPr>
            <p:ph sz="quarter" idx="4"/>
          </p:nvPr>
        </p:nvSpPr>
        <p:spPr>
          <a:xfrm>
            <a:off x="4648730" y="1316037"/>
            <a:ext cx="4288536" cy="3941763"/>
          </a:xfrm>
        </p:spPr>
        <p:txBody>
          <a:bodyPr/>
          <a:lstStyle>
            <a:lvl1pPr>
              <a:defRPr sz="2400"/>
            </a:lvl1pPr>
            <a:lvl2pPr>
              <a:defRPr sz="2000"/>
            </a:lvl2pPr>
            <a:lvl3pPr>
              <a:defRPr sz="1800"/>
            </a:lvl3pPr>
            <a:lvl4pPr>
              <a:defRPr sz="1600"/>
            </a:lvl4pPr>
            <a:lvl5pPr>
              <a:defRPr sz="1600"/>
            </a:lvl5pPr>
          </a:lstStyle>
          <a:p>
            <a:pPr lvl="0" eaLnBrk="1" latinLnBrk="0" hangingPunct="1"/>
            <a:r>
              <a:rPr lang="ru-RU" smtClean="0"/>
              <a:t>Образец текста</a:t>
            </a:r>
          </a:p>
          <a:p>
            <a:pPr lvl="1" eaLnBrk="1" latinLnBrk="0" hangingPunct="1"/>
            <a:r>
              <a:rPr lang="ru-RU" smtClean="0"/>
              <a:t>Второй уровень</a:t>
            </a:r>
          </a:p>
          <a:p>
            <a:pPr lvl="2" eaLnBrk="1" latinLnBrk="0" hangingPunct="1"/>
            <a:r>
              <a:rPr lang="ru-RU" smtClean="0"/>
              <a:t>Третий уровень</a:t>
            </a:r>
          </a:p>
          <a:p>
            <a:pPr lvl="3" eaLnBrk="1" latinLnBrk="0" hangingPunct="1"/>
            <a:r>
              <a:rPr lang="ru-RU" smtClean="0"/>
              <a:t>Четвертый уровень</a:t>
            </a:r>
          </a:p>
          <a:p>
            <a:pPr lvl="4" eaLnBrk="1" latinLnBrk="0" hangingPunct="1"/>
            <a:r>
              <a:rPr lang="ru-RU" smtClean="0"/>
              <a:t>Пятый уровень</a:t>
            </a:r>
            <a:endParaRPr kumimoji="0" lang="en-US"/>
          </a:p>
        </p:txBody>
      </p:sp>
      <p:sp>
        <p:nvSpPr>
          <p:cNvPr id="10" name="Дата 9"/>
          <p:cNvSpPr>
            <a:spLocks noGrp="1"/>
          </p:cNvSpPr>
          <p:nvPr>
            <p:ph type="dt" sz="half" idx="10"/>
          </p:nvPr>
        </p:nvSpPr>
        <p:spPr/>
        <p:txBody>
          <a:bodyPr/>
          <a:lstStyle/>
          <a:p>
            <a:fld id="{EDCA1494-ABCC-4AF1-B040-2735A9F0FAA1}" type="datetimeFigureOut">
              <a:rPr lang="ru-RU" smtClean="0"/>
              <a:pPr/>
              <a:t>24.04.2019</a:t>
            </a:fld>
            <a:endParaRPr lang="ru-RU"/>
          </a:p>
        </p:txBody>
      </p:sp>
      <p:sp>
        <p:nvSpPr>
          <p:cNvPr id="6" name="Нижний колонтитул 5"/>
          <p:cNvSpPr>
            <a:spLocks noGrp="1"/>
          </p:cNvSpPr>
          <p:nvPr>
            <p:ph type="ftr" sz="quarter" idx="11"/>
          </p:nvPr>
        </p:nvSpPr>
        <p:spPr/>
        <p:txBody>
          <a:bodyPr/>
          <a:lstStyle/>
          <a:p>
            <a:endParaRPr lang="ru-RU"/>
          </a:p>
        </p:txBody>
      </p:sp>
      <p:sp>
        <p:nvSpPr>
          <p:cNvPr id="7" name="Номер слайда 6"/>
          <p:cNvSpPr>
            <a:spLocks noGrp="1"/>
          </p:cNvSpPr>
          <p:nvPr>
            <p:ph type="sldNum" sz="quarter" idx="12"/>
          </p:nvPr>
        </p:nvSpPr>
        <p:spPr>
          <a:xfrm>
            <a:off x="8229600" y="6477000"/>
            <a:ext cx="762000" cy="246888"/>
          </a:xfrm>
        </p:spPr>
        <p:txBody>
          <a:bodyPr/>
          <a:lstStyle/>
          <a:p>
            <a:fld id="{A0AC290A-CC3C-4D1A-8A74-042A442EDCE0}" type="slidenum">
              <a:rPr lang="ru-RU" smtClean="0"/>
              <a:pPr/>
              <a:t>‹#›</a:t>
            </a:fld>
            <a:endParaRPr lang="ru-RU"/>
          </a:p>
        </p:txBody>
      </p:sp>
      <p:sp>
        <p:nvSpPr>
          <p:cNvPr id="11" name="Прямая соединительная линия 10"/>
          <p:cNvSpPr>
            <a:spLocks noChangeShapeType="1"/>
          </p:cNvSpPr>
          <p:nvPr/>
        </p:nvSpPr>
        <p:spPr bwMode="auto">
          <a:xfrm>
            <a:off x="514350" y="6019800"/>
            <a:ext cx="8629650" cy="2381"/>
          </a:xfrm>
          <a:prstGeom prst="line">
            <a:avLst/>
          </a:prstGeom>
          <a:noFill/>
          <a:ln w="9525" cap="flat" cmpd="sng" algn="ctr">
            <a:gradFill flip="none" rotWithShape="1">
              <a:gsLst>
                <a:gs pos="0">
                  <a:schemeClr val="accent1">
                    <a:alpha val="0"/>
                  </a:schemeClr>
                </a:gs>
                <a:gs pos="17000">
                  <a:schemeClr val="accent1"/>
                </a:gs>
                <a:gs pos="100000">
                  <a:schemeClr val="accent1"/>
                </a:gs>
              </a:gsLst>
              <a:lin ang="0" scaled="1"/>
              <a:tileRect/>
            </a:gradFill>
            <a:prstDash val="solid"/>
            <a:round/>
            <a:headEnd type="none" w="med" len="med"/>
            <a:tailEnd type="none" w="med" len="med"/>
          </a:ln>
          <a:effectLst/>
        </p:spPr>
        <p:txBody>
          <a:bodyPr vert="horz" wrap="square" lIns="91440" tIns="45720" rIns="91440" bIns="45720" anchor="t" compatLnSpc="1"/>
          <a:lstStyle/>
          <a:p>
            <a:endParaRPr kumimoji="0" lang="en-US"/>
          </a:p>
        </p:txBody>
      </p:sp>
    </p:spTree>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Только заголовок">
    <p:spTree>
      <p:nvGrpSpPr>
        <p:cNvPr id="1" name=""/>
        <p:cNvGrpSpPr/>
        <p:nvPr/>
      </p:nvGrpSpPr>
      <p:grpSpPr>
        <a:xfrm>
          <a:off x="0" y="0"/>
          <a:ext cx="0" cy="0"/>
          <a:chOff x="0" y="0"/>
          <a:chExt cx="0" cy="0"/>
        </a:xfrm>
      </p:grpSpPr>
      <p:sp>
        <p:nvSpPr>
          <p:cNvPr id="30" name="Заголовок 29"/>
          <p:cNvSpPr>
            <a:spLocks noGrp="1"/>
          </p:cNvSpPr>
          <p:nvPr>
            <p:ph type="title"/>
          </p:nvPr>
        </p:nvSpPr>
        <p:spPr>
          <a:xfrm>
            <a:off x="301752" y="457200"/>
            <a:ext cx="8686800" cy="841248"/>
          </a:xfrm>
        </p:spPr>
        <p:txBody>
          <a:bodyPr/>
          <a:lstStyle/>
          <a:p>
            <a:r>
              <a:rPr kumimoji="0" lang="ru-RU" smtClean="0"/>
              <a:t>Образец заголовка</a:t>
            </a:r>
            <a:endParaRPr kumimoji="0" lang="en-US"/>
          </a:p>
        </p:txBody>
      </p:sp>
      <p:sp>
        <p:nvSpPr>
          <p:cNvPr id="12" name="Дата 11"/>
          <p:cNvSpPr>
            <a:spLocks noGrp="1"/>
          </p:cNvSpPr>
          <p:nvPr>
            <p:ph type="dt" sz="half" idx="10"/>
          </p:nvPr>
        </p:nvSpPr>
        <p:spPr/>
        <p:txBody>
          <a:bodyPr/>
          <a:lstStyle/>
          <a:p>
            <a:fld id="{EDCA1494-ABCC-4AF1-B040-2735A9F0FAA1}" type="datetimeFigureOut">
              <a:rPr lang="ru-RU" smtClean="0"/>
              <a:pPr/>
              <a:t>24.04.2019</a:t>
            </a:fld>
            <a:endParaRPr lang="ru-RU"/>
          </a:p>
        </p:txBody>
      </p:sp>
      <p:sp>
        <p:nvSpPr>
          <p:cNvPr id="21" name="Нижний колонтитул 20"/>
          <p:cNvSpPr>
            <a:spLocks noGrp="1"/>
          </p:cNvSpPr>
          <p:nvPr>
            <p:ph type="ftr" sz="quarter" idx="11"/>
          </p:nvPr>
        </p:nvSpPr>
        <p:spPr/>
        <p:txBody>
          <a:bodyPr/>
          <a:lstStyle/>
          <a:p>
            <a:endParaRPr lang="ru-RU"/>
          </a:p>
        </p:txBody>
      </p:sp>
      <p:sp>
        <p:nvSpPr>
          <p:cNvPr id="6" name="Номер слайда 5"/>
          <p:cNvSpPr>
            <a:spLocks noGrp="1"/>
          </p:cNvSpPr>
          <p:nvPr>
            <p:ph type="sldNum" sz="quarter" idx="12"/>
          </p:nvPr>
        </p:nvSpPr>
        <p:spPr/>
        <p:txBody>
          <a:bodyPr/>
          <a:lstStyle/>
          <a:p>
            <a:fld id="{A0AC290A-CC3C-4D1A-8A74-042A442EDCE0}" type="slidenum">
              <a:rPr lang="ru-RU" smtClean="0"/>
              <a:pPr/>
              <a:t>‹#›</a:t>
            </a:fld>
            <a:endParaRPr lang="ru-RU"/>
          </a:p>
        </p:txBody>
      </p:sp>
    </p:spTree>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showMasterSp="0" type="blank" preserve="1">
  <p:cSld name="Пустой слайд">
    <p:spTree>
      <p:nvGrpSpPr>
        <p:cNvPr id="1" name=""/>
        <p:cNvGrpSpPr/>
        <p:nvPr/>
      </p:nvGrpSpPr>
      <p:grpSpPr>
        <a:xfrm>
          <a:off x="0" y="0"/>
          <a:ext cx="0" cy="0"/>
          <a:chOff x="0" y="0"/>
          <a:chExt cx="0" cy="0"/>
        </a:xfrm>
      </p:grpSpPr>
      <p:sp>
        <p:nvSpPr>
          <p:cNvPr id="3" name="Дата 2"/>
          <p:cNvSpPr>
            <a:spLocks noGrp="1"/>
          </p:cNvSpPr>
          <p:nvPr>
            <p:ph type="dt" sz="half" idx="10"/>
          </p:nvPr>
        </p:nvSpPr>
        <p:spPr/>
        <p:txBody>
          <a:bodyPr/>
          <a:lstStyle/>
          <a:p>
            <a:fld id="{EDCA1494-ABCC-4AF1-B040-2735A9F0FAA1}" type="datetimeFigureOut">
              <a:rPr lang="ru-RU" smtClean="0"/>
              <a:pPr/>
              <a:t>24.04.2019</a:t>
            </a:fld>
            <a:endParaRPr lang="ru-RU"/>
          </a:p>
        </p:txBody>
      </p:sp>
      <p:sp>
        <p:nvSpPr>
          <p:cNvPr id="24" name="Нижний колонтитул 23"/>
          <p:cNvSpPr>
            <a:spLocks noGrp="1"/>
          </p:cNvSpPr>
          <p:nvPr>
            <p:ph type="ftr" sz="quarter" idx="11"/>
          </p:nvPr>
        </p:nvSpPr>
        <p:spPr/>
        <p:txBody>
          <a:bodyPr/>
          <a:lstStyle/>
          <a:p>
            <a:endParaRPr lang="ru-RU"/>
          </a:p>
        </p:txBody>
      </p:sp>
      <p:sp>
        <p:nvSpPr>
          <p:cNvPr id="7" name="Номер слайда 6"/>
          <p:cNvSpPr>
            <a:spLocks noGrp="1"/>
          </p:cNvSpPr>
          <p:nvPr>
            <p:ph type="sldNum" sz="quarter" idx="12"/>
          </p:nvPr>
        </p:nvSpPr>
        <p:spPr/>
        <p:txBody>
          <a:bodyPr/>
          <a:lstStyle/>
          <a:p>
            <a:fld id="{A0AC290A-CC3C-4D1A-8A74-042A442EDCE0}" type="slidenum">
              <a:rPr lang="ru-RU" smtClean="0"/>
              <a:pPr/>
              <a:t>‹#›</a:t>
            </a:fld>
            <a:endParaRPr lang="ru-RU"/>
          </a:p>
        </p:txBody>
      </p:sp>
    </p:spTree>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showMasterSp="0" type="objTx" preserve="1">
  <p:cSld name="Объект с подписью">
    <p:spTree>
      <p:nvGrpSpPr>
        <p:cNvPr id="1" name=""/>
        <p:cNvGrpSpPr/>
        <p:nvPr/>
      </p:nvGrpSpPr>
      <p:grpSpPr>
        <a:xfrm>
          <a:off x="0" y="0"/>
          <a:ext cx="0" cy="0"/>
          <a:chOff x="0" y="0"/>
          <a:chExt cx="0" cy="0"/>
        </a:xfrm>
      </p:grpSpPr>
      <p:sp>
        <p:nvSpPr>
          <p:cNvPr id="8" name="Прямая соединительная линия 7"/>
          <p:cNvSpPr>
            <a:spLocks noChangeShapeType="1"/>
          </p:cNvSpPr>
          <p:nvPr/>
        </p:nvSpPr>
        <p:spPr bwMode="auto">
          <a:xfrm>
            <a:off x="514350" y="5849117"/>
            <a:ext cx="8629650" cy="2381"/>
          </a:xfrm>
          <a:prstGeom prst="line">
            <a:avLst/>
          </a:prstGeom>
          <a:noFill/>
          <a:ln w="9525" cap="flat" cmpd="sng" algn="ctr">
            <a:gradFill flip="none" rotWithShape="1">
              <a:gsLst>
                <a:gs pos="0">
                  <a:schemeClr val="accent1">
                    <a:alpha val="0"/>
                  </a:schemeClr>
                </a:gs>
                <a:gs pos="17000">
                  <a:schemeClr val="accent1"/>
                </a:gs>
                <a:gs pos="100000">
                  <a:schemeClr val="accent1"/>
                </a:gs>
              </a:gsLst>
              <a:lin ang="0" scaled="1"/>
              <a:tileRect/>
            </a:gradFill>
            <a:prstDash val="solid"/>
            <a:round/>
            <a:headEnd type="none" w="med" len="med"/>
            <a:tailEnd type="none" w="med" len="med"/>
          </a:ln>
          <a:effectLst/>
        </p:spPr>
        <p:txBody>
          <a:bodyPr vert="horz" wrap="square" lIns="91440" tIns="45720" rIns="91440" bIns="45720" anchor="t" compatLnSpc="1"/>
          <a:lstStyle/>
          <a:p>
            <a:endParaRPr kumimoji="0" lang="en-US"/>
          </a:p>
        </p:txBody>
      </p:sp>
      <p:sp>
        <p:nvSpPr>
          <p:cNvPr id="12" name="Заголовок 11"/>
          <p:cNvSpPr>
            <a:spLocks noGrp="1"/>
          </p:cNvSpPr>
          <p:nvPr>
            <p:ph type="title"/>
          </p:nvPr>
        </p:nvSpPr>
        <p:spPr>
          <a:xfrm>
            <a:off x="457200" y="5486400"/>
            <a:ext cx="8458200" cy="520700"/>
          </a:xfrm>
        </p:spPr>
        <p:txBody>
          <a:bodyPr anchor="ctr"/>
          <a:lstStyle>
            <a:lvl1pPr algn="l">
              <a:buNone/>
              <a:defRPr sz="2000" b="1"/>
            </a:lvl1pPr>
          </a:lstStyle>
          <a:p>
            <a:r>
              <a:rPr kumimoji="0" lang="ru-RU" smtClean="0"/>
              <a:t>Образец заголовка</a:t>
            </a:r>
            <a:endParaRPr kumimoji="0" lang="en-US"/>
          </a:p>
        </p:txBody>
      </p:sp>
      <p:sp>
        <p:nvSpPr>
          <p:cNvPr id="26" name="Текст 25"/>
          <p:cNvSpPr>
            <a:spLocks noGrp="1"/>
          </p:cNvSpPr>
          <p:nvPr>
            <p:ph type="body" idx="2"/>
          </p:nvPr>
        </p:nvSpPr>
        <p:spPr>
          <a:xfrm>
            <a:off x="457200" y="609600"/>
            <a:ext cx="3008313" cy="4800600"/>
          </a:xfrm>
        </p:spPr>
        <p:txBody>
          <a:bodyPr/>
          <a:lstStyle>
            <a:lvl1pPr marL="0" indent="0">
              <a:buNone/>
              <a:defRPr sz="1400"/>
            </a:lvl1pPr>
            <a:lvl2pPr>
              <a:buNone/>
              <a:defRPr sz="1200"/>
            </a:lvl2pPr>
            <a:lvl3pPr>
              <a:buNone/>
              <a:defRPr sz="1000"/>
            </a:lvl3pPr>
            <a:lvl4pPr>
              <a:buNone/>
              <a:defRPr sz="900"/>
            </a:lvl4pPr>
            <a:lvl5pPr>
              <a:buNone/>
              <a:defRPr sz="900"/>
            </a:lvl5pPr>
          </a:lstStyle>
          <a:p>
            <a:pPr lvl="0" eaLnBrk="1" latinLnBrk="0" hangingPunct="1"/>
            <a:r>
              <a:rPr kumimoji="0" lang="ru-RU" smtClean="0"/>
              <a:t>Образец текста</a:t>
            </a:r>
          </a:p>
        </p:txBody>
      </p:sp>
      <p:sp>
        <p:nvSpPr>
          <p:cNvPr id="14" name="Содержимое 13"/>
          <p:cNvSpPr>
            <a:spLocks noGrp="1"/>
          </p:cNvSpPr>
          <p:nvPr>
            <p:ph sz="half" idx="1"/>
          </p:nvPr>
        </p:nvSpPr>
        <p:spPr>
          <a:xfrm>
            <a:off x="3575050" y="609600"/>
            <a:ext cx="5340350" cy="4800600"/>
          </a:xfrm>
        </p:spPr>
        <p:txBody>
          <a:bodyPr/>
          <a:lstStyle>
            <a:lvl1pPr>
              <a:defRPr sz="3200"/>
            </a:lvl1pPr>
            <a:lvl2pPr>
              <a:defRPr sz="2800"/>
            </a:lvl2pPr>
            <a:lvl3pPr>
              <a:defRPr sz="2400"/>
            </a:lvl3pPr>
            <a:lvl4pPr>
              <a:defRPr sz="2000"/>
            </a:lvl4pPr>
            <a:lvl5pPr>
              <a:defRPr sz="2000"/>
            </a:lvl5pPr>
          </a:lstStyle>
          <a:p>
            <a:pPr lvl="0" eaLnBrk="1" latinLnBrk="0" hangingPunct="1"/>
            <a:r>
              <a:rPr lang="ru-RU" smtClean="0"/>
              <a:t>Образец текста</a:t>
            </a:r>
          </a:p>
          <a:p>
            <a:pPr lvl="1" eaLnBrk="1" latinLnBrk="0" hangingPunct="1"/>
            <a:r>
              <a:rPr lang="ru-RU" smtClean="0"/>
              <a:t>Второй уровень</a:t>
            </a:r>
          </a:p>
          <a:p>
            <a:pPr lvl="2" eaLnBrk="1" latinLnBrk="0" hangingPunct="1"/>
            <a:r>
              <a:rPr lang="ru-RU" smtClean="0"/>
              <a:t>Третий уровень</a:t>
            </a:r>
          </a:p>
          <a:p>
            <a:pPr lvl="3" eaLnBrk="1" latinLnBrk="0" hangingPunct="1"/>
            <a:r>
              <a:rPr lang="ru-RU" smtClean="0"/>
              <a:t>Четвертый уровень</a:t>
            </a:r>
          </a:p>
          <a:p>
            <a:pPr lvl="4" eaLnBrk="1" latinLnBrk="0" hangingPunct="1"/>
            <a:r>
              <a:rPr lang="ru-RU" smtClean="0"/>
              <a:t>Пятый уровень</a:t>
            </a:r>
            <a:endParaRPr kumimoji="0" lang="en-US"/>
          </a:p>
        </p:txBody>
      </p:sp>
      <p:sp>
        <p:nvSpPr>
          <p:cNvPr id="25" name="Дата 24"/>
          <p:cNvSpPr>
            <a:spLocks noGrp="1"/>
          </p:cNvSpPr>
          <p:nvPr>
            <p:ph type="dt" sz="half" idx="10"/>
          </p:nvPr>
        </p:nvSpPr>
        <p:spPr/>
        <p:txBody>
          <a:bodyPr/>
          <a:lstStyle/>
          <a:p>
            <a:fld id="{EDCA1494-ABCC-4AF1-B040-2735A9F0FAA1}" type="datetimeFigureOut">
              <a:rPr lang="ru-RU" smtClean="0"/>
              <a:pPr/>
              <a:t>24.04.2019</a:t>
            </a:fld>
            <a:endParaRPr lang="ru-RU"/>
          </a:p>
        </p:txBody>
      </p:sp>
      <p:sp>
        <p:nvSpPr>
          <p:cNvPr id="29" name="Нижний колонтитул 28"/>
          <p:cNvSpPr>
            <a:spLocks noGrp="1"/>
          </p:cNvSpPr>
          <p:nvPr>
            <p:ph type="ftr" sz="quarter" idx="11"/>
          </p:nvPr>
        </p:nvSpPr>
        <p:spPr/>
        <p:txBody>
          <a:bodyPr/>
          <a:lstStyle/>
          <a:p>
            <a:endParaRPr lang="ru-RU"/>
          </a:p>
        </p:txBody>
      </p:sp>
      <p:sp>
        <p:nvSpPr>
          <p:cNvPr id="7" name="Номер слайда 6"/>
          <p:cNvSpPr>
            <a:spLocks noGrp="1"/>
          </p:cNvSpPr>
          <p:nvPr>
            <p:ph type="sldNum" sz="quarter" idx="12"/>
          </p:nvPr>
        </p:nvSpPr>
        <p:spPr/>
        <p:txBody>
          <a:bodyPr/>
          <a:lstStyle/>
          <a:p>
            <a:fld id="{A0AC290A-CC3C-4D1A-8A74-042A442EDCE0}" type="slidenum">
              <a:rPr lang="ru-RU" smtClean="0"/>
              <a:pPr/>
              <a:t>‹#›</a:t>
            </a:fld>
            <a:endParaRPr lang="ru-RU"/>
          </a:p>
        </p:txBody>
      </p:sp>
    </p:spTree>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showMasterSp="0" type="picTx" preserve="1">
  <p:cSld name="Рисунок с подписью">
    <p:spTree>
      <p:nvGrpSpPr>
        <p:cNvPr id="1" name=""/>
        <p:cNvGrpSpPr/>
        <p:nvPr/>
      </p:nvGrpSpPr>
      <p:grpSpPr>
        <a:xfrm>
          <a:off x="0" y="0"/>
          <a:ext cx="0" cy="0"/>
          <a:chOff x="0" y="0"/>
          <a:chExt cx="0" cy="0"/>
        </a:xfrm>
      </p:grpSpPr>
      <p:sp>
        <p:nvSpPr>
          <p:cNvPr id="13" name="Рисунок 12"/>
          <p:cNvSpPr>
            <a:spLocks noGrp="1"/>
          </p:cNvSpPr>
          <p:nvPr>
            <p:ph type="pic" idx="1"/>
          </p:nvPr>
        </p:nvSpPr>
        <p:spPr>
          <a:xfrm>
            <a:off x="3505200" y="616634"/>
            <a:ext cx="5029200" cy="3657600"/>
          </a:xfrm>
          <a:solidFill>
            <a:schemeClr val="bg1"/>
          </a:solidFill>
          <a:ln w="6350">
            <a:solidFill>
              <a:schemeClr val="accent1"/>
            </a:solidFill>
          </a:ln>
          <a:effectLst>
            <a:reflection blurRad="1000" stA="49000" endA="500" endPos="10000" dist="900" dir="5400000" sy="-90000" algn="bl" rotWithShape="0"/>
          </a:effectLst>
        </p:spPr>
        <p:txBody>
          <a:bodyPr/>
          <a:lstStyle>
            <a:lvl1pPr marL="0" indent="0">
              <a:buNone/>
              <a:defRPr sz="3200"/>
            </a:lvl1pPr>
          </a:lstStyle>
          <a:p>
            <a:r>
              <a:rPr kumimoji="0" lang="ru-RU" smtClean="0"/>
              <a:t>Вставка рисунка</a:t>
            </a:r>
            <a:endParaRPr kumimoji="0" lang="en-US" dirty="0"/>
          </a:p>
        </p:txBody>
      </p:sp>
      <p:sp>
        <p:nvSpPr>
          <p:cNvPr id="7" name="Дата 6"/>
          <p:cNvSpPr>
            <a:spLocks noGrp="1"/>
          </p:cNvSpPr>
          <p:nvPr>
            <p:ph type="dt" sz="half" idx="10"/>
          </p:nvPr>
        </p:nvSpPr>
        <p:spPr/>
        <p:txBody>
          <a:bodyPr/>
          <a:lstStyle/>
          <a:p>
            <a:fld id="{EDCA1494-ABCC-4AF1-B040-2735A9F0FAA1}" type="datetimeFigureOut">
              <a:rPr lang="ru-RU" smtClean="0"/>
              <a:pPr/>
              <a:t>24.04.2019</a:t>
            </a:fld>
            <a:endParaRPr lang="ru-RU"/>
          </a:p>
        </p:txBody>
      </p:sp>
      <p:sp>
        <p:nvSpPr>
          <p:cNvPr id="5" name="Нижний колонтитул 4"/>
          <p:cNvSpPr>
            <a:spLocks noGrp="1"/>
          </p:cNvSpPr>
          <p:nvPr>
            <p:ph type="ftr" sz="quarter" idx="11"/>
          </p:nvPr>
        </p:nvSpPr>
        <p:spPr/>
        <p:txBody>
          <a:bodyPr/>
          <a:lstStyle/>
          <a:p>
            <a:endParaRPr lang="ru-RU"/>
          </a:p>
        </p:txBody>
      </p:sp>
      <p:sp>
        <p:nvSpPr>
          <p:cNvPr id="31" name="Номер слайда 30"/>
          <p:cNvSpPr>
            <a:spLocks noGrp="1"/>
          </p:cNvSpPr>
          <p:nvPr>
            <p:ph type="sldNum" sz="quarter" idx="12"/>
          </p:nvPr>
        </p:nvSpPr>
        <p:spPr/>
        <p:txBody>
          <a:bodyPr/>
          <a:lstStyle/>
          <a:p>
            <a:fld id="{A0AC290A-CC3C-4D1A-8A74-042A442EDCE0}" type="slidenum">
              <a:rPr lang="ru-RU" smtClean="0"/>
              <a:pPr/>
              <a:t>‹#›</a:t>
            </a:fld>
            <a:endParaRPr lang="ru-RU"/>
          </a:p>
        </p:txBody>
      </p:sp>
      <p:sp>
        <p:nvSpPr>
          <p:cNvPr id="17" name="Заголовок 16"/>
          <p:cNvSpPr>
            <a:spLocks noGrp="1"/>
          </p:cNvSpPr>
          <p:nvPr>
            <p:ph type="title"/>
          </p:nvPr>
        </p:nvSpPr>
        <p:spPr>
          <a:xfrm>
            <a:off x="381000" y="4993760"/>
            <a:ext cx="5867400" cy="522288"/>
          </a:xfrm>
        </p:spPr>
        <p:txBody>
          <a:bodyPr anchor="ctr"/>
          <a:lstStyle>
            <a:lvl1pPr algn="l">
              <a:buNone/>
              <a:defRPr sz="2000" b="1"/>
            </a:lvl1pPr>
          </a:lstStyle>
          <a:p>
            <a:r>
              <a:rPr kumimoji="0" lang="ru-RU" smtClean="0"/>
              <a:t>Образец заголовка</a:t>
            </a:r>
            <a:endParaRPr kumimoji="0" lang="en-US"/>
          </a:p>
        </p:txBody>
      </p:sp>
      <p:sp>
        <p:nvSpPr>
          <p:cNvPr id="26" name="Текст 25"/>
          <p:cNvSpPr>
            <a:spLocks noGrp="1"/>
          </p:cNvSpPr>
          <p:nvPr>
            <p:ph type="body" sz="half" idx="2"/>
          </p:nvPr>
        </p:nvSpPr>
        <p:spPr>
          <a:xfrm>
            <a:off x="381000" y="5533218"/>
            <a:ext cx="5867400" cy="768350"/>
          </a:xfrm>
        </p:spPr>
        <p:txBody>
          <a:bodyPr lIns="109728" tIns="0"/>
          <a:lstStyle>
            <a:lvl1pPr marL="0" indent="0">
              <a:buNone/>
              <a:defRPr sz="1400"/>
            </a:lvl1pPr>
            <a:lvl2pPr>
              <a:defRPr sz="1200"/>
            </a:lvl2pPr>
            <a:lvl3pPr>
              <a:defRPr sz="1000"/>
            </a:lvl3pPr>
            <a:lvl4pPr>
              <a:defRPr sz="900"/>
            </a:lvl4pPr>
            <a:lvl5pPr>
              <a:defRPr sz="900"/>
            </a:lvl5pPr>
          </a:lstStyle>
          <a:p>
            <a:pPr lvl="0" eaLnBrk="1" latinLnBrk="0" hangingPunct="1"/>
            <a:r>
              <a:rPr kumimoji="0" lang="ru-RU" smtClean="0"/>
              <a:t>Образец текста</a:t>
            </a:r>
          </a:p>
        </p:txBody>
      </p:sp>
    </p:spTree>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Заголовок и вертикальный текст">
    <p:spTree>
      <p:nvGrpSpPr>
        <p:cNvPr id="1" name=""/>
        <p:cNvGrpSpPr/>
        <p:nvPr/>
      </p:nvGrpSpPr>
      <p:grpSpPr>
        <a:xfrm>
          <a:off x="0" y="0"/>
          <a:ext cx="0" cy="0"/>
          <a:chOff x="0" y="0"/>
          <a:chExt cx="0" cy="0"/>
        </a:xfrm>
      </p:grpSpPr>
      <p:sp>
        <p:nvSpPr>
          <p:cNvPr id="2" name="Заголовок 1"/>
          <p:cNvSpPr>
            <a:spLocks noGrp="1"/>
          </p:cNvSpPr>
          <p:nvPr>
            <p:ph type="title"/>
          </p:nvPr>
        </p:nvSpPr>
        <p:spPr/>
        <p:txBody>
          <a:bodyPr/>
          <a:lstStyle/>
          <a:p>
            <a:r>
              <a:rPr kumimoji="0" lang="ru-RU" smtClean="0"/>
              <a:t>Образец заголовка</a:t>
            </a:r>
            <a:endParaRPr kumimoji="0" lang="en-US"/>
          </a:p>
        </p:txBody>
      </p:sp>
      <p:sp>
        <p:nvSpPr>
          <p:cNvPr id="3" name="Вертикальный текст 2"/>
          <p:cNvSpPr>
            <a:spLocks noGrp="1"/>
          </p:cNvSpPr>
          <p:nvPr>
            <p:ph type="body" orient="vert" idx="1"/>
          </p:nvPr>
        </p:nvSpPr>
        <p:spPr/>
        <p:txBody>
          <a:bodyPr vert="eaVert"/>
          <a:lstStyle/>
          <a:p>
            <a:pPr lvl="0" eaLnBrk="1" latinLnBrk="0" hangingPunct="1"/>
            <a:r>
              <a:rPr lang="ru-RU" smtClean="0"/>
              <a:t>Образец текста</a:t>
            </a:r>
          </a:p>
          <a:p>
            <a:pPr lvl="1" eaLnBrk="1" latinLnBrk="0" hangingPunct="1"/>
            <a:r>
              <a:rPr lang="ru-RU" smtClean="0"/>
              <a:t>Второй уровень</a:t>
            </a:r>
          </a:p>
          <a:p>
            <a:pPr lvl="2" eaLnBrk="1" latinLnBrk="0" hangingPunct="1"/>
            <a:r>
              <a:rPr lang="ru-RU" smtClean="0"/>
              <a:t>Третий уровень</a:t>
            </a:r>
          </a:p>
          <a:p>
            <a:pPr lvl="3" eaLnBrk="1" latinLnBrk="0" hangingPunct="1"/>
            <a:r>
              <a:rPr lang="ru-RU" smtClean="0"/>
              <a:t>Четвертый уровень</a:t>
            </a:r>
          </a:p>
          <a:p>
            <a:pPr lvl="4" eaLnBrk="1" latinLnBrk="0" hangingPunct="1"/>
            <a:r>
              <a:rPr lang="ru-RU" smtClean="0"/>
              <a:t>Пятый уровень</a:t>
            </a:r>
            <a:endParaRPr kumimoji="0" lang="en-US"/>
          </a:p>
        </p:txBody>
      </p:sp>
      <p:sp>
        <p:nvSpPr>
          <p:cNvPr id="4" name="Дата 3"/>
          <p:cNvSpPr>
            <a:spLocks noGrp="1"/>
          </p:cNvSpPr>
          <p:nvPr>
            <p:ph type="dt" sz="half" idx="10"/>
          </p:nvPr>
        </p:nvSpPr>
        <p:spPr/>
        <p:txBody>
          <a:bodyPr/>
          <a:lstStyle/>
          <a:p>
            <a:fld id="{EDCA1494-ABCC-4AF1-B040-2735A9F0FAA1}" type="datetimeFigureOut">
              <a:rPr lang="ru-RU" smtClean="0"/>
              <a:pPr/>
              <a:t>24.04.2019</a:t>
            </a:fld>
            <a:endParaRPr lang="ru-RU"/>
          </a:p>
        </p:txBody>
      </p:sp>
      <p:sp>
        <p:nvSpPr>
          <p:cNvPr id="5" name="Нижний колонтитул 4"/>
          <p:cNvSpPr>
            <a:spLocks noGrp="1"/>
          </p:cNvSpPr>
          <p:nvPr>
            <p:ph type="ftr" sz="quarter" idx="11"/>
          </p:nvPr>
        </p:nvSpPr>
        <p:spPr/>
        <p:txBody>
          <a:bodyPr/>
          <a:lstStyle/>
          <a:p>
            <a:endParaRPr lang="ru-RU"/>
          </a:p>
        </p:txBody>
      </p:sp>
      <p:sp>
        <p:nvSpPr>
          <p:cNvPr id="6" name="Номер слайда 5"/>
          <p:cNvSpPr>
            <a:spLocks noGrp="1"/>
          </p:cNvSpPr>
          <p:nvPr>
            <p:ph type="sldNum" sz="quarter" idx="12"/>
          </p:nvPr>
        </p:nvSpPr>
        <p:spPr/>
        <p:txBody>
          <a:bodyPr/>
          <a:lstStyle/>
          <a:p>
            <a:fld id="{A0AC290A-CC3C-4D1A-8A74-042A442EDCE0}" type="slidenum">
              <a:rPr lang="ru-RU" smtClean="0"/>
              <a:pPr/>
              <a:t>‹#›</a:t>
            </a:fld>
            <a:endParaRPr lang="ru-RU"/>
          </a:p>
        </p:txBody>
      </p:sp>
    </p:spTree>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showMasterSp="0" type="vertTitleAndTx" preserve="1">
  <p:cSld name="Вертикальный заголовок и текст">
    <p:spTree>
      <p:nvGrpSpPr>
        <p:cNvPr id="1" name=""/>
        <p:cNvGrpSpPr/>
        <p:nvPr/>
      </p:nvGrpSpPr>
      <p:grpSpPr>
        <a:xfrm>
          <a:off x="0" y="0"/>
          <a:ext cx="0" cy="0"/>
          <a:chOff x="0" y="0"/>
          <a:chExt cx="0" cy="0"/>
        </a:xfrm>
      </p:grpSpPr>
      <p:sp>
        <p:nvSpPr>
          <p:cNvPr id="2" name="Вертикальный заголовок 1"/>
          <p:cNvSpPr>
            <a:spLocks noGrp="1"/>
          </p:cNvSpPr>
          <p:nvPr>
            <p:ph type="title" orient="vert"/>
          </p:nvPr>
        </p:nvSpPr>
        <p:spPr>
          <a:xfrm>
            <a:off x="6858000" y="549276"/>
            <a:ext cx="1828800" cy="5851525"/>
          </a:xfrm>
        </p:spPr>
        <p:txBody>
          <a:bodyPr vert="eaVert"/>
          <a:lstStyle/>
          <a:p>
            <a:r>
              <a:rPr kumimoji="0" lang="ru-RU" smtClean="0"/>
              <a:t>Образец заголовка</a:t>
            </a:r>
            <a:endParaRPr kumimoji="0" lang="en-US"/>
          </a:p>
        </p:txBody>
      </p:sp>
      <p:sp>
        <p:nvSpPr>
          <p:cNvPr id="3" name="Вертикальный текст 2"/>
          <p:cNvSpPr>
            <a:spLocks noGrp="1"/>
          </p:cNvSpPr>
          <p:nvPr>
            <p:ph type="body" orient="vert" idx="1"/>
          </p:nvPr>
        </p:nvSpPr>
        <p:spPr>
          <a:xfrm>
            <a:off x="457200" y="549276"/>
            <a:ext cx="6248400" cy="5851525"/>
          </a:xfrm>
        </p:spPr>
        <p:txBody>
          <a:bodyPr vert="eaVert"/>
          <a:lstStyle/>
          <a:p>
            <a:pPr lvl="0" eaLnBrk="1" latinLnBrk="0" hangingPunct="1"/>
            <a:r>
              <a:rPr lang="ru-RU" smtClean="0"/>
              <a:t>Образец текста</a:t>
            </a:r>
          </a:p>
          <a:p>
            <a:pPr lvl="1" eaLnBrk="1" latinLnBrk="0" hangingPunct="1"/>
            <a:r>
              <a:rPr lang="ru-RU" smtClean="0"/>
              <a:t>Второй уровень</a:t>
            </a:r>
          </a:p>
          <a:p>
            <a:pPr lvl="2" eaLnBrk="1" latinLnBrk="0" hangingPunct="1"/>
            <a:r>
              <a:rPr lang="ru-RU" smtClean="0"/>
              <a:t>Третий уровень</a:t>
            </a:r>
          </a:p>
          <a:p>
            <a:pPr lvl="3" eaLnBrk="1" latinLnBrk="0" hangingPunct="1"/>
            <a:r>
              <a:rPr lang="ru-RU" smtClean="0"/>
              <a:t>Четвертый уровень</a:t>
            </a:r>
          </a:p>
          <a:p>
            <a:pPr lvl="4" eaLnBrk="1" latinLnBrk="0" hangingPunct="1"/>
            <a:r>
              <a:rPr lang="ru-RU" smtClean="0"/>
              <a:t>Пятый уровень</a:t>
            </a:r>
            <a:endParaRPr kumimoji="0" lang="en-US"/>
          </a:p>
        </p:txBody>
      </p:sp>
      <p:sp>
        <p:nvSpPr>
          <p:cNvPr id="4" name="Дата 3"/>
          <p:cNvSpPr>
            <a:spLocks noGrp="1"/>
          </p:cNvSpPr>
          <p:nvPr>
            <p:ph type="dt" sz="half" idx="10"/>
          </p:nvPr>
        </p:nvSpPr>
        <p:spPr/>
        <p:txBody>
          <a:bodyPr/>
          <a:lstStyle/>
          <a:p>
            <a:fld id="{EDCA1494-ABCC-4AF1-B040-2735A9F0FAA1}" type="datetimeFigureOut">
              <a:rPr lang="ru-RU" smtClean="0"/>
              <a:pPr/>
              <a:t>24.04.2019</a:t>
            </a:fld>
            <a:endParaRPr lang="ru-RU"/>
          </a:p>
        </p:txBody>
      </p:sp>
      <p:sp>
        <p:nvSpPr>
          <p:cNvPr id="5" name="Нижний колонтитул 4"/>
          <p:cNvSpPr>
            <a:spLocks noGrp="1"/>
          </p:cNvSpPr>
          <p:nvPr>
            <p:ph type="ftr" sz="quarter" idx="11"/>
          </p:nvPr>
        </p:nvSpPr>
        <p:spPr/>
        <p:txBody>
          <a:bodyPr/>
          <a:lstStyle/>
          <a:p>
            <a:endParaRPr lang="ru-RU"/>
          </a:p>
        </p:txBody>
      </p:sp>
      <p:sp>
        <p:nvSpPr>
          <p:cNvPr id="6" name="Номер слайда 5"/>
          <p:cNvSpPr>
            <a:spLocks noGrp="1"/>
          </p:cNvSpPr>
          <p:nvPr>
            <p:ph type="sldNum" sz="quarter" idx="12"/>
          </p:nvPr>
        </p:nvSpPr>
        <p:spPr/>
        <p:txBody>
          <a:bodyPr/>
          <a:lstStyle/>
          <a:p>
            <a:fld id="{A0AC290A-CC3C-4D1A-8A74-042A442EDCE0}" type="slidenum">
              <a:rPr lang="ru-RU" smtClean="0"/>
              <a:pPr/>
              <a:t>‹#›</a:t>
            </a:fld>
            <a:endParaRPr lang="ru-RU"/>
          </a:p>
        </p:txBody>
      </p:sp>
    </p:spTree>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theme" Target="../theme/theme1.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Ref idx="1003">
        <a:schemeClr val="bg2"/>
      </p:bgRef>
    </p:bg>
    <p:spTree>
      <p:nvGrpSpPr>
        <p:cNvPr id="1" name=""/>
        <p:cNvGrpSpPr/>
        <p:nvPr/>
      </p:nvGrpSpPr>
      <p:grpSpPr>
        <a:xfrm>
          <a:off x="0" y="0"/>
          <a:ext cx="0" cy="0"/>
          <a:chOff x="0" y="0"/>
          <a:chExt cx="0" cy="0"/>
        </a:xfrm>
      </p:grpSpPr>
      <p:sp>
        <p:nvSpPr>
          <p:cNvPr id="7" name="Прямая соединительная линия 6"/>
          <p:cNvSpPr>
            <a:spLocks noChangeShapeType="1"/>
          </p:cNvSpPr>
          <p:nvPr/>
        </p:nvSpPr>
        <p:spPr bwMode="auto">
          <a:xfrm>
            <a:off x="514350" y="1050898"/>
            <a:ext cx="8629650" cy="2381"/>
          </a:xfrm>
          <a:prstGeom prst="line">
            <a:avLst/>
          </a:prstGeom>
          <a:noFill/>
          <a:ln w="9525" cap="flat" cmpd="sng" algn="ctr">
            <a:gradFill flip="none" rotWithShape="1">
              <a:gsLst>
                <a:gs pos="0">
                  <a:schemeClr val="accent1">
                    <a:alpha val="0"/>
                  </a:schemeClr>
                </a:gs>
                <a:gs pos="17000">
                  <a:schemeClr val="accent1"/>
                </a:gs>
                <a:gs pos="100000">
                  <a:schemeClr val="accent1"/>
                </a:gs>
              </a:gsLst>
              <a:lin ang="0" scaled="1"/>
              <a:tileRect/>
            </a:gradFill>
            <a:prstDash val="solid"/>
            <a:round/>
            <a:headEnd type="none" w="med" len="med"/>
            <a:tailEnd type="none" w="med" len="med"/>
          </a:ln>
          <a:effectLst/>
        </p:spPr>
        <p:txBody>
          <a:bodyPr vert="horz" wrap="square" lIns="91440" tIns="45720" rIns="91440" bIns="45720" anchor="t" compatLnSpc="1"/>
          <a:lstStyle/>
          <a:p>
            <a:endParaRPr kumimoji="0" lang="en-US"/>
          </a:p>
        </p:txBody>
      </p:sp>
      <p:sp>
        <p:nvSpPr>
          <p:cNvPr id="8" name="Текст 7"/>
          <p:cNvSpPr>
            <a:spLocks noGrp="1"/>
          </p:cNvSpPr>
          <p:nvPr>
            <p:ph type="body" idx="1"/>
          </p:nvPr>
        </p:nvSpPr>
        <p:spPr>
          <a:xfrm>
            <a:off x="304800" y="1554162"/>
            <a:ext cx="8686800" cy="4525963"/>
          </a:xfrm>
          <a:prstGeom prst="rect">
            <a:avLst/>
          </a:prstGeom>
        </p:spPr>
        <p:txBody>
          <a:bodyPr vert="horz">
            <a:normAutofit/>
          </a:bodyPr>
          <a:lstStyle/>
          <a:p>
            <a:pPr lvl="0" eaLnBrk="1" latinLnBrk="0" hangingPunct="1"/>
            <a:r>
              <a:rPr kumimoji="0" lang="ru-RU" smtClean="0"/>
              <a:t>Образец текста</a:t>
            </a:r>
          </a:p>
          <a:p>
            <a:pPr lvl="1" eaLnBrk="1" latinLnBrk="0" hangingPunct="1"/>
            <a:r>
              <a:rPr kumimoji="0" lang="ru-RU" smtClean="0"/>
              <a:t>Второй уровень</a:t>
            </a:r>
          </a:p>
          <a:p>
            <a:pPr lvl="2" eaLnBrk="1" latinLnBrk="0" hangingPunct="1"/>
            <a:r>
              <a:rPr kumimoji="0" lang="ru-RU" smtClean="0"/>
              <a:t>Третий уровень</a:t>
            </a:r>
          </a:p>
          <a:p>
            <a:pPr lvl="3" eaLnBrk="1" latinLnBrk="0" hangingPunct="1"/>
            <a:r>
              <a:rPr kumimoji="0" lang="ru-RU" smtClean="0"/>
              <a:t>Четвертый уровень</a:t>
            </a:r>
          </a:p>
          <a:p>
            <a:pPr lvl="4" eaLnBrk="1" latinLnBrk="0" hangingPunct="1"/>
            <a:r>
              <a:rPr kumimoji="0" lang="ru-RU" smtClean="0"/>
              <a:t>Пятый уровень</a:t>
            </a:r>
            <a:endParaRPr kumimoji="0" lang="en-US"/>
          </a:p>
        </p:txBody>
      </p:sp>
      <p:sp>
        <p:nvSpPr>
          <p:cNvPr id="11" name="Дата 10"/>
          <p:cNvSpPr>
            <a:spLocks noGrp="1"/>
          </p:cNvSpPr>
          <p:nvPr>
            <p:ph type="dt" sz="half" idx="2"/>
          </p:nvPr>
        </p:nvSpPr>
        <p:spPr>
          <a:xfrm>
            <a:off x="6477000" y="76200"/>
            <a:ext cx="2514600" cy="288925"/>
          </a:xfrm>
          <a:prstGeom prst="rect">
            <a:avLst/>
          </a:prstGeom>
        </p:spPr>
        <p:txBody>
          <a:bodyPr vert="horz"/>
          <a:lstStyle>
            <a:lvl1pPr algn="l" eaLnBrk="1" latinLnBrk="0" hangingPunct="1">
              <a:defRPr kumimoji="0" sz="1200">
                <a:solidFill>
                  <a:schemeClr val="accent1">
                    <a:shade val="75000"/>
                  </a:schemeClr>
                </a:solidFill>
              </a:defRPr>
            </a:lvl1pPr>
          </a:lstStyle>
          <a:p>
            <a:fld id="{EDCA1494-ABCC-4AF1-B040-2735A9F0FAA1}" type="datetimeFigureOut">
              <a:rPr lang="ru-RU" smtClean="0"/>
              <a:pPr/>
              <a:t>24.04.2019</a:t>
            </a:fld>
            <a:endParaRPr lang="ru-RU"/>
          </a:p>
        </p:txBody>
      </p:sp>
      <p:sp>
        <p:nvSpPr>
          <p:cNvPr id="28" name="Нижний колонтитул 27"/>
          <p:cNvSpPr>
            <a:spLocks noGrp="1"/>
          </p:cNvSpPr>
          <p:nvPr>
            <p:ph type="ftr" sz="quarter" idx="3"/>
          </p:nvPr>
        </p:nvSpPr>
        <p:spPr>
          <a:xfrm>
            <a:off x="3124200" y="76200"/>
            <a:ext cx="3352800" cy="288925"/>
          </a:xfrm>
          <a:prstGeom prst="rect">
            <a:avLst/>
          </a:prstGeom>
        </p:spPr>
        <p:txBody>
          <a:bodyPr vert="horz"/>
          <a:lstStyle>
            <a:lvl1pPr algn="r" eaLnBrk="1" latinLnBrk="0" hangingPunct="1">
              <a:defRPr kumimoji="0" sz="1200">
                <a:solidFill>
                  <a:schemeClr val="accent1">
                    <a:shade val="75000"/>
                  </a:schemeClr>
                </a:solidFill>
              </a:defRPr>
            </a:lvl1pPr>
          </a:lstStyle>
          <a:p>
            <a:endParaRPr lang="ru-RU"/>
          </a:p>
        </p:txBody>
      </p:sp>
      <p:sp>
        <p:nvSpPr>
          <p:cNvPr id="5" name="Номер слайда 4"/>
          <p:cNvSpPr>
            <a:spLocks noGrp="1"/>
          </p:cNvSpPr>
          <p:nvPr>
            <p:ph type="sldNum" sz="quarter" idx="4"/>
          </p:nvPr>
        </p:nvSpPr>
        <p:spPr>
          <a:xfrm>
            <a:off x="8229600" y="6477000"/>
            <a:ext cx="762000" cy="244475"/>
          </a:xfrm>
          <a:prstGeom prst="rect">
            <a:avLst/>
          </a:prstGeom>
        </p:spPr>
        <p:txBody>
          <a:bodyPr vert="horz"/>
          <a:lstStyle>
            <a:lvl1pPr algn="r" eaLnBrk="1" latinLnBrk="0" hangingPunct="1">
              <a:defRPr kumimoji="0" sz="1200">
                <a:solidFill>
                  <a:schemeClr val="accent1">
                    <a:shade val="75000"/>
                  </a:schemeClr>
                </a:solidFill>
              </a:defRPr>
            </a:lvl1pPr>
          </a:lstStyle>
          <a:p>
            <a:fld id="{A0AC290A-CC3C-4D1A-8A74-042A442EDCE0}" type="slidenum">
              <a:rPr lang="ru-RU" smtClean="0"/>
              <a:pPr/>
              <a:t>‹#›</a:t>
            </a:fld>
            <a:endParaRPr lang="ru-RU"/>
          </a:p>
        </p:txBody>
      </p:sp>
      <p:sp>
        <p:nvSpPr>
          <p:cNvPr id="10" name="Заголовок 9"/>
          <p:cNvSpPr>
            <a:spLocks noGrp="1"/>
          </p:cNvSpPr>
          <p:nvPr>
            <p:ph type="title"/>
          </p:nvPr>
        </p:nvSpPr>
        <p:spPr>
          <a:xfrm>
            <a:off x="304800" y="457200"/>
            <a:ext cx="8686800" cy="838200"/>
          </a:xfrm>
          <a:prstGeom prst="rect">
            <a:avLst/>
          </a:prstGeom>
        </p:spPr>
        <p:txBody>
          <a:bodyPr vert="horz" anchor="ctr">
            <a:normAutofit/>
          </a:bodyPr>
          <a:lstStyle/>
          <a:p>
            <a:r>
              <a:rPr kumimoji="0" lang="ru-RU" smtClean="0"/>
              <a:t>Образец заголовка</a:t>
            </a:r>
            <a:endParaRPr kumimoji="0" lang="en-US"/>
          </a:p>
        </p:txBody>
      </p:sp>
      <p:sp>
        <p:nvSpPr>
          <p:cNvPr id="9" name="Прямая соединительная линия 8"/>
          <p:cNvSpPr>
            <a:spLocks noChangeShapeType="1"/>
          </p:cNvSpPr>
          <p:nvPr/>
        </p:nvSpPr>
        <p:spPr bwMode="auto">
          <a:xfrm>
            <a:off x="514350" y="1050898"/>
            <a:ext cx="8629650" cy="2381"/>
          </a:xfrm>
          <a:prstGeom prst="line">
            <a:avLst/>
          </a:prstGeom>
          <a:noFill/>
          <a:ln w="9525" cap="flat" cmpd="sng" algn="ctr">
            <a:gradFill flip="none" rotWithShape="1">
              <a:gsLst>
                <a:gs pos="0">
                  <a:schemeClr val="accent1">
                    <a:alpha val="0"/>
                  </a:schemeClr>
                </a:gs>
                <a:gs pos="17000">
                  <a:schemeClr val="accent1"/>
                </a:gs>
                <a:gs pos="100000">
                  <a:schemeClr val="accent1"/>
                </a:gs>
              </a:gsLst>
              <a:lin ang="0" scaled="1"/>
              <a:tileRect/>
            </a:gradFill>
            <a:prstDash val="solid"/>
            <a:round/>
            <a:headEnd type="none" w="med" len="med"/>
            <a:tailEnd type="none" w="med" len="med"/>
          </a:ln>
          <a:effectLst/>
        </p:spPr>
        <p:txBody>
          <a:bodyPr vert="horz" wrap="square" lIns="91440" tIns="45720" rIns="91440" bIns="45720" anchor="t" compatLnSpc="1"/>
          <a:lstStyle/>
          <a:p>
            <a:endParaRPr kumimoji="0" lang="en-US"/>
          </a:p>
        </p:txBody>
      </p:sp>
      <p:sp>
        <p:nvSpPr>
          <p:cNvPr id="12" name="Прямая соединительная линия 11"/>
          <p:cNvSpPr>
            <a:spLocks noChangeShapeType="1"/>
          </p:cNvSpPr>
          <p:nvPr/>
        </p:nvSpPr>
        <p:spPr bwMode="auto">
          <a:xfrm>
            <a:off x="514350" y="1057986"/>
            <a:ext cx="8629650" cy="2381"/>
          </a:xfrm>
          <a:prstGeom prst="line">
            <a:avLst/>
          </a:prstGeom>
          <a:noFill/>
          <a:ln w="9525" cap="flat" cmpd="sng" algn="ctr">
            <a:gradFill flip="none" rotWithShape="1">
              <a:gsLst>
                <a:gs pos="0">
                  <a:schemeClr val="accent1">
                    <a:alpha val="0"/>
                  </a:schemeClr>
                </a:gs>
                <a:gs pos="17000">
                  <a:schemeClr val="accent1"/>
                </a:gs>
                <a:gs pos="100000">
                  <a:schemeClr val="accent1"/>
                </a:gs>
              </a:gsLst>
              <a:lin ang="0" scaled="1"/>
              <a:tileRect/>
            </a:gradFill>
            <a:prstDash val="solid"/>
            <a:round/>
            <a:headEnd type="none" w="med" len="med"/>
            <a:tailEnd type="none" w="med" len="med"/>
          </a:ln>
          <a:effectLst/>
        </p:spPr>
        <p:txBody>
          <a:bodyPr vert="horz" wrap="square" lIns="91440" tIns="45720" rIns="91440" bIns="45720" anchor="t" compatLnSpc="1"/>
          <a:lstStyle/>
          <a:p>
            <a:endParaRPr kumimoji="0" lang="en-US"/>
          </a:p>
        </p:txBody>
      </p:sp>
    </p:spTree>
  </p:cSld>
  <p:clrMap bg1="lt1" tx1="dk1" bg2="lt2" tx2="dk2" accent1="accent1" accent2="accent2" accent3="accent3" accent4="accent4" accent5="accent5" accent6="accent6" hlink="hlink" folHlink="folHlink"/>
  <p:sldLayoutIdLst>
    <p:sldLayoutId id="2147483685" r:id="rId1"/>
    <p:sldLayoutId id="2147483686" r:id="rId2"/>
    <p:sldLayoutId id="2147483687" r:id="rId3"/>
    <p:sldLayoutId id="2147483688" r:id="rId4"/>
    <p:sldLayoutId id="2147483689" r:id="rId5"/>
    <p:sldLayoutId id="2147483690" r:id="rId6"/>
    <p:sldLayoutId id="2147483691" r:id="rId7"/>
    <p:sldLayoutId id="2147483692" r:id="rId8"/>
    <p:sldLayoutId id="2147483693" r:id="rId9"/>
    <p:sldLayoutId id="2147483694" r:id="rId10"/>
    <p:sldLayoutId id="2147483695" r:id="rId11"/>
  </p:sldLayoutIdLst>
  <p:txStyles>
    <p:titleStyle>
      <a:lvl1pPr algn="l" rtl="0" eaLnBrk="1" latinLnBrk="0" hangingPunct="1">
        <a:spcBef>
          <a:spcPct val="0"/>
        </a:spcBef>
        <a:buNone/>
        <a:defRPr kumimoji="0" sz="3600" kern="1200" cap="all" baseline="0">
          <a:solidFill>
            <a:schemeClr val="tx2"/>
          </a:solidFill>
          <a:effectLst>
            <a:reflection blurRad="12700" stA="48000" endA="300" endPos="55000" dir="5400000" sy="-90000" algn="bl" rotWithShape="0"/>
          </a:effectLst>
          <a:latin typeface="+mj-lt"/>
          <a:ea typeface="+mj-ea"/>
          <a:cs typeface="+mj-cs"/>
        </a:defRPr>
      </a:lvl1pPr>
    </p:titleStyle>
    <p:bodyStyle>
      <a:lvl1pPr marL="342900" indent="-342900" algn="l" rtl="0" eaLnBrk="1" latinLnBrk="0" hangingPunct="1">
        <a:spcBef>
          <a:spcPct val="20000"/>
        </a:spcBef>
        <a:buClr>
          <a:schemeClr val="accent1"/>
        </a:buClr>
        <a:buSzPct val="70000"/>
        <a:buFont typeface="Wingdings 2"/>
        <a:buChar char=""/>
        <a:defRPr kumimoji="0" sz="3200" kern="1200">
          <a:solidFill>
            <a:schemeClr val="tx2"/>
          </a:solidFill>
          <a:latin typeface="+mn-lt"/>
          <a:ea typeface="+mn-ea"/>
          <a:cs typeface="+mn-cs"/>
        </a:defRPr>
      </a:lvl1pPr>
      <a:lvl2pPr marL="742950" indent="-285750" algn="l" rtl="0" eaLnBrk="1" latinLnBrk="0" hangingPunct="1">
        <a:spcBef>
          <a:spcPct val="20000"/>
        </a:spcBef>
        <a:buClr>
          <a:schemeClr val="accent1"/>
        </a:buClr>
        <a:buSzPct val="70000"/>
        <a:buFont typeface="Wingdings 2"/>
        <a:buChar char=""/>
        <a:defRPr kumimoji="0" sz="2800" kern="1200">
          <a:solidFill>
            <a:schemeClr val="tx2"/>
          </a:solidFill>
          <a:latin typeface="+mn-lt"/>
          <a:ea typeface="+mn-ea"/>
          <a:cs typeface="+mn-cs"/>
        </a:defRPr>
      </a:lvl2pPr>
      <a:lvl3pPr marL="1143000" indent="-228600" algn="l" rtl="0" eaLnBrk="1" latinLnBrk="0" hangingPunct="1">
        <a:spcBef>
          <a:spcPct val="20000"/>
        </a:spcBef>
        <a:buClr>
          <a:schemeClr val="accent1"/>
        </a:buClr>
        <a:buSzPct val="70000"/>
        <a:buFont typeface="Wingdings 2"/>
        <a:buChar char=""/>
        <a:defRPr kumimoji="0" sz="2400" kern="1200">
          <a:solidFill>
            <a:schemeClr val="tx2"/>
          </a:solidFill>
          <a:latin typeface="+mn-lt"/>
          <a:ea typeface="+mn-ea"/>
          <a:cs typeface="+mn-cs"/>
        </a:defRPr>
      </a:lvl3pPr>
      <a:lvl4pPr marL="1600200" indent="-228600" algn="l" rtl="0" eaLnBrk="1" latinLnBrk="0" hangingPunct="1">
        <a:spcBef>
          <a:spcPct val="20000"/>
        </a:spcBef>
        <a:buClr>
          <a:schemeClr val="accent1"/>
        </a:buClr>
        <a:buSzPct val="70000"/>
        <a:buFont typeface="Wingdings 2"/>
        <a:buChar char=""/>
        <a:defRPr kumimoji="0" sz="2000" kern="1200">
          <a:solidFill>
            <a:schemeClr val="tx2"/>
          </a:solidFill>
          <a:latin typeface="+mn-lt"/>
          <a:ea typeface="+mn-ea"/>
          <a:cs typeface="+mn-cs"/>
        </a:defRPr>
      </a:lvl4pPr>
      <a:lvl5pPr marL="2057400" indent="-228600" algn="l" rtl="0" eaLnBrk="1" latinLnBrk="0" hangingPunct="1">
        <a:spcBef>
          <a:spcPct val="20000"/>
        </a:spcBef>
        <a:buClr>
          <a:schemeClr val="accent1"/>
        </a:buClr>
        <a:buSzPct val="60000"/>
        <a:buFont typeface="Wingdings 2"/>
        <a:buChar char=""/>
        <a:defRPr kumimoji="0" sz="1800" kern="1200">
          <a:solidFill>
            <a:schemeClr val="tx2"/>
          </a:solidFill>
          <a:latin typeface="+mn-lt"/>
          <a:ea typeface="+mn-ea"/>
          <a:cs typeface="+mn-cs"/>
        </a:defRPr>
      </a:lvl5pPr>
      <a:lvl6pPr marL="2514600" indent="-228600" algn="l" rtl="0" eaLnBrk="1" latinLnBrk="0" hangingPunct="1">
        <a:spcBef>
          <a:spcPct val="20000"/>
        </a:spcBef>
        <a:buClr>
          <a:schemeClr val="accent1"/>
        </a:buClr>
        <a:buSzPct val="60000"/>
        <a:buFont typeface="Wingdings 2"/>
        <a:buChar char=""/>
        <a:defRPr kumimoji="0" sz="1800" kern="1200">
          <a:solidFill>
            <a:schemeClr val="tx2"/>
          </a:solidFill>
          <a:latin typeface="+mn-lt"/>
          <a:ea typeface="+mn-ea"/>
          <a:cs typeface="+mn-cs"/>
        </a:defRPr>
      </a:lvl6pPr>
      <a:lvl7pPr marL="2971800" indent="-228600" algn="l" rtl="0" eaLnBrk="1" latinLnBrk="0" hangingPunct="1">
        <a:spcBef>
          <a:spcPct val="20000"/>
        </a:spcBef>
        <a:buClr>
          <a:schemeClr val="accent1"/>
        </a:buClr>
        <a:buSzPct val="60000"/>
        <a:buFont typeface="Wingdings 2"/>
        <a:buChar char=""/>
        <a:defRPr kumimoji="0" sz="1600" kern="1200">
          <a:solidFill>
            <a:schemeClr val="tx2"/>
          </a:solidFill>
          <a:latin typeface="+mn-lt"/>
          <a:ea typeface="+mn-ea"/>
          <a:cs typeface="+mn-cs"/>
        </a:defRPr>
      </a:lvl7pPr>
      <a:lvl8pPr marL="3429000" indent="-228600" algn="l" rtl="0" eaLnBrk="1" latinLnBrk="0" hangingPunct="1">
        <a:spcBef>
          <a:spcPct val="20000"/>
        </a:spcBef>
        <a:buClr>
          <a:schemeClr val="accent1"/>
        </a:buClr>
        <a:buSzPct val="60000"/>
        <a:buFont typeface="Wingdings 2"/>
        <a:buChar char=""/>
        <a:defRPr kumimoji="0" sz="1600" kern="1200" baseline="0">
          <a:solidFill>
            <a:schemeClr val="tx2"/>
          </a:solidFill>
          <a:latin typeface="+mn-lt"/>
          <a:ea typeface="+mn-ea"/>
          <a:cs typeface="+mn-cs"/>
        </a:defRPr>
      </a:lvl8pPr>
      <a:lvl9pPr marL="3886200" indent="-228600" algn="l" rtl="0" eaLnBrk="1" latinLnBrk="0" hangingPunct="1">
        <a:spcBef>
          <a:spcPct val="20000"/>
        </a:spcBef>
        <a:buClr>
          <a:schemeClr val="accent1"/>
        </a:buClr>
        <a:buSzPct val="60000"/>
        <a:buFont typeface="Wingdings 2"/>
        <a:buChar char=""/>
        <a:defRPr kumimoji="0" sz="1400" kern="1200" baseline="0">
          <a:solidFill>
            <a:schemeClr val="tx2"/>
          </a:solidFill>
          <a:latin typeface="+mn-lt"/>
          <a:ea typeface="+mn-ea"/>
          <a:cs typeface="+mn-cs"/>
        </a:defRPr>
      </a:lvl9pPr>
    </p:bodyStyle>
    <p:otherStyle>
      <a:lvl1pPr marL="0" algn="l" rtl="0" eaLnBrk="1" latinLnBrk="0" hangingPunct="1">
        <a:defRPr kumimoji="0" kern="1200">
          <a:solidFill>
            <a:schemeClr val="tx1"/>
          </a:solidFill>
          <a:latin typeface="+mn-lt"/>
          <a:ea typeface="+mn-ea"/>
          <a:cs typeface="+mn-cs"/>
        </a:defRPr>
      </a:lvl1pPr>
      <a:lvl2pPr marL="457200" algn="l" rtl="0" eaLnBrk="1" latinLnBrk="0" hangingPunct="1">
        <a:defRPr kumimoji="0" kern="1200">
          <a:solidFill>
            <a:schemeClr val="tx1"/>
          </a:solidFill>
          <a:latin typeface="+mn-lt"/>
          <a:ea typeface="+mn-ea"/>
          <a:cs typeface="+mn-cs"/>
        </a:defRPr>
      </a:lvl2pPr>
      <a:lvl3pPr marL="914400" algn="l" rtl="0" eaLnBrk="1" latinLnBrk="0" hangingPunct="1">
        <a:defRPr kumimoji="0" kern="1200">
          <a:solidFill>
            <a:schemeClr val="tx1"/>
          </a:solidFill>
          <a:latin typeface="+mn-lt"/>
          <a:ea typeface="+mn-ea"/>
          <a:cs typeface="+mn-cs"/>
        </a:defRPr>
      </a:lvl3pPr>
      <a:lvl4pPr marL="1371600" algn="l" rtl="0" eaLnBrk="1" latinLnBrk="0" hangingPunct="1">
        <a:defRPr kumimoji="0" kern="1200">
          <a:solidFill>
            <a:schemeClr val="tx1"/>
          </a:solidFill>
          <a:latin typeface="+mn-lt"/>
          <a:ea typeface="+mn-ea"/>
          <a:cs typeface="+mn-cs"/>
        </a:defRPr>
      </a:lvl4pPr>
      <a:lvl5pPr marL="1828800" algn="l" rtl="0" eaLnBrk="1" latinLnBrk="0" hangingPunct="1">
        <a:defRPr kumimoji="0" kern="1200">
          <a:solidFill>
            <a:schemeClr val="tx1"/>
          </a:solidFill>
          <a:latin typeface="+mn-lt"/>
          <a:ea typeface="+mn-ea"/>
          <a:cs typeface="+mn-cs"/>
        </a:defRPr>
      </a:lvl5pPr>
      <a:lvl6pPr marL="2286000" algn="l" rtl="0" eaLnBrk="1" latinLnBrk="0" hangingPunct="1">
        <a:defRPr kumimoji="0" kern="1200">
          <a:solidFill>
            <a:schemeClr val="tx1"/>
          </a:solidFill>
          <a:latin typeface="+mn-lt"/>
          <a:ea typeface="+mn-ea"/>
          <a:cs typeface="+mn-cs"/>
        </a:defRPr>
      </a:lvl6pPr>
      <a:lvl7pPr marL="2743200" algn="l" rtl="0" eaLnBrk="1" latinLnBrk="0" hangingPunct="1">
        <a:defRPr kumimoji="0" kern="1200">
          <a:solidFill>
            <a:schemeClr val="tx1"/>
          </a:solidFill>
          <a:latin typeface="+mn-lt"/>
          <a:ea typeface="+mn-ea"/>
          <a:cs typeface="+mn-cs"/>
        </a:defRPr>
      </a:lvl7pPr>
      <a:lvl8pPr marL="3200400" algn="l" rtl="0" eaLnBrk="1" latinLnBrk="0" hangingPunct="1">
        <a:defRPr kumimoji="0" kern="1200">
          <a:solidFill>
            <a:schemeClr val="tx1"/>
          </a:solidFill>
          <a:latin typeface="+mn-lt"/>
          <a:ea typeface="+mn-ea"/>
          <a:cs typeface="+mn-cs"/>
        </a:defRPr>
      </a:lvl8pPr>
      <a:lvl9pPr marL="3657600" algn="l" rtl="0" eaLnBrk="1" latinLnBrk="0" hangingPunct="1">
        <a:defRPr kumimoji="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2" Type="http://schemas.openxmlformats.org/officeDocument/2006/relationships/image" Target="../media/image3.jpeg"/><Relationship Id="rId1" Type="http://schemas.openxmlformats.org/officeDocument/2006/relationships/slideLayout" Target="../slideLayouts/slideLayout1.xml"/></Relationships>
</file>

<file path=ppt/slides/_rels/slide2.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3.xml.rels><?xml version="1.0" encoding="UTF-8" standalone="yes"?>
<Relationships xmlns="http://schemas.openxmlformats.org/package/2006/relationships"><Relationship Id="rId2" Type="http://schemas.openxmlformats.org/officeDocument/2006/relationships/image" Target="../media/image4.jpeg"/><Relationship Id="rId1" Type="http://schemas.openxmlformats.org/officeDocument/2006/relationships/slideLayout" Target="../slideLayouts/slideLayout2.xml"/></Relationships>
</file>

<file path=ppt/slides/_rels/slide4.xml.rels><?xml version="1.0" encoding="UTF-8" standalone="yes"?>
<Relationships xmlns="http://schemas.openxmlformats.org/package/2006/relationships"><Relationship Id="rId2" Type="http://schemas.openxmlformats.org/officeDocument/2006/relationships/image" Target="../media/image5.jpeg"/><Relationship Id="rId1" Type="http://schemas.openxmlformats.org/officeDocument/2006/relationships/slideLayout" Target="../slideLayouts/slideLayout4.xml"/></Relationships>
</file>

<file path=ppt/slides/_rels/slide5.xml.rels><?xml version="1.0" encoding="UTF-8" standalone="yes"?>
<Relationships xmlns="http://schemas.openxmlformats.org/package/2006/relationships"><Relationship Id="rId2" Type="http://schemas.openxmlformats.org/officeDocument/2006/relationships/image" Target="../media/image6.jpeg"/><Relationship Id="rId1" Type="http://schemas.openxmlformats.org/officeDocument/2006/relationships/slideLayout" Target="../slideLayouts/slideLayout2.xml"/></Relationships>
</file>

<file path=ppt/slides/_rels/slide6.xml.rels><?xml version="1.0" encoding="UTF-8" standalone="yes"?>
<Relationships xmlns="http://schemas.openxmlformats.org/package/2006/relationships"><Relationship Id="rId2" Type="http://schemas.openxmlformats.org/officeDocument/2006/relationships/image" Target="../media/image7.jpeg"/><Relationship Id="rId1" Type="http://schemas.openxmlformats.org/officeDocument/2006/relationships/slideLayout" Target="../slideLayouts/slideLayout2.xml"/></Relationships>
</file>

<file path=ppt/slides/_rels/slide7.xml.rels><?xml version="1.0" encoding="UTF-8" standalone="yes"?>
<Relationships xmlns="http://schemas.openxmlformats.org/package/2006/relationships"><Relationship Id="rId2" Type="http://schemas.openxmlformats.org/officeDocument/2006/relationships/image" Target="../media/image8.jpeg"/><Relationship Id="rId1" Type="http://schemas.openxmlformats.org/officeDocument/2006/relationships/slideLayout" Target="../slideLayouts/slideLayout2.xml"/></Relationships>
</file>

<file path=ppt/slides/_rels/slide8.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9.xml.rels><?xml version="1.0" encoding="UTF-8" standalone="yes"?>
<Relationships xmlns="http://schemas.openxmlformats.org/package/2006/relationships"><Relationship Id="rId2" Type="http://schemas.openxmlformats.org/officeDocument/2006/relationships/image" Target="../media/image9.jpeg"/><Relationship Id="rId1" Type="http://schemas.openxmlformats.org/officeDocument/2006/relationships/slideLayout" Target="../slideLayouts/slideLayout2.xml"/></Relationships>
</file>

<file path=ppt/slides/_rels/slide10.xml.rels><?xml version="1.0" encoding="UTF-8" standalone="yes"?>
<Relationships xmlns="http://schemas.openxmlformats.org/package/2006/relationships"><Relationship Id="rId2" Type="http://schemas.openxmlformats.org/officeDocument/2006/relationships/image" Target="../media/image10.jpeg"/><Relationship Id="rId1" Type="http://schemas.openxmlformats.org/officeDocument/2006/relationships/slideLayout" Target="../slideLayouts/slideLayout2.xml"/></Relationships>
</file>

<file path=ppt/slides/_rels/slide11.xml.rels><?xml version="1.0" encoding="UTF-8" standalone="yes"?>
<Relationships xmlns="http://schemas.openxmlformats.org/package/2006/relationships"><Relationship Id="rId2" Type="http://schemas.openxmlformats.org/officeDocument/2006/relationships/image" Target="../media/image11.png"/><Relationship Id="rId1" Type="http://schemas.openxmlformats.org/officeDocument/2006/relationships/slideLayout" Target="../slideLayouts/slideLayout2.xml"/></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Заголовок 1"/>
          <p:cNvSpPr>
            <a:spLocks noGrp="1"/>
          </p:cNvSpPr>
          <p:nvPr>
            <p:ph type="ctrTitle"/>
          </p:nvPr>
        </p:nvSpPr>
        <p:spPr/>
        <p:txBody>
          <a:bodyPr/>
          <a:lstStyle/>
          <a:p>
            <a:pPr algn="ctr"/>
            <a:r>
              <a:rPr lang="en-US" dirty="0" err="1" smtClean="0"/>
              <a:t>Solieva</a:t>
            </a:r>
            <a:r>
              <a:rPr lang="en-US" dirty="0" smtClean="0"/>
              <a:t> </a:t>
            </a:r>
            <a:r>
              <a:rPr lang="en-US" dirty="0" err="1" smtClean="0"/>
              <a:t>Dilnoza</a:t>
            </a:r>
            <a:r>
              <a:rPr lang="en-US" dirty="0" smtClean="0"/>
              <a:t> </a:t>
            </a:r>
            <a:r>
              <a:rPr lang="en-US" dirty="0" err="1" smtClean="0"/>
              <a:t>anvarovna</a:t>
            </a:r>
            <a:endParaRPr lang="ru-RU" dirty="0"/>
          </a:p>
        </p:txBody>
      </p:sp>
      <p:sp>
        <p:nvSpPr>
          <p:cNvPr id="3" name="Подзаголовок 2"/>
          <p:cNvSpPr>
            <a:spLocks noGrp="1"/>
          </p:cNvSpPr>
          <p:nvPr>
            <p:ph type="subTitle" idx="1"/>
          </p:nvPr>
        </p:nvSpPr>
        <p:spPr>
          <a:xfrm>
            <a:off x="428596" y="500042"/>
            <a:ext cx="8458200" cy="914400"/>
          </a:xfrm>
        </p:spPr>
        <p:txBody>
          <a:bodyPr>
            <a:normAutofit/>
          </a:bodyPr>
          <a:lstStyle/>
          <a:p>
            <a:pPr algn="ctr"/>
            <a:r>
              <a:rPr lang="en-US" sz="4400" dirty="0" err="1" smtClean="0"/>
              <a:t>Innovatsion</a:t>
            </a:r>
            <a:r>
              <a:rPr lang="en-US" sz="4400" dirty="0" smtClean="0"/>
              <a:t> </a:t>
            </a:r>
            <a:r>
              <a:rPr lang="en-US" sz="4400" dirty="0" err="1" smtClean="0"/>
              <a:t>M</a:t>
            </a:r>
            <a:r>
              <a:rPr lang="en-US" sz="4400" dirty="0" err="1" smtClean="0"/>
              <a:t>enej</a:t>
            </a:r>
            <a:r>
              <a:rPr lang="en-US" sz="4400" dirty="0" err="1" smtClean="0"/>
              <a:t>ment</a:t>
            </a:r>
            <a:endParaRPr lang="en-US" sz="4400" dirty="0" smtClean="0"/>
          </a:p>
        </p:txBody>
      </p:sp>
      <p:pic>
        <p:nvPicPr>
          <p:cNvPr id="1026" name="Picture 2"/>
          <p:cNvPicPr>
            <a:picLocks noChangeAspect="1" noChangeArrowheads="1"/>
          </p:cNvPicPr>
          <p:nvPr/>
        </p:nvPicPr>
        <p:blipFill>
          <a:blip r:embed="rId2"/>
          <a:srcRect/>
          <a:stretch>
            <a:fillRect/>
          </a:stretch>
        </p:blipFill>
        <p:spPr bwMode="auto">
          <a:xfrm>
            <a:off x="2357422" y="2357430"/>
            <a:ext cx="4572032" cy="1928826"/>
          </a:xfrm>
          <a:prstGeom prst="rect">
            <a:avLst/>
          </a:prstGeom>
          <a:noFill/>
          <a:ln w="9525">
            <a:noFill/>
            <a:miter lim="800000"/>
            <a:headEnd/>
            <a:tailEnd/>
          </a:ln>
          <a:effectLst/>
        </p:spPr>
      </p:pic>
    </p:spTree>
  </p:cSld>
  <p:clrMapOvr>
    <a:masterClrMapping/>
  </p:clrMapOvr>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Заголовок 1"/>
          <p:cNvSpPr>
            <a:spLocks noGrp="1"/>
          </p:cNvSpPr>
          <p:nvPr>
            <p:ph type="title"/>
          </p:nvPr>
        </p:nvSpPr>
        <p:spPr>
          <a:xfrm>
            <a:off x="214282" y="428604"/>
            <a:ext cx="8686800" cy="838200"/>
          </a:xfrm>
        </p:spPr>
        <p:txBody>
          <a:bodyPr>
            <a:normAutofit/>
          </a:bodyPr>
          <a:lstStyle/>
          <a:p>
            <a:pPr algn="ctr"/>
            <a:r>
              <a:rPr lang="en-US" sz="2800" dirty="0" err="1" smtClean="0"/>
              <a:t>Ma’ruza</a:t>
            </a:r>
            <a:r>
              <a:rPr lang="en-US" sz="2800" dirty="0" smtClean="0"/>
              <a:t> 1. </a:t>
            </a:r>
            <a:r>
              <a:rPr lang="en-US" sz="2800" dirty="0" err="1" smtClean="0"/>
              <a:t>innovatsion</a:t>
            </a:r>
            <a:r>
              <a:rPr lang="en-US" sz="2800" dirty="0" smtClean="0"/>
              <a:t> </a:t>
            </a:r>
            <a:r>
              <a:rPr lang="en-US" sz="2800" dirty="0" err="1" smtClean="0"/>
              <a:t>menejmentga</a:t>
            </a:r>
            <a:r>
              <a:rPr lang="en-US" sz="2800" dirty="0" smtClean="0"/>
              <a:t> </a:t>
            </a:r>
            <a:r>
              <a:rPr lang="en-US" sz="2800" dirty="0" err="1" smtClean="0"/>
              <a:t>kirish</a:t>
            </a:r>
            <a:endParaRPr lang="ru-RU" sz="2800" dirty="0"/>
          </a:p>
        </p:txBody>
      </p:sp>
      <p:sp>
        <p:nvSpPr>
          <p:cNvPr id="3" name="Содержимое 2"/>
          <p:cNvSpPr>
            <a:spLocks noGrp="1"/>
          </p:cNvSpPr>
          <p:nvPr>
            <p:ph idx="1"/>
          </p:nvPr>
        </p:nvSpPr>
        <p:spPr/>
        <p:txBody>
          <a:bodyPr/>
          <a:lstStyle/>
          <a:p>
            <a:pPr algn="ctr">
              <a:buNone/>
            </a:pPr>
            <a:r>
              <a:rPr lang="en-US" dirty="0" err="1" smtClean="0"/>
              <a:t>Reja</a:t>
            </a:r>
            <a:r>
              <a:rPr lang="en-US" dirty="0" smtClean="0"/>
              <a:t>:</a:t>
            </a:r>
          </a:p>
          <a:p>
            <a:pPr marL="514350" indent="-514350">
              <a:buAutoNum type="arabicPeriod"/>
            </a:pPr>
            <a:r>
              <a:rPr lang="en-US" dirty="0" err="1" smtClean="0"/>
              <a:t>Innovatsion</a:t>
            </a:r>
            <a:r>
              <a:rPr lang="en-US" dirty="0" smtClean="0"/>
              <a:t> </a:t>
            </a:r>
            <a:r>
              <a:rPr lang="en-US" dirty="0" err="1" smtClean="0"/>
              <a:t>menejmentning</a:t>
            </a:r>
            <a:r>
              <a:rPr lang="en-US" dirty="0" smtClean="0"/>
              <a:t> </a:t>
            </a:r>
            <a:r>
              <a:rPr lang="en-US" dirty="0" err="1" smtClean="0"/>
              <a:t>asosiy</a:t>
            </a:r>
            <a:r>
              <a:rPr lang="en-US" dirty="0" smtClean="0"/>
              <a:t> </a:t>
            </a:r>
            <a:r>
              <a:rPr lang="en-US" dirty="0" err="1" smtClean="0"/>
              <a:t>tushunchalari</a:t>
            </a:r>
            <a:r>
              <a:rPr lang="en-US" dirty="0" smtClean="0"/>
              <a:t>.</a:t>
            </a:r>
          </a:p>
          <a:p>
            <a:pPr marL="514350" indent="-514350">
              <a:buAutoNum type="arabicPeriod"/>
            </a:pPr>
            <a:r>
              <a:rPr lang="en-US" dirty="0" err="1" smtClean="0"/>
              <a:t>Innovatsion</a:t>
            </a:r>
            <a:r>
              <a:rPr lang="en-US" dirty="0" smtClean="0"/>
              <a:t> </a:t>
            </a:r>
            <a:r>
              <a:rPr lang="en-US" dirty="0" err="1" smtClean="0"/>
              <a:t>menejmentning</a:t>
            </a:r>
            <a:r>
              <a:rPr lang="en-US" dirty="0" smtClean="0"/>
              <a:t> </a:t>
            </a:r>
            <a:r>
              <a:rPr lang="en-US" dirty="0" err="1" smtClean="0"/>
              <a:t>maqsad</a:t>
            </a:r>
            <a:r>
              <a:rPr lang="en-US" dirty="0" smtClean="0"/>
              <a:t> </a:t>
            </a:r>
            <a:r>
              <a:rPr lang="en-US" dirty="0" err="1" smtClean="0"/>
              <a:t>va</a:t>
            </a:r>
            <a:r>
              <a:rPr lang="en-US" dirty="0" smtClean="0"/>
              <a:t> </a:t>
            </a:r>
            <a:r>
              <a:rPr lang="en-US" dirty="0" err="1" smtClean="0"/>
              <a:t>vazifalari</a:t>
            </a:r>
            <a:endParaRPr lang="en-US" dirty="0" smtClean="0"/>
          </a:p>
          <a:p>
            <a:pPr marL="514350" indent="-514350">
              <a:buAutoNum type="arabicPeriod"/>
            </a:pPr>
            <a:r>
              <a:rPr lang="en-US" dirty="0" err="1" smtClean="0"/>
              <a:t>Innovatsion</a:t>
            </a:r>
            <a:r>
              <a:rPr lang="en-US" dirty="0" smtClean="0"/>
              <a:t> </a:t>
            </a:r>
            <a:r>
              <a:rPr lang="en-US" dirty="0" err="1" smtClean="0"/>
              <a:t>menejmentning</a:t>
            </a:r>
            <a:r>
              <a:rPr lang="en-US" dirty="0" smtClean="0"/>
              <a:t> </a:t>
            </a:r>
            <a:r>
              <a:rPr lang="en-US" dirty="0" err="1" smtClean="0"/>
              <a:t>zaruriyati</a:t>
            </a:r>
            <a:r>
              <a:rPr lang="en-US" dirty="0" smtClean="0"/>
              <a:t> </a:t>
            </a:r>
            <a:r>
              <a:rPr lang="en-US" dirty="0" err="1" smtClean="0"/>
              <a:t>va</a:t>
            </a:r>
            <a:r>
              <a:rPr lang="en-US" dirty="0" smtClean="0"/>
              <a:t> </a:t>
            </a:r>
            <a:r>
              <a:rPr lang="en-US" dirty="0" err="1" smtClean="0"/>
              <a:t>dolzarbligi</a:t>
            </a:r>
            <a:endParaRPr lang="ru-RU" dirty="0"/>
          </a:p>
        </p:txBody>
      </p:sp>
    </p:spTree>
  </p:cSld>
  <p:clrMapOvr>
    <a:masterClrMapping/>
  </p:clrMapOvr>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Заголовок 1"/>
          <p:cNvSpPr>
            <a:spLocks noGrp="1"/>
          </p:cNvSpPr>
          <p:nvPr>
            <p:ph type="title"/>
          </p:nvPr>
        </p:nvSpPr>
        <p:spPr/>
        <p:txBody>
          <a:bodyPr>
            <a:normAutofit fontScale="90000"/>
          </a:bodyPr>
          <a:lstStyle/>
          <a:p>
            <a:pPr algn="ctr"/>
            <a:r>
              <a:rPr lang="en-US" dirty="0" err="1" smtClean="0"/>
              <a:t>Innovatsion</a:t>
            </a:r>
            <a:r>
              <a:rPr lang="en-US" dirty="0" smtClean="0"/>
              <a:t> </a:t>
            </a:r>
            <a:r>
              <a:rPr lang="en-US" dirty="0" err="1" smtClean="0"/>
              <a:t>menejmentning</a:t>
            </a:r>
            <a:r>
              <a:rPr lang="en-US" dirty="0" smtClean="0"/>
              <a:t> </a:t>
            </a:r>
            <a:r>
              <a:rPr lang="en-US" dirty="0" err="1" smtClean="0"/>
              <a:t>asosiy</a:t>
            </a:r>
            <a:r>
              <a:rPr lang="en-US" dirty="0" smtClean="0"/>
              <a:t> </a:t>
            </a:r>
            <a:r>
              <a:rPr lang="en-US" dirty="0" err="1" smtClean="0"/>
              <a:t>tushunchalari</a:t>
            </a:r>
            <a:r>
              <a:rPr lang="en-US" dirty="0" smtClean="0"/>
              <a:t>.</a:t>
            </a:r>
            <a:br>
              <a:rPr lang="en-US" dirty="0" smtClean="0"/>
            </a:br>
            <a:endParaRPr lang="ru-RU" dirty="0"/>
          </a:p>
        </p:txBody>
      </p:sp>
      <p:pic>
        <p:nvPicPr>
          <p:cNvPr id="2050" name="Picture 2"/>
          <p:cNvPicPr>
            <a:picLocks noGrp="1" noChangeAspect="1" noChangeArrowheads="1"/>
          </p:cNvPicPr>
          <p:nvPr>
            <p:ph idx="1"/>
          </p:nvPr>
        </p:nvPicPr>
        <p:blipFill>
          <a:blip r:embed="rId2"/>
          <a:stretch>
            <a:fillRect/>
          </a:stretch>
        </p:blipFill>
        <p:spPr bwMode="auto">
          <a:xfrm>
            <a:off x="1000100" y="1285860"/>
            <a:ext cx="2524125" cy="1809750"/>
          </a:xfrm>
          <a:prstGeom prst="rect">
            <a:avLst/>
          </a:prstGeom>
          <a:noFill/>
          <a:ln w="9525">
            <a:noFill/>
            <a:miter lim="800000"/>
            <a:headEnd/>
            <a:tailEnd/>
          </a:ln>
          <a:effectLst/>
        </p:spPr>
      </p:pic>
      <p:sp>
        <p:nvSpPr>
          <p:cNvPr id="5" name="Прямоугольник 4"/>
          <p:cNvSpPr/>
          <p:nvPr/>
        </p:nvSpPr>
        <p:spPr>
          <a:xfrm>
            <a:off x="3929058" y="1571612"/>
            <a:ext cx="4786346" cy="1292662"/>
          </a:xfrm>
          <a:prstGeom prst="rect">
            <a:avLst/>
          </a:prstGeom>
        </p:spPr>
        <p:txBody>
          <a:bodyPr wrap="square">
            <a:spAutoFit/>
          </a:bodyPr>
          <a:lstStyle/>
          <a:p>
            <a:r>
              <a:rPr lang="uz-Cyrl-UZ" altLang="ru-RU" sz="2000" dirty="0" smtClean="0">
                <a:latin typeface="Times New Roman" pitchFamily="18" charset="0"/>
                <a:cs typeface="Times New Roman" pitchFamily="18" charset="0"/>
              </a:rPr>
              <a:t> </a:t>
            </a:r>
            <a:r>
              <a:rPr lang="uz-Cyrl-UZ" altLang="ru-RU" sz="2000" b="1" dirty="0" smtClean="0">
                <a:latin typeface="Times New Roman" pitchFamily="18" charset="0"/>
                <a:cs typeface="Times New Roman" pitchFamily="18" charset="0"/>
              </a:rPr>
              <a:t>“innovation” </a:t>
            </a:r>
            <a:r>
              <a:rPr lang="uz-Cyrl-UZ" altLang="ru-RU" sz="2000" dirty="0" smtClean="0">
                <a:latin typeface="Times New Roman" pitchFamily="18" charset="0"/>
                <a:cs typeface="Times New Roman" pitchFamily="18" charset="0"/>
              </a:rPr>
              <a:t>-  </a:t>
            </a:r>
            <a:r>
              <a:rPr lang="en-US" altLang="ru-RU" sz="2000" dirty="0" err="1" smtClean="0">
                <a:latin typeface="Times New Roman" pitchFamily="18" charset="0"/>
                <a:cs typeface="Times New Roman" pitchFamily="18" charset="0"/>
              </a:rPr>
              <a:t>ingliz</a:t>
            </a:r>
            <a:r>
              <a:rPr lang="en-US" altLang="ru-RU" sz="2000" dirty="0" smtClean="0">
                <a:latin typeface="Times New Roman" pitchFamily="18" charset="0"/>
                <a:cs typeface="Times New Roman" pitchFamily="18" charset="0"/>
              </a:rPr>
              <a:t> </a:t>
            </a:r>
            <a:r>
              <a:rPr lang="en-US" altLang="ru-RU" sz="2000" dirty="0" err="1" smtClean="0">
                <a:latin typeface="Times New Roman" pitchFamily="18" charset="0"/>
                <a:cs typeface="Times New Roman" pitchFamily="18" charset="0"/>
              </a:rPr>
              <a:t>tilidan</a:t>
            </a:r>
            <a:r>
              <a:rPr lang="en-US" altLang="ru-RU" sz="2000" dirty="0" smtClean="0">
                <a:latin typeface="Times New Roman" pitchFamily="18" charset="0"/>
                <a:cs typeface="Times New Roman" pitchFamily="18" charset="0"/>
              </a:rPr>
              <a:t> </a:t>
            </a:r>
            <a:r>
              <a:rPr lang="en-US" altLang="ru-RU" sz="2000" dirty="0" err="1" smtClean="0">
                <a:latin typeface="Times New Roman" pitchFamily="18" charset="0"/>
                <a:cs typeface="Times New Roman" pitchFamily="18" charset="0"/>
              </a:rPr>
              <a:t>olingan</a:t>
            </a:r>
            <a:r>
              <a:rPr lang="en-US" altLang="ru-RU" sz="2000" dirty="0" smtClean="0">
                <a:latin typeface="Times New Roman" pitchFamily="18" charset="0"/>
                <a:cs typeface="Times New Roman" pitchFamily="18" charset="0"/>
              </a:rPr>
              <a:t> </a:t>
            </a:r>
            <a:r>
              <a:rPr lang="en-US" altLang="ru-RU" sz="2000" dirty="0" err="1" smtClean="0">
                <a:latin typeface="Times New Roman" pitchFamily="18" charset="0"/>
                <a:cs typeface="Times New Roman" pitchFamily="18" charset="0"/>
              </a:rPr>
              <a:t>bo’lib</a:t>
            </a:r>
            <a:r>
              <a:rPr lang="en-US" altLang="ru-RU" sz="2000" dirty="0" smtClean="0">
                <a:latin typeface="Times New Roman" pitchFamily="18" charset="0"/>
                <a:cs typeface="Times New Roman" pitchFamily="18" charset="0"/>
              </a:rPr>
              <a:t>, </a:t>
            </a:r>
            <a:r>
              <a:rPr lang="en-US" altLang="ru-RU" sz="2000" dirty="0" err="1" smtClean="0">
                <a:latin typeface="Times New Roman" pitchFamily="18" charset="0"/>
                <a:cs typeface="Times New Roman" pitchFamily="18" charset="0"/>
              </a:rPr>
              <a:t>ya’ni</a:t>
            </a:r>
            <a:r>
              <a:rPr lang="en-US" altLang="ru-RU" sz="2000" dirty="0" smtClean="0">
                <a:latin typeface="Times New Roman" pitchFamily="18" charset="0"/>
                <a:cs typeface="Times New Roman" pitchFamily="18" charset="0"/>
              </a:rPr>
              <a:t> </a:t>
            </a:r>
            <a:r>
              <a:rPr lang="en-US" altLang="ru-RU" sz="2000" dirty="0" err="1" smtClean="0">
                <a:latin typeface="Times New Roman" pitchFamily="18" charset="0"/>
                <a:cs typeface="Times New Roman" pitchFamily="18" charset="0"/>
              </a:rPr>
              <a:t>yangilik</a:t>
            </a:r>
            <a:r>
              <a:rPr lang="en-US" altLang="ru-RU" sz="2000" dirty="0" smtClean="0">
                <a:latin typeface="Times New Roman" pitchFamily="18" charset="0"/>
                <a:cs typeface="Times New Roman" pitchFamily="18" charset="0"/>
              </a:rPr>
              <a:t>, </a:t>
            </a:r>
            <a:r>
              <a:rPr lang="en-US" altLang="ru-RU" sz="2000" dirty="0" err="1" smtClean="0">
                <a:latin typeface="Times New Roman" pitchFamily="18" charset="0"/>
                <a:cs typeface="Times New Roman" pitchFamily="18" charset="0"/>
              </a:rPr>
              <a:t>yangilik</a:t>
            </a:r>
            <a:r>
              <a:rPr lang="en-US" altLang="ru-RU" sz="2000" dirty="0" smtClean="0">
                <a:latin typeface="Times New Roman" pitchFamily="18" charset="0"/>
                <a:cs typeface="Times New Roman" pitchFamily="18" charset="0"/>
              </a:rPr>
              <a:t> </a:t>
            </a:r>
            <a:r>
              <a:rPr lang="en-US" altLang="ru-RU" sz="2000" dirty="0" err="1" smtClean="0">
                <a:latin typeface="Times New Roman" pitchFamily="18" charset="0"/>
                <a:cs typeface="Times New Roman" pitchFamily="18" charset="0"/>
              </a:rPr>
              <a:t>kiritish</a:t>
            </a:r>
            <a:r>
              <a:rPr lang="en-US" altLang="ru-RU" sz="2000" dirty="0" smtClean="0">
                <a:latin typeface="Times New Roman" pitchFamily="18" charset="0"/>
                <a:cs typeface="Times New Roman" pitchFamily="18" charset="0"/>
              </a:rPr>
              <a:t> </a:t>
            </a:r>
            <a:r>
              <a:rPr lang="en-US" altLang="ru-RU" sz="2000" dirty="0" err="1" smtClean="0">
                <a:latin typeface="Times New Roman" pitchFamily="18" charset="0"/>
                <a:cs typeface="Times New Roman" pitchFamily="18" charset="0"/>
              </a:rPr>
              <a:t>degan</a:t>
            </a:r>
            <a:r>
              <a:rPr lang="en-US" altLang="ru-RU" sz="2000" dirty="0" smtClean="0">
                <a:latin typeface="Times New Roman" pitchFamily="18" charset="0"/>
                <a:cs typeface="Times New Roman" pitchFamily="18" charset="0"/>
              </a:rPr>
              <a:t> </a:t>
            </a:r>
            <a:r>
              <a:rPr lang="en-US" altLang="ru-RU" sz="2000" dirty="0" err="1" smtClean="0">
                <a:latin typeface="Times New Roman" pitchFamily="18" charset="0"/>
                <a:cs typeface="Times New Roman" pitchFamily="18" charset="0"/>
              </a:rPr>
              <a:t>ma’noni</a:t>
            </a:r>
            <a:r>
              <a:rPr lang="en-US" altLang="ru-RU" sz="2000" dirty="0" smtClean="0">
                <a:latin typeface="Times New Roman" pitchFamily="18" charset="0"/>
                <a:cs typeface="Times New Roman" pitchFamily="18" charset="0"/>
              </a:rPr>
              <a:t> </a:t>
            </a:r>
            <a:r>
              <a:rPr lang="en-US" altLang="ru-RU" sz="2000" dirty="0" err="1" smtClean="0">
                <a:latin typeface="Times New Roman" pitchFamily="18" charset="0"/>
                <a:cs typeface="Times New Roman" pitchFamily="18" charset="0"/>
              </a:rPr>
              <a:t>anglatadi</a:t>
            </a:r>
            <a:r>
              <a:rPr lang="en-US" altLang="ru-RU" sz="2000" dirty="0" smtClean="0">
                <a:latin typeface="Times New Roman" pitchFamily="18" charset="0"/>
                <a:cs typeface="Times New Roman" pitchFamily="18" charset="0"/>
              </a:rPr>
              <a:t>. </a:t>
            </a:r>
          </a:p>
          <a:p>
            <a:endParaRPr lang="ru-RU" dirty="0"/>
          </a:p>
        </p:txBody>
      </p:sp>
      <p:sp>
        <p:nvSpPr>
          <p:cNvPr id="6" name="Прямоугольник 5"/>
          <p:cNvSpPr/>
          <p:nvPr/>
        </p:nvSpPr>
        <p:spPr>
          <a:xfrm>
            <a:off x="1000100" y="3357562"/>
            <a:ext cx="7572428" cy="3170099"/>
          </a:xfrm>
          <a:prstGeom prst="rect">
            <a:avLst/>
          </a:prstGeom>
        </p:spPr>
        <p:txBody>
          <a:bodyPr wrap="square">
            <a:spAutoFit/>
          </a:bodyPr>
          <a:lstStyle/>
          <a:p>
            <a:pPr algn="just">
              <a:defRPr/>
            </a:pPr>
            <a:r>
              <a:rPr lang="en-US" b="1" dirty="0" smtClean="0">
                <a:latin typeface="Times New Roman" pitchFamily="18" charset="0"/>
                <a:cs typeface="Times New Roman" pitchFamily="18" charset="0"/>
              </a:rPr>
              <a:t>	</a:t>
            </a:r>
            <a:r>
              <a:rPr lang="en-US" sz="2000" b="1" dirty="0" err="1" smtClean="0">
                <a:latin typeface="Times New Roman" pitchFamily="18" charset="0"/>
                <a:cs typeface="Times New Roman" pitchFamily="18" charset="0"/>
              </a:rPr>
              <a:t>Innovatsiya</a:t>
            </a:r>
            <a:r>
              <a:rPr lang="en-US" sz="2000" b="1" dirty="0" smtClean="0">
                <a:latin typeface="Times New Roman" pitchFamily="18" charset="0"/>
                <a:cs typeface="Times New Roman" pitchFamily="18" charset="0"/>
              </a:rPr>
              <a:t> - </a:t>
            </a:r>
            <a:r>
              <a:rPr lang="en-US" sz="2000" dirty="0" err="1" smtClean="0">
                <a:latin typeface="Times New Roman" pitchFamily="18" charset="0"/>
                <a:cs typeface="Times New Roman" pitchFamily="18" charset="0"/>
              </a:rPr>
              <a:t>deb</a:t>
            </a:r>
            <a:r>
              <a:rPr lang="en-US" sz="2000" dirty="0" smtClean="0">
                <a:latin typeface="Times New Roman" pitchFamily="18" charset="0"/>
                <a:cs typeface="Times New Roman" pitchFamily="18" charset="0"/>
              </a:rPr>
              <a:t> </a:t>
            </a:r>
            <a:r>
              <a:rPr lang="en-US" sz="2000" dirty="0" err="1" smtClean="0">
                <a:latin typeface="Times New Roman" pitchFamily="18" charset="0"/>
                <a:cs typeface="Times New Roman" pitchFamily="18" charset="0"/>
              </a:rPr>
              <a:t>yangi</a:t>
            </a:r>
            <a:r>
              <a:rPr lang="en-US" sz="2000" dirty="0" smtClean="0">
                <a:latin typeface="Times New Roman" pitchFamily="18" charset="0"/>
                <a:cs typeface="Times New Roman" pitchFamily="18" charset="0"/>
              </a:rPr>
              <a:t> </a:t>
            </a:r>
            <a:r>
              <a:rPr lang="en-US" sz="2000" dirty="0" err="1" smtClean="0">
                <a:latin typeface="Times New Roman" pitchFamily="18" charset="0"/>
                <a:cs typeface="Times New Roman" pitchFamily="18" charset="0"/>
              </a:rPr>
              <a:t>ko’rinishdagi</a:t>
            </a:r>
            <a:r>
              <a:rPr lang="en-US" sz="2000" dirty="0" smtClean="0">
                <a:latin typeface="Times New Roman" pitchFamily="18" charset="0"/>
                <a:cs typeface="Times New Roman" pitchFamily="18" charset="0"/>
              </a:rPr>
              <a:t> </a:t>
            </a:r>
            <a:r>
              <a:rPr lang="en-US" sz="2000" dirty="0" err="1" smtClean="0">
                <a:latin typeface="Times New Roman" pitchFamily="18" charset="0"/>
                <a:cs typeface="Times New Roman" pitchFamily="18" charset="0"/>
              </a:rPr>
              <a:t>mahsulot</a:t>
            </a:r>
            <a:r>
              <a:rPr lang="en-US" sz="2000" dirty="0" smtClean="0">
                <a:latin typeface="Times New Roman" pitchFamily="18" charset="0"/>
                <a:cs typeface="Times New Roman" pitchFamily="18" charset="0"/>
              </a:rPr>
              <a:t> (</a:t>
            </a:r>
            <a:r>
              <a:rPr lang="en-US" sz="2000" dirty="0" err="1" smtClean="0">
                <a:latin typeface="Times New Roman" pitchFamily="18" charset="0"/>
                <a:cs typeface="Times New Roman" pitchFamily="18" charset="0"/>
              </a:rPr>
              <a:t>tovar</a:t>
            </a:r>
            <a:r>
              <a:rPr lang="en-US" sz="2000" dirty="0" smtClean="0">
                <a:latin typeface="Times New Roman" pitchFamily="18" charset="0"/>
                <a:cs typeface="Times New Roman" pitchFamily="18" charset="0"/>
              </a:rPr>
              <a:t>, </a:t>
            </a:r>
            <a:r>
              <a:rPr lang="en-US" sz="2000" dirty="0" err="1" smtClean="0">
                <a:latin typeface="Times New Roman" pitchFamily="18" charset="0"/>
                <a:cs typeface="Times New Roman" pitchFamily="18" charset="0"/>
              </a:rPr>
              <a:t>ish</a:t>
            </a:r>
            <a:r>
              <a:rPr lang="en-US" sz="2000" dirty="0" smtClean="0">
                <a:latin typeface="Times New Roman" pitchFamily="18" charset="0"/>
                <a:cs typeface="Times New Roman" pitchFamily="18" charset="0"/>
              </a:rPr>
              <a:t>, </a:t>
            </a:r>
            <a:r>
              <a:rPr lang="en-US" sz="2000" dirty="0" err="1" smtClean="0">
                <a:latin typeface="Times New Roman" pitchFamily="18" charset="0"/>
                <a:cs typeface="Times New Roman" pitchFamily="18" charset="0"/>
              </a:rPr>
              <a:t>xizmat</a:t>
            </a:r>
            <a:r>
              <a:rPr lang="en-US" sz="2000" dirty="0" smtClean="0">
                <a:latin typeface="Times New Roman" pitchFamily="18" charset="0"/>
                <a:cs typeface="Times New Roman" pitchFamily="18" charset="0"/>
              </a:rPr>
              <a:t>)</a:t>
            </a:r>
            <a:r>
              <a:rPr lang="ru-RU" sz="2000" dirty="0" smtClean="0">
                <a:latin typeface="Times New Roman" pitchFamily="18" charset="0"/>
                <a:cs typeface="Times New Roman" pitchFamily="18" charset="0"/>
              </a:rPr>
              <a:t> </a:t>
            </a:r>
            <a:r>
              <a:rPr lang="en-US" sz="2000" dirty="0" err="1" smtClean="0">
                <a:latin typeface="Times New Roman" pitchFamily="18" charset="0"/>
                <a:cs typeface="Times New Roman" pitchFamily="18" charset="0"/>
              </a:rPr>
              <a:t>yaratilishi</a:t>
            </a:r>
            <a:r>
              <a:rPr lang="en-US" sz="2000" dirty="0" smtClean="0">
                <a:latin typeface="Times New Roman" pitchFamily="18" charset="0"/>
                <a:cs typeface="Times New Roman" pitchFamily="18" charset="0"/>
              </a:rPr>
              <a:t> </a:t>
            </a:r>
            <a:r>
              <a:rPr lang="en-US" sz="2000" dirty="0" err="1" smtClean="0">
                <a:latin typeface="Times New Roman" pitchFamily="18" charset="0"/>
                <a:cs typeface="Times New Roman" pitchFamily="18" charset="0"/>
              </a:rPr>
              <a:t>yoki</a:t>
            </a:r>
            <a:r>
              <a:rPr lang="en-US" sz="2000" dirty="0" smtClean="0">
                <a:latin typeface="Times New Roman" pitchFamily="18" charset="0"/>
                <a:cs typeface="Times New Roman" pitchFamily="18" charset="0"/>
              </a:rPr>
              <a:t> </a:t>
            </a:r>
            <a:r>
              <a:rPr lang="en-US" sz="2000" dirty="0" err="1" smtClean="0">
                <a:latin typeface="Times New Roman" pitchFamily="18" charset="0"/>
                <a:cs typeface="Times New Roman" pitchFamily="18" charset="0"/>
              </a:rPr>
              <a:t>takomillashtirilishi</a:t>
            </a:r>
            <a:r>
              <a:rPr lang="en-US" sz="2000" dirty="0" smtClean="0">
                <a:latin typeface="Times New Roman" pitchFamily="18" charset="0"/>
                <a:cs typeface="Times New Roman" pitchFamily="18" charset="0"/>
              </a:rPr>
              <a:t>, </a:t>
            </a:r>
            <a:r>
              <a:rPr lang="en-US" sz="2000" dirty="0" err="1" smtClean="0">
                <a:latin typeface="Times New Roman" pitchFamily="18" charset="0"/>
                <a:cs typeface="Times New Roman" pitchFamily="18" charset="0"/>
              </a:rPr>
              <a:t>ishlab</a:t>
            </a:r>
            <a:r>
              <a:rPr lang="en-US" sz="2000" dirty="0" smtClean="0">
                <a:latin typeface="Times New Roman" pitchFamily="18" charset="0"/>
                <a:cs typeface="Times New Roman" pitchFamily="18" charset="0"/>
              </a:rPr>
              <a:t> </a:t>
            </a:r>
            <a:r>
              <a:rPr lang="en-US" sz="2000" dirty="0" err="1" smtClean="0">
                <a:latin typeface="Times New Roman" pitchFamily="18" charset="0"/>
                <a:cs typeface="Times New Roman" pitchFamily="18" charset="0"/>
              </a:rPr>
              <a:t>chiqarish</a:t>
            </a:r>
            <a:r>
              <a:rPr lang="en-US" sz="2000" dirty="0" smtClean="0">
                <a:latin typeface="Times New Roman" pitchFamily="18" charset="0"/>
                <a:cs typeface="Times New Roman" pitchFamily="18" charset="0"/>
              </a:rPr>
              <a:t> </a:t>
            </a:r>
            <a:r>
              <a:rPr lang="en-US" sz="2000" dirty="0" err="1" smtClean="0">
                <a:latin typeface="Times New Roman" pitchFamily="18" charset="0"/>
                <a:cs typeface="Times New Roman" pitchFamily="18" charset="0"/>
              </a:rPr>
              <a:t>jarayonining</a:t>
            </a:r>
            <a:r>
              <a:rPr lang="en-US" sz="2000" dirty="0" smtClean="0">
                <a:latin typeface="Times New Roman" pitchFamily="18" charset="0"/>
                <a:cs typeface="Times New Roman" pitchFamily="18" charset="0"/>
              </a:rPr>
              <a:t> </a:t>
            </a:r>
            <a:r>
              <a:rPr lang="en-US" sz="2000" dirty="0" err="1" smtClean="0">
                <a:latin typeface="Times New Roman" pitchFamily="18" charset="0"/>
                <a:cs typeface="Times New Roman" pitchFamily="18" charset="0"/>
              </a:rPr>
              <a:t>yangi</a:t>
            </a:r>
            <a:r>
              <a:rPr lang="en-US" sz="2000" dirty="0" smtClean="0">
                <a:latin typeface="Times New Roman" pitchFamily="18" charset="0"/>
                <a:cs typeface="Times New Roman" pitchFamily="18" charset="0"/>
              </a:rPr>
              <a:t> </a:t>
            </a:r>
            <a:r>
              <a:rPr lang="en-US" sz="2000" dirty="0" err="1" smtClean="0">
                <a:latin typeface="Times New Roman" pitchFamily="18" charset="0"/>
                <a:cs typeface="Times New Roman" pitchFamily="18" charset="0"/>
              </a:rPr>
              <a:t>ko’rinishini</a:t>
            </a:r>
            <a:r>
              <a:rPr lang="en-US" sz="2000" dirty="0" smtClean="0">
                <a:latin typeface="Times New Roman" pitchFamily="18" charset="0"/>
                <a:cs typeface="Times New Roman" pitchFamily="18" charset="0"/>
              </a:rPr>
              <a:t> </a:t>
            </a:r>
            <a:r>
              <a:rPr lang="en-US" sz="2000" dirty="0" err="1" smtClean="0">
                <a:latin typeface="Times New Roman" pitchFamily="18" charset="0"/>
                <a:cs typeface="Times New Roman" pitchFamily="18" charset="0"/>
              </a:rPr>
              <a:t>joriy</a:t>
            </a:r>
            <a:r>
              <a:rPr lang="en-US" sz="2000" dirty="0" smtClean="0">
                <a:latin typeface="Times New Roman" pitchFamily="18" charset="0"/>
                <a:cs typeface="Times New Roman" pitchFamily="18" charset="0"/>
              </a:rPr>
              <a:t> </a:t>
            </a:r>
            <a:r>
              <a:rPr lang="en-US" sz="2000" dirty="0" err="1" smtClean="0">
                <a:latin typeface="Times New Roman" pitchFamily="18" charset="0"/>
                <a:cs typeface="Times New Roman" pitchFamily="18" charset="0"/>
              </a:rPr>
              <a:t>qilinishi</a:t>
            </a:r>
            <a:r>
              <a:rPr lang="en-US" sz="2000" dirty="0" smtClean="0">
                <a:latin typeface="Times New Roman" pitchFamily="18" charset="0"/>
                <a:cs typeface="Times New Roman" pitchFamily="18" charset="0"/>
              </a:rPr>
              <a:t> </a:t>
            </a:r>
            <a:r>
              <a:rPr lang="en-US" sz="2000" dirty="0" err="1" smtClean="0">
                <a:latin typeface="Times New Roman" pitchFamily="18" charset="0"/>
                <a:cs typeface="Times New Roman" pitchFamily="18" charset="0"/>
              </a:rPr>
              <a:t>yoki</a:t>
            </a:r>
            <a:r>
              <a:rPr lang="en-US" sz="2000" dirty="0" smtClean="0">
                <a:latin typeface="Times New Roman" pitchFamily="18" charset="0"/>
                <a:cs typeface="Times New Roman" pitchFamily="18" charset="0"/>
              </a:rPr>
              <a:t> </a:t>
            </a:r>
            <a:r>
              <a:rPr lang="en-US" sz="2000" dirty="0" err="1" smtClean="0">
                <a:latin typeface="Times New Roman" pitchFamily="18" charset="0"/>
                <a:cs typeface="Times New Roman" pitchFamily="18" charset="0"/>
              </a:rPr>
              <a:t>ushbu</a:t>
            </a:r>
            <a:r>
              <a:rPr lang="en-US" sz="2000" dirty="0" smtClean="0">
                <a:latin typeface="Times New Roman" pitchFamily="18" charset="0"/>
                <a:cs typeface="Times New Roman" pitchFamily="18" charset="0"/>
              </a:rPr>
              <a:t> </a:t>
            </a:r>
            <a:r>
              <a:rPr lang="en-US" sz="2000" dirty="0" err="1" smtClean="0">
                <a:latin typeface="Times New Roman" pitchFamily="18" charset="0"/>
                <a:cs typeface="Times New Roman" pitchFamily="18" charset="0"/>
              </a:rPr>
              <a:t>jarayonning</a:t>
            </a:r>
            <a:r>
              <a:rPr lang="en-US" sz="2000" dirty="0" smtClean="0">
                <a:latin typeface="Times New Roman" pitchFamily="18" charset="0"/>
                <a:cs typeface="Times New Roman" pitchFamily="18" charset="0"/>
              </a:rPr>
              <a:t> </a:t>
            </a:r>
            <a:r>
              <a:rPr lang="en-US" sz="2000" dirty="0" err="1" smtClean="0">
                <a:latin typeface="Times New Roman" pitchFamily="18" charset="0"/>
                <a:cs typeface="Times New Roman" pitchFamily="18" charset="0"/>
              </a:rPr>
              <a:t>takomillashtirilishi</a:t>
            </a:r>
            <a:r>
              <a:rPr lang="ru-RU" sz="2000" dirty="0" smtClean="0">
                <a:latin typeface="Times New Roman" pitchFamily="18" charset="0"/>
                <a:cs typeface="Times New Roman" pitchFamily="18" charset="0"/>
              </a:rPr>
              <a:t>,</a:t>
            </a:r>
            <a:r>
              <a:rPr lang="en-US" sz="2000" dirty="0" smtClean="0">
                <a:latin typeface="Times New Roman" pitchFamily="18" charset="0"/>
                <a:cs typeface="Times New Roman" pitchFamily="18" charset="0"/>
              </a:rPr>
              <a:t> </a:t>
            </a:r>
            <a:r>
              <a:rPr lang="en-US" sz="2000" dirty="0" err="1" smtClean="0">
                <a:latin typeface="Times New Roman" pitchFamily="18" charset="0"/>
                <a:cs typeface="Times New Roman" pitchFamily="18" charset="0"/>
              </a:rPr>
              <a:t>biznesni</a:t>
            </a:r>
            <a:r>
              <a:rPr lang="en-US" sz="2000" dirty="0" smtClean="0">
                <a:latin typeface="Times New Roman" pitchFamily="18" charset="0"/>
                <a:cs typeface="Times New Roman" pitchFamily="18" charset="0"/>
              </a:rPr>
              <a:t> </a:t>
            </a:r>
            <a:r>
              <a:rPr lang="en-US" sz="2000" dirty="0" err="1" smtClean="0">
                <a:latin typeface="Times New Roman" pitchFamily="18" charset="0"/>
                <a:cs typeface="Times New Roman" pitchFamily="18" charset="0"/>
              </a:rPr>
              <a:t>yuritishda</a:t>
            </a:r>
            <a:r>
              <a:rPr lang="en-US" sz="2000" dirty="0" smtClean="0">
                <a:latin typeface="Times New Roman" pitchFamily="18" charset="0"/>
                <a:cs typeface="Times New Roman" pitchFamily="18" charset="0"/>
              </a:rPr>
              <a:t> </a:t>
            </a:r>
            <a:r>
              <a:rPr lang="en-US" sz="2000" dirty="0" err="1" smtClean="0">
                <a:latin typeface="Times New Roman" pitchFamily="18" charset="0"/>
                <a:cs typeface="Times New Roman" pitchFamily="18" charset="0"/>
              </a:rPr>
              <a:t>yangi</a:t>
            </a:r>
            <a:r>
              <a:rPr lang="en-US" sz="2000" dirty="0" smtClean="0">
                <a:latin typeface="Times New Roman" pitchFamily="18" charset="0"/>
                <a:cs typeface="Times New Roman" pitchFamily="18" charset="0"/>
              </a:rPr>
              <a:t> marketing </a:t>
            </a:r>
            <a:r>
              <a:rPr lang="en-US" sz="2000" dirty="0" err="1" smtClean="0">
                <a:latin typeface="Times New Roman" pitchFamily="18" charset="0"/>
                <a:cs typeface="Times New Roman" pitchFamily="18" charset="0"/>
              </a:rPr>
              <a:t>yoki</a:t>
            </a:r>
            <a:r>
              <a:rPr lang="en-US" sz="2000" dirty="0" smtClean="0">
                <a:latin typeface="Times New Roman" pitchFamily="18" charset="0"/>
                <a:cs typeface="Times New Roman" pitchFamily="18" charset="0"/>
              </a:rPr>
              <a:t> </a:t>
            </a:r>
            <a:r>
              <a:rPr lang="en-US" sz="2000" dirty="0" err="1" smtClean="0">
                <a:latin typeface="Times New Roman" pitchFamily="18" charset="0"/>
                <a:cs typeface="Times New Roman" pitchFamily="18" charset="0"/>
              </a:rPr>
              <a:t>tashkiliy</a:t>
            </a:r>
            <a:r>
              <a:rPr lang="en-US" sz="2000" dirty="0" smtClean="0">
                <a:latin typeface="Times New Roman" pitchFamily="18" charset="0"/>
                <a:cs typeface="Times New Roman" pitchFamily="18" charset="0"/>
              </a:rPr>
              <a:t> </a:t>
            </a:r>
            <a:r>
              <a:rPr lang="en-US" sz="2000" dirty="0" err="1" smtClean="0">
                <a:latin typeface="Times New Roman" pitchFamily="18" charset="0"/>
                <a:cs typeface="Times New Roman" pitchFamily="18" charset="0"/>
              </a:rPr>
              <a:t>usullarning</a:t>
            </a:r>
            <a:r>
              <a:rPr lang="en-US" sz="2000" dirty="0" smtClean="0">
                <a:latin typeface="Times New Roman" pitchFamily="18" charset="0"/>
                <a:cs typeface="Times New Roman" pitchFamily="18" charset="0"/>
              </a:rPr>
              <a:t> </a:t>
            </a:r>
            <a:r>
              <a:rPr lang="en-US" sz="2000" dirty="0" err="1" smtClean="0">
                <a:latin typeface="Times New Roman" pitchFamily="18" charset="0"/>
                <a:cs typeface="Times New Roman" pitchFamily="18" charset="0"/>
              </a:rPr>
              <a:t>joriy</a:t>
            </a:r>
            <a:r>
              <a:rPr lang="en-US" sz="2000" dirty="0" smtClean="0">
                <a:latin typeface="Times New Roman" pitchFamily="18" charset="0"/>
                <a:cs typeface="Times New Roman" pitchFamily="18" charset="0"/>
              </a:rPr>
              <a:t> </a:t>
            </a:r>
            <a:r>
              <a:rPr lang="en-US" sz="2000" dirty="0" err="1" smtClean="0">
                <a:latin typeface="Times New Roman" pitchFamily="18" charset="0"/>
                <a:cs typeface="Times New Roman" pitchFamily="18" charset="0"/>
              </a:rPr>
              <a:t>qilinishi</a:t>
            </a:r>
            <a:r>
              <a:rPr lang="ru-RU" sz="2000" dirty="0" smtClean="0">
                <a:latin typeface="Times New Roman" pitchFamily="18" charset="0"/>
                <a:cs typeface="Times New Roman" pitchFamily="18" charset="0"/>
              </a:rPr>
              <a:t>, </a:t>
            </a:r>
            <a:r>
              <a:rPr lang="en-US" sz="2000" dirty="0" err="1" smtClean="0">
                <a:latin typeface="Times New Roman" pitchFamily="18" charset="0"/>
                <a:cs typeface="Times New Roman" pitchFamily="18" charset="0"/>
              </a:rPr>
              <a:t>ish</a:t>
            </a:r>
            <a:r>
              <a:rPr lang="en-US" sz="2000" dirty="0" smtClean="0">
                <a:latin typeface="Times New Roman" pitchFamily="18" charset="0"/>
                <a:cs typeface="Times New Roman" pitchFamily="18" charset="0"/>
              </a:rPr>
              <a:t> </a:t>
            </a:r>
            <a:r>
              <a:rPr lang="en-US" sz="2000" dirty="0" err="1" smtClean="0">
                <a:latin typeface="Times New Roman" pitchFamily="18" charset="0"/>
                <a:cs typeface="Times New Roman" pitchFamily="18" charset="0"/>
              </a:rPr>
              <a:t>o’rinlarini</a:t>
            </a:r>
            <a:r>
              <a:rPr lang="en-US" sz="2000" dirty="0" smtClean="0">
                <a:latin typeface="Times New Roman" pitchFamily="18" charset="0"/>
                <a:cs typeface="Times New Roman" pitchFamily="18" charset="0"/>
              </a:rPr>
              <a:t> </a:t>
            </a:r>
            <a:r>
              <a:rPr lang="en-US" sz="2000" dirty="0" err="1" smtClean="0">
                <a:latin typeface="Times New Roman" pitchFamily="18" charset="0"/>
                <a:cs typeface="Times New Roman" pitchFamily="18" charset="0"/>
              </a:rPr>
              <a:t>tashkil</a:t>
            </a:r>
            <a:r>
              <a:rPr lang="en-US" sz="2000" dirty="0" smtClean="0">
                <a:latin typeface="Times New Roman" pitchFamily="18" charset="0"/>
                <a:cs typeface="Times New Roman" pitchFamily="18" charset="0"/>
              </a:rPr>
              <a:t> </a:t>
            </a:r>
            <a:r>
              <a:rPr lang="en-US" sz="2000" dirty="0" err="1" smtClean="0">
                <a:latin typeface="Times New Roman" pitchFamily="18" charset="0"/>
                <a:cs typeface="Times New Roman" pitchFamily="18" charset="0"/>
              </a:rPr>
              <a:t>etilishi</a:t>
            </a:r>
            <a:r>
              <a:rPr lang="en-US" sz="2000" dirty="0" smtClean="0">
                <a:latin typeface="Times New Roman" pitchFamily="18" charset="0"/>
                <a:cs typeface="Times New Roman" pitchFamily="18" charset="0"/>
              </a:rPr>
              <a:t> </a:t>
            </a:r>
            <a:r>
              <a:rPr lang="en-US" sz="2000" dirty="0" err="1" smtClean="0">
                <a:latin typeface="Times New Roman" pitchFamily="18" charset="0"/>
                <a:cs typeface="Times New Roman" pitchFamily="18" charset="0"/>
              </a:rPr>
              <a:t>yoki</a:t>
            </a:r>
            <a:r>
              <a:rPr lang="en-US" sz="2000" dirty="0" smtClean="0">
                <a:latin typeface="Times New Roman" pitchFamily="18" charset="0"/>
                <a:cs typeface="Times New Roman" pitchFamily="18" charset="0"/>
              </a:rPr>
              <a:t> </a:t>
            </a:r>
            <a:r>
              <a:rPr lang="en-US" sz="2000" dirty="0" err="1" smtClean="0">
                <a:latin typeface="Times New Roman" pitchFamily="18" charset="0"/>
                <a:cs typeface="Times New Roman" pitchFamily="18" charset="0"/>
              </a:rPr>
              <a:t>tashqi</a:t>
            </a:r>
            <a:r>
              <a:rPr lang="en-US" sz="2000" dirty="0" smtClean="0">
                <a:latin typeface="Times New Roman" pitchFamily="18" charset="0"/>
                <a:cs typeface="Times New Roman" pitchFamily="18" charset="0"/>
              </a:rPr>
              <a:t> </a:t>
            </a:r>
            <a:r>
              <a:rPr lang="en-US" sz="2000" dirty="0" err="1" smtClean="0">
                <a:latin typeface="Times New Roman" pitchFamily="18" charset="0"/>
                <a:cs typeface="Times New Roman" pitchFamily="18" charset="0"/>
              </a:rPr>
              <a:t>aloqalar</a:t>
            </a:r>
            <a:r>
              <a:rPr lang="en-US" sz="2000" dirty="0" smtClean="0">
                <a:latin typeface="Times New Roman" pitchFamily="18" charset="0"/>
                <a:cs typeface="Times New Roman" pitchFamily="18" charset="0"/>
              </a:rPr>
              <a:t> </a:t>
            </a:r>
            <a:r>
              <a:rPr lang="en-US" sz="2000" dirty="0" err="1" smtClean="0">
                <a:latin typeface="Times New Roman" pitchFamily="18" charset="0"/>
                <a:cs typeface="Times New Roman" pitchFamily="18" charset="0"/>
              </a:rPr>
              <a:t>o’rnatilishini</a:t>
            </a:r>
            <a:r>
              <a:rPr lang="en-US" sz="2000" dirty="0" smtClean="0">
                <a:latin typeface="Times New Roman" pitchFamily="18" charset="0"/>
                <a:cs typeface="Times New Roman" pitchFamily="18" charset="0"/>
              </a:rPr>
              <a:t> </a:t>
            </a:r>
            <a:r>
              <a:rPr lang="en-US" sz="2000" dirty="0" err="1" smtClean="0">
                <a:latin typeface="Times New Roman" pitchFamily="18" charset="0"/>
                <a:cs typeface="Times New Roman" pitchFamily="18" charset="0"/>
              </a:rPr>
              <a:t>o’zida</a:t>
            </a:r>
            <a:r>
              <a:rPr lang="en-US" sz="2000" dirty="0" smtClean="0">
                <a:latin typeface="Times New Roman" pitchFamily="18" charset="0"/>
                <a:cs typeface="Times New Roman" pitchFamily="18" charset="0"/>
              </a:rPr>
              <a:t> </a:t>
            </a:r>
            <a:r>
              <a:rPr lang="en-US" sz="2000" dirty="0" err="1" smtClean="0">
                <a:latin typeface="Times New Roman" pitchFamily="18" charset="0"/>
                <a:cs typeface="Times New Roman" pitchFamily="18" charset="0"/>
              </a:rPr>
              <a:t>mujassamlashtirgan</a:t>
            </a:r>
            <a:r>
              <a:rPr lang="en-US" sz="2000" dirty="0" smtClean="0">
                <a:latin typeface="Times New Roman" pitchFamily="18" charset="0"/>
                <a:cs typeface="Times New Roman" pitchFamily="18" charset="0"/>
              </a:rPr>
              <a:t> </a:t>
            </a:r>
            <a:r>
              <a:rPr lang="en-US" sz="2000" dirty="0" err="1" smtClean="0">
                <a:latin typeface="Times New Roman" pitchFamily="18" charset="0"/>
                <a:cs typeface="Times New Roman" pitchFamily="18" charset="0"/>
              </a:rPr>
              <a:t>innovatsiyaviy</a:t>
            </a:r>
            <a:r>
              <a:rPr lang="en-US" sz="2000" dirty="0" smtClean="0">
                <a:latin typeface="Times New Roman" pitchFamily="18" charset="0"/>
                <a:cs typeface="Times New Roman" pitchFamily="18" charset="0"/>
              </a:rPr>
              <a:t> </a:t>
            </a:r>
            <a:r>
              <a:rPr lang="en-US" sz="2000" dirty="0" err="1" smtClean="0">
                <a:latin typeface="Times New Roman" pitchFamily="18" charset="0"/>
                <a:cs typeface="Times New Roman" pitchFamily="18" charset="0"/>
              </a:rPr>
              <a:t>faoliyatning</a:t>
            </a:r>
            <a:r>
              <a:rPr lang="en-US" sz="2000" dirty="0" smtClean="0">
                <a:latin typeface="Times New Roman" pitchFamily="18" charset="0"/>
                <a:cs typeface="Times New Roman" pitchFamily="18" charset="0"/>
              </a:rPr>
              <a:t> </a:t>
            </a:r>
            <a:r>
              <a:rPr lang="en-US" sz="2000" dirty="0" err="1" smtClean="0">
                <a:latin typeface="Times New Roman" pitchFamily="18" charset="0"/>
                <a:cs typeface="Times New Roman" pitchFamily="18" charset="0"/>
              </a:rPr>
              <a:t>yakuniy</a:t>
            </a:r>
            <a:r>
              <a:rPr lang="en-US" sz="2000" dirty="0" smtClean="0">
                <a:latin typeface="Times New Roman" pitchFamily="18" charset="0"/>
                <a:cs typeface="Times New Roman" pitchFamily="18" charset="0"/>
              </a:rPr>
              <a:t> </a:t>
            </a:r>
            <a:r>
              <a:rPr lang="en-US" sz="2000" dirty="0" err="1" smtClean="0">
                <a:latin typeface="Times New Roman" pitchFamily="18" charset="0"/>
                <a:cs typeface="Times New Roman" pitchFamily="18" charset="0"/>
              </a:rPr>
              <a:t>natijasi</a:t>
            </a:r>
            <a:r>
              <a:rPr lang="en-US" sz="2000" dirty="0" smtClean="0">
                <a:latin typeface="Times New Roman" pitchFamily="18" charset="0"/>
                <a:cs typeface="Times New Roman" pitchFamily="18" charset="0"/>
              </a:rPr>
              <a:t> </a:t>
            </a:r>
            <a:r>
              <a:rPr lang="en-US" sz="2000" dirty="0" err="1" smtClean="0">
                <a:latin typeface="Times New Roman" pitchFamily="18" charset="0"/>
                <a:cs typeface="Times New Roman" pitchFamily="18" charset="0"/>
              </a:rPr>
              <a:t>tushuniladi</a:t>
            </a:r>
            <a:r>
              <a:rPr lang="en-US" sz="2000" dirty="0" smtClean="0">
                <a:latin typeface="Times New Roman" pitchFamily="18" charset="0"/>
                <a:cs typeface="Times New Roman" pitchFamily="18" charset="0"/>
              </a:rPr>
              <a:t>. </a:t>
            </a:r>
            <a:endParaRPr lang="uz-Cyrl-UZ" sz="2000" dirty="0">
              <a:latin typeface="Times New Roman" pitchFamily="18" charset="0"/>
              <a:cs typeface="Times New Roman" pitchFamily="18" charset="0"/>
            </a:endParaRPr>
          </a:p>
          <a:p>
            <a:pPr algn="just">
              <a:defRPr/>
            </a:pPr>
            <a:r>
              <a:rPr lang="uz-Cyrl-UZ" sz="2000" b="1" dirty="0">
                <a:latin typeface="Times New Roman" pitchFamily="18" charset="0"/>
                <a:cs typeface="Times New Roman" pitchFamily="18" charset="0"/>
              </a:rPr>
              <a:t>	</a:t>
            </a:r>
            <a:r>
              <a:rPr lang="en-US" sz="2000" b="1" dirty="0" err="1" smtClean="0">
                <a:latin typeface="Times New Roman" pitchFamily="18" charset="0"/>
                <a:cs typeface="Times New Roman" pitchFamily="18" charset="0"/>
              </a:rPr>
              <a:t>Innovatsiyaviy</a:t>
            </a:r>
            <a:r>
              <a:rPr lang="en-US" sz="2000" b="1" dirty="0" smtClean="0">
                <a:latin typeface="Times New Roman" pitchFamily="18" charset="0"/>
                <a:cs typeface="Times New Roman" pitchFamily="18" charset="0"/>
              </a:rPr>
              <a:t> </a:t>
            </a:r>
            <a:r>
              <a:rPr lang="en-US" sz="2000" b="1" dirty="0" err="1" smtClean="0">
                <a:latin typeface="Times New Roman" pitchFamily="18" charset="0"/>
                <a:cs typeface="Times New Roman" pitchFamily="18" charset="0"/>
              </a:rPr>
              <a:t>tovarlar</a:t>
            </a:r>
            <a:r>
              <a:rPr lang="en-US" sz="2000" b="1" dirty="0" smtClean="0">
                <a:latin typeface="Times New Roman" pitchFamily="18" charset="0"/>
                <a:cs typeface="Times New Roman" pitchFamily="18" charset="0"/>
              </a:rPr>
              <a:t>, </a:t>
            </a:r>
            <a:r>
              <a:rPr lang="en-US" sz="2000" b="1" dirty="0" err="1" smtClean="0">
                <a:latin typeface="Times New Roman" pitchFamily="18" charset="0"/>
                <a:cs typeface="Times New Roman" pitchFamily="18" charset="0"/>
              </a:rPr>
              <a:t>ishlar</a:t>
            </a:r>
            <a:r>
              <a:rPr lang="en-US" sz="2000" b="1" dirty="0" smtClean="0">
                <a:latin typeface="Times New Roman" pitchFamily="18" charset="0"/>
                <a:cs typeface="Times New Roman" pitchFamily="18" charset="0"/>
              </a:rPr>
              <a:t>, </a:t>
            </a:r>
            <a:r>
              <a:rPr lang="en-US" sz="2000" b="1" dirty="0" err="1" smtClean="0">
                <a:latin typeface="Times New Roman" pitchFamily="18" charset="0"/>
                <a:cs typeface="Times New Roman" pitchFamily="18" charset="0"/>
              </a:rPr>
              <a:t>xizmatlar</a:t>
            </a:r>
            <a:r>
              <a:rPr lang="en-US" sz="2000" b="1" dirty="0" smtClean="0">
                <a:latin typeface="Times New Roman" pitchFamily="18" charset="0"/>
                <a:cs typeface="Times New Roman" pitchFamily="18" charset="0"/>
              </a:rPr>
              <a:t> </a:t>
            </a:r>
            <a:r>
              <a:rPr lang="ru-RU" sz="2000" dirty="0" smtClean="0">
                <a:latin typeface="Times New Roman" pitchFamily="18" charset="0"/>
                <a:cs typeface="Times New Roman" pitchFamily="18" charset="0"/>
              </a:rPr>
              <a:t>– </a:t>
            </a:r>
            <a:r>
              <a:rPr lang="en-US" sz="2000" dirty="0" err="1" smtClean="0">
                <a:latin typeface="Times New Roman" pitchFamily="18" charset="0"/>
                <a:cs typeface="Times New Roman" pitchFamily="18" charset="0"/>
              </a:rPr>
              <a:t>so’nggi</a:t>
            </a:r>
            <a:r>
              <a:rPr lang="en-US" sz="2000" dirty="0" smtClean="0">
                <a:latin typeface="Times New Roman" pitchFamily="18" charset="0"/>
                <a:cs typeface="Times New Roman" pitchFamily="18" charset="0"/>
              </a:rPr>
              <a:t> 3 </a:t>
            </a:r>
            <a:r>
              <a:rPr lang="en-US" sz="2000" dirty="0" err="1" smtClean="0">
                <a:latin typeface="Times New Roman" pitchFamily="18" charset="0"/>
                <a:cs typeface="Times New Roman" pitchFamily="18" charset="0"/>
              </a:rPr>
              <a:t>yil</a:t>
            </a:r>
            <a:r>
              <a:rPr lang="en-US" sz="2000" dirty="0" smtClean="0">
                <a:latin typeface="Times New Roman" pitchFamily="18" charset="0"/>
                <a:cs typeface="Times New Roman" pitchFamily="18" charset="0"/>
              </a:rPr>
              <a:t> </a:t>
            </a:r>
            <a:r>
              <a:rPr lang="en-US" sz="2000" dirty="0" err="1" smtClean="0">
                <a:latin typeface="Times New Roman" pitchFamily="18" charset="0"/>
                <a:cs typeface="Times New Roman" pitchFamily="18" charset="0"/>
              </a:rPr>
              <a:t>ichida</a:t>
            </a:r>
            <a:r>
              <a:rPr lang="en-US" sz="2000" dirty="0" smtClean="0">
                <a:latin typeface="Times New Roman" pitchFamily="18" charset="0"/>
                <a:cs typeface="Times New Roman" pitchFamily="18" charset="0"/>
              </a:rPr>
              <a:t> </a:t>
            </a:r>
            <a:r>
              <a:rPr lang="en-US" sz="2000" dirty="0" err="1" smtClean="0">
                <a:latin typeface="Times New Roman" pitchFamily="18" charset="0"/>
                <a:cs typeface="Times New Roman" pitchFamily="18" charset="0"/>
              </a:rPr>
              <a:t>turli</a:t>
            </a:r>
            <a:r>
              <a:rPr lang="en-US" sz="2000" dirty="0" smtClean="0">
                <a:latin typeface="Times New Roman" pitchFamily="18" charset="0"/>
                <a:cs typeface="Times New Roman" pitchFamily="18" charset="0"/>
              </a:rPr>
              <a:t> </a:t>
            </a:r>
            <a:r>
              <a:rPr lang="en-US" sz="2000" dirty="0" err="1" smtClean="0">
                <a:latin typeface="Times New Roman" pitchFamily="18" charset="0"/>
                <a:cs typeface="Times New Roman" pitchFamily="18" charset="0"/>
              </a:rPr>
              <a:t>darajadagi</a:t>
            </a:r>
            <a:r>
              <a:rPr lang="en-US" sz="2000" dirty="0" smtClean="0">
                <a:latin typeface="Times New Roman" pitchFamily="18" charset="0"/>
                <a:cs typeface="Times New Roman" pitchFamily="18" charset="0"/>
              </a:rPr>
              <a:t> </a:t>
            </a:r>
            <a:r>
              <a:rPr lang="en-US" sz="2000" dirty="0" err="1" smtClean="0">
                <a:latin typeface="Times New Roman" pitchFamily="18" charset="0"/>
                <a:cs typeface="Times New Roman" pitchFamily="18" charset="0"/>
              </a:rPr>
              <a:t>texnologik</a:t>
            </a:r>
            <a:r>
              <a:rPr lang="en-US" sz="2000" dirty="0" smtClean="0">
                <a:latin typeface="Times New Roman" pitchFamily="18" charset="0"/>
                <a:cs typeface="Times New Roman" pitchFamily="18" charset="0"/>
              </a:rPr>
              <a:t> </a:t>
            </a:r>
            <a:r>
              <a:rPr lang="en-US" sz="2000" dirty="0" err="1" smtClean="0">
                <a:latin typeface="Times New Roman" pitchFamily="18" charset="0"/>
                <a:cs typeface="Times New Roman" pitchFamily="18" charset="0"/>
              </a:rPr>
              <a:t>o’zgartirilgan</a:t>
            </a:r>
            <a:r>
              <a:rPr lang="en-US" sz="2000" dirty="0" smtClean="0">
                <a:latin typeface="Times New Roman" pitchFamily="18" charset="0"/>
                <a:cs typeface="Times New Roman" pitchFamily="18" charset="0"/>
              </a:rPr>
              <a:t> </a:t>
            </a:r>
            <a:r>
              <a:rPr lang="en-US" sz="2000" dirty="0" err="1" smtClean="0">
                <a:latin typeface="Times New Roman" pitchFamily="18" charset="0"/>
                <a:cs typeface="Times New Roman" pitchFamily="18" charset="0"/>
              </a:rPr>
              <a:t>tovarlar</a:t>
            </a:r>
            <a:r>
              <a:rPr lang="en-US" sz="2000" dirty="0" smtClean="0">
                <a:latin typeface="Times New Roman" pitchFamily="18" charset="0"/>
                <a:cs typeface="Times New Roman" pitchFamily="18" charset="0"/>
              </a:rPr>
              <a:t>, </a:t>
            </a:r>
            <a:r>
              <a:rPr lang="en-US" sz="2000" dirty="0" err="1" smtClean="0">
                <a:latin typeface="Times New Roman" pitchFamily="18" charset="0"/>
                <a:cs typeface="Times New Roman" pitchFamily="18" charset="0"/>
              </a:rPr>
              <a:t>ishlar</a:t>
            </a:r>
            <a:r>
              <a:rPr lang="en-US" sz="2000" dirty="0" smtClean="0">
                <a:latin typeface="Times New Roman" pitchFamily="18" charset="0"/>
                <a:cs typeface="Times New Roman" pitchFamily="18" charset="0"/>
              </a:rPr>
              <a:t> </a:t>
            </a:r>
            <a:r>
              <a:rPr lang="en-US" sz="2000" dirty="0" err="1" smtClean="0">
                <a:latin typeface="Times New Roman" pitchFamily="18" charset="0"/>
                <a:cs typeface="Times New Roman" pitchFamily="18" charset="0"/>
              </a:rPr>
              <a:t>va</a:t>
            </a:r>
            <a:r>
              <a:rPr lang="en-US" sz="2000" dirty="0" smtClean="0">
                <a:latin typeface="Times New Roman" pitchFamily="18" charset="0"/>
                <a:cs typeface="Times New Roman" pitchFamily="18" charset="0"/>
              </a:rPr>
              <a:t> </a:t>
            </a:r>
            <a:r>
              <a:rPr lang="en-US" sz="2000" dirty="0" err="1" smtClean="0">
                <a:latin typeface="Times New Roman" pitchFamily="18" charset="0"/>
                <a:cs typeface="Times New Roman" pitchFamily="18" charset="0"/>
              </a:rPr>
              <a:t>xizmatlardir</a:t>
            </a:r>
            <a:r>
              <a:rPr lang="en-US" sz="2000" dirty="0" smtClean="0">
                <a:latin typeface="Times New Roman" pitchFamily="18" charset="0"/>
                <a:cs typeface="Times New Roman" pitchFamily="18" charset="0"/>
              </a:rPr>
              <a:t>.</a:t>
            </a:r>
            <a:endParaRPr lang="ru-RU" sz="2800" dirty="0">
              <a:latin typeface="Times New Roman" pitchFamily="18" charset="0"/>
              <a:cs typeface="Times New Roman" pitchFamily="18" charset="0"/>
            </a:endParaRPr>
          </a:p>
        </p:txBody>
      </p:sp>
    </p:spTree>
  </p:cSld>
  <p:clrMapOvr>
    <a:masterClrMapping/>
  </p:clrMapOvr>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0242" name="Заголовок 1"/>
          <p:cNvSpPr>
            <a:spLocks noGrp="1"/>
          </p:cNvSpPr>
          <p:nvPr>
            <p:ph type="title"/>
          </p:nvPr>
        </p:nvSpPr>
        <p:spPr/>
        <p:txBody>
          <a:bodyPr>
            <a:normAutofit fontScale="90000"/>
          </a:bodyPr>
          <a:lstStyle/>
          <a:p>
            <a:pPr algn="ctr" eaLnBrk="1" hangingPunct="1"/>
            <a:r>
              <a:rPr lang="ru-RU" altLang="ru-RU" sz="2800" dirty="0" smtClean="0"/>
              <a:t> </a:t>
            </a:r>
            <a:r>
              <a:rPr lang="en-US" altLang="ru-RU" sz="2800" dirty="0" err="1" smtClean="0"/>
              <a:t>Innovatsiyalarni</a:t>
            </a:r>
            <a:r>
              <a:rPr lang="en-US" altLang="ru-RU" sz="2800" dirty="0" smtClean="0"/>
              <a:t> </a:t>
            </a:r>
            <a:r>
              <a:rPr lang="en-US" altLang="ru-RU" sz="2800" dirty="0" err="1" smtClean="0"/>
              <a:t>paydo</a:t>
            </a:r>
            <a:r>
              <a:rPr lang="en-US" altLang="ru-RU" sz="2800" dirty="0" smtClean="0"/>
              <a:t> </a:t>
            </a:r>
            <a:r>
              <a:rPr lang="en-US" altLang="ru-RU" sz="2800" dirty="0" err="1" smtClean="0"/>
              <a:t>bo’lishining</a:t>
            </a:r>
            <a:r>
              <a:rPr lang="en-US" altLang="ru-RU" sz="2800" dirty="0" smtClean="0"/>
              <a:t> 2 </a:t>
            </a:r>
            <a:r>
              <a:rPr lang="en-US" altLang="ru-RU" sz="2800" dirty="0" err="1" smtClean="0"/>
              <a:t>yo’nalishi</a:t>
            </a:r>
            <a:endParaRPr lang="ru-RU" altLang="ru-RU" sz="2700" b="1" dirty="0" smtClean="0">
              <a:solidFill>
                <a:srgbClr val="FF0000"/>
              </a:solidFill>
            </a:endParaRPr>
          </a:p>
        </p:txBody>
      </p:sp>
      <p:sp>
        <p:nvSpPr>
          <p:cNvPr id="26627" name="Содержимое 2"/>
          <p:cNvSpPr>
            <a:spLocks noGrp="1"/>
          </p:cNvSpPr>
          <p:nvPr>
            <p:ph sz="half" idx="1"/>
          </p:nvPr>
        </p:nvSpPr>
        <p:spPr>
          <a:xfrm>
            <a:off x="304800" y="3143248"/>
            <a:ext cx="3552820" cy="3181352"/>
          </a:xfrm>
        </p:spPr>
        <p:txBody>
          <a:bodyPr>
            <a:normAutofit fontScale="70000" lnSpcReduction="20000"/>
          </a:bodyPr>
          <a:lstStyle/>
          <a:p>
            <a:pPr marL="0" indent="0" eaLnBrk="1" hangingPunct="1">
              <a:buNone/>
              <a:defRPr/>
            </a:pPr>
            <a:r>
              <a:rPr lang="en-US" sz="2600" b="1" dirty="0" smtClean="0">
                <a:latin typeface="Times New Roman" pitchFamily="18" charset="0"/>
                <a:cs typeface="Times New Roman" pitchFamily="18" charset="0"/>
              </a:rPr>
              <a:t>1. </a:t>
            </a:r>
            <a:r>
              <a:rPr lang="en-US" sz="2600" b="1" dirty="0" err="1" smtClean="0">
                <a:latin typeface="Times New Roman" pitchFamily="18" charset="0"/>
                <a:cs typeface="Times New Roman" pitchFamily="18" charset="0"/>
              </a:rPr>
              <a:t>Bozor</a:t>
            </a:r>
            <a:r>
              <a:rPr lang="en-US" sz="2600" b="1" dirty="0" smtClean="0">
                <a:latin typeface="Times New Roman" pitchFamily="18" charset="0"/>
                <a:cs typeface="Times New Roman" pitchFamily="18" charset="0"/>
              </a:rPr>
              <a:t> </a:t>
            </a:r>
            <a:r>
              <a:rPr lang="en-US" sz="2600" b="1" dirty="0" err="1" smtClean="0">
                <a:latin typeface="Times New Roman" pitchFamily="18" charset="0"/>
                <a:cs typeface="Times New Roman" pitchFamily="18" charset="0"/>
              </a:rPr>
              <a:t>ehtiyoji</a:t>
            </a:r>
            <a:r>
              <a:rPr lang="en-US" sz="2600" b="1" dirty="0" smtClean="0">
                <a:latin typeface="Times New Roman" pitchFamily="18" charset="0"/>
                <a:cs typeface="Times New Roman" pitchFamily="18" charset="0"/>
              </a:rPr>
              <a:t>,</a:t>
            </a:r>
            <a:r>
              <a:rPr lang="en-US" sz="2600" dirty="0" smtClean="0">
                <a:latin typeface="Times New Roman" pitchFamily="18" charset="0"/>
                <a:cs typeface="Times New Roman" pitchFamily="18" charset="0"/>
              </a:rPr>
              <a:t> </a:t>
            </a:r>
            <a:r>
              <a:rPr lang="en-US" sz="2600" dirty="0" err="1" smtClean="0">
                <a:latin typeface="Times New Roman" pitchFamily="18" charset="0"/>
                <a:cs typeface="Times New Roman" pitchFamily="18" charset="0"/>
              </a:rPr>
              <a:t>ya’ni</a:t>
            </a:r>
            <a:r>
              <a:rPr lang="en-US" sz="2600" dirty="0" smtClean="0">
                <a:latin typeface="Times New Roman" pitchFamily="18" charset="0"/>
                <a:cs typeface="Times New Roman" pitchFamily="18" charset="0"/>
              </a:rPr>
              <a:t> </a:t>
            </a:r>
            <a:r>
              <a:rPr lang="en-US" sz="2600" dirty="0" err="1" smtClean="0">
                <a:latin typeface="Times New Roman" pitchFamily="18" charset="0"/>
                <a:cs typeface="Times New Roman" pitchFamily="18" charset="0"/>
              </a:rPr>
              <a:t>qandaydir</a:t>
            </a:r>
            <a:r>
              <a:rPr lang="en-US" sz="2600" dirty="0" smtClean="0">
                <a:latin typeface="Times New Roman" pitchFamily="18" charset="0"/>
                <a:cs typeface="Times New Roman" pitchFamily="18" charset="0"/>
              </a:rPr>
              <a:t> </a:t>
            </a:r>
            <a:r>
              <a:rPr lang="en-US" sz="2600" dirty="0" err="1" smtClean="0">
                <a:latin typeface="Times New Roman" pitchFamily="18" charset="0"/>
                <a:cs typeface="Times New Roman" pitchFamily="18" charset="0"/>
              </a:rPr>
              <a:t>tovar</a:t>
            </a:r>
            <a:r>
              <a:rPr lang="en-US" sz="2600" dirty="0" smtClean="0">
                <a:latin typeface="Times New Roman" pitchFamily="18" charset="0"/>
                <a:cs typeface="Times New Roman" pitchFamily="18" charset="0"/>
              </a:rPr>
              <a:t> </a:t>
            </a:r>
            <a:r>
              <a:rPr lang="en-US" sz="2600" dirty="0" err="1" smtClean="0">
                <a:latin typeface="Times New Roman" pitchFamily="18" charset="0"/>
                <a:cs typeface="Times New Roman" pitchFamily="18" charset="0"/>
              </a:rPr>
              <a:t>yoki</a:t>
            </a:r>
            <a:r>
              <a:rPr lang="en-US" sz="2600" dirty="0" smtClean="0">
                <a:latin typeface="Times New Roman" pitchFamily="18" charset="0"/>
                <a:cs typeface="Times New Roman" pitchFamily="18" charset="0"/>
              </a:rPr>
              <a:t> </a:t>
            </a:r>
            <a:r>
              <a:rPr lang="en-US" sz="2600" dirty="0" err="1" smtClean="0">
                <a:latin typeface="Times New Roman" pitchFamily="18" charset="0"/>
                <a:cs typeface="Times New Roman" pitchFamily="18" charset="0"/>
              </a:rPr>
              <a:t>xizmatga</a:t>
            </a:r>
            <a:r>
              <a:rPr lang="en-US" sz="2600" dirty="0" smtClean="0">
                <a:latin typeface="Times New Roman" pitchFamily="18" charset="0"/>
                <a:cs typeface="Times New Roman" pitchFamily="18" charset="0"/>
              </a:rPr>
              <a:t> </a:t>
            </a:r>
            <a:r>
              <a:rPr lang="en-US" sz="2600" dirty="0" err="1" smtClean="0">
                <a:latin typeface="Times New Roman" pitchFamily="18" charset="0"/>
                <a:cs typeface="Times New Roman" pitchFamily="18" charset="0"/>
              </a:rPr>
              <a:t>bo’lgan</a:t>
            </a:r>
            <a:r>
              <a:rPr lang="en-US" sz="2600" dirty="0" smtClean="0">
                <a:latin typeface="Times New Roman" pitchFamily="18" charset="0"/>
                <a:cs typeface="Times New Roman" pitchFamily="18" charset="0"/>
              </a:rPr>
              <a:t> </a:t>
            </a:r>
            <a:r>
              <a:rPr lang="en-US" sz="2600" dirty="0" err="1" smtClean="0">
                <a:latin typeface="Times New Roman" pitchFamily="18" charset="0"/>
                <a:cs typeface="Times New Roman" pitchFamily="18" charset="0"/>
              </a:rPr>
              <a:t>talab</a:t>
            </a:r>
            <a:r>
              <a:rPr lang="en-US" sz="2600" dirty="0" smtClean="0">
                <a:latin typeface="Times New Roman" pitchFamily="18" charset="0"/>
                <a:cs typeface="Times New Roman" pitchFamily="18" charset="0"/>
              </a:rPr>
              <a:t>, </a:t>
            </a:r>
            <a:r>
              <a:rPr lang="en-US" sz="2600" dirty="0" err="1" smtClean="0">
                <a:latin typeface="Times New Roman" pitchFamily="18" charset="0"/>
                <a:cs typeface="Times New Roman" pitchFamily="18" charset="0"/>
              </a:rPr>
              <a:t>boshqacha</a:t>
            </a:r>
            <a:r>
              <a:rPr lang="en-US" sz="2600" dirty="0" smtClean="0">
                <a:latin typeface="Times New Roman" pitchFamily="18" charset="0"/>
                <a:cs typeface="Times New Roman" pitchFamily="18" charset="0"/>
              </a:rPr>
              <a:t> </a:t>
            </a:r>
            <a:r>
              <a:rPr lang="en-US" sz="2600" dirty="0" err="1" smtClean="0">
                <a:latin typeface="Times New Roman" pitchFamily="18" charset="0"/>
                <a:cs typeface="Times New Roman" pitchFamily="18" charset="0"/>
              </a:rPr>
              <a:t>aytganda</a:t>
            </a:r>
            <a:r>
              <a:rPr lang="en-US" sz="2600" dirty="0" smtClean="0">
                <a:latin typeface="Times New Roman" pitchFamily="18" charset="0"/>
                <a:cs typeface="Times New Roman" pitchFamily="18" charset="0"/>
              </a:rPr>
              <a:t>, </a:t>
            </a:r>
            <a:r>
              <a:rPr lang="en-US" sz="2600" dirty="0" err="1" smtClean="0">
                <a:latin typeface="Times New Roman" pitchFamily="18" charset="0"/>
                <a:cs typeface="Times New Roman" pitchFamily="18" charset="0"/>
              </a:rPr>
              <a:t>bu</a:t>
            </a:r>
            <a:r>
              <a:rPr lang="en-US" sz="2600" dirty="0" smtClean="0">
                <a:latin typeface="Times New Roman" pitchFamily="18" charset="0"/>
                <a:cs typeface="Times New Roman" pitchFamily="18" charset="0"/>
              </a:rPr>
              <a:t> -  </a:t>
            </a:r>
            <a:r>
              <a:rPr lang="en-US" sz="2600" dirty="0" err="1" smtClean="0">
                <a:latin typeface="Times New Roman" pitchFamily="18" charset="0"/>
                <a:cs typeface="Times New Roman" pitchFamily="18" charset="0"/>
              </a:rPr>
              <a:t>bozor</a:t>
            </a:r>
            <a:r>
              <a:rPr lang="en-US" sz="2600" dirty="0" smtClean="0">
                <a:latin typeface="Times New Roman" pitchFamily="18" charset="0"/>
                <a:cs typeface="Times New Roman" pitchFamily="18" charset="0"/>
              </a:rPr>
              <a:t> </a:t>
            </a:r>
            <a:r>
              <a:rPr lang="en-US" sz="2600" dirty="0" err="1" smtClean="0">
                <a:latin typeface="Times New Roman" pitchFamily="18" charset="0"/>
                <a:cs typeface="Times New Roman" pitchFamily="18" charset="0"/>
              </a:rPr>
              <a:t>ehtiyojlariga</a:t>
            </a:r>
            <a:r>
              <a:rPr lang="en-US" sz="2600" dirty="0" smtClean="0">
                <a:latin typeface="Times New Roman" pitchFamily="18" charset="0"/>
                <a:cs typeface="Times New Roman" pitchFamily="18" charset="0"/>
              </a:rPr>
              <a:t>  </a:t>
            </a:r>
            <a:r>
              <a:rPr lang="en-US" sz="2600" dirty="0" err="1" smtClean="0">
                <a:latin typeface="Times New Roman" pitchFamily="18" charset="0"/>
                <a:cs typeface="Times New Roman" pitchFamily="18" charset="0"/>
              </a:rPr>
              <a:t>beriladigan</a:t>
            </a:r>
            <a:r>
              <a:rPr lang="en-US" sz="2600" dirty="0" smtClean="0">
                <a:latin typeface="Times New Roman" pitchFamily="18" charset="0"/>
                <a:cs typeface="Times New Roman" pitchFamily="18" charset="0"/>
              </a:rPr>
              <a:t> </a:t>
            </a:r>
            <a:r>
              <a:rPr lang="en-US" sz="2600" dirty="0" err="1" smtClean="0">
                <a:latin typeface="Times New Roman" pitchFamily="18" charset="0"/>
                <a:cs typeface="Times New Roman" pitchFamily="18" charset="0"/>
              </a:rPr>
              <a:t>javob</a:t>
            </a:r>
            <a:r>
              <a:rPr lang="en-US" sz="2600" dirty="0" smtClean="0">
                <a:latin typeface="Times New Roman" pitchFamily="18" charset="0"/>
                <a:cs typeface="Times New Roman" pitchFamily="18" charset="0"/>
              </a:rPr>
              <a:t> </a:t>
            </a:r>
            <a:r>
              <a:rPr lang="en-US" sz="2600" dirty="0" err="1" smtClean="0">
                <a:latin typeface="Times New Roman" pitchFamily="18" charset="0"/>
                <a:cs typeface="Times New Roman" pitchFamily="18" charset="0"/>
              </a:rPr>
              <a:t>yoki</a:t>
            </a:r>
            <a:r>
              <a:rPr lang="en-US" sz="2600" dirty="0" smtClean="0">
                <a:latin typeface="Times New Roman" pitchFamily="18" charset="0"/>
                <a:cs typeface="Times New Roman" pitchFamily="18" charset="0"/>
              </a:rPr>
              <a:t> marketing </a:t>
            </a:r>
            <a:r>
              <a:rPr lang="en-US" sz="2600" dirty="0" err="1" smtClean="0">
                <a:latin typeface="Times New Roman" pitchFamily="18" charset="0"/>
                <a:cs typeface="Times New Roman" pitchFamily="18" charset="0"/>
              </a:rPr>
              <a:t>varianti</a:t>
            </a:r>
            <a:r>
              <a:rPr lang="en-US" sz="2600" dirty="0" smtClean="0">
                <a:latin typeface="Times New Roman" pitchFamily="18" charset="0"/>
                <a:cs typeface="Times New Roman" pitchFamily="18" charset="0"/>
              </a:rPr>
              <a:t> </a:t>
            </a:r>
            <a:r>
              <a:rPr lang="en-US" sz="2600" dirty="0" err="1" smtClean="0">
                <a:latin typeface="Times New Roman" pitchFamily="18" charset="0"/>
                <a:cs typeface="Times New Roman" pitchFamily="18" charset="0"/>
              </a:rPr>
              <a:t>hisoblanadi</a:t>
            </a:r>
            <a:r>
              <a:rPr lang="en-US" sz="2600" dirty="0" smtClean="0">
                <a:latin typeface="Times New Roman" pitchFamily="18" charset="0"/>
                <a:cs typeface="Times New Roman" pitchFamily="18" charset="0"/>
              </a:rPr>
              <a:t>. </a:t>
            </a:r>
            <a:r>
              <a:rPr lang="en-US" sz="2600" dirty="0" err="1" smtClean="0">
                <a:latin typeface="Times New Roman" pitchFamily="18" charset="0"/>
                <a:cs typeface="Times New Roman" pitchFamily="18" charset="0"/>
              </a:rPr>
              <a:t>Masalan</a:t>
            </a:r>
            <a:r>
              <a:rPr lang="en-US" sz="2600" dirty="0" smtClean="0">
                <a:latin typeface="Times New Roman" pitchFamily="18" charset="0"/>
                <a:cs typeface="Times New Roman" pitchFamily="18" charset="0"/>
              </a:rPr>
              <a:t>, </a:t>
            </a:r>
            <a:r>
              <a:rPr lang="en-US" sz="2600" dirty="0" err="1" smtClean="0">
                <a:latin typeface="Times New Roman" pitchFamily="18" charset="0"/>
                <a:cs typeface="Times New Roman" pitchFamily="18" charset="0"/>
              </a:rPr>
              <a:t>bunday</a:t>
            </a:r>
            <a:r>
              <a:rPr lang="en-US" sz="2600" dirty="0" smtClean="0">
                <a:latin typeface="Times New Roman" pitchFamily="18" charset="0"/>
                <a:cs typeface="Times New Roman" pitchFamily="18" charset="0"/>
              </a:rPr>
              <a:t> </a:t>
            </a:r>
            <a:r>
              <a:rPr lang="en-US" sz="2600" dirty="0" err="1" smtClean="0">
                <a:latin typeface="Times New Roman" pitchFamily="18" charset="0"/>
                <a:cs typeface="Times New Roman" pitchFamily="18" charset="0"/>
              </a:rPr>
              <a:t>o’zgarishlar</a:t>
            </a:r>
            <a:r>
              <a:rPr lang="en-US" sz="2600" dirty="0" smtClean="0">
                <a:latin typeface="Times New Roman" pitchFamily="18" charset="0"/>
                <a:cs typeface="Times New Roman" pitchFamily="18" charset="0"/>
              </a:rPr>
              <a:t> </a:t>
            </a:r>
            <a:r>
              <a:rPr lang="en-US" sz="2600" dirty="0" err="1" smtClean="0">
                <a:latin typeface="Times New Roman" pitchFamily="18" charset="0"/>
                <a:cs typeface="Times New Roman" pitchFamily="18" charset="0"/>
              </a:rPr>
              <a:t>tarkibiga</a:t>
            </a:r>
            <a:r>
              <a:rPr lang="en-US" sz="2600" dirty="0" smtClean="0">
                <a:latin typeface="Times New Roman" pitchFamily="18" charset="0"/>
                <a:cs typeface="Times New Roman" pitchFamily="18" charset="0"/>
              </a:rPr>
              <a:t> </a:t>
            </a:r>
            <a:r>
              <a:rPr lang="en-US" sz="2600" dirty="0" err="1" smtClean="0">
                <a:latin typeface="Times New Roman" pitchFamily="18" charset="0"/>
                <a:cs typeface="Times New Roman" pitchFamily="18" charset="0"/>
              </a:rPr>
              <a:t>ishlab</a:t>
            </a:r>
            <a:r>
              <a:rPr lang="en-US" sz="2600" dirty="0" smtClean="0">
                <a:latin typeface="Times New Roman" pitchFamily="18" charset="0"/>
                <a:cs typeface="Times New Roman" pitchFamily="18" charset="0"/>
              </a:rPr>
              <a:t> </a:t>
            </a:r>
            <a:r>
              <a:rPr lang="en-US" sz="2600" dirty="0" err="1" smtClean="0">
                <a:latin typeface="Times New Roman" pitchFamily="18" charset="0"/>
                <a:cs typeface="Times New Roman" pitchFamily="18" charset="0"/>
              </a:rPr>
              <a:t>chiqarish</a:t>
            </a:r>
            <a:r>
              <a:rPr lang="en-US" sz="2600" dirty="0" smtClean="0">
                <a:latin typeface="Times New Roman" pitchFamily="18" charset="0"/>
                <a:cs typeface="Times New Roman" pitchFamily="18" charset="0"/>
              </a:rPr>
              <a:t> </a:t>
            </a:r>
            <a:r>
              <a:rPr lang="en-US" sz="2600" dirty="0" err="1" smtClean="0">
                <a:latin typeface="Times New Roman" pitchFamily="18" charset="0"/>
                <a:cs typeface="Times New Roman" pitchFamily="18" charset="0"/>
              </a:rPr>
              <a:t>harajatlarini</a:t>
            </a:r>
            <a:r>
              <a:rPr lang="en-US" sz="2600" dirty="0" smtClean="0">
                <a:latin typeface="Times New Roman" pitchFamily="18" charset="0"/>
                <a:cs typeface="Times New Roman" pitchFamily="18" charset="0"/>
              </a:rPr>
              <a:t> </a:t>
            </a:r>
            <a:r>
              <a:rPr lang="en-US" sz="2600" dirty="0" err="1" smtClean="0">
                <a:latin typeface="Times New Roman" pitchFamily="18" charset="0"/>
                <a:cs typeface="Times New Roman" pitchFamily="18" charset="0"/>
              </a:rPr>
              <a:t>kamaytirish</a:t>
            </a:r>
            <a:r>
              <a:rPr lang="en-US" sz="2600" dirty="0" smtClean="0">
                <a:latin typeface="Times New Roman" pitchFamily="18" charset="0"/>
                <a:cs typeface="Times New Roman" pitchFamily="18" charset="0"/>
              </a:rPr>
              <a:t> </a:t>
            </a:r>
            <a:r>
              <a:rPr lang="en-US" sz="2600" dirty="0" err="1" smtClean="0">
                <a:latin typeface="Times New Roman" pitchFamily="18" charset="0"/>
                <a:cs typeface="Times New Roman" pitchFamily="18" charset="0"/>
              </a:rPr>
              <a:t>yoki</a:t>
            </a:r>
            <a:r>
              <a:rPr lang="en-US" sz="2600" dirty="0" smtClean="0">
                <a:latin typeface="Times New Roman" pitchFamily="18" charset="0"/>
                <a:cs typeface="Times New Roman" pitchFamily="18" charset="0"/>
              </a:rPr>
              <a:t> </a:t>
            </a:r>
            <a:r>
              <a:rPr lang="en-US" sz="2600" dirty="0" err="1" smtClean="0">
                <a:latin typeface="Times New Roman" pitchFamily="18" charset="0"/>
                <a:cs typeface="Times New Roman" pitchFamily="18" charset="0"/>
              </a:rPr>
              <a:t>mahsulotga</a:t>
            </a:r>
            <a:r>
              <a:rPr lang="en-US" sz="2600" dirty="0" smtClean="0">
                <a:latin typeface="Times New Roman" pitchFamily="18" charset="0"/>
                <a:cs typeface="Times New Roman" pitchFamily="18" charset="0"/>
              </a:rPr>
              <a:t> “</a:t>
            </a:r>
            <a:r>
              <a:rPr lang="en-US" sz="2600" dirty="0" err="1" smtClean="0">
                <a:latin typeface="Times New Roman" pitchFamily="18" charset="0"/>
                <a:cs typeface="Times New Roman" pitchFamily="18" charset="0"/>
              </a:rPr>
              <a:t>tovar</a:t>
            </a:r>
            <a:r>
              <a:rPr lang="en-US" sz="2600" dirty="0" smtClean="0">
                <a:latin typeface="Times New Roman" pitchFamily="18" charset="0"/>
                <a:cs typeface="Times New Roman" pitchFamily="18" charset="0"/>
              </a:rPr>
              <a:t>” </a:t>
            </a:r>
            <a:r>
              <a:rPr lang="en-US" sz="2600" dirty="0" err="1" smtClean="0">
                <a:latin typeface="Times New Roman" pitchFamily="18" charset="0"/>
                <a:cs typeface="Times New Roman" pitchFamily="18" charset="0"/>
              </a:rPr>
              <a:t>ko’rinishini</a:t>
            </a:r>
            <a:r>
              <a:rPr lang="en-US" sz="2600" dirty="0" smtClean="0">
                <a:latin typeface="Times New Roman" pitchFamily="18" charset="0"/>
                <a:cs typeface="Times New Roman" pitchFamily="18" charset="0"/>
              </a:rPr>
              <a:t> </a:t>
            </a:r>
            <a:r>
              <a:rPr lang="en-US" sz="2600" dirty="0" err="1" smtClean="0">
                <a:latin typeface="Times New Roman" pitchFamily="18" charset="0"/>
                <a:cs typeface="Times New Roman" pitchFamily="18" charset="0"/>
              </a:rPr>
              <a:t>berishga</a:t>
            </a:r>
            <a:r>
              <a:rPr lang="en-US" sz="2600" dirty="0" smtClean="0">
                <a:latin typeface="Times New Roman" pitchFamily="18" charset="0"/>
                <a:cs typeface="Times New Roman" pitchFamily="18" charset="0"/>
              </a:rPr>
              <a:t> </a:t>
            </a:r>
            <a:r>
              <a:rPr lang="en-US" sz="2600" dirty="0" err="1" smtClean="0">
                <a:latin typeface="Times New Roman" pitchFamily="18" charset="0"/>
                <a:cs typeface="Times New Roman" pitchFamily="18" charset="0"/>
              </a:rPr>
              <a:t>yordam</a:t>
            </a:r>
            <a:r>
              <a:rPr lang="en-US" sz="2600" dirty="0" smtClean="0">
                <a:latin typeface="Times New Roman" pitchFamily="18" charset="0"/>
                <a:cs typeface="Times New Roman" pitchFamily="18" charset="0"/>
              </a:rPr>
              <a:t> </a:t>
            </a:r>
            <a:r>
              <a:rPr lang="en-US" sz="2600" dirty="0" err="1" smtClean="0">
                <a:latin typeface="Times New Roman" pitchFamily="18" charset="0"/>
                <a:cs typeface="Times New Roman" pitchFamily="18" charset="0"/>
              </a:rPr>
              <a:t>beruvchi</a:t>
            </a:r>
            <a:r>
              <a:rPr lang="en-US" sz="2600" dirty="0" smtClean="0">
                <a:latin typeface="Times New Roman" pitchFamily="18" charset="0"/>
                <a:cs typeface="Times New Roman" pitchFamily="18" charset="0"/>
              </a:rPr>
              <a:t> </a:t>
            </a:r>
            <a:r>
              <a:rPr lang="en-US" sz="2600" dirty="0" err="1" smtClean="0">
                <a:latin typeface="Times New Roman" pitchFamily="18" charset="0"/>
                <a:cs typeface="Times New Roman" pitchFamily="18" charset="0"/>
              </a:rPr>
              <a:t>o’zgarishlarni</a:t>
            </a:r>
            <a:r>
              <a:rPr lang="en-US" sz="2600" dirty="0" smtClean="0">
                <a:latin typeface="Times New Roman" pitchFamily="18" charset="0"/>
                <a:cs typeface="Times New Roman" pitchFamily="18" charset="0"/>
              </a:rPr>
              <a:t> </a:t>
            </a:r>
            <a:r>
              <a:rPr lang="en-US" sz="2600" dirty="0" err="1" smtClean="0">
                <a:latin typeface="Times New Roman" pitchFamily="18" charset="0"/>
                <a:cs typeface="Times New Roman" pitchFamily="18" charset="0"/>
              </a:rPr>
              <a:t>kiritish</a:t>
            </a:r>
            <a:r>
              <a:rPr lang="en-US" sz="2600" dirty="0" smtClean="0">
                <a:latin typeface="Times New Roman" pitchFamily="18" charset="0"/>
                <a:cs typeface="Times New Roman" pitchFamily="18" charset="0"/>
              </a:rPr>
              <a:t> </a:t>
            </a:r>
            <a:r>
              <a:rPr lang="en-US" sz="2600" dirty="0" err="1" smtClean="0">
                <a:latin typeface="Times New Roman" pitchFamily="18" charset="0"/>
                <a:cs typeface="Times New Roman" pitchFamily="18" charset="0"/>
              </a:rPr>
              <a:t>mumkin</a:t>
            </a:r>
            <a:r>
              <a:rPr lang="en-US" sz="2600" dirty="0" smtClean="0">
                <a:latin typeface="Times New Roman" pitchFamily="18" charset="0"/>
                <a:cs typeface="Times New Roman" pitchFamily="18" charset="0"/>
              </a:rPr>
              <a:t>. </a:t>
            </a:r>
            <a:endParaRPr lang="ru-RU" sz="2600" dirty="0" smtClean="0">
              <a:latin typeface="Times New Roman" pitchFamily="18" charset="0"/>
              <a:cs typeface="Times New Roman" pitchFamily="18" charset="0"/>
            </a:endParaRPr>
          </a:p>
          <a:p>
            <a:pPr marL="0" indent="0" eaLnBrk="1" hangingPunct="1">
              <a:buFontTx/>
              <a:buNone/>
              <a:defRPr/>
            </a:pPr>
            <a:endParaRPr lang="ru-RU" sz="2600" dirty="0" smtClean="0">
              <a:latin typeface="Times New Roman" pitchFamily="18" charset="0"/>
              <a:cs typeface="Times New Roman" pitchFamily="18" charset="0"/>
            </a:endParaRPr>
          </a:p>
        </p:txBody>
      </p:sp>
      <p:sp>
        <p:nvSpPr>
          <p:cNvPr id="6" name="Содержимое 5"/>
          <p:cNvSpPr>
            <a:spLocks noGrp="1"/>
          </p:cNvSpPr>
          <p:nvPr>
            <p:ph sz="half" idx="2"/>
          </p:nvPr>
        </p:nvSpPr>
        <p:spPr>
          <a:xfrm>
            <a:off x="4714876" y="3143248"/>
            <a:ext cx="4276724" cy="2428892"/>
          </a:xfrm>
        </p:spPr>
        <p:txBody>
          <a:bodyPr>
            <a:normAutofit fontScale="70000" lnSpcReduction="20000"/>
          </a:bodyPr>
          <a:lstStyle/>
          <a:p>
            <a:pPr marL="0" indent="0">
              <a:buNone/>
            </a:pPr>
            <a:r>
              <a:rPr lang="en-US" b="1" dirty="0" smtClean="0">
                <a:latin typeface="Times New Roman" pitchFamily="18" charset="0"/>
                <a:cs typeface="Times New Roman" pitchFamily="18" charset="0"/>
              </a:rPr>
              <a:t>2. “</a:t>
            </a:r>
            <a:r>
              <a:rPr lang="en-US" b="1" dirty="0" err="1" smtClean="0">
                <a:latin typeface="Times New Roman" pitchFamily="18" charset="0"/>
                <a:cs typeface="Times New Roman" pitchFamily="18" charset="0"/>
              </a:rPr>
              <a:t>Kashfiyotchilik</a:t>
            </a:r>
            <a:r>
              <a:rPr lang="en-US" b="1" dirty="0" smtClean="0">
                <a:latin typeface="Times New Roman" pitchFamily="18" charset="0"/>
                <a:cs typeface="Times New Roman" pitchFamily="18" charset="0"/>
              </a:rPr>
              <a:t>” (</a:t>
            </a:r>
            <a:r>
              <a:rPr lang="en-US" b="1" dirty="0" err="1" smtClean="0">
                <a:latin typeface="Times New Roman" pitchFamily="18" charset="0"/>
                <a:cs typeface="Times New Roman" pitchFamily="18" charset="0"/>
              </a:rPr>
              <a:t>intellektual</a:t>
            </a:r>
            <a:r>
              <a:rPr lang="en-US" b="1" dirty="0" smtClean="0">
                <a:latin typeface="Times New Roman" pitchFamily="18" charset="0"/>
                <a:cs typeface="Times New Roman" pitchFamily="18" charset="0"/>
              </a:rPr>
              <a:t> </a:t>
            </a:r>
            <a:r>
              <a:rPr lang="en-US" b="1" dirty="0" err="1" smtClean="0">
                <a:latin typeface="Times New Roman" pitchFamily="18" charset="0"/>
                <a:cs typeface="Times New Roman" pitchFamily="18" charset="0"/>
              </a:rPr>
              <a:t>faoliyat</a:t>
            </a:r>
            <a:r>
              <a:rPr lang="en-US" b="1" dirty="0" smtClean="0">
                <a:latin typeface="Times New Roman" pitchFamily="18" charset="0"/>
                <a:cs typeface="Times New Roman" pitchFamily="18" charset="0"/>
              </a:rPr>
              <a:t>) </a:t>
            </a:r>
            <a:r>
              <a:rPr lang="uz-Cyrl-UZ" dirty="0" smtClean="0">
                <a:latin typeface="Times New Roman" pitchFamily="18" charset="0"/>
                <a:cs typeface="Times New Roman" pitchFamily="18" charset="0"/>
              </a:rPr>
              <a:t>– </a:t>
            </a:r>
            <a:r>
              <a:rPr lang="en-US" dirty="0" err="1" smtClean="0">
                <a:latin typeface="Times New Roman" pitchFamily="18" charset="0"/>
                <a:cs typeface="Times New Roman" pitchFamily="18" charset="0"/>
              </a:rPr>
              <a:t>bu</a:t>
            </a:r>
            <a:r>
              <a:rPr lang="en-US" dirty="0" smtClean="0">
                <a:latin typeface="Times New Roman" pitchFamily="18" charset="0"/>
                <a:cs typeface="Times New Roman" pitchFamily="18" charset="0"/>
              </a:rPr>
              <a:t> </a:t>
            </a:r>
            <a:r>
              <a:rPr lang="en-US" dirty="0" err="1" smtClean="0">
                <a:latin typeface="Times New Roman" pitchFamily="18" charset="0"/>
                <a:cs typeface="Times New Roman" pitchFamily="18" charset="0"/>
              </a:rPr>
              <a:t>odamning</a:t>
            </a:r>
            <a:r>
              <a:rPr lang="en-US" dirty="0" smtClean="0">
                <a:latin typeface="Times New Roman" pitchFamily="18" charset="0"/>
                <a:cs typeface="Times New Roman" pitchFamily="18" charset="0"/>
              </a:rPr>
              <a:t> </a:t>
            </a:r>
            <a:r>
              <a:rPr lang="en-US" dirty="0" err="1" smtClean="0">
                <a:latin typeface="Times New Roman" pitchFamily="18" charset="0"/>
                <a:cs typeface="Times New Roman" pitchFamily="18" charset="0"/>
              </a:rPr>
              <a:t>bozorda</a:t>
            </a:r>
            <a:r>
              <a:rPr lang="en-US" dirty="0" smtClean="0">
                <a:latin typeface="Times New Roman" pitchFamily="18" charset="0"/>
                <a:cs typeface="Times New Roman" pitchFamily="18" charset="0"/>
              </a:rPr>
              <a:t> </a:t>
            </a:r>
            <a:r>
              <a:rPr lang="en-US" dirty="0" err="1" smtClean="0">
                <a:latin typeface="Times New Roman" pitchFamily="18" charset="0"/>
                <a:cs typeface="Times New Roman" pitchFamily="18" charset="0"/>
              </a:rPr>
              <a:t>mavjud</a:t>
            </a:r>
            <a:r>
              <a:rPr lang="en-US" dirty="0" smtClean="0">
                <a:latin typeface="Times New Roman" pitchFamily="18" charset="0"/>
                <a:cs typeface="Times New Roman" pitchFamily="18" charset="0"/>
              </a:rPr>
              <a:t> </a:t>
            </a:r>
            <a:r>
              <a:rPr lang="en-US" dirty="0" err="1" smtClean="0">
                <a:latin typeface="Times New Roman" pitchFamily="18" charset="0"/>
                <a:cs typeface="Times New Roman" pitchFamily="18" charset="0"/>
              </a:rPr>
              <a:t>bo’lmagan</a:t>
            </a:r>
            <a:r>
              <a:rPr lang="en-US" dirty="0" smtClean="0">
                <a:latin typeface="Times New Roman" pitchFamily="18" charset="0"/>
                <a:cs typeface="Times New Roman" pitchFamily="18" charset="0"/>
              </a:rPr>
              <a:t> </a:t>
            </a:r>
            <a:r>
              <a:rPr lang="en-US" dirty="0" err="1" smtClean="0">
                <a:latin typeface="Times New Roman" pitchFamily="18" charset="0"/>
                <a:cs typeface="Times New Roman" pitchFamily="18" charset="0"/>
              </a:rPr>
              <a:t>talabni</a:t>
            </a:r>
            <a:r>
              <a:rPr lang="en-US" dirty="0" smtClean="0">
                <a:latin typeface="Times New Roman" pitchFamily="18" charset="0"/>
                <a:cs typeface="Times New Roman" pitchFamily="18" charset="0"/>
              </a:rPr>
              <a:t> </a:t>
            </a:r>
            <a:r>
              <a:rPr lang="en-US" dirty="0" err="1" smtClean="0">
                <a:latin typeface="Times New Roman" pitchFamily="18" charset="0"/>
                <a:cs typeface="Times New Roman" pitchFamily="18" charset="0"/>
              </a:rPr>
              <a:t>qondirishga</a:t>
            </a:r>
            <a:r>
              <a:rPr lang="en-US" dirty="0" smtClean="0">
                <a:latin typeface="Times New Roman" pitchFamily="18" charset="0"/>
                <a:cs typeface="Times New Roman" pitchFamily="18" charset="0"/>
              </a:rPr>
              <a:t> </a:t>
            </a:r>
            <a:r>
              <a:rPr lang="en-US" dirty="0" err="1" smtClean="0">
                <a:latin typeface="Times New Roman" pitchFamily="18" charset="0"/>
                <a:cs typeface="Times New Roman" pitchFamily="18" charset="0"/>
              </a:rPr>
              <a:t>yo’naltiriladigan</a:t>
            </a:r>
            <a:r>
              <a:rPr lang="en-US" dirty="0" smtClean="0">
                <a:latin typeface="Times New Roman" pitchFamily="18" charset="0"/>
                <a:cs typeface="Times New Roman" pitchFamily="18" charset="0"/>
              </a:rPr>
              <a:t> </a:t>
            </a:r>
            <a:r>
              <a:rPr lang="en-US" dirty="0" err="1" smtClean="0">
                <a:latin typeface="Times New Roman" pitchFamily="18" charset="0"/>
                <a:cs typeface="Times New Roman" pitchFamily="18" charset="0"/>
              </a:rPr>
              <a:t>yangi</a:t>
            </a:r>
            <a:r>
              <a:rPr lang="en-US" dirty="0" smtClean="0">
                <a:latin typeface="Times New Roman" pitchFamily="18" charset="0"/>
                <a:cs typeface="Times New Roman" pitchFamily="18" charset="0"/>
              </a:rPr>
              <a:t> </a:t>
            </a:r>
            <a:r>
              <a:rPr lang="en-US" dirty="0" err="1" smtClean="0">
                <a:latin typeface="Times New Roman" pitchFamily="18" charset="0"/>
                <a:cs typeface="Times New Roman" pitchFamily="18" charset="0"/>
              </a:rPr>
              <a:t>mahsulotni</a:t>
            </a:r>
            <a:r>
              <a:rPr lang="en-US" dirty="0" smtClean="0">
                <a:latin typeface="Times New Roman" pitchFamily="18" charset="0"/>
                <a:cs typeface="Times New Roman" pitchFamily="18" charset="0"/>
              </a:rPr>
              <a:t> </a:t>
            </a:r>
            <a:r>
              <a:rPr lang="en-US" dirty="0" err="1" smtClean="0">
                <a:latin typeface="Times New Roman" pitchFamily="18" charset="0"/>
                <a:cs typeface="Times New Roman" pitchFamily="18" charset="0"/>
              </a:rPr>
              <a:t>yaratish</a:t>
            </a:r>
            <a:r>
              <a:rPr lang="en-US" dirty="0" smtClean="0">
                <a:latin typeface="Times New Roman" pitchFamily="18" charset="0"/>
                <a:cs typeface="Times New Roman" pitchFamily="18" charset="0"/>
              </a:rPr>
              <a:t> </a:t>
            </a:r>
            <a:r>
              <a:rPr lang="en-US" dirty="0" err="1" smtClean="0">
                <a:latin typeface="Times New Roman" pitchFamily="18" charset="0"/>
                <a:cs typeface="Times New Roman" pitchFamily="18" charset="0"/>
              </a:rPr>
              <a:t>borasidagi</a:t>
            </a:r>
            <a:r>
              <a:rPr lang="en-US" dirty="0" smtClean="0">
                <a:latin typeface="Times New Roman" pitchFamily="18" charset="0"/>
                <a:cs typeface="Times New Roman" pitchFamily="18" charset="0"/>
              </a:rPr>
              <a:t> </a:t>
            </a:r>
            <a:r>
              <a:rPr lang="en-US" dirty="0" err="1" smtClean="0">
                <a:latin typeface="Times New Roman" pitchFamily="18" charset="0"/>
                <a:cs typeface="Times New Roman" pitchFamily="18" charset="0"/>
              </a:rPr>
              <a:t>intellektual</a:t>
            </a:r>
            <a:r>
              <a:rPr lang="en-US" dirty="0" smtClean="0">
                <a:latin typeface="Times New Roman" pitchFamily="18" charset="0"/>
                <a:cs typeface="Times New Roman" pitchFamily="18" charset="0"/>
              </a:rPr>
              <a:t> </a:t>
            </a:r>
            <a:r>
              <a:rPr lang="en-US" dirty="0" err="1" smtClean="0">
                <a:latin typeface="Times New Roman" pitchFamily="18" charset="0"/>
                <a:cs typeface="Times New Roman" pitchFamily="18" charset="0"/>
              </a:rPr>
              <a:t>faoliyatidir</a:t>
            </a:r>
            <a:r>
              <a:rPr lang="en-US" dirty="0" smtClean="0">
                <a:latin typeface="Times New Roman" pitchFamily="18" charset="0"/>
                <a:cs typeface="Times New Roman" pitchFamily="18" charset="0"/>
              </a:rPr>
              <a:t>. </a:t>
            </a:r>
            <a:r>
              <a:rPr lang="en-US" dirty="0" err="1" smtClean="0">
                <a:latin typeface="Times New Roman" pitchFamily="18" charset="0"/>
                <a:cs typeface="Times New Roman" pitchFamily="18" charset="0"/>
              </a:rPr>
              <a:t>Boshqacha</a:t>
            </a:r>
            <a:r>
              <a:rPr lang="en-US" dirty="0" smtClean="0">
                <a:latin typeface="Times New Roman" pitchFamily="18" charset="0"/>
                <a:cs typeface="Times New Roman" pitchFamily="18" charset="0"/>
              </a:rPr>
              <a:t> </a:t>
            </a:r>
            <a:r>
              <a:rPr lang="en-US" dirty="0" err="1" smtClean="0">
                <a:latin typeface="Times New Roman" pitchFamily="18" charset="0"/>
                <a:cs typeface="Times New Roman" pitchFamily="18" charset="0"/>
              </a:rPr>
              <a:t>aytganda</a:t>
            </a:r>
            <a:r>
              <a:rPr lang="en-US" dirty="0" smtClean="0">
                <a:latin typeface="Times New Roman" pitchFamily="18" charset="0"/>
                <a:cs typeface="Times New Roman" pitchFamily="18" charset="0"/>
              </a:rPr>
              <a:t> </a:t>
            </a:r>
            <a:r>
              <a:rPr lang="en-US" dirty="0" err="1" smtClean="0">
                <a:latin typeface="Times New Roman" pitchFamily="18" charset="0"/>
                <a:cs typeface="Times New Roman" pitchFamily="18" charset="0"/>
              </a:rPr>
              <a:t>bu</a:t>
            </a:r>
            <a:r>
              <a:rPr lang="en-US" dirty="0" smtClean="0">
                <a:latin typeface="Times New Roman" pitchFamily="18" charset="0"/>
                <a:cs typeface="Times New Roman" pitchFamily="18" charset="0"/>
              </a:rPr>
              <a:t> </a:t>
            </a:r>
            <a:r>
              <a:rPr lang="en-US" dirty="0" err="1" smtClean="0">
                <a:latin typeface="Times New Roman" pitchFamily="18" charset="0"/>
                <a:cs typeface="Times New Roman" pitchFamily="18" charset="0"/>
              </a:rPr>
              <a:t>yangi</a:t>
            </a:r>
            <a:r>
              <a:rPr lang="en-US" dirty="0" smtClean="0">
                <a:latin typeface="Times New Roman" pitchFamily="18" charset="0"/>
                <a:cs typeface="Times New Roman" pitchFamily="18" charset="0"/>
              </a:rPr>
              <a:t> </a:t>
            </a:r>
            <a:r>
              <a:rPr lang="en-US" dirty="0" err="1" smtClean="0">
                <a:latin typeface="Times New Roman" pitchFamily="18" charset="0"/>
                <a:cs typeface="Times New Roman" pitchFamily="18" charset="0"/>
              </a:rPr>
              <a:t>bozorni</a:t>
            </a:r>
            <a:r>
              <a:rPr lang="en-US" dirty="0" smtClean="0">
                <a:latin typeface="Times New Roman" pitchFamily="18" charset="0"/>
                <a:cs typeface="Times New Roman" pitchFamily="18" charset="0"/>
              </a:rPr>
              <a:t> </a:t>
            </a:r>
            <a:r>
              <a:rPr lang="en-US" dirty="0" err="1" smtClean="0">
                <a:latin typeface="Times New Roman" pitchFamily="18" charset="0"/>
                <a:cs typeface="Times New Roman" pitchFamily="18" charset="0"/>
              </a:rPr>
              <a:t>yaratishdir</a:t>
            </a:r>
            <a:r>
              <a:rPr lang="en-US" dirty="0" smtClean="0">
                <a:latin typeface="Times New Roman" pitchFamily="18" charset="0"/>
                <a:cs typeface="Times New Roman" pitchFamily="18" charset="0"/>
              </a:rPr>
              <a:t>. </a:t>
            </a:r>
            <a:endParaRPr lang="ru-RU" dirty="0" smtClean="0">
              <a:latin typeface="Times New Roman" pitchFamily="18" charset="0"/>
              <a:cs typeface="Times New Roman" pitchFamily="18" charset="0"/>
            </a:endParaRPr>
          </a:p>
          <a:p>
            <a:endParaRPr lang="ru-RU" dirty="0"/>
          </a:p>
        </p:txBody>
      </p:sp>
      <p:pic>
        <p:nvPicPr>
          <p:cNvPr id="1028" name="Picture 4"/>
          <p:cNvPicPr>
            <a:picLocks noChangeAspect="1" noChangeArrowheads="1"/>
          </p:cNvPicPr>
          <p:nvPr/>
        </p:nvPicPr>
        <p:blipFill>
          <a:blip r:embed="rId2"/>
          <a:srcRect/>
          <a:stretch>
            <a:fillRect/>
          </a:stretch>
        </p:blipFill>
        <p:spPr bwMode="auto">
          <a:xfrm>
            <a:off x="2428860" y="1142984"/>
            <a:ext cx="4000528" cy="1785950"/>
          </a:xfrm>
          <a:prstGeom prst="rect">
            <a:avLst/>
          </a:prstGeom>
          <a:noFill/>
          <a:ln w="9525">
            <a:noFill/>
            <a:miter lim="800000"/>
            <a:headEnd/>
            <a:tailEnd/>
          </a:ln>
          <a:effectLst/>
        </p:spPr>
      </p:pic>
    </p:spTree>
  </p:cSld>
  <p:clrMapOvr>
    <a:masterClrMapping/>
  </p:clrMapOvr>
  <p:transition/>
  <p:timing>
    <p:tnLst>
      <p:par>
        <p:cTn id="1" dur="indefinite" restart="never" nodeType="tmRoot"/>
      </p:par>
    </p:tnLst>
  </p:timing>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4338" name="Rectangle 3"/>
          <p:cNvSpPr>
            <a:spLocks noGrp="1" noChangeArrowheads="1"/>
          </p:cNvSpPr>
          <p:nvPr>
            <p:ph type="body" idx="1"/>
          </p:nvPr>
        </p:nvSpPr>
        <p:spPr>
          <a:xfrm>
            <a:off x="428596" y="1214423"/>
            <a:ext cx="4186238" cy="4572032"/>
          </a:xfrm>
        </p:spPr>
        <p:txBody>
          <a:bodyPr>
            <a:normAutofit fontScale="77500" lnSpcReduction="20000"/>
          </a:bodyPr>
          <a:lstStyle/>
          <a:p>
            <a:pPr marL="0" indent="0" algn="ctr">
              <a:buFontTx/>
              <a:buNone/>
            </a:pPr>
            <a:r>
              <a:rPr lang="en-US" altLang="ru-RU" sz="4400" dirty="0" err="1" smtClean="0">
                <a:latin typeface="Times New Roman" pitchFamily="18" charset="0"/>
                <a:cs typeface="Times New Roman" pitchFamily="18" charset="0"/>
              </a:rPr>
              <a:t>Innovatsion</a:t>
            </a:r>
            <a:r>
              <a:rPr lang="en-US" altLang="ru-RU" sz="4400" dirty="0" smtClean="0">
                <a:latin typeface="Times New Roman" pitchFamily="18" charset="0"/>
                <a:cs typeface="Times New Roman" pitchFamily="18" charset="0"/>
              </a:rPr>
              <a:t> </a:t>
            </a:r>
            <a:r>
              <a:rPr lang="en-US" altLang="ru-RU" sz="4400" dirty="0" err="1" smtClean="0">
                <a:latin typeface="Times New Roman" pitchFamily="18" charset="0"/>
                <a:cs typeface="Times New Roman" pitchFamily="18" charset="0"/>
              </a:rPr>
              <a:t>rivojlanish</a:t>
            </a:r>
            <a:r>
              <a:rPr lang="en-US" altLang="ru-RU" sz="4400" dirty="0" smtClean="0">
                <a:latin typeface="Times New Roman" pitchFamily="18" charset="0"/>
                <a:cs typeface="Times New Roman" pitchFamily="18" charset="0"/>
              </a:rPr>
              <a:t> </a:t>
            </a:r>
            <a:r>
              <a:rPr lang="en-US" altLang="ru-RU" sz="4400" dirty="0" err="1" smtClean="0">
                <a:latin typeface="Times New Roman" pitchFamily="18" charset="0"/>
                <a:cs typeface="Times New Roman" pitchFamily="18" charset="0"/>
              </a:rPr>
              <a:t>konsepsiyasi</a:t>
            </a:r>
            <a:r>
              <a:rPr lang="en-US" altLang="ru-RU" sz="4400" dirty="0" smtClean="0">
                <a:latin typeface="Times New Roman" pitchFamily="18" charset="0"/>
                <a:cs typeface="Times New Roman" pitchFamily="18" charset="0"/>
              </a:rPr>
              <a:t> </a:t>
            </a:r>
            <a:r>
              <a:rPr lang="en-US" altLang="ru-RU" sz="4400" dirty="0" err="1" smtClean="0">
                <a:latin typeface="Times New Roman" pitchFamily="18" charset="0"/>
                <a:cs typeface="Times New Roman" pitchFamily="18" charset="0"/>
              </a:rPr>
              <a:t>Iqtisodiy</a:t>
            </a:r>
            <a:r>
              <a:rPr lang="en-US" altLang="ru-RU" sz="4400" dirty="0" smtClean="0">
                <a:latin typeface="Times New Roman" pitchFamily="18" charset="0"/>
                <a:cs typeface="Times New Roman" pitchFamily="18" charset="0"/>
              </a:rPr>
              <a:t> </a:t>
            </a:r>
            <a:r>
              <a:rPr lang="en-US" altLang="ru-RU" sz="4400" dirty="0" err="1" smtClean="0">
                <a:latin typeface="Times New Roman" pitchFamily="18" charset="0"/>
                <a:cs typeface="Times New Roman" pitchFamily="18" charset="0"/>
              </a:rPr>
              <a:t>hamkorlik</a:t>
            </a:r>
            <a:r>
              <a:rPr lang="en-US" altLang="ru-RU" sz="4400" dirty="0" smtClean="0">
                <a:latin typeface="Times New Roman" pitchFamily="18" charset="0"/>
                <a:cs typeface="Times New Roman" pitchFamily="18" charset="0"/>
              </a:rPr>
              <a:t> </a:t>
            </a:r>
            <a:r>
              <a:rPr lang="en-US" altLang="ru-RU" sz="4400" dirty="0" err="1" smtClean="0">
                <a:latin typeface="Times New Roman" pitchFamily="18" charset="0"/>
                <a:cs typeface="Times New Roman" pitchFamily="18" charset="0"/>
              </a:rPr>
              <a:t>va</a:t>
            </a:r>
            <a:r>
              <a:rPr lang="en-US" altLang="ru-RU" sz="4400" dirty="0" smtClean="0">
                <a:latin typeface="Times New Roman" pitchFamily="18" charset="0"/>
                <a:cs typeface="Times New Roman" pitchFamily="18" charset="0"/>
              </a:rPr>
              <a:t> </a:t>
            </a:r>
            <a:r>
              <a:rPr lang="en-US" altLang="ru-RU" sz="4400" dirty="0" err="1" smtClean="0">
                <a:latin typeface="Times New Roman" pitchFamily="18" charset="0"/>
                <a:cs typeface="Times New Roman" pitchFamily="18" charset="0"/>
              </a:rPr>
              <a:t>rivojlanish</a:t>
            </a:r>
            <a:r>
              <a:rPr lang="en-US" altLang="ru-RU" sz="4400" dirty="0" smtClean="0">
                <a:latin typeface="Times New Roman" pitchFamily="18" charset="0"/>
                <a:cs typeface="Times New Roman" pitchFamily="18" charset="0"/>
              </a:rPr>
              <a:t> </a:t>
            </a:r>
            <a:r>
              <a:rPr lang="en-US" altLang="ru-RU" sz="4400" dirty="0" err="1" smtClean="0">
                <a:latin typeface="Times New Roman" pitchFamily="18" charset="0"/>
                <a:cs typeface="Times New Roman" pitchFamily="18" charset="0"/>
              </a:rPr>
              <a:t>tashkiloti</a:t>
            </a:r>
            <a:r>
              <a:rPr lang="en-US" altLang="ru-RU" sz="4400" dirty="0" smtClean="0">
                <a:latin typeface="Times New Roman" pitchFamily="18" charset="0"/>
                <a:cs typeface="Times New Roman" pitchFamily="18" charset="0"/>
              </a:rPr>
              <a:t> </a:t>
            </a:r>
            <a:r>
              <a:rPr lang="uz-Cyrl-UZ" altLang="ru-RU" sz="4400" dirty="0" smtClean="0">
                <a:latin typeface="Times New Roman" pitchFamily="18" charset="0"/>
                <a:cs typeface="Times New Roman" pitchFamily="18" charset="0"/>
              </a:rPr>
              <a:t> (ОЭСР), </a:t>
            </a:r>
            <a:r>
              <a:rPr lang="en-US" altLang="ru-RU" sz="4400" dirty="0" err="1" smtClean="0">
                <a:latin typeface="Times New Roman" pitchFamily="18" charset="0"/>
                <a:cs typeface="Times New Roman" pitchFamily="18" charset="0"/>
              </a:rPr>
              <a:t>Jahon</a:t>
            </a:r>
            <a:r>
              <a:rPr lang="en-US" altLang="ru-RU" sz="4400" dirty="0" smtClean="0">
                <a:latin typeface="Times New Roman" pitchFamily="18" charset="0"/>
                <a:cs typeface="Times New Roman" pitchFamily="18" charset="0"/>
              </a:rPr>
              <a:t> </a:t>
            </a:r>
            <a:r>
              <a:rPr lang="en-US" altLang="ru-RU" sz="4400" dirty="0" err="1" smtClean="0">
                <a:latin typeface="Times New Roman" pitchFamily="18" charset="0"/>
                <a:cs typeface="Times New Roman" pitchFamily="18" charset="0"/>
              </a:rPr>
              <a:t>Banki</a:t>
            </a:r>
            <a:r>
              <a:rPr lang="en-US" altLang="ru-RU" sz="4400" dirty="0" smtClean="0">
                <a:latin typeface="Times New Roman" pitchFamily="18" charset="0"/>
                <a:cs typeface="Times New Roman" pitchFamily="18" charset="0"/>
              </a:rPr>
              <a:t> </a:t>
            </a:r>
            <a:r>
              <a:rPr lang="en-US" altLang="ru-RU" sz="4400" dirty="0" err="1" smtClean="0">
                <a:latin typeface="Times New Roman" pitchFamily="18" charset="0"/>
                <a:cs typeface="Times New Roman" pitchFamily="18" charset="0"/>
              </a:rPr>
              <a:t>va</a:t>
            </a:r>
            <a:r>
              <a:rPr lang="en-US" altLang="ru-RU" sz="4400" dirty="0" smtClean="0">
                <a:latin typeface="Times New Roman" pitchFamily="18" charset="0"/>
                <a:cs typeface="Times New Roman" pitchFamily="18" charset="0"/>
              </a:rPr>
              <a:t> </a:t>
            </a:r>
            <a:r>
              <a:rPr lang="en-US" altLang="ru-RU" sz="4400" dirty="0" err="1" smtClean="0">
                <a:latin typeface="Times New Roman" pitchFamily="18" charset="0"/>
                <a:cs typeface="Times New Roman" pitchFamily="18" charset="0"/>
              </a:rPr>
              <a:t>boshqa</a:t>
            </a:r>
            <a:r>
              <a:rPr lang="en-US" altLang="ru-RU" sz="4400" dirty="0" smtClean="0">
                <a:latin typeface="Times New Roman" pitchFamily="18" charset="0"/>
                <a:cs typeface="Times New Roman" pitchFamily="18" charset="0"/>
              </a:rPr>
              <a:t> </a:t>
            </a:r>
            <a:r>
              <a:rPr lang="en-US" altLang="ru-RU" sz="4400" dirty="0" err="1" smtClean="0">
                <a:latin typeface="Times New Roman" pitchFamily="18" charset="0"/>
                <a:cs typeface="Times New Roman" pitchFamily="18" charset="0"/>
              </a:rPr>
              <a:t>qator</a:t>
            </a:r>
            <a:r>
              <a:rPr lang="en-US" altLang="ru-RU" sz="4400" dirty="0" smtClean="0">
                <a:latin typeface="Times New Roman" pitchFamily="18" charset="0"/>
                <a:cs typeface="Times New Roman" pitchFamily="18" charset="0"/>
              </a:rPr>
              <a:t> </a:t>
            </a:r>
            <a:r>
              <a:rPr lang="en-US" altLang="ru-RU" sz="4400" dirty="0" err="1" smtClean="0">
                <a:latin typeface="Times New Roman" pitchFamily="18" charset="0"/>
                <a:cs typeface="Times New Roman" pitchFamily="18" charset="0"/>
              </a:rPr>
              <a:t>xalqaro</a:t>
            </a:r>
            <a:r>
              <a:rPr lang="en-US" altLang="ru-RU" sz="4400" dirty="0" smtClean="0">
                <a:latin typeface="Times New Roman" pitchFamily="18" charset="0"/>
                <a:cs typeface="Times New Roman" pitchFamily="18" charset="0"/>
              </a:rPr>
              <a:t> </a:t>
            </a:r>
            <a:r>
              <a:rPr lang="en-US" altLang="ru-RU" sz="4400" dirty="0" err="1" smtClean="0">
                <a:latin typeface="Times New Roman" pitchFamily="18" charset="0"/>
                <a:cs typeface="Times New Roman" pitchFamily="18" charset="0"/>
              </a:rPr>
              <a:t>tashkilotlarning</a:t>
            </a:r>
            <a:r>
              <a:rPr lang="en-US" altLang="ru-RU" sz="4400" dirty="0" smtClean="0">
                <a:latin typeface="Times New Roman" pitchFamily="18" charset="0"/>
                <a:cs typeface="Times New Roman" pitchFamily="18" charset="0"/>
              </a:rPr>
              <a:t> </a:t>
            </a:r>
            <a:r>
              <a:rPr lang="en-US" altLang="ru-RU" sz="4400" dirty="0" err="1" smtClean="0">
                <a:latin typeface="Times New Roman" pitchFamily="18" charset="0"/>
                <a:cs typeface="Times New Roman" pitchFamily="18" charset="0"/>
              </a:rPr>
              <a:t>tashabbusiga</a:t>
            </a:r>
            <a:r>
              <a:rPr lang="en-US" altLang="ru-RU" sz="4400" dirty="0" smtClean="0">
                <a:latin typeface="Times New Roman" pitchFamily="18" charset="0"/>
                <a:cs typeface="Times New Roman" pitchFamily="18" charset="0"/>
              </a:rPr>
              <a:t> </a:t>
            </a:r>
            <a:r>
              <a:rPr lang="en-US" altLang="ru-RU" sz="4400" dirty="0" err="1" smtClean="0">
                <a:latin typeface="Times New Roman" pitchFamily="18" charset="0"/>
                <a:cs typeface="Times New Roman" pitchFamily="18" charset="0"/>
              </a:rPr>
              <a:t>ko’ra</a:t>
            </a:r>
            <a:r>
              <a:rPr lang="en-US" altLang="ru-RU" sz="4400" dirty="0" smtClean="0">
                <a:latin typeface="Times New Roman" pitchFamily="18" charset="0"/>
                <a:cs typeface="Times New Roman" pitchFamily="18" charset="0"/>
              </a:rPr>
              <a:t> </a:t>
            </a:r>
            <a:r>
              <a:rPr lang="en-US" altLang="ru-RU" sz="4400" dirty="0" err="1" smtClean="0">
                <a:latin typeface="Times New Roman" pitchFamily="18" charset="0"/>
                <a:cs typeface="Times New Roman" pitchFamily="18" charset="0"/>
              </a:rPr>
              <a:t>keng</a:t>
            </a:r>
            <a:r>
              <a:rPr lang="en-US" altLang="ru-RU" sz="4400" dirty="0" smtClean="0">
                <a:latin typeface="Times New Roman" pitchFamily="18" charset="0"/>
                <a:cs typeface="Times New Roman" pitchFamily="18" charset="0"/>
              </a:rPr>
              <a:t> </a:t>
            </a:r>
            <a:r>
              <a:rPr lang="en-US" altLang="ru-RU" sz="4400" dirty="0" err="1" smtClean="0">
                <a:latin typeface="Times New Roman" pitchFamily="18" charset="0"/>
                <a:cs typeface="Times New Roman" pitchFamily="18" charset="0"/>
              </a:rPr>
              <a:t>rivojlanmoqda</a:t>
            </a:r>
            <a:r>
              <a:rPr lang="en-US" altLang="ru-RU" sz="4400" dirty="0" smtClean="0">
                <a:latin typeface="Times New Roman" pitchFamily="18" charset="0"/>
                <a:cs typeface="Times New Roman" pitchFamily="18" charset="0"/>
              </a:rPr>
              <a:t>. </a:t>
            </a:r>
            <a:endParaRPr lang="ru-RU" altLang="ru-RU" sz="4400" dirty="0" smtClean="0">
              <a:latin typeface="Times New Roman" pitchFamily="18" charset="0"/>
              <a:cs typeface="Times New Roman" pitchFamily="18" charset="0"/>
            </a:endParaRPr>
          </a:p>
        </p:txBody>
      </p:sp>
      <p:pic>
        <p:nvPicPr>
          <p:cNvPr id="2050" name="Picture 2"/>
          <p:cNvPicPr>
            <a:picLocks noChangeAspect="1" noChangeArrowheads="1"/>
          </p:cNvPicPr>
          <p:nvPr/>
        </p:nvPicPr>
        <p:blipFill>
          <a:blip r:embed="rId2"/>
          <a:srcRect/>
          <a:stretch>
            <a:fillRect/>
          </a:stretch>
        </p:blipFill>
        <p:spPr bwMode="auto">
          <a:xfrm>
            <a:off x="5143504" y="1928802"/>
            <a:ext cx="3500462" cy="2857520"/>
          </a:xfrm>
          <a:prstGeom prst="rect">
            <a:avLst/>
          </a:prstGeom>
          <a:noFill/>
          <a:ln w="9525">
            <a:noFill/>
            <a:miter lim="800000"/>
            <a:headEnd/>
            <a:tailEnd/>
          </a:ln>
          <a:effectLst/>
        </p:spPr>
      </p:pic>
    </p:spTree>
  </p:cSld>
  <p:clrMapOvr>
    <a:masterClrMapping/>
  </p:clrMapOvr>
  <p:transition/>
  <p:timing>
    <p:tnLst>
      <p:par>
        <p:cTn id="1" dur="indefinite" restart="never" nodeType="tmRoot"/>
      </p:par>
    </p:tnLst>
  </p:timing>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5362" name="Rectangle 2"/>
          <p:cNvSpPr>
            <a:spLocks noGrp="1" noChangeArrowheads="1"/>
          </p:cNvSpPr>
          <p:nvPr>
            <p:ph type="title"/>
          </p:nvPr>
        </p:nvSpPr>
        <p:spPr>
          <a:xfrm>
            <a:off x="785786" y="500042"/>
            <a:ext cx="4360866" cy="2286017"/>
          </a:xfrm>
        </p:spPr>
        <p:txBody>
          <a:bodyPr>
            <a:normAutofit fontScale="90000"/>
          </a:bodyPr>
          <a:lstStyle/>
          <a:p>
            <a:pPr algn="just"/>
            <a:r>
              <a:rPr lang="en-US" altLang="ru-RU" sz="2400" cap="none" dirty="0" err="1" smtClean="0">
                <a:latin typeface="Times New Roman" pitchFamily="18" charset="0"/>
                <a:cs typeface="Times New Roman" pitchFamily="18" charset="0"/>
              </a:rPr>
              <a:t>Innovatsion</a:t>
            </a:r>
            <a:r>
              <a:rPr lang="en-US" altLang="ru-RU" sz="2400" cap="none" dirty="0" smtClean="0">
                <a:latin typeface="Times New Roman" pitchFamily="18" charset="0"/>
                <a:cs typeface="Times New Roman" pitchFamily="18" charset="0"/>
              </a:rPr>
              <a:t> </a:t>
            </a:r>
            <a:r>
              <a:rPr lang="en-US" altLang="ru-RU" sz="2400" cap="none" dirty="0" err="1" smtClean="0">
                <a:latin typeface="Times New Roman" pitchFamily="18" charset="0"/>
                <a:cs typeface="Times New Roman" pitchFamily="18" charset="0"/>
              </a:rPr>
              <a:t>rivojlanish</a:t>
            </a:r>
            <a:r>
              <a:rPr lang="en-US" altLang="ru-RU" sz="2400" cap="none" dirty="0" smtClean="0">
                <a:latin typeface="Times New Roman" pitchFamily="18" charset="0"/>
                <a:cs typeface="Times New Roman" pitchFamily="18" charset="0"/>
              </a:rPr>
              <a:t> </a:t>
            </a:r>
            <a:r>
              <a:rPr lang="en-US" altLang="ru-RU" sz="2400" cap="none" dirty="0" err="1" smtClean="0">
                <a:latin typeface="Times New Roman" pitchFamily="18" charset="0"/>
                <a:cs typeface="Times New Roman" pitchFamily="18" charset="0"/>
              </a:rPr>
              <a:t>metodologik</a:t>
            </a:r>
            <a:r>
              <a:rPr lang="en-US" altLang="ru-RU" sz="2400" cap="none" dirty="0" smtClean="0">
                <a:latin typeface="Times New Roman" pitchFamily="18" charset="0"/>
                <a:cs typeface="Times New Roman" pitchFamily="18" charset="0"/>
              </a:rPr>
              <a:t> </a:t>
            </a:r>
            <a:r>
              <a:rPr lang="en-US" altLang="ru-RU" sz="2400" cap="none" dirty="0" err="1" smtClean="0">
                <a:latin typeface="Times New Roman" pitchFamily="18" charset="0"/>
                <a:cs typeface="Times New Roman" pitchFamily="18" charset="0"/>
              </a:rPr>
              <a:t>bazasining</a:t>
            </a:r>
            <a:r>
              <a:rPr lang="en-US" altLang="ru-RU" sz="2400" cap="none" dirty="0" smtClean="0">
                <a:latin typeface="Times New Roman" pitchFamily="18" charset="0"/>
                <a:cs typeface="Times New Roman" pitchFamily="18" charset="0"/>
              </a:rPr>
              <a:t> </a:t>
            </a:r>
            <a:r>
              <a:rPr lang="en-US" altLang="ru-RU" sz="2400" cap="none" dirty="0" err="1" smtClean="0">
                <a:latin typeface="Times New Roman" pitchFamily="18" charset="0"/>
                <a:cs typeface="Times New Roman" pitchFamily="18" charset="0"/>
              </a:rPr>
              <a:t>majburiy</a:t>
            </a:r>
            <a:r>
              <a:rPr lang="en-US" altLang="ru-RU" sz="2400" cap="none" dirty="0" smtClean="0">
                <a:latin typeface="Times New Roman" pitchFamily="18" charset="0"/>
                <a:cs typeface="Times New Roman" pitchFamily="18" charset="0"/>
              </a:rPr>
              <a:t> </a:t>
            </a:r>
            <a:r>
              <a:rPr lang="en-US" altLang="ru-RU" sz="2400" cap="none" dirty="0" err="1" smtClean="0">
                <a:latin typeface="Times New Roman" pitchFamily="18" charset="0"/>
                <a:cs typeface="Times New Roman" pitchFamily="18" charset="0"/>
              </a:rPr>
              <a:t>elementi</a:t>
            </a:r>
            <a:r>
              <a:rPr lang="en-US" altLang="ru-RU" sz="2400" cap="none" dirty="0" smtClean="0">
                <a:latin typeface="Times New Roman" pitchFamily="18" charset="0"/>
                <a:cs typeface="Times New Roman" pitchFamily="18" charset="0"/>
              </a:rPr>
              <a:t> – </a:t>
            </a:r>
            <a:r>
              <a:rPr lang="en-US" altLang="ru-RU" sz="2400" cap="none" dirty="0" err="1" smtClean="0">
                <a:latin typeface="Times New Roman" pitchFamily="18" charset="0"/>
                <a:cs typeface="Times New Roman" pitchFamily="18" charset="0"/>
              </a:rPr>
              <a:t>ilmtalab</a:t>
            </a:r>
            <a:r>
              <a:rPr lang="en-US" altLang="ru-RU" sz="2400" cap="none" dirty="0" smtClean="0">
                <a:latin typeface="Times New Roman" pitchFamily="18" charset="0"/>
                <a:cs typeface="Times New Roman" pitchFamily="18" charset="0"/>
              </a:rPr>
              <a:t> </a:t>
            </a:r>
            <a:r>
              <a:rPr lang="en-US" altLang="ru-RU" sz="2400" cap="none" dirty="0" err="1" smtClean="0">
                <a:latin typeface="Times New Roman" pitchFamily="18" charset="0"/>
                <a:cs typeface="Times New Roman" pitchFamily="18" charset="0"/>
              </a:rPr>
              <a:t>ishlab</a:t>
            </a:r>
            <a:r>
              <a:rPr lang="en-US" altLang="ru-RU" sz="2400" cap="none" dirty="0" smtClean="0">
                <a:latin typeface="Times New Roman" pitchFamily="18" charset="0"/>
                <a:cs typeface="Times New Roman" pitchFamily="18" charset="0"/>
              </a:rPr>
              <a:t> </a:t>
            </a:r>
            <a:r>
              <a:rPr lang="uz-Cyrl-UZ" altLang="ru-RU" sz="2400" cap="none" dirty="0" smtClean="0">
                <a:latin typeface="Times New Roman" pitchFamily="18" charset="0"/>
                <a:cs typeface="Times New Roman" pitchFamily="18" charset="0"/>
              </a:rPr>
              <a:t> </a:t>
            </a:r>
            <a:r>
              <a:rPr lang="en-US" altLang="ru-RU" sz="2400" cap="none" dirty="0" err="1" smtClean="0">
                <a:latin typeface="Times New Roman" pitchFamily="18" charset="0"/>
                <a:cs typeface="Times New Roman" pitchFamily="18" charset="0"/>
              </a:rPr>
              <a:t>chiqarishning</a:t>
            </a:r>
            <a:r>
              <a:rPr lang="en-US" altLang="ru-RU" sz="2400" cap="none" dirty="0" smtClean="0">
                <a:latin typeface="Times New Roman" pitchFamily="18" charset="0"/>
                <a:cs typeface="Times New Roman" pitchFamily="18" charset="0"/>
              </a:rPr>
              <a:t> </a:t>
            </a:r>
            <a:r>
              <a:rPr lang="en-US" altLang="ru-RU" sz="2400" cap="none" dirty="0" err="1" smtClean="0">
                <a:latin typeface="Times New Roman" pitchFamily="18" charset="0"/>
                <a:cs typeface="Times New Roman" pitchFamily="18" charset="0"/>
              </a:rPr>
              <a:t>rivojlanish</a:t>
            </a:r>
            <a:r>
              <a:rPr lang="en-US" altLang="ru-RU" sz="2400" cap="none" dirty="0" smtClean="0">
                <a:latin typeface="Times New Roman" pitchFamily="18" charset="0"/>
                <a:cs typeface="Times New Roman" pitchFamily="18" charset="0"/>
              </a:rPr>
              <a:t> </a:t>
            </a:r>
            <a:r>
              <a:rPr lang="en-US" altLang="ru-RU" sz="2400" cap="none" dirty="0" err="1" smtClean="0">
                <a:latin typeface="Times New Roman" pitchFamily="18" charset="0"/>
                <a:cs typeface="Times New Roman" pitchFamily="18" charset="0"/>
              </a:rPr>
              <a:t>darajasi</a:t>
            </a:r>
            <a:r>
              <a:rPr lang="en-US" altLang="ru-RU" sz="2400" cap="none" dirty="0" smtClean="0">
                <a:latin typeface="Times New Roman" pitchFamily="18" charset="0"/>
                <a:cs typeface="Times New Roman" pitchFamily="18" charset="0"/>
              </a:rPr>
              <a:t> </a:t>
            </a:r>
            <a:r>
              <a:rPr lang="en-US" altLang="ru-RU" sz="2400" cap="none" dirty="0" err="1" smtClean="0">
                <a:latin typeface="Times New Roman" pitchFamily="18" charset="0"/>
                <a:cs typeface="Times New Roman" pitchFamily="18" charset="0"/>
              </a:rPr>
              <a:t>va</a:t>
            </a:r>
            <a:r>
              <a:rPr lang="en-US" altLang="ru-RU" sz="2400" cap="none" dirty="0" smtClean="0">
                <a:latin typeface="Times New Roman" pitchFamily="18" charset="0"/>
                <a:cs typeface="Times New Roman" pitchFamily="18" charset="0"/>
              </a:rPr>
              <a:t> </a:t>
            </a:r>
            <a:r>
              <a:rPr lang="en-US" altLang="ru-RU" sz="2400" cap="none" dirty="0" err="1" smtClean="0">
                <a:latin typeface="Times New Roman" pitchFamily="18" charset="0"/>
                <a:cs typeface="Times New Roman" pitchFamily="18" charset="0"/>
              </a:rPr>
              <a:t>iqtisodiyotga</a:t>
            </a:r>
            <a:r>
              <a:rPr lang="en-US" altLang="ru-RU" sz="2400" cap="none" dirty="0" smtClean="0">
                <a:latin typeface="Times New Roman" pitchFamily="18" charset="0"/>
                <a:cs typeface="Times New Roman" pitchFamily="18" charset="0"/>
              </a:rPr>
              <a:t> </a:t>
            </a:r>
            <a:r>
              <a:rPr lang="en-US" altLang="ru-RU" sz="2400" cap="none" dirty="0" err="1" smtClean="0">
                <a:latin typeface="Times New Roman" pitchFamily="18" charset="0"/>
                <a:cs typeface="Times New Roman" pitchFamily="18" charset="0"/>
              </a:rPr>
              <a:t>intellektual</a:t>
            </a:r>
            <a:r>
              <a:rPr lang="en-US" altLang="ru-RU" sz="2400" cap="none" dirty="0" smtClean="0">
                <a:latin typeface="Times New Roman" pitchFamily="18" charset="0"/>
                <a:cs typeface="Times New Roman" pitchFamily="18" charset="0"/>
              </a:rPr>
              <a:t> </a:t>
            </a:r>
            <a:r>
              <a:rPr lang="en-US" altLang="ru-RU" sz="2400" cap="none" dirty="0" err="1" smtClean="0">
                <a:latin typeface="Times New Roman" pitchFamily="18" charset="0"/>
                <a:cs typeface="Times New Roman" pitchFamily="18" charset="0"/>
              </a:rPr>
              <a:t>resurslarni</a:t>
            </a:r>
            <a:r>
              <a:rPr lang="en-US" altLang="ru-RU" sz="2400" cap="none" dirty="0" smtClean="0">
                <a:latin typeface="Times New Roman" pitchFamily="18" charset="0"/>
                <a:cs typeface="Times New Roman" pitchFamily="18" charset="0"/>
              </a:rPr>
              <a:t> </a:t>
            </a:r>
            <a:r>
              <a:rPr lang="en-US" altLang="ru-RU" sz="2400" cap="none" dirty="0" err="1" smtClean="0">
                <a:latin typeface="Times New Roman" pitchFamily="18" charset="0"/>
                <a:cs typeface="Times New Roman" pitchFamily="18" charset="0"/>
              </a:rPr>
              <a:t>jalb</a:t>
            </a:r>
            <a:r>
              <a:rPr lang="en-US" altLang="ru-RU" sz="2400" cap="none" dirty="0" smtClean="0">
                <a:latin typeface="Times New Roman" pitchFamily="18" charset="0"/>
                <a:cs typeface="Times New Roman" pitchFamily="18" charset="0"/>
              </a:rPr>
              <a:t> </a:t>
            </a:r>
            <a:r>
              <a:rPr lang="en-US" altLang="ru-RU" sz="2400" cap="none" dirty="0" err="1" smtClean="0">
                <a:latin typeface="Times New Roman" pitchFamily="18" charset="0"/>
                <a:cs typeface="Times New Roman" pitchFamily="18" charset="0"/>
              </a:rPr>
              <a:t>etish</a:t>
            </a:r>
            <a:r>
              <a:rPr lang="en-US" altLang="ru-RU" sz="2400" cap="none" dirty="0" smtClean="0">
                <a:latin typeface="Times New Roman" pitchFamily="18" charset="0"/>
                <a:cs typeface="Times New Roman" pitchFamily="18" charset="0"/>
              </a:rPr>
              <a:t> </a:t>
            </a:r>
            <a:r>
              <a:rPr lang="en-US" altLang="ru-RU" sz="2400" cap="none" dirty="0" err="1" smtClean="0">
                <a:latin typeface="Times New Roman" pitchFamily="18" charset="0"/>
                <a:cs typeface="Times New Roman" pitchFamily="18" charset="0"/>
              </a:rPr>
              <a:t>darajasi</a:t>
            </a:r>
            <a:r>
              <a:rPr lang="en-US" altLang="ru-RU" sz="2400" cap="none" dirty="0" smtClean="0">
                <a:latin typeface="Times New Roman" pitchFamily="18" charset="0"/>
                <a:cs typeface="Times New Roman" pitchFamily="18" charset="0"/>
              </a:rPr>
              <a:t> </a:t>
            </a:r>
            <a:r>
              <a:rPr lang="en-US" altLang="ru-RU" sz="2400" cap="none" dirty="0" err="1" smtClean="0">
                <a:latin typeface="Times New Roman" pitchFamily="18" charset="0"/>
                <a:cs typeface="Times New Roman" pitchFamily="18" charset="0"/>
              </a:rPr>
              <a:t>hisoblanadi</a:t>
            </a:r>
            <a:r>
              <a:rPr lang="en-US" altLang="ru-RU" sz="2400" cap="none" dirty="0" smtClean="0">
                <a:latin typeface="Times New Roman" pitchFamily="18" charset="0"/>
                <a:cs typeface="Times New Roman" pitchFamily="18" charset="0"/>
              </a:rPr>
              <a:t>. </a:t>
            </a:r>
            <a:endParaRPr lang="ru-RU" altLang="ru-RU" sz="2400" cap="none" dirty="0" smtClean="0">
              <a:latin typeface="Times New Roman" pitchFamily="18" charset="0"/>
              <a:cs typeface="Times New Roman" pitchFamily="18" charset="0"/>
            </a:endParaRPr>
          </a:p>
        </p:txBody>
      </p:sp>
      <p:pic>
        <p:nvPicPr>
          <p:cNvPr id="3074" name="Picture 2"/>
          <p:cNvPicPr>
            <a:picLocks noChangeAspect="1" noChangeArrowheads="1"/>
          </p:cNvPicPr>
          <p:nvPr/>
        </p:nvPicPr>
        <p:blipFill>
          <a:blip r:embed="rId2"/>
          <a:srcRect/>
          <a:stretch>
            <a:fillRect/>
          </a:stretch>
        </p:blipFill>
        <p:spPr bwMode="auto">
          <a:xfrm>
            <a:off x="5786446" y="642918"/>
            <a:ext cx="2333625" cy="1962150"/>
          </a:xfrm>
          <a:prstGeom prst="rect">
            <a:avLst/>
          </a:prstGeom>
          <a:noFill/>
          <a:ln w="9525">
            <a:noFill/>
            <a:miter lim="800000"/>
            <a:headEnd/>
            <a:tailEnd/>
          </a:ln>
          <a:effectLst/>
        </p:spPr>
      </p:pic>
      <p:sp>
        <p:nvSpPr>
          <p:cNvPr id="4" name="Rectangle 4"/>
          <p:cNvSpPr txBox="1">
            <a:spLocks noChangeArrowheads="1"/>
          </p:cNvSpPr>
          <p:nvPr/>
        </p:nvSpPr>
        <p:spPr>
          <a:xfrm>
            <a:off x="857224" y="2857496"/>
            <a:ext cx="7572428" cy="3357586"/>
          </a:xfrm>
          <a:prstGeom prst="rect">
            <a:avLst/>
          </a:prstGeom>
        </p:spPr>
        <p:txBody>
          <a:bodyPr vert="horz" anchor="ctr">
            <a:noAutofit/>
          </a:bodyPr>
          <a:lstStyle/>
          <a:p>
            <a:pPr marL="0" marR="0" lvl="0" indent="0" algn="just" defTabSz="914400" rtl="0" eaLnBrk="1" fontAlgn="auto" latinLnBrk="0" hangingPunct="1">
              <a:lnSpc>
                <a:spcPct val="100000"/>
              </a:lnSpc>
              <a:spcBef>
                <a:spcPct val="0"/>
              </a:spcBef>
              <a:spcAft>
                <a:spcPts val="0"/>
              </a:spcAft>
              <a:buClrTx/>
              <a:buSzTx/>
              <a:buFontTx/>
              <a:buNone/>
              <a:tabLst/>
              <a:defRPr/>
            </a:pPr>
            <a:r>
              <a:rPr kumimoji="0" lang="en-US" altLang="ru-RU" sz="2400" b="0" i="0" u="none" strike="noStrike" kern="1200" cap="none" spc="0" normalizeH="0" baseline="0" noProof="0" dirty="0" err="1" smtClean="0">
                <a:ln>
                  <a:noFill/>
                </a:ln>
                <a:solidFill>
                  <a:schemeClr val="tx2"/>
                </a:solidFill>
                <a:effectLst>
                  <a:reflection blurRad="12700" stA="48000" endA="300" endPos="55000" dir="5400000" sy="-90000" algn="bl" rotWithShape="0"/>
                </a:effectLst>
                <a:uLnTx/>
                <a:uFillTx/>
                <a:latin typeface="Times New Roman" pitchFamily="18" charset="0"/>
                <a:ea typeface="+mj-ea"/>
                <a:cs typeface="Times New Roman" pitchFamily="18" charset="0"/>
              </a:rPr>
              <a:t>Rivojlanishning</a:t>
            </a:r>
            <a:r>
              <a:rPr kumimoji="0" lang="en-US" altLang="ru-RU" sz="2400" b="0" i="0" u="none" strike="noStrike" kern="1200" cap="none" spc="0" normalizeH="0" baseline="0" noProof="0" dirty="0" smtClean="0">
                <a:ln>
                  <a:noFill/>
                </a:ln>
                <a:solidFill>
                  <a:schemeClr val="tx2"/>
                </a:solidFill>
                <a:effectLst>
                  <a:reflection blurRad="12700" stA="48000" endA="300" endPos="55000" dir="5400000" sy="-90000" algn="bl" rotWithShape="0"/>
                </a:effectLst>
                <a:uLnTx/>
                <a:uFillTx/>
                <a:latin typeface="Times New Roman" pitchFamily="18" charset="0"/>
                <a:ea typeface="+mj-ea"/>
                <a:cs typeface="Times New Roman" pitchFamily="18" charset="0"/>
              </a:rPr>
              <a:t> </a:t>
            </a:r>
            <a:r>
              <a:rPr kumimoji="0" lang="en-US" altLang="ru-RU" sz="2400" b="0" i="0" u="none" strike="noStrike" kern="1200" cap="none" spc="0" normalizeH="0" baseline="0" noProof="0" dirty="0" err="1" smtClean="0">
                <a:ln>
                  <a:noFill/>
                </a:ln>
                <a:solidFill>
                  <a:schemeClr val="tx2"/>
                </a:solidFill>
                <a:effectLst>
                  <a:reflection blurRad="12700" stA="48000" endA="300" endPos="55000" dir="5400000" sy="-90000" algn="bl" rotWithShape="0"/>
                </a:effectLst>
                <a:uLnTx/>
                <a:uFillTx/>
                <a:latin typeface="Times New Roman" pitchFamily="18" charset="0"/>
                <a:ea typeface="+mj-ea"/>
                <a:cs typeface="Times New Roman" pitchFamily="18" charset="0"/>
              </a:rPr>
              <a:t>innovatsion</a:t>
            </a:r>
            <a:r>
              <a:rPr kumimoji="0" lang="en-US" altLang="ru-RU" sz="2400" b="0" i="0" u="none" strike="noStrike" kern="1200" cap="none" spc="0" normalizeH="0" baseline="0" noProof="0" dirty="0" smtClean="0">
                <a:ln>
                  <a:noFill/>
                </a:ln>
                <a:solidFill>
                  <a:schemeClr val="tx2"/>
                </a:solidFill>
                <a:effectLst>
                  <a:reflection blurRad="12700" stA="48000" endA="300" endPos="55000" dir="5400000" sy="-90000" algn="bl" rotWithShape="0"/>
                </a:effectLst>
                <a:uLnTx/>
                <a:uFillTx/>
                <a:latin typeface="Times New Roman" pitchFamily="18" charset="0"/>
                <a:ea typeface="+mj-ea"/>
                <a:cs typeface="Times New Roman" pitchFamily="18" charset="0"/>
              </a:rPr>
              <a:t> tipi </a:t>
            </a:r>
            <a:r>
              <a:rPr kumimoji="0" lang="en-US" altLang="ru-RU" sz="2400" b="0" i="0" u="none" strike="noStrike" kern="1200" cap="all" spc="0" normalizeH="0" baseline="0" noProof="0" dirty="0" smtClean="0">
                <a:ln>
                  <a:noFill/>
                </a:ln>
                <a:solidFill>
                  <a:schemeClr val="tx2"/>
                </a:solidFill>
                <a:effectLst>
                  <a:reflection blurRad="12700" stA="48000" endA="300" endPos="55000" dir="5400000" sy="-90000" algn="bl" rotWithShape="0"/>
                </a:effectLst>
                <a:uLnTx/>
                <a:uFillTx/>
                <a:latin typeface="Times New Roman" pitchFamily="18" charset="0"/>
                <a:ea typeface="+mj-ea"/>
                <a:cs typeface="Times New Roman" pitchFamily="18" charset="0"/>
              </a:rPr>
              <a:t>(</a:t>
            </a:r>
            <a:r>
              <a:rPr kumimoji="0" lang="uz-Cyrl-UZ" altLang="ru-RU" sz="2400" b="0" i="0" u="none" strike="noStrike" kern="1200" cap="all" spc="0" normalizeH="0" baseline="0" noProof="0" dirty="0" smtClean="0">
                <a:ln>
                  <a:noFill/>
                </a:ln>
                <a:solidFill>
                  <a:schemeClr val="tx2"/>
                </a:solidFill>
                <a:effectLst>
                  <a:reflection blurRad="12700" stA="48000" endA="300" endPos="55000" dir="5400000" sy="-90000" algn="bl" rotWithShape="0"/>
                </a:effectLst>
                <a:uLnTx/>
                <a:uFillTx/>
                <a:latin typeface="Times New Roman" pitchFamily="18" charset="0"/>
                <a:ea typeface="+mj-ea"/>
                <a:cs typeface="Times New Roman" pitchFamily="18" charset="0"/>
              </a:rPr>
              <a:t>Innovation model of development) – </a:t>
            </a:r>
            <a:r>
              <a:rPr kumimoji="0" lang="en-US" altLang="ru-RU" sz="2400" b="0" i="0" u="none" strike="noStrike" kern="1200" cap="all" spc="0" normalizeH="0" baseline="0" noProof="0" dirty="0" smtClean="0">
                <a:ln>
                  <a:noFill/>
                </a:ln>
                <a:solidFill>
                  <a:schemeClr val="tx2"/>
                </a:solidFill>
                <a:effectLst>
                  <a:reflection blurRad="12700" stA="48000" endA="300" endPos="55000" dir="5400000" sy="-90000" algn="bl" rotWithShape="0"/>
                </a:effectLst>
                <a:uLnTx/>
                <a:uFillTx/>
                <a:latin typeface="Times New Roman" pitchFamily="18" charset="0"/>
                <a:ea typeface="+mj-ea"/>
                <a:cs typeface="Times New Roman" pitchFamily="18" charset="0"/>
              </a:rPr>
              <a:t> </a:t>
            </a:r>
            <a:r>
              <a:rPr kumimoji="0" lang="en-US" altLang="ru-RU" sz="2400" b="0" i="0" u="none" strike="noStrike" kern="1200" cap="none" spc="0" normalizeH="0" baseline="0" noProof="0" dirty="0" err="1" smtClean="0">
                <a:ln>
                  <a:noFill/>
                </a:ln>
                <a:solidFill>
                  <a:schemeClr val="tx2"/>
                </a:solidFill>
                <a:effectLst>
                  <a:reflection blurRad="12700" stA="48000" endA="300" endPos="55000" dir="5400000" sy="-90000" algn="bl" rotWithShape="0"/>
                </a:effectLst>
                <a:uLnTx/>
                <a:uFillTx/>
                <a:latin typeface="Times New Roman" pitchFamily="18" charset="0"/>
                <a:ea typeface="+mj-ea"/>
                <a:cs typeface="Times New Roman" pitchFamily="18" charset="0"/>
              </a:rPr>
              <a:t>ijtimoiy</a:t>
            </a:r>
            <a:r>
              <a:rPr kumimoji="0" lang="en-US" altLang="ru-RU" sz="2400" b="0" i="0" u="none" strike="noStrike" kern="1200" cap="none" spc="0" normalizeH="0" baseline="0" noProof="0" dirty="0" smtClean="0">
                <a:ln>
                  <a:noFill/>
                </a:ln>
                <a:solidFill>
                  <a:schemeClr val="tx2"/>
                </a:solidFill>
                <a:effectLst>
                  <a:reflection blurRad="12700" stA="48000" endA="300" endPos="55000" dir="5400000" sy="-90000" algn="bl" rotWithShape="0"/>
                </a:effectLst>
                <a:uLnTx/>
                <a:uFillTx/>
                <a:latin typeface="Times New Roman" pitchFamily="18" charset="0"/>
                <a:ea typeface="+mj-ea"/>
                <a:cs typeface="Times New Roman" pitchFamily="18" charset="0"/>
              </a:rPr>
              <a:t> </a:t>
            </a:r>
            <a:r>
              <a:rPr kumimoji="0" lang="en-US" altLang="ru-RU" sz="2400" b="0" i="0" u="none" strike="noStrike" kern="1200" cap="none" spc="0" normalizeH="0" baseline="0" noProof="0" dirty="0" err="1" smtClean="0">
                <a:ln>
                  <a:noFill/>
                </a:ln>
                <a:solidFill>
                  <a:schemeClr val="tx2"/>
                </a:solidFill>
                <a:effectLst>
                  <a:reflection blurRad="12700" stA="48000" endA="300" endPos="55000" dir="5400000" sy="-90000" algn="bl" rotWithShape="0"/>
                </a:effectLst>
                <a:uLnTx/>
                <a:uFillTx/>
                <a:latin typeface="Times New Roman" pitchFamily="18" charset="0"/>
                <a:ea typeface="+mj-ea"/>
                <a:cs typeface="Times New Roman" pitchFamily="18" charset="0"/>
              </a:rPr>
              <a:t>ishlab</a:t>
            </a:r>
            <a:r>
              <a:rPr kumimoji="0" lang="en-US" altLang="ru-RU" sz="2400" b="0" i="0" u="none" strike="noStrike" kern="1200" cap="none" spc="0" normalizeH="0" baseline="0" noProof="0" dirty="0" smtClean="0">
                <a:ln>
                  <a:noFill/>
                </a:ln>
                <a:solidFill>
                  <a:schemeClr val="tx2"/>
                </a:solidFill>
                <a:effectLst>
                  <a:reflection blurRad="12700" stA="48000" endA="300" endPos="55000" dir="5400000" sy="-90000" algn="bl" rotWithShape="0"/>
                </a:effectLst>
                <a:uLnTx/>
                <a:uFillTx/>
                <a:latin typeface="Times New Roman" pitchFamily="18" charset="0"/>
                <a:ea typeface="+mj-ea"/>
                <a:cs typeface="Times New Roman" pitchFamily="18" charset="0"/>
              </a:rPr>
              <a:t> </a:t>
            </a:r>
            <a:r>
              <a:rPr kumimoji="0" lang="en-US" altLang="ru-RU" sz="2400" b="0" i="0" u="none" strike="noStrike" kern="1200" cap="none" spc="0" normalizeH="0" baseline="0" noProof="0" dirty="0" err="1" smtClean="0">
                <a:ln>
                  <a:noFill/>
                </a:ln>
                <a:solidFill>
                  <a:schemeClr val="tx2"/>
                </a:solidFill>
                <a:effectLst>
                  <a:reflection blurRad="12700" stA="48000" endA="300" endPos="55000" dir="5400000" sy="-90000" algn="bl" rotWithShape="0"/>
                </a:effectLst>
                <a:uLnTx/>
                <a:uFillTx/>
                <a:latin typeface="Times New Roman" pitchFamily="18" charset="0"/>
                <a:ea typeface="+mj-ea"/>
                <a:cs typeface="Times New Roman" pitchFamily="18" charset="0"/>
              </a:rPr>
              <a:t>chiqarishda</a:t>
            </a:r>
            <a:r>
              <a:rPr kumimoji="0" lang="en-US" altLang="ru-RU" sz="2400" b="0" i="0" u="none" strike="noStrike" kern="1200" cap="none" spc="0" normalizeH="0" baseline="0" noProof="0" dirty="0" smtClean="0">
                <a:ln>
                  <a:noFill/>
                </a:ln>
                <a:solidFill>
                  <a:schemeClr val="tx2"/>
                </a:solidFill>
                <a:effectLst>
                  <a:reflection blurRad="12700" stA="48000" endA="300" endPos="55000" dir="5400000" sy="-90000" algn="bl" rotWithShape="0"/>
                </a:effectLst>
                <a:uLnTx/>
                <a:uFillTx/>
                <a:latin typeface="Times New Roman" pitchFamily="18" charset="0"/>
                <a:ea typeface="+mj-ea"/>
                <a:cs typeface="Times New Roman" pitchFamily="18" charset="0"/>
              </a:rPr>
              <a:t> </a:t>
            </a:r>
            <a:r>
              <a:rPr kumimoji="0" lang="en-US" altLang="ru-RU" sz="2400" b="0" i="0" u="none" strike="noStrike" kern="1200" cap="none" spc="0" normalizeH="0" baseline="0" noProof="0" dirty="0" err="1" smtClean="0">
                <a:ln>
                  <a:noFill/>
                </a:ln>
                <a:solidFill>
                  <a:schemeClr val="tx2"/>
                </a:solidFill>
                <a:effectLst>
                  <a:reflection blurRad="12700" stA="48000" endA="300" endPos="55000" dir="5400000" sy="-90000" algn="bl" rotWithShape="0"/>
                </a:effectLst>
                <a:uLnTx/>
                <a:uFillTx/>
                <a:latin typeface="Times New Roman" pitchFamily="18" charset="0"/>
                <a:ea typeface="+mj-ea"/>
                <a:cs typeface="Times New Roman" pitchFamily="18" charset="0"/>
              </a:rPr>
              <a:t>yangi</a:t>
            </a:r>
            <a:r>
              <a:rPr kumimoji="0" lang="en-US" altLang="ru-RU" sz="2400" b="0" i="0" u="none" strike="noStrike" kern="1200" cap="none" spc="0" normalizeH="0" baseline="0" noProof="0" dirty="0" smtClean="0">
                <a:ln>
                  <a:noFill/>
                </a:ln>
                <a:solidFill>
                  <a:schemeClr val="tx2"/>
                </a:solidFill>
                <a:effectLst>
                  <a:reflection blurRad="12700" stA="48000" endA="300" endPos="55000" dir="5400000" sy="-90000" algn="bl" rotWithShape="0"/>
                </a:effectLst>
                <a:uLnTx/>
                <a:uFillTx/>
                <a:latin typeface="Times New Roman" pitchFamily="18" charset="0"/>
                <a:ea typeface="+mj-ea"/>
                <a:cs typeface="Times New Roman" pitchFamily="18" charset="0"/>
              </a:rPr>
              <a:t> </a:t>
            </a:r>
            <a:r>
              <a:rPr kumimoji="0" lang="en-US" altLang="ru-RU" sz="2400" b="0" i="0" u="none" strike="noStrike" kern="1200" cap="none" spc="0" normalizeH="0" baseline="0" noProof="0" dirty="0" err="1" smtClean="0">
                <a:ln>
                  <a:noFill/>
                </a:ln>
                <a:solidFill>
                  <a:schemeClr val="tx2"/>
                </a:solidFill>
                <a:effectLst>
                  <a:reflection blurRad="12700" stA="48000" endA="300" endPos="55000" dir="5400000" sy="-90000" algn="bl" rotWithShape="0"/>
                </a:effectLst>
                <a:uLnTx/>
                <a:uFillTx/>
                <a:latin typeface="Times New Roman" pitchFamily="18" charset="0"/>
                <a:ea typeface="+mj-ea"/>
                <a:cs typeface="Times New Roman" pitchFamily="18" charset="0"/>
              </a:rPr>
              <a:t>ilg’or</a:t>
            </a:r>
            <a:r>
              <a:rPr kumimoji="0" lang="en-US" altLang="ru-RU" sz="2400" b="0" i="0" u="none" strike="noStrike" kern="1200" cap="none" spc="0" normalizeH="0" baseline="0" noProof="0" dirty="0" smtClean="0">
                <a:ln>
                  <a:noFill/>
                </a:ln>
                <a:solidFill>
                  <a:schemeClr val="tx2"/>
                </a:solidFill>
                <a:effectLst>
                  <a:reflection blurRad="12700" stA="48000" endA="300" endPos="55000" dir="5400000" sy="-90000" algn="bl" rotWithShape="0"/>
                </a:effectLst>
                <a:uLnTx/>
                <a:uFillTx/>
                <a:latin typeface="Times New Roman" pitchFamily="18" charset="0"/>
                <a:ea typeface="+mj-ea"/>
                <a:cs typeface="Times New Roman" pitchFamily="18" charset="0"/>
              </a:rPr>
              <a:t> </a:t>
            </a:r>
            <a:r>
              <a:rPr kumimoji="0" lang="en-US" altLang="ru-RU" sz="2400" b="0" i="0" u="none" strike="noStrike" kern="1200" cap="none" spc="0" normalizeH="0" baseline="0" noProof="0" dirty="0" err="1" smtClean="0">
                <a:ln>
                  <a:noFill/>
                </a:ln>
                <a:solidFill>
                  <a:schemeClr val="tx2"/>
                </a:solidFill>
                <a:effectLst>
                  <a:reflection blurRad="12700" stA="48000" endA="300" endPos="55000" dir="5400000" sy="-90000" algn="bl" rotWithShape="0"/>
                </a:effectLst>
                <a:uLnTx/>
                <a:uFillTx/>
                <a:latin typeface="Times New Roman" pitchFamily="18" charset="0"/>
                <a:ea typeface="+mj-ea"/>
                <a:cs typeface="Times New Roman" pitchFamily="18" charset="0"/>
              </a:rPr>
              <a:t>texnologiyalarga</a:t>
            </a:r>
            <a:r>
              <a:rPr kumimoji="0" lang="en-US" altLang="ru-RU" sz="2400" b="0" i="0" u="none" strike="noStrike" kern="1200" cap="none" spc="0" normalizeH="0" baseline="0" noProof="0" dirty="0" smtClean="0">
                <a:ln>
                  <a:noFill/>
                </a:ln>
                <a:solidFill>
                  <a:schemeClr val="tx2"/>
                </a:solidFill>
                <a:effectLst>
                  <a:reflection blurRad="12700" stA="48000" endA="300" endPos="55000" dir="5400000" sy="-90000" algn="bl" rotWithShape="0"/>
                </a:effectLst>
                <a:uLnTx/>
                <a:uFillTx/>
                <a:latin typeface="Times New Roman" pitchFamily="18" charset="0"/>
                <a:ea typeface="+mj-ea"/>
                <a:cs typeface="Times New Roman" pitchFamily="18" charset="0"/>
              </a:rPr>
              <a:t> </a:t>
            </a:r>
            <a:r>
              <a:rPr kumimoji="0" lang="en-US" altLang="ru-RU" sz="2400" b="0" i="0" u="none" strike="noStrike" kern="1200" cap="none" spc="0" normalizeH="0" baseline="0" noProof="0" dirty="0" err="1" smtClean="0">
                <a:ln>
                  <a:noFill/>
                </a:ln>
                <a:solidFill>
                  <a:schemeClr val="tx2"/>
                </a:solidFill>
                <a:effectLst>
                  <a:reflection blurRad="12700" stA="48000" endA="300" endPos="55000" dir="5400000" sy="-90000" algn="bl" rotWithShape="0"/>
                </a:effectLst>
                <a:uLnTx/>
                <a:uFillTx/>
                <a:latin typeface="Times New Roman" pitchFamily="18" charset="0"/>
                <a:ea typeface="+mj-ea"/>
                <a:cs typeface="Times New Roman" pitchFamily="18" charset="0"/>
              </a:rPr>
              <a:t>urg’u</a:t>
            </a:r>
            <a:r>
              <a:rPr kumimoji="0" lang="en-US" altLang="ru-RU" sz="2400" b="0" i="0" u="none" strike="noStrike" kern="1200" cap="none" spc="0" normalizeH="0" baseline="0" noProof="0" dirty="0" smtClean="0">
                <a:ln>
                  <a:noFill/>
                </a:ln>
                <a:solidFill>
                  <a:schemeClr val="tx2"/>
                </a:solidFill>
                <a:effectLst>
                  <a:reflection blurRad="12700" stA="48000" endA="300" endPos="55000" dir="5400000" sy="-90000" algn="bl" rotWithShape="0"/>
                </a:effectLst>
                <a:uLnTx/>
                <a:uFillTx/>
                <a:latin typeface="Times New Roman" pitchFamily="18" charset="0"/>
                <a:ea typeface="+mj-ea"/>
                <a:cs typeface="Times New Roman" pitchFamily="18" charset="0"/>
              </a:rPr>
              <a:t> </a:t>
            </a:r>
            <a:r>
              <a:rPr kumimoji="0" lang="en-US" altLang="ru-RU" sz="2400" b="0" i="0" u="none" strike="noStrike" kern="1200" cap="none" spc="0" normalizeH="0" baseline="0" noProof="0" dirty="0" err="1" smtClean="0">
                <a:ln>
                  <a:noFill/>
                </a:ln>
                <a:solidFill>
                  <a:schemeClr val="tx2"/>
                </a:solidFill>
                <a:effectLst>
                  <a:reflection blurRad="12700" stA="48000" endA="300" endPos="55000" dir="5400000" sy="-90000" algn="bl" rotWithShape="0"/>
                </a:effectLst>
                <a:uLnTx/>
                <a:uFillTx/>
                <a:latin typeface="Times New Roman" pitchFamily="18" charset="0"/>
                <a:ea typeface="+mj-ea"/>
                <a:cs typeface="Times New Roman" pitchFamily="18" charset="0"/>
              </a:rPr>
              <a:t>berish</a:t>
            </a:r>
            <a:r>
              <a:rPr kumimoji="0" lang="en-US" altLang="ru-RU" sz="2400" b="0" i="0" u="none" strike="noStrike" kern="1200" cap="none" spc="0" normalizeH="0" baseline="0" noProof="0" dirty="0" smtClean="0">
                <a:ln>
                  <a:noFill/>
                </a:ln>
                <a:solidFill>
                  <a:schemeClr val="tx2"/>
                </a:solidFill>
                <a:effectLst>
                  <a:reflection blurRad="12700" stA="48000" endA="300" endPos="55000" dir="5400000" sy="-90000" algn="bl" rotWithShape="0"/>
                </a:effectLst>
                <a:uLnTx/>
                <a:uFillTx/>
                <a:latin typeface="Times New Roman" pitchFamily="18" charset="0"/>
                <a:ea typeface="+mj-ea"/>
                <a:cs typeface="Times New Roman" pitchFamily="18" charset="0"/>
              </a:rPr>
              <a:t>, </a:t>
            </a:r>
            <a:r>
              <a:rPr kumimoji="0" lang="en-US" altLang="ru-RU" sz="2400" b="0" i="0" u="none" strike="noStrike" kern="1200" cap="none" spc="0" normalizeH="0" baseline="0" noProof="0" dirty="0" err="1" smtClean="0">
                <a:ln>
                  <a:noFill/>
                </a:ln>
                <a:solidFill>
                  <a:schemeClr val="tx2"/>
                </a:solidFill>
                <a:effectLst>
                  <a:reflection blurRad="12700" stA="48000" endA="300" endPos="55000" dir="5400000" sy="-90000" algn="bl" rotWithShape="0"/>
                </a:effectLst>
                <a:uLnTx/>
                <a:uFillTx/>
                <a:latin typeface="Times New Roman" pitchFamily="18" charset="0"/>
                <a:ea typeface="+mj-ea"/>
                <a:cs typeface="Times New Roman" pitchFamily="18" charset="0"/>
              </a:rPr>
              <a:t>yuqori</a:t>
            </a:r>
            <a:r>
              <a:rPr kumimoji="0" lang="en-US" altLang="ru-RU" sz="2400" b="0" i="0" u="none" strike="noStrike" kern="1200" cap="none" spc="0" normalizeH="0" baseline="0" noProof="0" dirty="0" smtClean="0">
                <a:ln>
                  <a:noFill/>
                </a:ln>
                <a:solidFill>
                  <a:schemeClr val="tx2"/>
                </a:solidFill>
                <a:effectLst>
                  <a:reflection blurRad="12700" stA="48000" endA="300" endPos="55000" dir="5400000" sy="-90000" algn="bl" rotWithShape="0"/>
                </a:effectLst>
                <a:uLnTx/>
                <a:uFillTx/>
                <a:latin typeface="Times New Roman" pitchFamily="18" charset="0"/>
                <a:ea typeface="+mj-ea"/>
                <a:cs typeface="Times New Roman" pitchFamily="18" charset="0"/>
              </a:rPr>
              <a:t> </a:t>
            </a:r>
            <a:r>
              <a:rPr kumimoji="0" lang="en-US" altLang="ru-RU" sz="2400" b="0" i="0" u="none" strike="noStrike" kern="1200" cap="none" spc="0" normalizeH="0" baseline="0" noProof="0" dirty="0" err="1" smtClean="0">
                <a:ln>
                  <a:noFill/>
                </a:ln>
                <a:solidFill>
                  <a:schemeClr val="tx2"/>
                </a:solidFill>
                <a:effectLst>
                  <a:reflection blurRad="12700" stA="48000" endA="300" endPos="55000" dir="5400000" sy="-90000" algn="bl" rotWithShape="0"/>
                </a:effectLst>
                <a:uLnTx/>
                <a:uFillTx/>
                <a:latin typeface="Times New Roman" pitchFamily="18" charset="0"/>
                <a:ea typeface="+mj-ea"/>
                <a:cs typeface="Times New Roman" pitchFamily="18" charset="0"/>
              </a:rPr>
              <a:t>texnologiyalar</a:t>
            </a:r>
            <a:r>
              <a:rPr kumimoji="0" lang="en-US" altLang="ru-RU" sz="2400" b="0" i="0" u="none" strike="noStrike" kern="1200" cap="none" spc="0" normalizeH="0" baseline="0" noProof="0" dirty="0" smtClean="0">
                <a:ln>
                  <a:noFill/>
                </a:ln>
                <a:solidFill>
                  <a:schemeClr val="tx2"/>
                </a:solidFill>
                <a:effectLst>
                  <a:reflection blurRad="12700" stA="48000" endA="300" endPos="55000" dir="5400000" sy="-90000" algn="bl" rotWithShape="0"/>
                </a:effectLst>
                <a:uLnTx/>
                <a:uFillTx/>
                <a:latin typeface="Times New Roman" pitchFamily="18" charset="0"/>
                <a:ea typeface="+mj-ea"/>
                <a:cs typeface="Times New Roman" pitchFamily="18" charset="0"/>
              </a:rPr>
              <a:t> </a:t>
            </a:r>
            <a:r>
              <a:rPr kumimoji="0" lang="en-US" altLang="ru-RU" sz="2400" b="0" i="0" u="none" strike="noStrike" kern="1200" cap="none" spc="0" normalizeH="0" baseline="0" noProof="0" dirty="0" err="1" smtClean="0">
                <a:ln>
                  <a:noFill/>
                </a:ln>
                <a:solidFill>
                  <a:schemeClr val="tx2"/>
                </a:solidFill>
                <a:effectLst>
                  <a:reflection blurRad="12700" stA="48000" endA="300" endPos="55000" dir="5400000" sy="-90000" algn="bl" rotWithShape="0"/>
                </a:effectLst>
                <a:uLnTx/>
                <a:uFillTx/>
                <a:latin typeface="Times New Roman" pitchFamily="18" charset="0"/>
                <a:ea typeface="+mj-ea"/>
                <a:cs typeface="Times New Roman" pitchFamily="18" charset="0"/>
              </a:rPr>
              <a:t>asosida</a:t>
            </a:r>
            <a:r>
              <a:rPr kumimoji="0" lang="en-US" altLang="ru-RU" sz="2400" b="0" i="0" u="none" strike="noStrike" kern="1200" cap="none" spc="0" normalizeH="0" baseline="0" noProof="0" dirty="0" smtClean="0">
                <a:ln>
                  <a:noFill/>
                </a:ln>
                <a:solidFill>
                  <a:schemeClr val="tx2"/>
                </a:solidFill>
                <a:effectLst>
                  <a:reflection blurRad="12700" stA="48000" endA="300" endPos="55000" dir="5400000" sy="-90000" algn="bl" rotWithShape="0"/>
                </a:effectLst>
                <a:uLnTx/>
                <a:uFillTx/>
                <a:latin typeface="Times New Roman" pitchFamily="18" charset="0"/>
                <a:ea typeface="+mj-ea"/>
                <a:cs typeface="Times New Roman" pitchFamily="18" charset="0"/>
              </a:rPr>
              <a:t> </a:t>
            </a:r>
            <a:r>
              <a:rPr kumimoji="0" lang="en-US" altLang="ru-RU" sz="2400" b="0" i="0" u="none" strike="noStrike" kern="1200" cap="none" spc="0" normalizeH="0" baseline="0" noProof="0" dirty="0" err="1" smtClean="0">
                <a:ln>
                  <a:noFill/>
                </a:ln>
                <a:solidFill>
                  <a:schemeClr val="tx2"/>
                </a:solidFill>
                <a:effectLst>
                  <a:reflection blurRad="12700" stA="48000" endA="300" endPos="55000" dir="5400000" sy="-90000" algn="bl" rotWithShape="0"/>
                </a:effectLst>
                <a:uLnTx/>
                <a:uFillTx/>
                <a:latin typeface="Times New Roman" pitchFamily="18" charset="0"/>
                <a:ea typeface="+mj-ea"/>
                <a:cs typeface="Times New Roman" pitchFamily="18" charset="0"/>
              </a:rPr>
              <a:t>mahsulot</a:t>
            </a:r>
            <a:r>
              <a:rPr kumimoji="0" lang="en-US" altLang="ru-RU" sz="2400" b="0" i="0" u="none" strike="noStrike" kern="1200" cap="none" spc="0" normalizeH="0" baseline="0" noProof="0" dirty="0" smtClean="0">
                <a:ln>
                  <a:noFill/>
                </a:ln>
                <a:solidFill>
                  <a:schemeClr val="tx2"/>
                </a:solidFill>
                <a:effectLst>
                  <a:reflection blurRad="12700" stA="48000" endA="300" endPos="55000" dir="5400000" sy="-90000" algn="bl" rotWithShape="0"/>
                </a:effectLst>
                <a:uLnTx/>
                <a:uFillTx/>
                <a:latin typeface="Times New Roman" pitchFamily="18" charset="0"/>
                <a:ea typeface="+mj-ea"/>
                <a:cs typeface="Times New Roman" pitchFamily="18" charset="0"/>
              </a:rPr>
              <a:t> </a:t>
            </a:r>
            <a:r>
              <a:rPr kumimoji="0" lang="en-US" altLang="ru-RU" sz="2400" b="0" i="0" u="none" strike="noStrike" kern="1200" cap="none" spc="0" normalizeH="0" baseline="0" noProof="0" dirty="0" err="1" smtClean="0">
                <a:ln>
                  <a:noFill/>
                </a:ln>
                <a:solidFill>
                  <a:schemeClr val="tx2"/>
                </a:solidFill>
                <a:effectLst>
                  <a:reflection blurRad="12700" stA="48000" endA="300" endPos="55000" dir="5400000" sy="-90000" algn="bl" rotWithShape="0"/>
                </a:effectLst>
                <a:uLnTx/>
                <a:uFillTx/>
                <a:latin typeface="Times New Roman" pitchFamily="18" charset="0"/>
                <a:ea typeface="+mj-ea"/>
                <a:cs typeface="Times New Roman" pitchFamily="18" charset="0"/>
              </a:rPr>
              <a:t>ishlab</a:t>
            </a:r>
            <a:r>
              <a:rPr kumimoji="0" lang="en-US" altLang="ru-RU" sz="2400" b="0" i="0" u="none" strike="noStrike" kern="1200" cap="none" spc="0" normalizeH="0" baseline="0" noProof="0" dirty="0" smtClean="0">
                <a:ln>
                  <a:noFill/>
                </a:ln>
                <a:solidFill>
                  <a:schemeClr val="tx2"/>
                </a:solidFill>
                <a:effectLst>
                  <a:reflection blurRad="12700" stA="48000" endA="300" endPos="55000" dir="5400000" sy="-90000" algn="bl" rotWithShape="0"/>
                </a:effectLst>
                <a:uLnTx/>
                <a:uFillTx/>
                <a:latin typeface="Times New Roman" pitchFamily="18" charset="0"/>
                <a:ea typeface="+mj-ea"/>
                <a:cs typeface="Times New Roman" pitchFamily="18" charset="0"/>
              </a:rPr>
              <a:t> </a:t>
            </a:r>
            <a:r>
              <a:rPr kumimoji="0" lang="en-US" altLang="ru-RU" sz="2400" b="0" i="0" u="none" strike="noStrike" kern="1200" cap="none" spc="0" normalizeH="0" baseline="0" noProof="0" dirty="0" err="1" smtClean="0">
                <a:ln>
                  <a:noFill/>
                </a:ln>
                <a:solidFill>
                  <a:schemeClr val="tx2"/>
                </a:solidFill>
                <a:effectLst>
                  <a:reflection blurRad="12700" stA="48000" endA="300" endPos="55000" dir="5400000" sy="-90000" algn="bl" rotWithShape="0"/>
                </a:effectLst>
                <a:uLnTx/>
                <a:uFillTx/>
                <a:latin typeface="Times New Roman" pitchFamily="18" charset="0"/>
                <a:ea typeface="+mj-ea"/>
                <a:cs typeface="Times New Roman" pitchFamily="18" charset="0"/>
              </a:rPr>
              <a:t>chiqarish</a:t>
            </a:r>
            <a:r>
              <a:rPr kumimoji="0" lang="uz-Cyrl-UZ" altLang="ru-RU" sz="2400" b="0" i="0" u="none" strike="noStrike" kern="1200" cap="all" spc="0" normalizeH="0" baseline="0" noProof="0" dirty="0" smtClean="0">
                <a:ln>
                  <a:noFill/>
                </a:ln>
                <a:solidFill>
                  <a:schemeClr val="tx2"/>
                </a:solidFill>
                <a:effectLst>
                  <a:reflection blurRad="12700" stA="48000" endA="300" endPos="55000" dir="5400000" sy="-90000" algn="bl" rotWithShape="0"/>
                </a:effectLst>
                <a:uLnTx/>
                <a:uFillTx/>
                <a:latin typeface="Times New Roman" pitchFamily="18" charset="0"/>
                <a:ea typeface="+mj-ea"/>
                <a:cs typeface="Times New Roman" pitchFamily="18" charset="0"/>
              </a:rPr>
              <a:t>, </a:t>
            </a:r>
            <a:r>
              <a:rPr kumimoji="0" lang="en-US" altLang="ru-RU" sz="2400" b="0" i="0" u="none" strike="noStrike" kern="1200" cap="none" spc="0" normalizeH="0" baseline="0" noProof="0" dirty="0" err="1" smtClean="0">
                <a:ln>
                  <a:noFill/>
                </a:ln>
                <a:solidFill>
                  <a:schemeClr val="tx2"/>
                </a:solidFill>
                <a:effectLst>
                  <a:reflection blurRad="12700" stA="48000" endA="300" endPos="55000" dir="5400000" sy="-90000" algn="bl" rotWithShape="0"/>
                </a:effectLst>
                <a:uLnTx/>
                <a:uFillTx/>
                <a:latin typeface="Times New Roman" pitchFamily="18" charset="0"/>
                <a:ea typeface="+mj-ea"/>
                <a:cs typeface="Times New Roman" pitchFamily="18" charset="0"/>
              </a:rPr>
              <a:t>mikro</a:t>
            </a:r>
            <a:r>
              <a:rPr kumimoji="0" lang="en-US" altLang="ru-RU" sz="2400" b="0" i="0" u="none" strike="noStrike" kern="1200" cap="none" spc="0" normalizeH="0" baseline="0" noProof="0" dirty="0" smtClean="0">
                <a:ln>
                  <a:noFill/>
                </a:ln>
                <a:solidFill>
                  <a:schemeClr val="tx2"/>
                </a:solidFill>
                <a:effectLst>
                  <a:reflection blurRad="12700" stA="48000" endA="300" endPos="55000" dir="5400000" sy="-90000" algn="bl" rotWithShape="0"/>
                </a:effectLst>
                <a:uLnTx/>
                <a:uFillTx/>
                <a:latin typeface="Times New Roman" pitchFamily="18" charset="0"/>
                <a:ea typeface="+mj-ea"/>
                <a:cs typeface="Times New Roman" pitchFamily="18" charset="0"/>
              </a:rPr>
              <a:t> </a:t>
            </a:r>
            <a:r>
              <a:rPr kumimoji="0" lang="en-US" altLang="ru-RU" sz="2400" b="0" i="0" u="none" strike="noStrike" kern="1200" cap="none" spc="0" normalizeH="0" baseline="0" noProof="0" dirty="0" err="1" smtClean="0">
                <a:ln>
                  <a:noFill/>
                </a:ln>
                <a:solidFill>
                  <a:schemeClr val="tx2"/>
                </a:solidFill>
                <a:effectLst>
                  <a:reflection blurRad="12700" stA="48000" endA="300" endPos="55000" dir="5400000" sy="-90000" algn="bl" rotWithShape="0"/>
                </a:effectLst>
                <a:uLnTx/>
                <a:uFillTx/>
                <a:latin typeface="Times New Roman" pitchFamily="18" charset="0"/>
                <a:ea typeface="+mj-ea"/>
                <a:cs typeface="Times New Roman" pitchFamily="18" charset="0"/>
              </a:rPr>
              <a:t>va</a:t>
            </a:r>
            <a:r>
              <a:rPr kumimoji="0" lang="en-US" altLang="ru-RU" sz="2400" b="0" i="0" u="none" strike="noStrike" kern="1200" cap="none" spc="0" normalizeH="0" baseline="0" noProof="0" dirty="0" smtClean="0">
                <a:ln>
                  <a:noFill/>
                </a:ln>
                <a:solidFill>
                  <a:schemeClr val="tx2"/>
                </a:solidFill>
                <a:effectLst>
                  <a:reflection blurRad="12700" stA="48000" endA="300" endPos="55000" dir="5400000" sy="-90000" algn="bl" rotWithShape="0"/>
                </a:effectLst>
                <a:uLnTx/>
                <a:uFillTx/>
                <a:latin typeface="Times New Roman" pitchFamily="18" charset="0"/>
                <a:ea typeface="+mj-ea"/>
                <a:cs typeface="Times New Roman" pitchFamily="18" charset="0"/>
              </a:rPr>
              <a:t> </a:t>
            </a:r>
            <a:r>
              <a:rPr kumimoji="0" lang="en-US" altLang="ru-RU" sz="2400" b="0" i="0" u="none" strike="noStrike" kern="1200" cap="none" spc="0" normalizeH="0" baseline="0" noProof="0" dirty="0" err="1" smtClean="0">
                <a:ln>
                  <a:noFill/>
                </a:ln>
                <a:solidFill>
                  <a:schemeClr val="tx2"/>
                </a:solidFill>
                <a:effectLst>
                  <a:reflection blurRad="12700" stA="48000" endA="300" endPos="55000" dir="5400000" sy="-90000" algn="bl" rotWithShape="0"/>
                </a:effectLst>
                <a:uLnTx/>
                <a:uFillTx/>
                <a:latin typeface="Times New Roman" pitchFamily="18" charset="0"/>
                <a:ea typeface="+mj-ea"/>
                <a:cs typeface="Times New Roman" pitchFamily="18" charset="0"/>
              </a:rPr>
              <a:t>makroiqtisodiy</a:t>
            </a:r>
            <a:r>
              <a:rPr kumimoji="0" lang="en-US" altLang="ru-RU" sz="2400" b="0" i="0" u="none" strike="noStrike" kern="1200" cap="none" spc="0" normalizeH="0" baseline="0" noProof="0" dirty="0" smtClean="0">
                <a:ln>
                  <a:noFill/>
                </a:ln>
                <a:solidFill>
                  <a:schemeClr val="tx2"/>
                </a:solidFill>
                <a:effectLst>
                  <a:reflection blurRad="12700" stA="48000" endA="300" endPos="55000" dir="5400000" sy="-90000" algn="bl" rotWithShape="0"/>
                </a:effectLst>
                <a:uLnTx/>
                <a:uFillTx/>
                <a:latin typeface="Times New Roman" pitchFamily="18" charset="0"/>
                <a:ea typeface="+mj-ea"/>
                <a:cs typeface="Times New Roman" pitchFamily="18" charset="0"/>
              </a:rPr>
              <a:t> </a:t>
            </a:r>
            <a:r>
              <a:rPr kumimoji="0" lang="en-US" altLang="ru-RU" sz="2400" b="0" i="0" u="none" strike="noStrike" kern="1200" cap="none" spc="0" normalizeH="0" baseline="0" noProof="0" dirty="0" err="1" smtClean="0">
                <a:ln>
                  <a:noFill/>
                </a:ln>
                <a:solidFill>
                  <a:schemeClr val="tx2"/>
                </a:solidFill>
                <a:effectLst>
                  <a:reflection blurRad="12700" stA="48000" endA="300" endPos="55000" dir="5400000" sy="-90000" algn="bl" rotWithShape="0"/>
                </a:effectLst>
                <a:uLnTx/>
                <a:uFillTx/>
                <a:latin typeface="Times New Roman" pitchFamily="18" charset="0"/>
                <a:ea typeface="+mj-ea"/>
                <a:cs typeface="Times New Roman" pitchFamily="18" charset="0"/>
              </a:rPr>
              <a:t>jarayonlarda</a:t>
            </a:r>
            <a:r>
              <a:rPr kumimoji="0" lang="en-US" altLang="ru-RU" sz="2400" b="0" i="0" u="none" strike="noStrike" kern="1200" cap="none" spc="0" normalizeH="0" baseline="0" noProof="0" dirty="0" smtClean="0">
                <a:ln>
                  <a:noFill/>
                </a:ln>
                <a:solidFill>
                  <a:schemeClr val="tx2"/>
                </a:solidFill>
                <a:effectLst>
                  <a:reflection blurRad="12700" stA="48000" endA="300" endPos="55000" dir="5400000" sy="-90000" algn="bl" rotWithShape="0"/>
                </a:effectLst>
                <a:uLnTx/>
                <a:uFillTx/>
                <a:latin typeface="Times New Roman" pitchFamily="18" charset="0"/>
                <a:ea typeface="+mj-ea"/>
                <a:cs typeface="Times New Roman" pitchFamily="18" charset="0"/>
              </a:rPr>
              <a:t> </a:t>
            </a:r>
            <a:r>
              <a:rPr kumimoji="0" lang="en-US" altLang="ru-RU" sz="2400" b="0" i="0" u="none" strike="noStrike" kern="1200" cap="none" spc="0" normalizeH="0" baseline="0" noProof="0" dirty="0" err="1" smtClean="0">
                <a:ln>
                  <a:noFill/>
                </a:ln>
                <a:solidFill>
                  <a:schemeClr val="tx2"/>
                </a:solidFill>
                <a:effectLst>
                  <a:reflection blurRad="12700" stA="48000" endA="300" endPos="55000" dir="5400000" sy="-90000" algn="bl" rotWithShape="0"/>
                </a:effectLst>
                <a:uLnTx/>
                <a:uFillTx/>
                <a:latin typeface="Times New Roman" pitchFamily="18" charset="0"/>
                <a:ea typeface="+mj-ea"/>
                <a:cs typeface="Times New Roman" pitchFamily="18" charset="0"/>
              </a:rPr>
              <a:t>ilg’or</a:t>
            </a:r>
            <a:r>
              <a:rPr kumimoji="0" lang="en-US" altLang="ru-RU" sz="2400" b="0" i="0" u="none" strike="noStrike" kern="1200" cap="none" spc="0" normalizeH="0" baseline="0" noProof="0" dirty="0" smtClean="0">
                <a:ln>
                  <a:noFill/>
                </a:ln>
                <a:solidFill>
                  <a:schemeClr val="tx2"/>
                </a:solidFill>
                <a:effectLst>
                  <a:reflection blurRad="12700" stA="48000" endA="300" endPos="55000" dir="5400000" sy="-90000" algn="bl" rotWithShape="0"/>
                </a:effectLst>
                <a:uLnTx/>
                <a:uFillTx/>
                <a:latin typeface="Times New Roman" pitchFamily="18" charset="0"/>
                <a:ea typeface="+mj-ea"/>
                <a:cs typeface="Times New Roman" pitchFamily="18" charset="0"/>
              </a:rPr>
              <a:t> </a:t>
            </a:r>
            <a:r>
              <a:rPr kumimoji="0" lang="en-US" altLang="ru-RU" sz="2400" b="0" i="0" u="none" strike="noStrike" kern="1200" cap="none" spc="0" normalizeH="0" baseline="0" noProof="0" dirty="0" err="1" smtClean="0">
                <a:ln>
                  <a:noFill/>
                </a:ln>
                <a:solidFill>
                  <a:schemeClr val="tx2"/>
                </a:solidFill>
                <a:effectLst>
                  <a:reflection blurRad="12700" stA="48000" endA="300" endPos="55000" dir="5400000" sy="-90000" algn="bl" rotWithShape="0"/>
                </a:effectLst>
                <a:uLnTx/>
                <a:uFillTx/>
                <a:latin typeface="Times New Roman" pitchFamily="18" charset="0"/>
                <a:ea typeface="+mj-ea"/>
                <a:cs typeface="Times New Roman" pitchFamily="18" charset="0"/>
              </a:rPr>
              <a:t>tashkiliy</a:t>
            </a:r>
            <a:r>
              <a:rPr kumimoji="0" lang="en-US" altLang="ru-RU" sz="2400" b="0" i="0" u="none" strike="noStrike" kern="1200" cap="none" spc="0" normalizeH="0" baseline="0" noProof="0" dirty="0" smtClean="0">
                <a:ln>
                  <a:noFill/>
                </a:ln>
                <a:solidFill>
                  <a:schemeClr val="tx2"/>
                </a:solidFill>
                <a:effectLst>
                  <a:reflection blurRad="12700" stA="48000" endA="300" endPos="55000" dir="5400000" sy="-90000" algn="bl" rotWithShape="0"/>
                </a:effectLst>
                <a:uLnTx/>
                <a:uFillTx/>
                <a:latin typeface="Times New Roman" pitchFamily="18" charset="0"/>
                <a:ea typeface="+mj-ea"/>
                <a:cs typeface="Times New Roman" pitchFamily="18" charset="0"/>
              </a:rPr>
              <a:t> </a:t>
            </a:r>
            <a:r>
              <a:rPr kumimoji="0" lang="en-US" altLang="ru-RU" sz="2400" b="0" i="0" u="none" strike="noStrike" kern="1200" cap="none" spc="0" normalizeH="0" baseline="0" noProof="0" dirty="0" err="1" smtClean="0">
                <a:ln>
                  <a:noFill/>
                </a:ln>
                <a:solidFill>
                  <a:schemeClr val="tx2"/>
                </a:solidFill>
                <a:effectLst>
                  <a:reflection blurRad="12700" stA="48000" endA="300" endPos="55000" dir="5400000" sy="-90000" algn="bl" rotWithShape="0"/>
                </a:effectLst>
                <a:uLnTx/>
                <a:uFillTx/>
                <a:latin typeface="Times New Roman" pitchFamily="18" charset="0"/>
                <a:ea typeface="+mj-ea"/>
                <a:cs typeface="Times New Roman" pitchFamily="18" charset="0"/>
              </a:rPr>
              <a:t>va</a:t>
            </a:r>
            <a:r>
              <a:rPr kumimoji="0" lang="en-US" altLang="ru-RU" sz="2400" b="0" i="0" u="none" strike="noStrike" kern="1200" cap="none" spc="0" normalizeH="0" baseline="0" noProof="0" dirty="0" smtClean="0">
                <a:ln>
                  <a:noFill/>
                </a:ln>
                <a:solidFill>
                  <a:schemeClr val="tx2"/>
                </a:solidFill>
                <a:effectLst>
                  <a:reflection blurRad="12700" stA="48000" endA="300" endPos="55000" dir="5400000" sy="-90000" algn="bl" rotWithShape="0"/>
                </a:effectLst>
                <a:uLnTx/>
                <a:uFillTx/>
                <a:latin typeface="Times New Roman" pitchFamily="18" charset="0"/>
                <a:ea typeface="+mj-ea"/>
                <a:cs typeface="Times New Roman" pitchFamily="18" charset="0"/>
              </a:rPr>
              <a:t> </a:t>
            </a:r>
            <a:r>
              <a:rPr kumimoji="0" lang="en-US" altLang="ru-RU" sz="2400" b="0" i="0" u="none" strike="noStrike" kern="1200" cap="none" spc="0" normalizeH="0" baseline="0" noProof="0" dirty="0" err="1" smtClean="0">
                <a:ln>
                  <a:noFill/>
                </a:ln>
                <a:solidFill>
                  <a:schemeClr val="tx2"/>
                </a:solidFill>
                <a:effectLst>
                  <a:reflection blurRad="12700" stA="48000" endA="300" endPos="55000" dir="5400000" sy="-90000" algn="bl" rotWithShape="0"/>
                </a:effectLst>
                <a:uLnTx/>
                <a:uFillTx/>
                <a:latin typeface="Times New Roman" pitchFamily="18" charset="0"/>
                <a:ea typeface="+mj-ea"/>
                <a:cs typeface="Times New Roman" pitchFamily="18" charset="0"/>
              </a:rPr>
              <a:t>boshqaruv</a:t>
            </a:r>
            <a:r>
              <a:rPr kumimoji="0" lang="en-US" altLang="ru-RU" sz="2400" b="0" i="0" u="none" strike="noStrike" kern="1200" cap="none" spc="0" normalizeH="0" baseline="0" noProof="0" dirty="0" smtClean="0">
                <a:ln>
                  <a:noFill/>
                </a:ln>
                <a:solidFill>
                  <a:schemeClr val="tx2"/>
                </a:solidFill>
                <a:effectLst>
                  <a:reflection blurRad="12700" stA="48000" endA="300" endPos="55000" dir="5400000" sy="-90000" algn="bl" rotWithShape="0"/>
                </a:effectLst>
                <a:uLnTx/>
                <a:uFillTx/>
                <a:latin typeface="Times New Roman" pitchFamily="18" charset="0"/>
                <a:ea typeface="+mj-ea"/>
                <a:cs typeface="Times New Roman" pitchFamily="18" charset="0"/>
              </a:rPr>
              <a:t> </a:t>
            </a:r>
            <a:r>
              <a:rPr kumimoji="0" lang="en-US" altLang="ru-RU" sz="2400" b="0" i="0" u="none" strike="noStrike" kern="1200" cap="none" spc="0" normalizeH="0" baseline="0" noProof="0" dirty="0" err="1" smtClean="0">
                <a:ln>
                  <a:noFill/>
                </a:ln>
                <a:solidFill>
                  <a:schemeClr val="tx2"/>
                </a:solidFill>
                <a:effectLst>
                  <a:reflection blurRad="12700" stA="48000" endA="300" endPos="55000" dir="5400000" sy="-90000" algn="bl" rotWithShape="0"/>
                </a:effectLst>
                <a:uLnTx/>
                <a:uFillTx/>
                <a:latin typeface="Times New Roman" pitchFamily="18" charset="0"/>
                <a:ea typeface="+mj-ea"/>
                <a:cs typeface="Times New Roman" pitchFamily="18" charset="0"/>
              </a:rPr>
              <a:t>qarorlarini</a:t>
            </a:r>
            <a:r>
              <a:rPr kumimoji="0" lang="en-US" altLang="ru-RU" sz="2400" b="0" i="0" u="none" strike="noStrike" kern="1200" cap="none" spc="0" normalizeH="0" baseline="0" noProof="0" dirty="0" smtClean="0">
                <a:ln>
                  <a:noFill/>
                </a:ln>
                <a:solidFill>
                  <a:schemeClr val="tx2"/>
                </a:solidFill>
                <a:effectLst>
                  <a:reflection blurRad="12700" stA="48000" endA="300" endPos="55000" dir="5400000" sy="-90000" algn="bl" rotWithShape="0"/>
                </a:effectLst>
                <a:uLnTx/>
                <a:uFillTx/>
                <a:latin typeface="Times New Roman" pitchFamily="18" charset="0"/>
                <a:ea typeface="+mj-ea"/>
                <a:cs typeface="Times New Roman" pitchFamily="18" charset="0"/>
              </a:rPr>
              <a:t> </a:t>
            </a:r>
            <a:r>
              <a:rPr kumimoji="0" lang="en-US" altLang="ru-RU" sz="2400" b="0" i="0" u="none" strike="noStrike" kern="1200" cap="none" spc="0" normalizeH="0" baseline="0" noProof="0" dirty="0" err="1" smtClean="0">
                <a:ln>
                  <a:noFill/>
                </a:ln>
                <a:solidFill>
                  <a:schemeClr val="tx2"/>
                </a:solidFill>
                <a:effectLst>
                  <a:reflection blurRad="12700" stA="48000" endA="300" endPos="55000" dir="5400000" sy="-90000" algn="bl" rotWithShape="0"/>
                </a:effectLst>
                <a:uLnTx/>
                <a:uFillTx/>
                <a:latin typeface="Times New Roman" pitchFamily="18" charset="0"/>
                <a:ea typeface="+mj-ea"/>
                <a:cs typeface="Times New Roman" pitchFamily="18" charset="0"/>
              </a:rPr>
              <a:t>qabul</a:t>
            </a:r>
            <a:r>
              <a:rPr kumimoji="0" lang="en-US" altLang="ru-RU" sz="2400" b="0" i="0" u="none" strike="noStrike" kern="1200" cap="none" spc="0" normalizeH="0" baseline="0" noProof="0" dirty="0" smtClean="0">
                <a:ln>
                  <a:noFill/>
                </a:ln>
                <a:solidFill>
                  <a:schemeClr val="tx2"/>
                </a:solidFill>
                <a:effectLst>
                  <a:reflection blurRad="12700" stA="48000" endA="300" endPos="55000" dir="5400000" sy="-90000" algn="bl" rotWithShape="0"/>
                </a:effectLst>
                <a:uLnTx/>
                <a:uFillTx/>
                <a:latin typeface="Times New Roman" pitchFamily="18" charset="0"/>
                <a:ea typeface="+mj-ea"/>
                <a:cs typeface="Times New Roman" pitchFamily="18" charset="0"/>
              </a:rPr>
              <a:t> </a:t>
            </a:r>
            <a:r>
              <a:rPr kumimoji="0" lang="en-US" altLang="ru-RU" sz="2400" b="0" i="0" u="none" strike="noStrike" kern="1200" cap="none" spc="0" normalizeH="0" baseline="0" noProof="0" dirty="0" err="1" smtClean="0">
                <a:ln>
                  <a:noFill/>
                </a:ln>
                <a:solidFill>
                  <a:schemeClr val="tx2"/>
                </a:solidFill>
                <a:effectLst>
                  <a:reflection blurRad="12700" stA="48000" endA="300" endPos="55000" dir="5400000" sy="-90000" algn="bl" rotWithShape="0"/>
                </a:effectLst>
                <a:uLnTx/>
                <a:uFillTx/>
                <a:latin typeface="Times New Roman" pitchFamily="18" charset="0"/>
                <a:ea typeface="+mj-ea"/>
                <a:cs typeface="Times New Roman" pitchFamily="18" charset="0"/>
              </a:rPr>
              <a:t>qilish</a:t>
            </a:r>
            <a:r>
              <a:rPr kumimoji="0" lang="en-US" altLang="ru-RU" sz="2400" b="0" i="0" u="none" strike="noStrike" kern="1200" cap="none" spc="0" normalizeH="0" baseline="0" noProof="0" dirty="0" smtClean="0">
                <a:ln>
                  <a:noFill/>
                </a:ln>
                <a:solidFill>
                  <a:schemeClr val="tx2"/>
                </a:solidFill>
                <a:effectLst>
                  <a:reflection blurRad="12700" stA="48000" endA="300" endPos="55000" dir="5400000" sy="-90000" algn="bl" rotWithShape="0"/>
                </a:effectLst>
                <a:uLnTx/>
                <a:uFillTx/>
                <a:latin typeface="Times New Roman" pitchFamily="18" charset="0"/>
                <a:ea typeface="+mj-ea"/>
                <a:cs typeface="Times New Roman" pitchFamily="18" charset="0"/>
              </a:rPr>
              <a:t> - </a:t>
            </a:r>
            <a:r>
              <a:rPr kumimoji="0" lang="en-US" altLang="ru-RU" sz="2400" b="0" i="0" u="none" strike="noStrike" kern="1200" cap="none" spc="0" normalizeH="0" baseline="0" noProof="0" dirty="0" err="1" smtClean="0">
                <a:ln>
                  <a:noFill/>
                </a:ln>
                <a:solidFill>
                  <a:schemeClr val="tx2"/>
                </a:solidFill>
                <a:effectLst>
                  <a:reflection blurRad="12700" stA="48000" endA="300" endPos="55000" dir="5400000" sy="-90000" algn="bl" rotWithShape="0"/>
                </a:effectLst>
                <a:uLnTx/>
                <a:uFillTx/>
                <a:latin typeface="Times New Roman" pitchFamily="18" charset="0"/>
                <a:ea typeface="+mj-ea"/>
                <a:cs typeface="Times New Roman" pitchFamily="18" charset="0"/>
              </a:rPr>
              <a:t>texnopark</a:t>
            </a:r>
            <a:r>
              <a:rPr kumimoji="0" lang="en-US" altLang="ru-RU" sz="2400" b="0" i="0" u="none" strike="noStrike" kern="1200" cap="none" spc="0" normalizeH="0" baseline="0" noProof="0" dirty="0" smtClean="0">
                <a:ln>
                  <a:noFill/>
                </a:ln>
                <a:solidFill>
                  <a:schemeClr val="tx2"/>
                </a:solidFill>
                <a:effectLst>
                  <a:reflection blurRad="12700" stA="48000" endA="300" endPos="55000" dir="5400000" sy="-90000" algn="bl" rotWithShape="0"/>
                </a:effectLst>
                <a:uLnTx/>
                <a:uFillTx/>
                <a:latin typeface="Times New Roman" pitchFamily="18" charset="0"/>
                <a:ea typeface="+mj-ea"/>
                <a:cs typeface="Times New Roman" pitchFamily="18" charset="0"/>
              </a:rPr>
              <a:t>, </a:t>
            </a:r>
            <a:r>
              <a:rPr kumimoji="0" lang="en-US" altLang="ru-RU" sz="2400" b="0" i="0" u="none" strike="noStrike" kern="1200" cap="none" spc="0" normalizeH="0" baseline="0" noProof="0" dirty="0" err="1" smtClean="0">
                <a:ln>
                  <a:noFill/>
                </a:ln>
                <a:solidFill>
                  <a:schemeClr val="tx2"/>
                </a:solidFill>
                <a:effectLst>
                  <a:reflection blurRad="12700" stA="48000" endA="300" endPos="55000" dir="5400000" sy="-90000" algn="bl" rotWithShape="0"/>
                </a:effectLst>
                <a:uLnTx/>
                <a:uFillTx/>
                <a:latin typeface="Times New Roman" pitchFamily="18" charset="0"/>
                <a:ea typeface="+mj-ea"/>
                <a:cs typeface="Times New Roman" pitchFamily="18" charset="0"/>
              </a:rPr>
              <a:t>texno</a:t>
            </a:r>
            <a:r>
              <a:rPr kumimoji="0" lang="en-US" altLang="ru-RU" sz="2400" b="0" i="0" u="none" strike="noStrike" kern="1200" cap="none" spc="0" normalizeH="0" baseline="0" noProof="0" dirty="0" smtClean="0">
                <a:ln>
                  <a:noFill/>
                </a:ln>
                <a:solidFill>
                  <a:schemeClr val="tx2"/>
                </a:solidFill>
                <a:effectLst>
                  <a:reflection blurRad="12700" stA="48000" endA="300" endPos="55000" dir="5400000" sy="-90000" algn="bl" rotWithShape="0"/>
                </a:effectLst>
                <a:uLnTx/>
                <a:uFillTx/>
                <a:latin typeface="Times New Roman" pitchFamily="18" charset="0"/>
                <a:ea typeface="+mj-ea"/>
                <a:cs typeface="Times New Roman" pitchFamily="18" charset="0"/>
              </a:rPr>
              <a:t> polis,</a:t>
            </a:r>
            <a:r>
              <a:rPr kumimoji="0" lang="uz-Cyrl-UZ" altLang="ru-RU" sz="2400" b="0" i="0" u="none" strike="noStrike" kern="1200" cap="none" spc="0" normalizeH="0" baseline="0" noProof="0" dirty="0" smtClean="0">
                <a:ln>
                  <a:noFill/>
                </a:ln>
                <a:solidFill>
                  <a:schemeClr val="tx2"/>
                </a:solidFill>
                <a:effectLst>
                  <a:reflection blurRad="12700" stA="48000" endA="300" endPos="55000" dir="5400000" sy="-90000" algn="bl" rotWithShape="0"/>
                </a:effectLst>
                <a:uLnTx/>
                <a:uFillTx/>
                <a:latin typeface="Times New Roman" pitchFamily="18" charset="0"/>
                <a:ea typeface="+mj-ea"/>
                <a:cs typeface="Times New Roman" pitchFamily="18" charset="0"/>
              </a:rPr>
              <a:t> ка</a:t>
            </a:r>
            <a:r>
              <a:rPr kumimoji="0" lang="en-US" altLang="ru-RU" sz="2400" b="0" i="0" u="none" strike="noStrike" kern="1200" cap="none" spc="0" normalizeH="0" baseline="0" noProof="0" dirty="0" smtClean="0">
                <a:ln>
                  <a:noFill/>
                </a:ln>
                <a:solidFill>
                  <a:schemeClr val="tx2"/>
                </a:solidFill>
                <a:effectLst>
                  <a:reflection blurRad="12700" stA="48000" endA="300" endPos="55000" dir="5400000" sy="-90000" algn="bl" rotWithShape="0"/>
                </a:effectLst>
                <a:uLnTx/>
                <a:uFillTx/>
                <a:latin typeface="Times New Roman" pitchFamily="18" charset="0"/>
                <a:ea typeface="+mj-ea"/>
                <a:cs typeface="Times New Roman" pitchFamily="18" charset="0"/>
              </a:rPr>
              <a:t>m </a:t>
            </a:r>
            <a:r>
              <a:rPr kumimoji="0" lang="en-US" altLang="ru-RU" sz="2400" b="0" i="0" u="none" strike="noStrike" kern="1200" cap="none" spc="0" normalizeH="0" baseline="0" noProof="0" dirty="0" err="1" smtClean="0">
                <a:ln>
                  <a:noFill/>
                </a:ln>
                <a:solidFill>
                  <a:schemeClr val="tx2"/>
                </a:solidFill>
                <a:effectLst>
                  <a:reflection blurRad="12700" stA="48000" endA="300" endPos="55000" dir="5400000" sy="-90000" algn="bl" rotWithShape="0"/>
                </a:effectLst>
                <a:uLnTx/>
                <a:uFillTx/>
                <a:latin typeface="Times New Roman" pitchFamily="18" charset="0"/>
                <a:ea typeface="+mj-ea"/>
                <a:cs typeface="Times New Roman" pitchFamily="18" charset="0"/>
              </a:rPr>
              <a:t>energiya</a:t>
            </a:r>
            <a:r>
              <a:rPr kumimoji="0" lang="en-US" altLang="ru-RU" sz="2400" b="0" i="0" u="none" strike="noStrike" kern="1200" cap="none" spc="0" normalizeH="0" baseline="0" noProof="0" dirty="0" smtClean="0">
                <a:ln>
                  <a:noFill/>
                </a:ln>
                <a:solidFill>
                  <a:schemeClr val="tx2"/>
                </a:solidFill>
                <a:effectLst>
                  <a:reflection blurRad="12700" stA="48000" endA="300" endPos="55000" dir="5400000" sy="-90000" algn="bl" rotWithShape="0"/>
                </a:effectLst>
                <a:uLnTx/>
                <a:uFillTx/>
                <a:latin typeface="Times New Roman" pitchFamily="18" charset="0"/>
                <a:ea typeface="+mj-ea"/>
                <a:cs typeface="Times New Roman" pitchFamily="18" charset="0"/>
              </a:rPr>
              <a:t> </a:t>
            </a:r>
            <a:r>
              <a:rPr kumimoji="0" lang="en-US" altLang="ru-RU" sz="2400" b="0" i="0" u="none" strike="noStrike" kern="1200" cap="none" spc="0" normalizeH="0" baseline="0" noProof="0" dirty="0" err="1" smtClean="0">
                <a:ln>
                  <a:noFill/>
                </a:ln>
                <a:solidFill>
                  <a:schemeClr val="tx2"/>
                </a:solidFill>
                <a:effectLst>
                  <a:reflection blurRad="12700" stA="48000" endA="300" endPos="55000" dir="5400000" sy="-90000" algn="bl" rotWithShape="0"/>
                </a:effectLst>
                <a:uLnTx/>
                <a:uFillTx/>
                <a:latin typeface="Times New Roman" pitchFamily="18" charset="0"/>
                <a:ea typeface="+mj-ea"/>
                <a:cs typeface="Times New Roman" pitchFamily="18" charset="0"/>
              </a:rPr>
              <a:t>talab</a:t>
            </a:r>
            <a:r>
              <a:rPr kumimoji="0" lang="en-US" altLang="ru-RU" sz="2400" b="0" i="0" u="none" strike="noStrike" kern="1200" cap="none" spc="0" normalizeH="0" baseline="0" noProof="0" dirty="0" smtClean="0">
                <a:ln>
                  <a:noFill/>
                </a:ln>
                <a:solidFill>
                  <a:schemeClr val="tx2"/>
                </a:solidFill>
                <a:effectLst>
                  <a:reflection blurRad="12700" stA="48000" endA="300" endPos="55000" dir="5400000" sy="-90000" algn="bl" rotWithShape="0"/>
                </a:effectLst>
                <a:uLnTx/>
                <a:uFillTx/>
                <a:latin typeface="Times New Roman" pitchFamily="18" charset="0"/>
                <a:ea typeface="+mj-ea"/>
                <a:cs typeface="Times New Roman" pitchFamily="18" charset="0"/>
              </a:rPr>
              <a:t> </a:t>
            </a:r>
            <a:r>
              <a:rPr kumimoji="0" lang="en-US" altLang="ru-RU" sz="2400" b="0" i="0" u="none" strike="noStrike" kern="1200" cap="none" spc="0" normalizeH="0" baseline="0" noProof="0" dirty="0" err="1" smtClean="0">
                <a:ln>
                  <a:noFill/>
                </a:ln>
                <a:solidFill>
                  <a:schemeClr val="tx2"/>
                </a:solidFill>
                <a:effectLst>
                  <a:reflection blurRad="12700" stA="48000" endA="300" endPos="55000" dir="5400000" sy="-90000" algn="bl" rotWithShape="0"/>
                </a:effectLst>
                <a:uLnTx/>
                <a:uFillTx/>
                <a:latin typeface="Times New Roman" pitchFamily="18" charset="0"/>
                <a:ea typeface="+mj-ea"/>
                <a:cs typeface="Times New Roman" pitchFamily="18" charset="0"/>
              </a:rPr>
              <a:t>qiladigan</a:t>
            </a:r>
            <a:r>
              <a:rPr kumimoji="0" lang="en-US" altLang="ru-RU" sz="2400" b="0" i="0" u="none" strike="noStrike" kern="1200" cap="none" spc="0" normalizeH="0" baseline="0" noProof="0" dirty="0" smtClean="0">
                <a:ln>
                  <a:noFill/>
                </a:ln>
                <a:solidFill>
                  <a:schemeClr val="tx2"/>
                </a:solidFill>
                <a:effectLst>
                  <a:reflection blurRad="12700" stA="48000" endA="300" endPos="55000" dir="5400000" sy="-90000" algn="bl" rotWithShape="0"/>
                </a:effectLst>
                <a:uLnTx/>
                <a:uFillTx/>
                <a:latin typeface="Times New Roman" pitchFamily="18" charset="0"/>
                <a:ea typeface="+mj-ea"/>
                <a:cs typeface="Times New Roman" pitchFamily="18" charset="0"/>
              </a:rPr>
              <a:t> </a:t>
            </a:r>
            <a:r>
              <a:rPr kumimoji="0" lang="en-US" altLang="ru-RU" sz="2400" b="0" i="0" u="none" strike="noStrike" kern="1200" cap="none" spc="0" normalizeH="0" baseline="0" noProof="0" dirty="0" err="1" smtClean="0">
                <a:ln>
                  <a:noFill/>
                </a:ln>
                <a:solidFill>
                  <a:schemeClr val="tx2"/>
                </a:solidFill>
                <a:effectLst>
                  <a:reflection blurRad="12700" stA="48000" endA="300" endPos="55000" dir="5400000" sy="-90000" algn="bl" rotWithShape="0"/>
                </a:effectLst>
                <a:uLnTx/>
                <a:uFillTx/>
                <a:latin typeface="Times New Roman" pitchFamily="18" charset="0"/>
                <a:ea typeface="+mj-ea"/>
                <a:cs typeface="Times New Roman" pitchFamily="18" charset="0"/>
              </a:rPr>
              <a:t>texnologiyalardan</a:t>
            </a:r>
            <a:r>
              <a:rPr kumimoji="0" lang="en-US" altLang="ru-RU" sz="2400" b="0" i="0" u="none" strike="noStrike" kern="1200" cap="none" spc="0" normalizeH="0" baseline="0" noProof="0" dirty="0" smtClean="0">
                <a:ln>
                  <a:noFill/>
                </a:ln>
                <a:solidFill>
                  <a:schemeClr val="tx2"/>
                </a:solidFill>
                <a:effectLst>
                  <a:reflection blurRad="12700" stA="48000" endA="300" endPos="55000" dir="5400000" sy="-90000" algn="bl" rotWithShape="0"/>
                </a:effectLst>
                <a:uLnTx/>
                <a:uFillTx/>
                <a:latin typeface="Times New Roman" pitchFamily="18" charset="0"/>
                <a:ea typeface="+mj-ea"/>
                <a:cs typeface="Times New Roman" pitchFamily="18" charset="0"/>
              </a:rPr>
              <a:t> </a:t>
            </a:r>
            <a:r>
              <a:rPr kumimoji="0" lang="en-US" altLang="ru-RU" sz="2400" b="0" i="0" u="none" strike="noStrike" kern="1200" cap="none" spc="0" normalizeH="0" baseline="0" noProof="0" dirty="0" err="1" smtClean="0">
                <a:ln>
                  <a:noFill/>
                </a:ln>
                <a:solidFill>
                  <a:schemeClr val="tx2"/>
                </a:solidFill>
                <a:effectLst>
                  <a:reflection blurRad="12700" stA="48000" endA="300" endPos="55000" dir="5400000" sy="-90000" algn="bl" rotWithShape="0"/>
                </a:effectLst>
                <a:uLnTx/>
                <a:uFillTx/>
                <a:latin typeface="Times New Roman" pitchFamily="18" charset="0"/>
                <a:ea typeface="+mj-ea"/>
                <a:cs typeface="Times New Roman" pitchFamily="18" charset="0"/>
              </a:rPr>
              <a:t>foydalanish</a:t>
            </a:r>
            <a:r>
              <a:rPr kumimoji="0" lang="en-US" altLang="ru-RU" sz="2400" b="0" i="0" u="none" strike="noStrike" kern="1200" cap="none" spc="0" normalizeH="0" baseline="0" noProof="0" dirty="0" smtClean="0">
                <a:ln>
                  <a:noFill/>
                </a:ln>
                <a:solidFill>
                  <a:schemeClr val="tx2"/>
                </a:solidFill>
                <a:effectLst>
                  <a:reflection blurRad="12700" stA="48000" endA="300" endPos="55000" dir="5400000" sy="-90000" algn="bl" rotWithShape="0"/>
                </a:effectLst>
                <a:uLnTx/>
                <a:uFillTx/>
                <a:latin typeface="Times New Roman" pitchFamily="18" charset="0"/>
                <a:ea typeface="+mj-ea"/>
                <a:cs typeface="Times New Roman" pitchFamily="18" charset="0"/>
              </a:rPr>
              <a:t> </a:t>
            </a:r>
            <a:r>
              <a:rPr kumimoji="0" lang="en-US" altLang="ru-RU" sz="2400" b="0" i="0" u="none" strike="noStrike" kern="1200" cap="none" spc="0" normalizeH="0" baseline="0" noProof="0" dirty="0" err="1" smtClean="0">
                <a:ln>
                  <a:noFill/>
                </a:ln>
                <a:solidFill>
                  <a:schemeClr val="tx2"/>
                </a:solidFill>
                <a:effectLst>
                  <a:reflection blurRad="12700" stA="48000" endA="300" endPos="55000" dir="5400000" sy="-90000" algn="bl" rotWithShape="0"/>
                </a:effectLst>
                <a:uLnTx/>
                <a:uFillTx/>
                <a:latin typeface="Times New Roman" pitchFamily="18" charset="0"/>
                <a:ea typeface="+mj-ea"/>
                <a:cs typeface="Times New Roman" pitchFamily="18" charset="0"/>
              </a:rPr>
              <a:t>siyosati</a:t>
            </a:r>
            <a:r>
              <a:rPr kumimoji="0" lang="en-US" altLang="ru-RU" sz="2400" b="0" i="0" u="none" strike="noStrike" kern="1200" cap="none" spc="0" normalizeH="0" baseline="0" noProof="0" dirty="0" smtClean="0">
                <a:ln>
                  <a:noFill/>
                </a:ln>
                <a:solidFill>
                  <a:schemeClr val="tx2"/>
                </a:solidFill>
                <a:effectLst>
                  <a:reflection blurRad="12700" stA="48000" endA="300" endPos="55000" dir="5400000" sy="-90000" algn="bl" rotWithShape="0"/>
                </a:effectLst>
                <a:uLnTx/>
                <a:uFillTx/>
                <a:latin typeface="Times New Roman" pitchFamily="18" charset="0"/>
                <a:ea typeface="+mj-ea"/>
                <a:cs typeface="Times New Roman" pitchFamily="18" charset="0"/>
              </a:rPr>
              <a:t>, </a:t>
            </a:r>
            <a:r>
              <a:rPr kumimoji="0" lang="en-US" altLang="ru-RU" sz="2400" b="0" i="0" u="none" strike="noStrike" kern="1200" cap="none" spc="0" normalizeH="0" baseline="0" noProof="0" dirty="0" err="1" smtClean="0">
                <a:ln>
                  <a:noFill/>
                </a:ln>
                <a:solidFill>
                  <a:schemeClr val="tx2"/>
                </a:solidFill>
                <a:effectLst>
                  <a:reflection blurRad="12700" stA="48000" endA="300" endPos="55000" dir="5400000" sy="-90000" algn="bl" rotWithShape="0"/>
                </a:effectLst>
                <a:uLnTx/>
                <a:uFillTx/>
                <a:latin typeface="Times New Roman" pitchFamily="18" charset="0"/>
                <a:ea typeface="+mj-ea"/>
                <a:cs typeface="Times New Roman" pitchFamily="18" charset="0"/>
              </a:rPr>
              <a:t>ishlab</a:t>
            </a:r>
            <a:r>
              <a:rPr kumimoji="0" lang="en-US" altLang="ru-RU" sz="2400" b="0" i="0" u="none" strike="noStrike" kern="1200" cap="none" spc="0" normalizeH="0" baseline="0" noProof="0" dirty="0" smtClean="0">
                <a:ln>
                  <a:noFill/>
                </a:ln>
                <a:solidFill>
                  <a:schemeClr val="tx2"/>
                </a:solidFill>
                <a:effectLst>
                  <a:reflection blurRad="12700" stA="48000" endA="300" endPos="55000" dir="5400000" sy="-90000" algn="bl" rotWithShape="0"/>
                </a:effectLst>
                <a:uLnTx/>
                <a:uFillTx/>
                <a:latin typeface="Times New Roman" pitchFamily="18" charset="0"/>
                <a:ea typeface="+mj-ea"/>
                <a:cs typeface="Times New Roman" pitchFamily="18" charset="0"/>
              </a:rPr>
              <a:t> </a:t>
            </a:r>
            <a:r>
              <a:rPr kumimoji="0" lang="en-US" altLang="ru-RU" sz="2400" b="0" i="0" u="none" strike="noStrike" kern="1200" cap="none" spc="0" normalizeH="0" baseline="0" noProof="0" dirty="0" err="1" smtClean="0">
                <a:ln>
                  <a:noFill/>
                </a:ln>
                <a:solidFill>
                  <a:schemeClr val="tx2"/>
                </a:solidFill>
                <a:effectLst>
                  <a:reflection blurRad="12700" stA="48000" endA="300" endPos="55000" dir="5400000" sy="-90000" algn="bl" rotWithShape="0"/>
                </a:effectLst>
                <a:uLnTx/>
                <a:uFillTx/>
                <a:latin typeface="Times New Roman" pitchFamily="18" charset="0"/>
                <a:ea typeface="+mj-ea"/>
                <a:cs typeface="Times New Roman" pitchFamily="18" charset="0"/>
              </a:rPr>
              <a:t>chiqarish</a:t>
            </a:r>
            <a:r>
              <a:rPr kumimoji="0" lang="en-US" altLang="ru-RU" sz="2400" b="0" i="0" u="none" strike="noStrike" kern="1200" cap="none" spc="0" normalizeH="0" baseline="0" noProof="0" dirty="0" smtClean="0">
                <a:ln>
                  <a:noFill/>
                </a:ln>
                <a:solidFill>
                  <a:schemeClr val="tx2"/>
                </a:solidFill>
                <a:effectLst>
                  <a:reflection blurRad="12700" stA="48000" endA="300" endPos="55000" dir="5400000" sy="-90000" algn="bl" rotWithShape="0"/>
                </a:effectLst>
                <a:uLnTx/>
                <a:uFillTx/>
                <a:latin typeface="Times New Roman" pitchFamily="18" charset="0"/>
                <a:ea typeface="+mj-ea"/>
                <a:cs typeface="Times New Roman" pitchFamily="18" charset="0"/>
              </a:rPr>
              <a:t> </a:t>
            </a:r>
            <a:r>
              <a:rPr kumimoji="0" lang="en-US" altLang="ru-RU" sz="2400" b="0" i="0" u="none" strike="noStrike" kern="1200" cap="none" spc="0" normalizeH="0" baseline="0" noProof="0" dirty="0" err="1" smtClean="0">
                <a:ln>
                  <a:noFill/>
                </a:ln>
                <a:solidFill>
                  <a:schemeClr val="tx2"/>
                </a:solidFill>
                <a:effectLst>
                  <a:reflection blurRad="12700" stA="48000" endA="300" endPos="55000" dir="5400000" sy="-90000" algn="bl" rotWithShape="0"/>
                </a:effectLst>
                <a:uLnTx/>
                <a:uFillTx/>
                <a:latin typeface="Times New Roman" pitchFamily="18" charset="0"/>
                <a:ea typeface="+mj-ea"/>
                <a:cs typeface="Times New Roman" pitchFamily="18" charset="0"/>
              </a:rPr>
              <a:t>faoliyatini</a:t>
            </a:r>
            <a:r>
              <a:rPr kumimoji="0" lang="en-US" altLang="ru-RU" sz="2400" b="0" i="0" u="none" strike="noStrike" kern="1200" cap="none" spc="0" normalizeH="0" baseline="0" noProof="0" dirty="0" smtClean="0">
                <a:ln>
                  <a:noFill/>
                </a:ln>
                <a:solidFill>
                  <a:schemeClr val="tx2"/>
                </a:solidFill>
                <a:effectLst>
                  <a:reflection blurRad="12700" stA="48000" endA="300" endPos="55000" dir="5400000" sy="-90000" algn="bl" rotWithShape="0"/>
                </a:effectLst>
                <a:uLnTx/>
                <a:uFillTx/>
                <a:latin typeface="Times New Roman" pitchFamily="18" charset="0"/>
                <a:ea typeface="+mj-ea"/>
                <a:cs typeface="Times New Roman" pitchFamily="18" charset="0"/>
              </a:rPr>
              <a:t> </a:t>
            </a:r>
            <a:r>
              <a:rPr kumimoji="0" lang="en-US" altLang="ru-RU" sz="2400" b="0" i="0" u="none" strike="noStrike" kern="1200" cap="none" spc="0" normalizeH="0" baseline="0" noProof="0" dirty="0" err="1" smtClean="0">
                <a:ln>
                  <a:noFill/>
                </a:ln>
                <a:solidFill>
                  <a:schemeClr val="tx2"/>
                </a:solidFill>
                <a:effectLst>
                  <a:reflection blurRad="12700" stA="48000" endA="300" endPos="55000" dir="5400000" sy="-90000" algn="bl" rotWithShape="0"/>
                </a:effectLst>
                <a:uLnTx/>
                <a:uFillTx/>
                <a:latin typeface="Times New Roman" pitchFamily="18" charset="0"/>
                <a:ea typeface="+mj-ea"/>
                <a:cs typeface="Times New Roman" pitchFamily="18" charset="0"/>
              </a:rPr>
              <a:t>intellektuallashtirish</a:t>
            </a:r>
            <a:r>
              <a:rPr kumimoji="0" lang="uz-Cyrl-UZ" altLang="ru-RU" sz="2400" b="0" i="0" u="none" strike="noStrike" kern="1200" cap="none" spc="0" normalizeH="0" baseline="0" noProof="0" dirty="0" smtClean="0">
                <a:ln>
                  <a:noFill/>
                </a:ln>
                <a:solidFill>
                  <a:schemeClr val="tx2"/>
                </a:solidFill>
                <a:effectLst>
                  <a:reflection blurRad="12700" stA="48000" endA="300" endPos="55000" dir="5400000" sy="-90000" algn="bl" rotWithShape="0"/>
                </a:effectLst>
                <a:uLnTx/>
                <a:uFillTx/>
                <a:latin typeface="Times New Roman" pitchFamily="18" charset="0"/>
                <a:ea typeface="+mj-ea"/>
                <a:cs typeface="Times New Roman" pitchFamily="18" charset="0"/>
              </a:rPr>
              <a:t>, </a:t>
            </a:r>
            <a:r>
              <a:rPr kumimoji="0" lang="en-US" altLang="ru-RU" sz="2400" b="0" i="0" u="none" strike="noStrike" kern="1200" cap="none" spc="0" normalizeH="0" baseline="0" noProof="0" dirty="0" err="1" smtClean="0">
                <a:ln>
                  <a:noFill/>
                </a:ln>
                <a:solidFill>
                  <a:schemeClr val="tx2"/>
                </a:solidFill>
                <a:effectLst>
                  <a:reflection blurRad="12700" stA="48000" endA="300" endPos="55000" dir="5400000" sy="-90000" algn="bl" rotWithShape="0"/>
                </a:effectLst>
                <a:uLnTx/>
                <a:uFillTx/>
                <a:latin typeface="Times New Roman" pitchFamily="18" charset="0"/>
                <a:ea typeface="+mj-ea"/>
                <a:cs typeface="Times New Roman" pitchFamily="18" charset="0"/>
              </a:rPr>
              <a:t>iqtisodiyotni</a:t>
            </a:r>
            <a:r>
              <a:rPr kumimoji="0" lang="en-US" altLang="ru-RU" sz="2400" b="0" i="0" u="none" strike="noStrike" kern="1200" cap="none" spc="0" normalizeH="0" baseline="0" noProof="0" dirty="0" smtClean="0">
                <a:ln>
                  <a:noFill/>
                </a:ln>
                <a:solidFill>
                  <a:schemeClr val="tx2"/>
                </a:solidFill>
                <a:effectLst>
                  <a:reflection blurRad="12700" stA="48000" endA="300" endPos="55000" dir="5400000" sy="-90000" algn="bl" rotWithShape="0"/>
                </a:effectLst>
                <a:uLnTx/>
                <a:uFillTx/>
                <a:latin typeface="Times New Roman" pitchFamily="18" charset="0"/>
                <a:ea typeface="+mj-ea"/>
                <a:cs typeface="Times New Roman" pitchFamily="18" charset="0"/>
              </a:rPr>
              <a:t> </a:t>
            </a:r>
            <a:r>
              <a:rPr kumimoji="0" lang="en-US" altLang="ru-RU" sz="2400" b="0" i="0" u="none" strike="noStrike" kern="1200" cap="none" spc="0" normalizeH="0" baseline="0" noProof="0" dirty="0" err="1" smtClean="0">
                <a:ln>
                  <a:noFill/>
                </a:ln>
                <a:solidFill>
                  <a:schemeClr val="tx2"/>
                </a:solidFill>
                <a:effectLst>
                  <a:reflection blurRad="12700" stA="48000" endA="300" endPos="55000" dir="5400000" sy="-90000" algn="bl" rotWithShape="0"/>
                </a:effectLst>
                <a:uLnTx/>
                <a:uFillTx/>
                <a:latin typeface="Times New Roman" pitchFamily="18" charset="0"/>
                <a:ea typeface="+mj-ea"/>
                <a:cs typeface="Times New Roman" pitchFamily="18" charset="0"/>
              </a:rPr>
              <a:t>softlashtirish</a:t>
            </a:r>
            <a:r>
              <a:rPr kumimoji="0" lang="en-US" altLang="ru-RU" sz="2400" b="0" i="0" u="none" strike="noStrike" kern="1200" cap="none" spc="0" normalizeH="0" baseline="0" noProof="0" dirty="0" smtClean="0">
                <a:ln>
                  <a:noFill/>
                </a:ln>
                <a:solidFill>
                  <a:schemeClr val="tx2"/>
                </a:solidFill>
                <a:effectLst>
                  <a:reflection blurRad="12700" stA="48000" endA="300" endPos="55000" dir="5400000" sy="-90000" algn="bl" rotWithShape="0"/>
                </a:effectLst>
                <a:uLnTx/>
                <a:uFillTx/>
                <a:latin typeface="Times New Roman" pitchFamily="18" charset="0"/>
                <a:ea typeface="+mj-ea"/>
                <a:cs typeface="Times New Roman" pitchFamily="18" charset="0"/>
              </a:rPr>
              <a:t> </a:t>
            </a:r>
            <a:r>
              <a:rPr kumimoji="0" lang="en-US" altLang="ru-RU" sz="2400" b="0" i="0" u="none" strike="noStrike" kern="1200" cap="none" spc="0" normalizeH="0" baseline="0" noProof="0" dirty="0" err="1" smtClean="0">
                <a:ln>
                  <a:noFill/>
                </a:ln>
                <a:solidFill>
                  <a:schemeClr val="tx2"/>
                </a:solidFill>
                <a:effectLst>
                  <a:reflection blurRad="12700" stA="48000" endA="300" endPos="55000" dir="5400000" sy="-90000" algn="bl" rotWithShape="0"/>
                </a:effectLst>
                <a:uLnTx/>
                <a:uFillTx/>
                <a:latin typeface="Times New Roman" pitchFamily="18" charset="0"/>
                <a:ea typeface="+mj-ea"/>
                <a:cs typeface="Times New Roman" pitchFamily="18" charset="0"/>
              </a:rPr>
              <a:t>va</a:t>
            </a:r>
            <a:r>
              <a:rPr kumimoji="0" lang="en-US" altLang="ru-RU" sz="2400" b="0" i="0" u="none" strike="noStrike" kern="1200" cap="none" spc="0" normalizeH="0" baseline="0" noProof="0" dirty="0" smtClean="0">
                <a:ln>
                  <a:noFill/>
                </a:ln>
                <a:solidFill>
                  <a:schemeClr val="tx2"/>
                </a:solidFill>
                <a:effectLst>
                  <a:reflection blurRad="12700" stA="48000" endA="300" endPos="55000" dir="5400000" sy="-90000" algn="bl" rotWithShape="0"/>
                </a:effectLst>
                <a:uLnTx/>
                <a:uFillTx/>
                <a:latin typeface="Times New Roman" pitchFamily="18" charset="0"/>
                <a:ea typeface="+mj-ea"/>
                <a:cs typeface="Times New Roman" pitchFamily="18" charset="0"/>
              </a:rPr>
              <a:t> </a:t>
            </a:r>
            <a:r>
              <a:rPr kumimoji="0" lang="en-US" altLang="ru-RU" sz="2400" b="0" i="0" u="none" strike="noStrike" kern="1200" cap="none" spc="0" normalizeH="0" baseline="0" noProof="0" dirty="0" err="1" smtClean="0">
                <a:ln>
                  <a:noFill/>
                </a:ln>
                <a:solidFill>
                  <a:schemeClr val="tx2"/>
                </a:solidFill>
                <a:effectLst>
                  <a:reflection blurRad="12700" stA="48000" endA="300" endPos="55000" dir="5400000" sy="-90000" algn="bl" rotWithShape="0"/>
                </a:effectLst>
                <a:uLnTx/>
                <a:uFillTx/>
                <a:latin typeface="Times New Roman" pitchFamily="18" charset="0"/>
                <a:ea typeface="+mj-ea"/>
                <a:cs typeface="Times New Roman" pitchFamily="18" charset="0"/>
              </a:rPr>
              <a:t>servislashtirish</a:t>
            </a:r>
            <a:r>
              <a:rPr kumimoji="0" lang="en-US" altLang="ru-RU" sz="2400" b="0" i="0" u="none" strike="noStrike" kern="1200" cap="none" spc="0" normalizeH="0" baseline="0" noProof="0" dirty="0" smtClean="0">
                <a:ln>
                  <a:noFill/>
                </a:ln>
                <a:solidFill>
                  <a:schemeClr val="tx2"/>
                </a:solidFill>
                <a:effectLst>
                  <a:reflection blurRad="12700" stA="48000" endA="300" endPos="55000" dir="5400000" sy="-90000" algn="bl" rotWithShape="0"/>
                </a:effectLst>
                <a:uLnTx/>
                <a:uFillTx/>
                <a:latin typeface="Times New Roman" pitchFamily="18" charset="0"/>
                <a:ea typeface="+mj-ea"/>
                <a:cs typeface="Times New Roman" pitchFamily="18" charset="0"/>
              </a:rPr>
              <a:t> </a:t>
            </a:r>
            <a:r>
              <a:rPr kumimoji="0" lang="en-US" altLang="ru-RU" sz="2400" b="0" i="0" u="none" strike="noStrike" kern="1200" cap="none" spc="0" normalizeH="0" baseline="0" noProof="0" dirty="0" err="1" smtClean="0">
                <a:ln>
                  <a:noFill/>
                </a:ln>
                <a:solidFill>
                  <a:schemeClr val="tx2"/>
                </a:solidFill>
                <a:effectLst>
                  <a:reflection blurRad="12700" stA="48000" endA="300" endPos="55000" dir="5400000" sy="-90000" algn="bl" rotWithShape="0"/>
                </a:effectLst>
                <a:uLnTx/>
                <a:uFillTx/>
                <a:latin typeface="Times New Roman" pitchFamily="18" charset="0"/>
                <a:ea typeface="+mj-ea"/>
                <a:cs typeface="Times New Roman" pitchFamily="18" charset="0"/>
              </a:rPr>
              <a:t>bilan</a:t>
            </a:r>
            <a:r>
              <a:rPr kumimoji="0" lang="en-US" altLang="ru-RU" sz="2400" b="0" i="0" u="none" strike="noStrike" kern="1200" cap="none" spc="0" normalizeH="0" baseline="0" noProof="0" dirty="0" smtClean="0">
                <a:ln>
                  <a:noFill/>
                </a:ln>
                <a:solidFill>
                  <a:schemeClr val="tx2"/>
                </a:solidFill>
                <a:effectLst>
                  <a:reflection blurRad="12700" stA="48000" endA="300" endPos="55000" dir="5400000" sy="-90000" algn="bl" rotWithShape="0"/>
                </a:effectLst>
                <a:uLnTx/>
                <a:uFillTx/>
                <a:latin typeface="Times New Roman" pitchFamily="18" charset="0"/>
                <a:ea typeface="+mj-ea"/>
                <a:cs typeface="Times New Roman" pitchFamily="18" charset="0"/>
              </a:rPr>
              <a:t> </a:t>
            </a:r>
            <a:r>
              <a:rPr kumimoji="0" lang="en-US" altLang="ru-RU" sz="2400" b="0" i="0" u="none" strike="noStrike" kern="1200" cap="none" spc="0" normalizeH="0" baseline="0" noProof="0" dirty="0" err="1" smtClean="0">
                <a:ln>
                  <a:noFill/>
                </a:ln>
                <a:solidFill>
                  <a:schemeClr val="tx2"/>
                </a:solidFill>
                <a:effectLst>
                  <a:reflection blurRad="12700" stA="48000" endA="300" endPos="55000" dir="5400000" sy="-90000" algn="bl" rotWithShape="0"/>
                </a:effectLst>
                <a:uLnTx/>
                <a:uFillTx/>
                <a:latin typeface="Times New Roman" pitchFamily="18" charset="0"/>
                <a:ea typeface="+mj-ea"/>
                <a:cs typeface="Times New Roman" pitchFamily="18" charset="0"/>
              </a:rPr>
              <a:t>tavsiflanadi</a:t>
            </a:r>
            <a:r>
              <a:rPr kumimoji="0" lang="en-US" altLang="ru-RU" sz="2400" b="0" i="0" u="none" strike="noStrike" kern="1200" cap="none" spc="0" normalizeH="0" baseline="0" noProof="0" dirty="0" smtClean="0">
                <a:ln>
                  <a:noFill/>
                </a:ln>
                <a:solidFill>
                  <a:schemeClr val="tx2"/>
                </a:solidFill>
                <a:effectLst>
                  <a:reflection blurRad="12700" stA="48000" endA="300" endPos="55000" dir="5400000" sy="-90000" algn="bl" rotWithShape="0"/>
                </a:effectLst>
                <a:uLnTx/>
                <a:uFillTx/>
                <a:latin typeface="Times New Roman" pitchFamily="18" charset="0"/>
                <a:ea typeface="+mj-ea"/>
                <a:cs typeface="Times New Roman" pitchFamily="18" charset="0"/>
              </a:rPr>
              <a:t>. </a:t>
            </a:r>
            <a:endParaRPr kumimoji="0" lang="ru-RU" altLang="ru-RU" sz="2400" b="0" i="0" u="none" strike="noStrike" kern="1200" cap="none" spc="0" normalizeH="0" baseline="0" noProof="0" dirty="0" smtClean="0">
              <a:ln>
                <a:noFill/>
              </a:ln>
              <a:solidFill>
                <a:schemeClr val="tx2"/>
              </a:solidFill>
              <a:effectLst>
                <a:reflection blurRad="12700" stA="48000" endA="300" endPos="55000" dir="5400000" sy="-90000" algn="bl" rotWithShape="0"/>
              </a:effectLst>
              <a:uLnTx/>
              <a:uFillTx/>
              <a:latin typeface="Times New Roman" pitchFamily="18" charset="0"/>
              <a:ea typeface="+mj-ea"/>
              <a:cs typeface="Times New Roman" pitchFamily="18" charset="0"/>
            </a:endParaRPr>
          </a:p>
        </p:txBody>
      </p:sp>
    </p:spTree>
  </p:cSld>
  <p:clrMapOvr>
    <a:masterClrMapping/>
  </p:clrMapOvr>
  <p:transition/>
  <p:timing>
    <p:tnLst>
      <p:par>
        <p:cTn id="1" dur="indefinite" restart="never" nodeType="tmRoot"/>
      </p:par>
    </p:tnLst>
  </p:timing>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3554" name="Rectangle 2"/>
          <p:cNvSpPr>
            <a:spLocks noGrp="1" noChangeArrowheads="1"/>
          </p:cNvSpPr>
          <p:nvPr>
            <p:ph type="title"/>
          </p:nvPr>
        </p:nvSpPr>
        <p:spPr>
          <a:xfrm>
            <a:off x="642910" y="1142984"/>
            <a:ext cx="4929222" cy="4929222"/>
          </a:xfrm>
        </p:spPr>
        <p:txBody>
          <a:bodyPr>
            <a:normAutofit/>
          </a:bodyPr>
          <a:lstStyle/>
          <a:p>
            <a:pPr algn="ctr"/>
            <a:r>
              <a:rPr lang="en-US" altLang="ru-RU" sz="2000" b="1" dirty="0" err="1" smtClean="0">
                <a:latin typeface="Times New Roman" pitchFamily="18" charset="0"/>
                <a:cs typeface="Times New Roman" pitchFamily="18" charset="0"/>
              </a:rPr>
              <a:t>Innovatsion</a:t>
            </a:r>
            <a:r>
              <a:rPr lang="en-US" altLang="ru-RU" sz="2000" b="1" dirty="0" smtClean="0">
                <a:latin typeface="Times New Roman" pitchFamily="18" charset="0"/>
                <a:cs typeface="Times New Roman" pitchFamily="18" charset="0"/>
              </a:rPr>
              <a:t> </a:t>
            </a:r>
            <a:r>
              <a:rPr lang="en-US" altLang="ru-RU" sz="2000" b="1" dirty="0" err="1" smtClean="0">
                <a:latin typeface="Times New Roman" pitchFamily="18" charset="0"/>
                <a:cs typeface="Times New Roman" pitchFamily="18" charset="0"/>
              </a:rPr>
              <a:t>faollikni</a:t>
            </a:r>
            <a:r>
              <a:rPr lang="en-US" altLang="ru-RU" sz="2000" b="1" dirty="0" smtClean="0">
                <a:latin typeface="Times New Roman" pitchFamily="18" charset="0"/>
                <a:cs typeface="Times New Roman" pitchFamily="18" charset="0"/>
              </a:rPr>
              <a:t> 3 </a:t>
            </a:r>
            <a:r>
              <a:rPr lang="en-US" altLang="ru-RU" sz="2000" b="1" dirty="0" err="1" smtClean="0">
                <a:latin typeface="Times New Roman" pitchFamily="18" charset="0"/>
                <a:cs typeface="Times New Roman" pitchFamily="18" charset="0"/>
              </a:rPr>
              <a:t>ta</a:t>
            </a:r>
            <a:r>
              <a:rPr lang="en-US" altLang="ru-RU" sz="2000" b="1" dirty="0" smtClean="0">
                <a:latin typeface="Times New Roman" pitchFamily="18" charset="0"/>
                <a:cs typeface="Times New Roman" pitchFamily="18" charset="0"/>
              </a:rPr>
              <a:t> </a:t>
            </a:r>
            <a:r>
              <a:rPr lang="en-US" altLang="ru-RU" sz="2000" b="1" dirty="0" err="1" smtClean="0">
                <a:latin typeface="Times New Roman" pitchFamily="18" charset="0"/>
                <a:cs typeface="Times New Roman" pitchFamily="18" charset="0"/>
              </a:rPr>
              <a:t>daraja</a:t>
            </a:r>
            <a:r>
              <a:rPr lang="en-US" altLang="ru-RU" sz="2000" b="1" dirty="0" smtClean="0">
                <a:latin typeface="Times New Roman" pitchFamily="18" charset="0"/>
                <a:cs typeface="Times New Roman" pitchFamily="18" charset="0"/>
              </a:rPr>
              <a:t> </a:t>
            </a:r>
            <a:r>
              <a:rPr lang="en-US" altLang="ru-RU" sz="2000" b="1" dirty="0" err="1" smtClean="0">
                <a:latin typeface="Times New Roman" pitchFamily="18" charset="0"/>
                <a:cs typeface="Times New Roman" pitchFamily="18" charset="0"/>
              </a:rPr>
              <a:t>bo’yicha</a:t>
            </a:r>
            <a:r>
              <a:rPr lang="en-US" altLang="ru-RU" sz="2000" b="1" dirty="0" smtClean="0">
                <a:latin typeface="Times New Roman" pitchFamily="18" charset="0"/>
                <a:cs typeface="Times New Roman" pitchFamily="18" charset="0"/>
              </a:rPr>
              <a:t> </a:t>
            </a:r>
            <a:r>
              <a:rPr lang="en-US" altLang="ru-RU" sz="2000" b="1" dirty="0" err="1" smtClean="0">
                <a:latin typeface="Times New Roman" pitchFamily="18" charset="0"/>
                <a:cs typeface="Times New Roman" pitchFamily="18" charset="0"/>
              </a:rPr>
              <a:t>tahlil</a:t>
            </a:r>
            <a:r>
              <a:rPr lang="en-US" altLang="ru-RU" sz="2000" b="1" dirty="0" smtClean="0">
                <a:latin typeface="Times New Roman" pitchFamily="18" charset="0"/>
                <a:cs typeface="Times New Roman" pitchFamily="18" charset="0"/>
              </a:rPr>
              <a:t> </a:t>
            </a:r>
            <a:r>
              <a:rPr lang="en-US" altLang="ru-RU" sz="2000" b="1" dirty="0" err="1" smtClean="0">
                <a:latin typeface="Times New Roman" pitchFamily="18" charset="0"/>
                <a:cs typeface="Times New Roman" pitchFamily="18" charset="0"/>
              </a:rPr>
              <a:t>etish</a:t>
            </a:r>
            <a:r>
              <a:rPr lang="en-US" altLang="ru-RU" sz="2000" b="1" dirty="0" smtClean="0">
                <a:latin typeface="Times New Roman" pitchFamily="18" charset="0"/>
                <a:cs typeface="Times New Roman" pitchFamily="18" charset="0"/>
              </a:rPr>
              <a:t> </a:t>
            </a:r>
            <a:r>
              <a:rPr lang="en-US" altLang="ru-RU" sz="2000" b="1" dirty="0" err="1" smtClean="0">
                <a:latin typeface="Times New Roman" pitchFamily="18" charset="0"/>
                <a:cs typeface="Times New Roman" pitchFamily="18" charset="0"/>
              </a:rPr>
              <a:t>mumkin</a:t>
            </a:r>
            <a:r>
              <a:rPr lang="en-US" altLang="ru-RU" sz="2000" b="1" dirty="0" smtClean="0">
                <a:latin typeface="Times New Roman" pitchFamily="18" charset="0"/>
                <a:cs typeface="Times New Roman" pitchFamily="18" charset="0"/>
              </a:rPr>
              <a:t>: </a:t>
            </a:r>
            <a:br>
              <a:rPr lang="en-US" altLang="ru-RU" sz="2000" b="1" dirty="0" smtClean="0">
                <a:latin typeface="Times New Roman" pitchFamily="18" charset="0"/>
                <a:cs typeface="Times New Roman" pitchFamily="18" charset="0"/>
              </a:rPr>
            </a:br>
            <a:r>
              <a:rPr lang="uz-Cyrl-UZ" altLang="ru-RU" sz="2000" b="1" dirty="0" smtClean="0">
                <a:latin typeface="Times New Roman" pitchFamily="18" charset="0"/>
                <a:cs typeface="Times New Roman" pitchFamily="18" charset="0"/>
              </a:rPr>
              <a:t>1.</a:t>
            </a:r>
            <a:r>
              <a:rPr lang="en-US" altLang="ru-RU" sz="2000" b="1" dirty="0" smtClean="0">
                <a:latin typeface="Times New Roman" pitchFamily="18" charset="0"/>
                <a:cs typeface="Times New Roman" pitchFamily="18" charset="0"/>
              </a:rPr>
              <a:t> Global </a:t>
            </a:r>
            <a:r>
              <a:rPr lang="en-US" altLang="ru-RU" sz="2000" b="1" dirty="0" err="1" smtClean="0">
                <a:latin typeface="Times New Roman" pitchFamily="18" charset="0"/>
                <a:cs typeface="Times New Roman" pitchFamily="18" charset="0"/>
              </a:rPr>
              <a:t>darajada</a:t>
            </a:r>
            <a:r>
              <a:rPr lang="en-US" altLang="ru-RU" sz="2000" b="1" dirty="0" smtClean="0">
                <a:latin typeface="Times New Roman" pitchFamily="18" charset="0"/>
                <a:cs typeface="Times New Roman" pitchFamily="18" charset="0"/>
              </a:rPr>
              <a:t> – </a:t>
            </a:r>
            <a:r>
              <a:rPr lang="en-US" altLang="ru-RU" sz="2000" cap="none" dirty="0" err="1" smtClean="0">
                <a:latin typeface="Times New Roman" pitchFamily="18" charset="0"/>
                <a:cs typeface="Times New Roman" pitchFamily="18" charset="0"/>
              </a:rPr>
              <a:t>mamlakatlarning</a:t>
            </a:r>
            <a:r>
              <a:rPr lang="en-US" altLang="ru-RU" sz="2000" cap="none" dirty="0" smtClean="0">
                <a:latin typeface="Times New Roman" pitchFamily="18" charset="0"/>
                <a:cs typeface="Times New Roman" pitchFamily="18" charset="0"/>
              </a:rPr>
              <a:t> </a:t>
            </a:r>
            <a:r>
              <a:rPr lang="en-US" altLang="ru-RU" sz="2000" cap="none" dirty="0" err="1" smtClean="0">
                <a:latin typeface="Times New Roman" pitchFamily="18" charset="0"/>
                <a:cs typeface="Times New Roman" pitchFamily="18" charset="0"/>
              </a:rPr>
              <a:t>geografik</a:t>
            </a:r>
            <a:r>
              <a:rPr lang="en-US" altLang="ru-RU" sz="2000" cap="none" dirty="0" smtClean="0">
                <a:latin typeface="Times New Roman" pitchFamily="18" charset="0"/>
                <a:cs typeface="Times New Roman" pitchFamily="18" charset="0"/>
              </a:rPr>
              <a:t> </a:t>
            </a:r>
            <a:r>
              <a:rPr lang="en-US" altLang="ru-RU" sz="2000" cap="none" dirty="0" err="1" smtClean="0">
                <a:latin typeface="Times New Roman" pitchFamily="18" charset="0"/>
                <a:cs typeface="Times New Roman" pitchFamily="18" charset="0"/>
              </a:rPr>
              <a:t>va</a:t>
            </a:r>
            <a:r>
              <a:rPr lang="en-US" altLang="ru-RU" sz="2000" cap="none" dirty="0" smtClean="0">
                <a:latin typeface="Times New Roman" pitchFamily="18" charset="0"/>
                <a:cs typeface="Times New Roman" pitchFamily="18" charset="0"/>
              </a:rPr>
              <a:t> </a:t>
            </a:r>
            <a:r>
              <a:rPr lang="en-US" altLang="ru-RU" sz="2000" cap="none" dirty="0" err="1" smtClean="0">
                <a:latin typeface="Times New Roman" pitchFamily="18" charset="0"/>
                <a:cs typeface="Times New Roman" pitchFamily="18" charset="0"/>
              </a:rPr>
              <a:t>sotsial</a:t>
            </a:r>
            <a:r>
              <a:rPr lang="en-US" altLang="ru-RU" sz="2000" cap="none" dirty="0" smtClean="0">
                <a:latin typeface="Times New Roman" pitchFamily="18" charset="0"/>
                <a:cs typeface="Times New Roman" pitchFamily="18" charset="0"/>
              </a:rPr>
              <a:t> </a:t>
            </a:r>
            <a:r>
              <a:rPr lang="en-US" altLang="ru-RU" sz="2000" cap="none" dirty="0" err="1" smtClean="0">
                <a:latin typeface="Times New Roman" pitchFamily="18" charset="0"/>
                <a:cs typeface="Times New Roman" pitchFamily="18" charset="0"/>
              </a:rPr>
              <a:t>iqtisodiy</a:t>
            </a:r>
            <a:r>
              <a:rPr lang="en-US" altLang="ru-RU" sz="2000" cap="none" dirty="0" smtClean="0">
                <a:latin typeface="Times New Roman" pitchFamily="18" charset="0"/>
                <a:cs typeface="Times New Roman" pitchFamily="18" charset="0"/>
              </a:rPr>
              <a:t> </a:t>
            </a:r>
            <a:r>
              <a:rPr lang="en-US" altLang="ru-RU" sz="2000" cap="none" dirty="0" err="1" smtClean="0">
                <a:latin typeface="Times New Roman" pitchFamily="18" charset="0"/>
                <a:cs typeface="Times New Roman" pitchFamily="18" charset="0"/>
              </a:rPr>
              <a:t>mezonlariga</a:t>
            </a:r>
            <a:r>
              <a:rPr lang="en-US" altLang="ru-RU" sz="2000" cap="none" dirty="0" smtClean="0">
                <a:latin typeface="Times New Roman" pitchFamily="18" charset="0"/>
                <a:cs typeface="Times New Roman" pitchFamily="18" charset="0"/>
              </a:rPr>
              <a:t> </a:t>
            </a:r>
            <a:r>
              <a:rPr lang="en-US" altLang="ru-RU" sz="2000" cap="none" dirty="0" err="1" smtClean="0">
                <a:latin typeface="Times New Roman" pitchFamily="18" charset="0"/>
                <a:cs typeface="Times New Roman" pitchFamily="18" charset="0"/>
              </a:rPr>
              <a:t>qarab</a:t>
            </a:r>
            <a:r>
              <a:rPr lang="en-US" altLang="ru-RU" sz="2000" cap="none" dirty="0" smtClean="0">
                <a:latin typeface="Times New Roman" pitchFamily="18" charset="0"/>
                <a:cs typeface="Times New Roman" pitchFamily="18" charset="0"/>
              </a:rPr>
              <a:t>; </a:t>
            </a:r>
            <a:r>
              <a:rPr lang="ru-RU" altLang="ru-RU" sz="2000" dirty="0" smtClean="0">
                <a:latin typeface="Times New Roman" pitchFamily="18" charset="0"/>
                <a:cs typeface="Times New Roman" pitchFamily="18" charset="0"/>
              </a:rPr>
              <a:t/>
            </a:r>
            <a:br>
              <a:rPr lang="ru-RU" altLang="ru-RU" sz="2000" dirty="0" smtClean="0">
                <a:latin typeface="Times New Roman" pitchFamily="18" charset="0"/>
                <a:cs typeface="Times New Roman" pitchFamily="18" charset="0"/>
              </a:rPr>
            </a:br>
            <a:r>
              <a:rPr lang="uz-Cyrl-UZ" altLang="ru-RU" sz="2000" b="1" dirty="0" smtClean="0">
                <a:latin typeface="Times New Roman" pitchFamily="18" charset="0"/>
                <a:cs typeface="Times New Roman" pitchFamily="18" charset="0"/>
              </a:rPr>
              <a:t>2. </a:t>
            </a:r>
            <a:r>
              <a:rPr lang="en-US" altLang="ru-RU" sz="2000" b="1" dirty="0" err="1" smtClean="0">
                <a:latin typeface="Times New Roman" pitchFamily="18" charset="0"/>
                <a:cs typeface="Times New Roman" pitchFamily="18" charset="0"/>
              </a:rPr>
              <a:t>Milliy</a:t>
            </a:r>
            <a:r>
              <a:rPr lang="en-US" altLang="ru-RU" sz="2000" b="1" dirty="0" smtClean="0">
                <a:latin typeface="Times New Roman" pitchFamily="18" charset="0"/>
                <a:cs typeface="Times New Roman" pitchFamily="18" charset="0"/>
              </a:rPr>
              <a:t> </a:t>
            </a:r>
            <a:r>
              <a:rPr lang="en-US" altLang="ru-RU" sz="2000" b="1" dirty="0" err="1" smtClean="0">
                <a:latin typeface="Times New Roman" pitchFamily="18" charset="0"/>
                <a:cs typeface="Times New Roman" pitchFamily="18" charset="0"/>
              </a:rPr>
              <a:t>darajada</a:t>
            </a:r>
            <a:r>
              <a:rPr lang="en-US" altLang="ru-RU" sz="2000" b="1" dirty="0" smtClean="0">
                <a:latin typeface="Times New Roman" pitchFamily="18" charset="0"/>
                <a:cs typeface="Times New Roman" pitchFamily="18" charset="0"/>
              </a:rPr>
              <a:t> – </a:t>
            </a:r>
            <a:r>
              <a:rPr lang="en-US" altLang="ru-RU" sz="2000" cap="none" dirty="0" err="1" smtClean="0">
                <a:latin typeface="Times New Roman" pitchFamily="18" charset="0"/>
                <a:cs typeface="Times New Roman" pitchFamily="18" charset="0"/>
              </a:rPr>
              <a:t>ma’lum</a:t>
            </a:r>
            <a:r>
              <a:rPr lang="en-US" altLang="ru-RU" sz="2000" cap="none" dirty="0" smtClean="0">
                <a:latin typeface="Times New Roman" pitchFamily="18" charset="0"/>
                <a:cs typeface="Times New Roman" pitchFamily="18" charset="0"/>
              </a:rPr>
              <a:t> </a:t>
            </a:r>
            <a:r>
              <a:rPr lang="en-US" altLang="ru-RU" sz="2000" cap="none" dirty="0" err="1" smtClean="0">
                <a:latin typeface="Times New Roman" pitchFamily="18" charset="0"/>
                <a:cs typeface="Times New Roman" pitchFamily="18" charset="0"/>
              </a:rPr>
              <a:t>bir</a:t>
            </a:r>
            <a:r>
              <a:rPr lang="en-US" altLang="ru-RU" sz="2000" cap="none" dirty="0" smtClean="0">
                <a:latin typeface="Times New Roman" pitchFamily="18" charset="0"/>
                <a:cs typeface="Times New Roman" pitchFamily="18" charset="0"/>
              </a:rPr>
              <a:t> </a:t>
            </a:r>
            <a:r>
              <a:rPr lang="en-US" altLang="ru-RU" sz="2000" cap="none" dirty="0" err="1" smtClean="0">
                <a:latin typeface="Times New Roman" pitchFamily="18" charset="0"/>
                <a:cs typeface="Times New Roman" pitchFamily="18" charset="0"/>
              </a:rPr>
              <a:t>mamlakatning</a:t>
            </a:r>
            <a:r>
              <a:rPr lang="en-US" altLang="ru-RU" sz="2000" cap="none" dirty="0" smtClean="0">
                <a:latin typeface="Times New Roman" pitchFamily="18" charset="0"/>
                <a:cs typeface="Times New Roman" pitchFamily="18" charset="0"/>
              </a:rPr>
              <a:t> </a:t>
            </a:r>
            <a:r>
              <a:rPr lang="en-US" altLang="ru-RU" sz="2000" cap="none" dirty="0" err="1" smtClean="0">
                <a:latin typeface="Times New Roman" pitchFamily="18" charset="0"/>
                <a:cs typeface="Times New Roman" pitchFamily="18" charset="0"/>
              </a:rPr>
              <a:t>rivojlanganlik</a:t>
            </a:r>
            <a:r>
              <a:rPr lang="en-US" altLang="ru-RU" sz="2000" cap="none" dirty="0" smtClean="0">
                <a:latin typeface="Times New Roman" pitchFamily="18" charset="0"/>
                <a:cs typeface="Times New Roman" pitchFamily="18" charset="0"/>
              </a:rPr>
              <a:t> </a:t>
            </a:r>
            <a:r>
              <a:rPr lang="en-US" altLang="ru-RU" sz="2000" cap="none" dirty="0" err="1" smtClean="0">
                <a:latin typeface="Times New Roman" pitchFamily="18" charset="0"/>
                <a:cs typeface="Times New Roman" pitchFamily="18" charset="0"/>
              </a:rPr>
              <a:t>holati</a:t>
            </a:r>
            <a:r>
              <a:rPr lang="en-US" altLang="ru-RU" sz="2000" cap="none" dirty="0" smtClean="0">
                <a:latin typeface="Times New Roman" pitchFamily="18" charset="0"/>
                <a:cs typeface="Times New Roman" pitchFamily="18" charset="0"/>
              </a:rPr>
              <a:t>, </a:t>
            </a:r>
            <a:r>
              <a:rPr lang="en-US" altLang="ru-RU" sz="2000" cap="none" dirty="0" err="1" smtClean="0">
                <a:latin typeface="Times New Roman" pitchFamily="18" charset="0"/>
                <a:cs typeface="Times New Roman" pitchFamily="18" charset="0"/>
              </a:rPr>
              <a:t>mavjud</a:t>
            </a:r>
            <a:r>
              <a:rPr lang="en-US" altLang="ru-RU" sz="2000" cap="none" dirty="0" smtClean="0">
                <a:latin typeface="Times New Roman" pitchFamily="18" charset="0"/>
                <a:cs typeface="Times New Roman" pitchFamily="18" charset="0"/>
              </a:rPr>
              <a:t> </a:t>
            </a:r>
            <a:r>
              <a:rPr lang="en-US" altLang="ru-RU" sz="2000" cap="none" dirty="0" err="1" smtClean="0">
                <a:latin typeface="Times New Roman" pitchFamily="18" charset="0"/>
                <a:cs typeface="Times New Roman" pitchFamily="18" charset="0"/>
              </a:rPr>
              <a:t>muammolar</a:t>
            </a:r>
            <a:r>
              <a:rPr lang="en-US" altLang="ru-RU" sz="2000" cap="none" dirty="0" smtClean="0">
                <a:latin typeface="Times New Roman" pitchFamily="18" charset="0"/>
                <a:cs typeface="Times New Roman" pitchFamily="18" charset="0"/>
              </a:rPr>
              <a:t> </a:t>
            </a:r>
            <a:r>
              <a:rPr lang="en-US" altLang="ru-RU" sz="2000" cap="none" dirty="0" err="1" smtClean="0">
                <a:latin typeface="Times New Roman" pitchFamily="18" charset="0"/>
                <a:cs typeface="Times New Roman" pitchFamily="18" charset="0"/>
              </a:rPr>
              <a:t>hamda</a:t>
            </a:r>
            <a:r>
              <a:rPr lang="en-US" altLang="ru-RU" sz="2000" cap="none" dirty="0" smtClean="0">
                <a:latin typeface="Times New Roman" pitchFamily="18" charset="0"/>
                <a:cs typeface="Times New Roman" pitchFamily="18" charset="0"/>
              </a:rPr>
              <a:t> </a:t>
            </a:r>
            <a:r>
              <a:rPr lang="en-US" altLang="ru-RU" sz="2000" cap="none" dirty="0" err="1" smtClean="0">
                <a:latin typeface="Times New Roman" pitchFamily="18" charset="0"/>
                <a:cs typeface="Times New Roman" pitchFamily="18" charset="0"/>
              </a:rPr>
              <a:t>taraqqiyotning</a:t>
            </a:r>
            <a:r>
              <a:rPr lang="en-US" altLang="ru-RU" sz="2000" cap="none" dirty="0" smtClean="0">
                <a:latin typeface="Times New Roman" pitchFamily="18" charset="0"/>
                <a:cs typeface="Times New Roman" pitchFamily="18" charset="0"/>
              </a:rPr>
              <a:t> </a:t>
            </a:r>
            <a:r>
              <a:rPr lang="en-US" altLang="ru-RU" sz="2000" cap="none" dirty="0" err="1" smtClean="0">
                <a:latin typeface="Times New Roman" pitchFamily="18" charset="0"/>
                <a:cs typeface="Times New Roman" pitchFamily="18" charset="0"/>
              </a:rPr>
              <a:t>kuchli</a:t>
            </a:r>
            <a:r>
              <a:rPr lang="en-US" altLang="ru-RU" sz="2000" cap="none" dirty="0" smtClean="0">
                <a:latin typeface="Times New Roman" pitchFamily="18" charset="0"/>
                <a:cs typeface="Times New Roman" pitchFamily="18" charset="0"/>
              </a:rPr>
              <a:t> </a:t>
            </a:r>
            <a:r>
              <a:rPr lang="en-US" altLang="ru-RU" sz="2000" cap="none" dirty="0" err="1" smtClean="0">
                <a:latin typeface="Times New Roman" pitchFamily="18" charset="0"/>
                <a:cs typeface="Times New Roman" pitchFamily="18" charset="0"/>
              </a:rPr>
              <a:t>va</a:t>
            </a:r>
            <a:r>
              <a:rPr lang="en-US" altLang="ru-RU" sz="2000" cap="none" dirty="0" smtClean="0">
                <a:latin typeface="Times New Roman" pitchFamily="18" charset="0"/>
                <a:cs typeface="Times New Roman" pitchFamily="18" charset="0"/>
              </a:rPr>
              <a:t> </a:t>
            </a:r>
            <a:r>
              <a:rPr lang="en-US" altLang="ru-RU" sz="2000" cap="none" dirty="0" err="1" smtClean="0">
                <a:latin typeface="Times New Roman" pitchFamily="18" charset="0"/>
                <a:cs typeface="Times New Roman" pitchFamily="18" charset="0"/>
              </a:rPr>
              <a:t>kuchsiz</a:t>
            </a:r>
            <a:r>
              <a:rPr lang="en-US" altLang="ru-RU" sz="2000" cap="none" dirty="0" smtClean="0">
                <a:latin typeface="Times New Roman" pitchFamily="18" charset="0"/>
                <a:cs typeface="Times New Roman" pitchFamily="18" charset="0"/>
              </a:rPr>
              <a:t> </a:t>
            </a:r>
            <a:r>
              <a:rPr lang="en-US" altLang="ru-RU" sz="2000" cap="none" dirty="0" err="1" smtClean="0">
                <a:latin typeface="Times New Roman" pitchFamily="18" charset="0"/>
                <a:cs typeface="Times New Roman" pitchFamily="18" charset="0"/>
              </a:rPr>
              <a:t>tomonlariga</a:t>
            </a:r>
            <a:r>
              <a:rPr lang="en-US" altLang="ru-RU" sz="2000" cap="none" dirty="0" smtClean="0">
                <a:latin typeface="Times New Roman" pitchFamily="18" charset="0"/>
                <a:cs typeface="Times New Roman" pitchFamily="18" charset="0"/>
              </a:rPr>
              <a:t> </a:t>
            </a:r>
            <a:r>
              <a:rPr lang="en-US" altLang="ru-RU" sz="2000" cap="none" dirty="0" err="1" smtClean="0">
                <a:latin typeface="Times New Roman" pitchFamily="18" charset="0"/>
                <a:cs typeface="Times New Roman" pitchFamily="18" charset="0"/>
              </a:rPr>
              <a:t>qarab</a:t>
            </a:r>
            <a:r>
              <a:rPr lang="ru-RU" altLang="ru-RU" sz="2000" dirty="0" smtClean="0">
                <a:latin typeface="Times New Roman" pitchFamily="18" charset="0"/>
                <a:cs typeface="Times New Roman" pitchFamily="18" charset="0"/>
              </a:rPr>
              <a:t/>
            </a:r>
            <a:br>
              <a:rPr lang="ru-RU" altLang="ru-RU" sz="2000" dirty="0" smtClean="0">
                <a:latin typeface="Times New Roman" pitchFamily="18" charset="0"/>
                <a:cs typeface="Times New Roman" pitchFamily="18" charset="0"/>
              </a:rPr>
            </a:br>
            <a:r>
              <a:rPr lang="uz-Cyrl-UZ" altLang="ru-RU" sz="2000" b="1" dirty="0" smtClean="0">
                <a:latin typeface="Times New Roman" pitchFamily="18" charset="0"/>
                <a:cs typeface="Times New Roman" pitchFamily="18" charset="0"/>
              </a:rPr>
              <a:t>3. </a:t>
            </a:r>
            <a:r>
              <a:rPr lang="en-US" altLang="ru-RU" sz="2000" b="1" dirty="0" err="1" smtClean="0">
                <a:latin typeface="Times New Roman" pitchFamily="18" charset="0"/>
                <a:cs typeface="Times New Roman" pitchFamily="18" charset="0"/>
              </a:rPr>
              <a:t>Hududiy</a:t>
            </a:r>
            <a:r>
              <a:rPr lang="en-US" altLang="ru-RU" sz="2000" b="1" dirty="0" smtClean="0">
                <a:latin typeface="Times New Roman" pitchFamily="18" charset="0"/>
                <a:cs typeface="Times New Roman" pitchFamily="18" charset="0"/>
              </a:rPr>
              <a:t> </a:t>
            </a:r>
            <a:r>
              <a:rPr lang="en-US" altLang="ru-RU" sz="2000" b="1" dirty="0" err="1" smtClean="0">
                <a:latin typeface="Times New Roman" pitchFamily="18" charset="0"/>
                <a:cs typeface="Times New Roman" pitchFamily="18" charset="0"/>
              </a:rPr>
              <a:t>darajada</a:t>
            </a:r>
            <a:r>
              <a:rPr lang="en-US" altLang="ru-RU" sz="2000" b="1" dirty="0" smtClean="0">
                <a:latin typeface="Times New Roman" pitchFamily="18" charset="0"/>
                <a:cs typeface="Times New Roman" pitchFamily="18" charset="0"/>
              </a:rPr>
              <a:t> </a:t>
            </a:r>
            <a:r>
              <a:rPr lang="uz-Cyrl-UZ" altLang="ru-RU" sz="2000" b="1" dirty="0" smtClean="0">
                <a:latin typeface="Times New Roman" pitchFamily="18" charset="0"/>
                <a:cs typeface="Times New Roman" pitchFamily="18" charset="0"/>
              </a:rPr>
              <a:t>– </a:t>
            </a:r>
            <a:r>
              <a:rPr lang="en-US" altLang="ru-RU" sz="2000" cap="none" dirty="0" err="1" smtClean="0">
                <a:latin typeface="Times New Roman" pitchFamily="18" charset="0"/>
                <a:cs typeface="Times New Roman" pitchFamily="18" charset="0"/>
              </a:rPr>
              <a:t>mamlakat</a:t>
            </a:r>
            <a:r>
              <a:rPr lang="en-US" altLang="ru-RU" sz="2000" cap="none" dirty="0" smtClean="0">
                <a:latin typeface="Times New Roman" pitchFamily="18" charset="0"/>
                <a:cs typeface="Times New Roman" pitchFamily="18" charset="0"/>
              </a:rPr>
              <a:t> </a:t>
            </a:r>
            <a:r>
              <a:rPr lang="en-US" altLang="ru-RU" sz="2000" cap="none" dirty="0" err="1" smtClean="0">
                <a:latin typeface="Times New Roman" pitchFamily="18" charset="0"/>
                <a:cs typeface="Times New Roman" pitchFamily="18" charset="0"/>
              </a:rPr>
              <a:t>hududlarning</a:t>
            </a:r>
            <a:r>
              <a:rPr lang="en-US" altLang="ru-RU" sz="2000" cap="none" dirty="0" smtClean="0">
                <a:latin typeface="Times New Roman" pitchFamily="18" charset="0"/>
                <a:cs typeface="Times New Roman" pitchFamily="18" charset="0"/>
              </a:rPr>
              <a:t> </a:t>
            </a:r>
            <a:r>
              <a:rPr lang="en-US" altLang="ru-RU" sz="2000" cap="none" dirty="0" err="1" smtClean="0">
                <a:latin typeface="Times New Roman" pitchFamily="18" charset="0"/>
                <a:cs typeface="Times New Roman" pitchFamily="18" charset="0"/>
              </a:rPr>
              <a:t>farqlanishiga</a:t>
            </a:r>
            <a:r>
              <a:rPr lang="en-US" altLang="ru-RU" sz="2000" cap="none" dirty="0" smtClean="0">
                <a:latin typeface="Times New Roman" pitchFamily="18" charset="0"/>
                <a:cs typeface="Times New Roman" pitchFamily="18" charset="0"/>
              </a:rPr>
              <a:t> </a:t>
            </a:r>
            <a:r>
              <a:rPr lang="en-US" altLang="ru-RU" sz="2000" cap="none" dirty="0" err="1" smtClean="0">
                <a:latin typeface="Times New Roman" pitchFamily="18" charset="0"/>
                <a:cs typeface="Times New Roman" pitchFamily="18" charset="0"/>
              </a:rPr>
              <a:t>qarab</a:t>
            </a:r>
            <a:r>
              <a:rPr lang="en-US" altLang="ru-RU" sz="2000" cap="none" dirty="0" smtClean="0">
                <a:latin typeface="Times New Roman" pitchFamily="18" charset="0"/>
                <a:cs typeface="Times New Roman" pitchFamily="18" charset="0"/>
              </a:rPr>
              <a:t>. </a:t>
            </a:r>
            <a:endParaRPr lang="ru-RU" altLang="ru-RU" sz="2000" dirty="0" smtClean="0">
              <a:latin typeface="Times New Roman" pitchFamily="18" charset="0"/>
              <a:cs typeface="Times New Roman" pitchFamily="18" charset="0"/>
            </a:endParaRPr>
          </a:p>
        </p:txBody>
      </p:sp>
      <p:pic>
        <p:nvPicPr>
          <p:cNvPr id="4098" name="Picture 2"/>
          <p:cNvPicPr>
            <a:picLocks noChangeAspect="1" noChangeArrowheads="1"/>
          </p:cNvPicPr>
          <p:nvPr/>
        </p:nvPicPr>
        <p:blipFill>
          <a:blip r:embed="rId2"/>
          <a:srcRect/>
          <a:stretch>
            <a:fillRect/>
          </a:stretch>
        </p:blipFill>
        <p:spPr bwMode="auto">
          <a:xfrm>
            <a:off x="5929322" y="1214422"/>
            <a:ext cx="2857500" cy="1600200"/>
          </a:xfrm>
          <a:prstGeom prst="rect">
            <a:avLst/>
          </a:prstGeom>
          <a:noFill/>
          <a:ln w="9525">
            <a:noFill/>
            <a:miter lim="800000"/>
            <a:headEnd/>
            <a:tailEnd/>
          </a:ln>
          <a:effectLst/>
        </p:spPr>
      </p:pic>
    </p:spTree>
  </p:cSld>
  <p:clrMapOvr>
    <a:masterClrMapping/>
  </p:clrMapOvr>
  <p:transition/>
  <p:timing>
    <p:tnLst>
      <p:par>
        <p:cTn id="1" dur="indefinite" restart="never" nodeType="tmRoot"/>
      </p:par>
    </p:tnLst>
  </p:timing>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4578" name="Rectangle 2"/>
          <p:cNvSpPr>
            <a:spLocks noGrp="1" noChangeArrowheads="1"/>
          </p:cNvSpPr>
          <p:nvPr>
            <p:ph type="title"/>
          </p:nvPr>
        </p:nvSpPr>
        <p:spPr>
          <a:xfrm>
            <a:off x="188913" y="123324"/>
            <a:ext cx="8824912" cy="5948882"/>
          </a:xfrm>
        </p:spPr>
        <p:txBody>
          <a:bodyPr>
            <a:normAutofit/>
          </a:bodyPr>
          <a:lstStyle/>
          <a:p>
            <a:pPr algn="ctr"/>
            <a:r>
              <a:rPr lang="en-US" altLang="ru-RU" sz="2200" b="1" dirty="0" err="1" smtClean="0">
                <a:latin typeface="Times New Roman" pitchFamily="18" charset="0"/>
                <a:cs typeface="Times New Roman" pitchFamily="18" charset="0"/>
              </a:rPr>
              <a:t>Innovatsion</a:t>
            </a:r>
            <a:r>
              <a:rPr lang="en-US" altLang="ru-RU" sz="2200" b="1" dirty="0" smtClean="0">
                <a:latin typeface="Times New Roman" pitchFamily="18" charset="0"/>
                <a:cs typeface="Times New Roman" pitchFamily="18" charset="0"/>
              </a:rPr>
              <a:t> </a:t>
            </a:r>
            <a:r>
              <a:rPr lang="en-US" altLang="ru-RU" sz="2200" b="1" dirty="0" err="1" smtClean="0">
                <a:latin typeface="Times New Roman" pitchFamily="18" charset="0"/>
                <a:cs typeface="Times New Roman" pitchFamily="18" charset="0"/>
              </a:rPr>
              <a:t>rivojlanishiga</a:t>
            </a:r>
            <a:r>
              <a:rPr lang="en-US" altLang="ru-RU" sz="2200" b="1" dirty="0" smtClean="0">
                <a:latin typeface="Times New Roman" pitchFamily="18" charset="0"/>
                <a:cs typeface="Times New Roman" pitchFamily="18" charset="0"/>
              </a:rPr>
              <a:t> </a:t>
            </a:r>
            <a:r>
              <a:rPr lang="en-US" altLang="ru-RU" sz="2200" b="1" dirty="0" err="1" smtClean="0">
                <a:latin typeface="Times New Roman" pitchFamily="18" charset="0"/>
                <a:cs typeface="Times New Roman" pitchFamily="18" charset="0"/>
              </a:rPr>
              <a:t>qarab</a:t>
            </a:r>
            <a:r>
              <a:rPr lang="en-US" altLang="ru-RU" sz="2200" b="1" dirty="0" smtClean="0">
                <a:latin typeface="Times New Roman" pitchFamily="18" charset="0"/>
                <a:cs typeface="Times New Roman" pitchFamily="18" charset="0"/>
              </a:rPr>
              <a:t> </a:t>
            </a:r>
            <a:r>
              <a:rPr lang="en-US" altLang="ru-RU" sz="2200" b="1" dirty="0" err="1" smtClean="0">
                <a:latin typeface="Times New Roman" pitchFamily="18" charset="0"/>
                <a:cs typeface="Times New Roman" pitchFamily="18" charset="0"/>
              </a:rPr>
              <a:t>mamlakatlarni</a:t>
            </a:r>
            <a:r>
              <a:rPr lang="en-US" altLang="ru-RU" sz="2200" b="1" dirty="0" smtClean="0">
                <a:latin typeface="Times New Roman" pitchFamily="18" charset="0"/>
                <a:cs typeface="Times New Roman" pitchFamily="18" charset="0"/>
              </a:rPr>
              <a:t> 4 </a:t>
            </a:r>
            <a:r>
              <a:rPr lang="en-US" altLang="ru-RU" sz="2200" b="1" dirty="0" err="1" smtClean="0">
                <a:latin typeface="Times New Roman" pitchFamily="18" charset="0"/>
                <a:cs typeface="Times New Roman" pitchFamily="18" charset="0"/>
              </a:rPr>
              <a:t>ta</a:t>
            </a:r>
            <a:r>
              <a:rPr lang="en-US" altLang="ru-RU" sz="2200" b="1" dirty="0" smtClean="0">
                <a:latin typeface="Times New Roman" pitchFamily="18" charset="0"/>
                <a:cs typeface="Times New Roman" pitchFamily="18" charset="0"/>
              </a:rPr>
              <a:t> </a:t>
            </a:r>
            <a:r>
              <a:rPr lang="en-US" altLang="ru-RU" sz="2200" b="1" dirty="0" err="1" smtClean="0">
                <a:latin typeface="Times New Roman" pitchFamily="18" charset="0"/>
                <a:cs typeface="Times New Roman" pitchFamily="18" charset="0"/>
              </a:rPr>
              <a:t>kategoriyaga</a:t>
            </a:r>
            <a:r>
              <a:rPr lang="en-US" altLang="ru-RU" sz="2200" b="1" dirty="0" smtClean="0">
                <a:latin typeface="Times New Roman" pitchFamily="18" charset="0"/>
                <a:cs typeface="Times New Roman" pitchFamily="18" charset="0"/>
              </a:rPr>
              <a:t> </a:t>
            </a:r>
            <a:r>
              <a:rPr lang="en-US" altLang="ru-RU" sz="2200" b="1" dirty="0" err="1" smtClean="0">
                <a:latin typeface="Times New Roman" pitchFamily="18" charset="0"/>
                <a:cs typeface="Times New Roman" pitchFamily="18" charset="0"/>
              </a:rPr>
              <a:t>ajratish</a:t>
            </a:r>
            <a:r>
              <a:rPr lang="en-US" altLang="ru-RU" sz="2200" b="1" dirty="0" smtClean="0">
                <a:latin typeface="Times New Roman" pitchFamily="18" charset="0"/>
                <a:cs typeface="Times New Roman" pitchFamily="18" charset="0"/>
              </a:rPr>
              <a:t> </a:t>
            </a:r>
            <a:r>
              <a:rPr lang="en-US" altLang="ru-RU" sz="2200" b="1" dirty="0" err="1" smtClean="0">
                <a:latin typeface="Times New Roman" pitchFamily="18" charset="0"/>
                <a:cs typeface="Times New Roman" pitchFamily="18" charset="0"/>
              </a:rPr>
              <a:t>mumkin</a:t>
            </a:r>
            <a:r>
              <a:rPr lang="en-US" altLang="ru-RU" sz="2200" b="1" dirty="0" smtClean="0">
                <a:latin typeface="Times New Roman" pitchFamily="18" charset="0"/>
                <a:cs typeface="Times New Roman" pitchFamily="18" charset="0"/>
              </a:rPr>
              <a:t>: </a:t>
            </a:r>
            <a:br>
              <a:rPr lang="en-US" altLang="ru-RU" sz="2200" b="1" dirty="0" smtClean="0">
                <a:latin typeface="Times New Roman" pitchFamily="18" charset="0"/>
                <a:cs typeface="Times New Roman" pitchFamily="18" charset="0"/>
              </a:rPr>
            </a:br>
            <a:r>
              <a:rPr lang="en-US" altLang="ru-RU" sz="2200" b="1" dirty="0" smtClean="0">
                <a:latin typeface="Times New Roman" pitchFamily="18" charset="0"/>
                <a:cs typeface="Times New Roman" pitchFamily="18" charset="0"/>
              </a:rPr>
              <a:t/>
            </a:r>
            <a:br>
              <a:rPr lang="en-US" altLang="ru-RU" sz="2200" b="1" dirty="0" smtClean="0">
                <a:latin typeface="Times New Roman" pitchFamily="18" charset="0"/>
                <a:cs typeface="Times New Roman" pitchFamily="18" charset="0"/>
              </a:rPr>
            </a:br>
            <a:r>
              <a:rPr lang="uz-Cyrl-UZ" altLang="ru-RU" sz="2200" b="1" dirty="0" smtClean="0">
                <a:latin typeface="Times New Roman" pitchFamily="18" charset="0"/>
                <a:cs typeface="Times New Roman" pitchFamily="18" charset="0"/>
              </a:rPr>
              <a:t>1. </a:t>
            </a:r>
            <a:r>
              <a:rPr lang="en-US" altLang="ru-RU" sz="2200" b="1" cap="none" dirty="0" err="1" smtClean="0">
                <a:latin typeface="Times New Roman" pitchFamily="18" charset="0"/>
                <a:cs typeface="Times New Roman" pitchFamily="18" charset="0"/>
              </a:rPr>
              <a:t>Innovatsion</a:t>
            </a:r>
            <a:r>
              <a:rPr lang="en-US" altLang="ru-RU" sz="2200" b="1" cap="none" dirty="0" smtClean="0">
                <a:latin typeface="Times New Roman" pitchFamily="18" charset="0"/>
                <a:cs typeface="Times New Roman" pitchFamily="18" charset="0"/>
              </a:rPr>
              <a:t> </a:t>
            </a:r>
            <a:r>
              <a:rPr lang="en-US" altLang="ru-RU" sz="2200" b="1" cap="none" dirty="0" err="1" smtClean="0">
                <a:latin typeface="Times New Roman" pitchFamily="18" charset="0"/>
                <a:cs typeface="Times New Roman" pitchFamily="18" charset="0"/>
              </a:rPr>
              <a:t>rivojlanishda</a:t>
            </a:r>
            <a:r>
              <a:rPr lang="en-US" altLang="ru-RU" sz="2200" b="1" cap="none" dirty="0" smtClean="0">
                <a:latin typeface="Times New Roman" pitchFamily="18" charset="0"/>
                <a:cs typeface="Times New Roman" pitchFamily="18" charset="0"/>
              </a:rPr>
              <a:t> </a:t>
            </a:r>
            <a:r>
              <a:rPr lang="en-US" altLang="ru-RU" sz="2200" b="1" cap="none" dirty="0" err="1" smtClean="0">
                <a:latin typeface="Times New Roman" pitchFamily="18" charset="0"/>
                <a:cs typeface="Times New Roman" pitchFamily="18" charset="0"/>
              </a:rPr>
              <a:t>lider</a:t>
            </a:r>
            <a:r>
              <a:rPr lang="en-US" altLang="ru-RU" sz="2200" b="1" cap="none" dirty="0" smtClean="0">
                <a:latin typeface="Times New Roman" pitchFamily="18" charset="0"/>
                <a:cs typeface="Times New Roman" pitchFamily="18" charset="0"/>
              </a:rPr>
              <a:t> </a:t>
            </a:r>
            <a:r>
              <a:rPr lang="en-US" altLang="ru-RU" sz="2200" b="1" cap="none" dirty="0" err="1" smtClean="0">
                <a:latin typeface="Times New Roman" pitchFamily="18" charset="0"/>
                <a:cs typeface="Times New Roman" pitchFamily="18" charset="0"/>
              </a:rPr>
              <a:t>mamlakatlar</a:t>
            </a:r>
            <a:r>
              <a:rPr lang="en-US" altLang="ru-RU" sz="2200" b="1" cap="none" dirty="0" smtClean="0">
                <a:latin typeface="Times New Roman" pitchFamily="18" charset="0"/>
                <a:cs typeface="Times New Roman" pitchFamily="18" charset="0"/>
              </a:rPr>
              <a:t> </a:t>
            </a:r>
            <a:r>
              <a:rPr lang="uz-Cyrl-UZ" altLang="ru-RU" sz="2200" cap="none" dirty="0" smtClean="0">
                <a:latin typeface="Times New Roman" pitchFamily="18" charset="0"/>
                <a:cs typeface="Times New Roman" pitchFamily="18" charset="0"/>
              </a:rPr>
              <a:t>(А</a:t>
            </a:r>
            <a:r>
              <a:rPr lang="en-US" altLang="ru-RU" sz="2200" cap="none" dirty="0" err="1" smtClean="0">
                <a:latin typeface="Times New Roman" pitchFamily="18" charset="0"/>
                <a:cs typeface="Times New Roman" pitchFamily="18" charset="0"/>
              </a:rPr>
              <a:t>qsh</a:t>
            </a:r>
            <a:r>
              <a:rPr lang="en-US" altLang="ru-RU" sz="2200" cap="none" dirty="0" smtClean="0">
                <a:latin typeface="Times New Roman" pitchFamily="18" charset="0"/>
                <a:cs typeface="Times New Roman" pitchFamily="18" charset="0"/>
              </a:rPr>
              <a:t>, </a:t>
            </a:r>
            <a:r>
              <a:rPr lang="en-US" altLang="ru-RU" sz="2200" cap="none" dirty="0" err="1" smtClean="0">
                <a:latin typeface="Times New Roman" pitchFamily="18" charset="0"/>
                <a:cs typeface="Times New Roman" pitchFamily="18" charset="0"/>
              </a:rPr>
              <a:t>Finlyandiya</a:t>
            </a:r>
            <a:r>
              <a:rPr lang="uz-Cyrl-UZ" altLang="ru-RU" sz="2200" cap="none" dirty="0" smtClean="0">
                <a:latin typeface="Times New Roman" pitchFamily="18" charset="0"/>
                <a:cs typeface="Times New Roman" pitchFamily="18" charset="0"/>
              </a:rPr>
              <a:t>, </a:t>
            </a:r>
            <a:r>
              <a:rPr lang="en-US" altLang="ru-RU" sz="2200" cap="none" dirty="0" err="1" smtClean="0">
                <a:latin typeface="Times New Roman" pitchFamily="18" charset="0"/>
                <a:cs typeface="Times New Roman" pitchFamily="18" charset="0"/>
              </a:rPr>
              <a:t>Germaniya</a:t>
            </a:r>
            <a:r>
              <a:rPr lang="en-US" altLang="ru-RU" sz="2200" cap="none" dirty="0" smtClean="0">
                <a:latin typeface="Times New Roman" pitchFamily="18" charset="0"/>
                <a:cs typeface="Times New Roman" pitchFamily="18" charset="0"/>
              </a:rPr>
              <a:t>, </a:t>
            </a:r>
            <a:r>
              <a:rPr lang="en-US" altLang="ru-RU" sz="2200" cap="none" dirty="0" err="1" smtClean="0">
                <a:latin typeface="Times New Roman" pitchFamily="18" charset="0"/>
                <a:cs typeface="Times New Roman" pitchFamily="18" charset="0"/>
              </a:rPr>
              <a:t>Daniya</a:t>
            </a:r>
            <a:r>
              <a:rPr lang="en-US" altLang="ru-RU" sz="2200" cap="none" dirty="0" smtClean="0">
                <a:latin typeface="Times New Roman" pitchFamily="18" charset="0"/>
                <a:cs typeface="Times New Roman" pitchFamily="18" charset="0"/>
              </a:rPr>
              <a:t> , </a:t>
            </a:r>
            <a:r>
              <a:rPr lang="en-US" altLang="ru-RU" sz="2200" cap="none" dirty="0" err="1" smtClean="0">
                <a:latin typeface="Times New Roman" pitchFamily="18" charset="0"/>
                <a:cs typeface="Times New Roman" pitchFamily="18" charset="0"/>
              </a:rPr>
              <a:t>Shvetsiya</a:t>
            </a:r>
            <a:r>
              <a:rPr lang="en-US" altLang="ru-RU" sz="2200" cap="none" dirty="0" smtClean="0">
                <a:latin typeface="Times New Roman" pitchFamily="18" charset="0"/>
                <a:cs typeface="Times New Roman" pitchFamily="18" charset="0"/>
              </a:rPr>
              <a:t>) -  </a:t>
            </a:r>
            <a:r>
              <a:rPr lang="en-US" altLang="ru-RU" sz="2000" b="1" cap="none" dirty="0" smtClean="0">
                <a:latin typeface="Times New Roman" pitchFamily="18" charset="0"/>
                <a:cs typeface="Times New Roman" pitchFamily="18" charset="0"/>
              </a:rPr>
              <a:t> </a:t>
            </a:r>
            <a:r>
              <a:rPr lang="en-US" altLang="ru-RU" sz="2000" b="1" cap="none" dirty="0" err="1" smtClean="0">
                <a:latin typeface="Times New Roman" pitchFamily="18" charset="0"/>
                <a:cs typeface="Times New Roman" pitchFamily="18" charset="0"/>
              </a:rPr>
              <a:t>yuqori</a:t>
            </a:r>
            <a:r>
              <a:rPr lang="en-US" altLang="ru-RU" sz="2000" b="1" cap="none" dirty="0" smtClean="0">
                <a:latin typeface="Times New Roman" pitchFamily="18" charset="0"/>
                <a:cs typeface="Times New Roman" pitchFamily="18" charset="0"/>
              </a:rPr>
              <a:t> </a:t>
            </a:r>
            <a:r>
              <a:rPr lang="en-US" altLang="ru-RU" sz="2000" b="1" cap="none" dirty="0" err="1" smtClean="0">
                <a:latin typeface="Times New Roman" pitchFamily="18" charset="0"/>
                <a:cs typeface="Times New Roman" pitchFamily="18" charset="0"/>
              </a:rPr>
              <a:t>darajada</a:t>
            </a:r>
            <a:r>
              <a:rPr lang="en-US" altLang="ru-RU" sz="2000" b="1" cap="none" dirty="0" smtClean="0">
                <a:latin typeface="Times New Roman" pitchFamily="18" charset="0"/>
                <a:cs typeface="Times New Roman" pitchFamily="18" charset="0"/>
              </a:rPr>
              <a:t/>
            </a:r>
            <a:br>
              <a:rPr lang="en-US" altLang="ru-RU" sz="2000" b="1" cap="none" dirty="0" smtClean="0">
                <a:latin typeface="Times New Roman" pitchFamily="18" charset="0"/>
                <a:cs typeface="Times New Roman" pitchFamily="18" charset="0"/>
              </a:rPr>
            </a:br>
            <a:r>
              <a:rPr lang="ru-RU" altLang="ru-RU" sz="2000" b="1" cap="none" dirty="0" smtClean="0">
                <a:latin typeface="Times New Roman" pitchFamily="18" charset="0"/>
                <a:cs typeface="Times New Roman" pitchFamily="18" charset="0"/>
              </a:rPr>
              <a:t/>
            </a:r>
            <a:br>
              <a:rPr lang="ru-RU" altLang="ru-RU" sz="2000" b="1" cap="none" dirty="0" smtClean="0">
                <a:latin typeface="Times New Roman" pitchFamily="18" charset="0"/>
                <a:cs typeface="Times New Roman" pitchFamily="18" charset="0"/>
              </a:rPr>
            </a:br>
            <a:r>
              <a:rPr lang="uz-Cyrl-UZ" altLang="ru-RU" sz="2200" b="1" dirty="0" smtClean="0">
                <a:latin typeface="Times New Roman" pitchFamily="18" charset="0"/>
                <a:cs typeface="Times New Roman" pitchFamily="18" charset="0"/>
              </a:rPr>
              <a:t>2.</a:t>
            </a:r>
            <a:r>
              <a:rPr lang="en-US" altLang="ru-RU" sz="2200" b="1" dirty="0" smtClean="0">
                <a:latin typeface="Times New Roman" pitchFamily="18" charset="0"/>
                <a:cs typeface="Times New Roman" pitchFamily="18" charset="0"/>
              </a:rPr>
              <a:t> </a:t>
            </a:r>
            <a:r>
              <a:rPr lang="en-US" altLang="ru-RU" sz="2200" b="1" cap="none" dirty="0" err="1" smtClean="0">
                <a:latin typeface="Times New Roman" pitchFamily="18" charset="0"/>
                <a:cs typeface="Times New Roman" pitchFamily="18" charset="0"/>
              </a:rPr>
              <a:t>Innovatsion</a:t>
            </a:r>
            <a:r>
              <a:rPr lang="en-US" altLang="ru-RU" sz="2200" b="1" cap="none" dirty="0" smtClean="0">
                <a:latin typeface="Times New Roman" pitchFamily="18" charset="0"/>
                <a:cs typeface="Times New Roman" pitchFamily="18" charset="0"/>
              </a:rPr>
              <a:t> </a:t>
            </a:r>
            <a:r>
              <a:rPr lang="en-US" altLang="ru-RU" sz="2200" b="1" cap="none" dirty="0" err="1" smtClean="0">
                <a:latin typeface="Times New Roman" pitchFamily="18" charset="0"/>
                <a:cs typeface="Times New Roman" pitchFamily="18" charset="0"/>
              </a:rPr>
              <a:t>rivojlanishga</a:t>
            </a:r>
            <a:r>
              <a:rPr lang="en-US" altLang="ru-RU" sz="2200" b="1" cap="none" dirty="0" smtClean="0">
                <a:latin typeface="Times New Roman" pitchFamily="18" charset="0"/>
                <a:cs typeface="Times New Roman" pitchFamily="18" charset="0"/>
              </a:rPr>
              <a:t> </a:t>
            </a:r>
            <a:r>
              <a:rPr lang="en-US" altLang="ru-RU" sz="2200" b="1" cap="none" dirty="0" err="1" smtClean="0">
                <a:latin typeface="Times New Roman" pitchFamily="18" charset="0"/>
                <a:cs typeface="Times New Roman" pitchFamily="18" charset="0"/>
              </a:rPr>
              <a:t>e’tibor</a:t>
            </a:r>
            <a:r>
              <a:rPr lang="en-US" altLang="ru-RU" sz="2200" b="1" cap="none" dirty="0" smtClean="0">
                <a:latin typeface="Times New Roman" pitchFamily="18" charset="0"/>
                <a:cs typeface="Times New Roman" pitchFamily="18" charset="0"/>
              </a:rPr>
              <a:t> </a:t>
            </a:r>
            <a:r>
              <a:rPr lang="en-US" altLang="ru-RU" sz="2200" b="1" cap="none" dirty="0" err="1" smtClean="0">
                <a:latin typeface="Times New Roman" pitchFamily="18" charset="0"/>
                <a:cs typeface="Times New Roman" pitchFamily="18" charset="0"/>
              </a:rPr>
              <a:t>kuchayib</a:t>
            </a:r>
            <a:r>
              <a:rPr lang="en-US" altLang="ru-RU" sz="2200" b="1" cap="none" dirty="0" smtClean="0">
                <a:latin typeface="Times New Roman" pitchFamily="18" charset="0"/>
                <a:cs typeface="Times New Roman" pitchFamily="18" charset="0"/>
              </a:rPr>
              <a:t> </a:t>
            </a:r>
            <a:r>
              <a:rPr lang="en-US" altLang="ru-RU" sz="2200" b="1" cap="none" dirty="0" err="1" smtClean="0">
                <a:latin typeface="Times New Roman" pitchFamily="18" charset="0"/>
                <a:cs typeface="Times New Roman" pitchFamily="18" charset="0"/>
              </a:rPr>
              <a:t>borayotgan</a:t>
            </a:r>
            <a:r>
              <a:rPr lang="en-US" altLang="ru-RU" sz="2200" b="1" cap="none" dirty="0" smtClean="0">
                <a:latin typeface="Times New Roman" pitchFamily="18" charset="0"/>
                <a:cs typeface="Times New Roman" pitchFamily="18" charset="0"/>
              </a:rPr>
              <a:t> </a:t>
            </a:r>
            <a:r>
              <a:rPr lang="en-US" altLang="ru-RU" sz="2200" b="1" cap="none" dirty="0" err="1" smtClean="0">
                <a:latin typeface="Times New Roman" pitchFamily="18" charset="0"/>
                <a:cs typeface="Times New Roman" pitchFamily="18" charset="0"/>
              </a:rPr>
              <a:t>mamlakatlar</a:t>
            </a:r>
            <a:r>
              <a:rPr lang="uz-Cyrl-UZ" altLang="ru-RU" sz="2200" b="1" dirty="0" smtClean="0">
                <a:latin typeface="Times New Roman" pitchFamily="18" charset="0"/>
                <a:cs typeface="Times New Roman" pitchFamily="18" charset="0"/>
              </a:rPr>
              <a:t> </a:t>
            </a:r>
            <a:r>
              <a:rPr lang="uz-Cyrl-UZ" altLang="ru-RU" sz="2200" dirty="0" smtClean="0">
                <a:latin typeface="Times New Roman" pitchFamily="18" charset="0"/>
                <a:cs typeface="Times New Roman" pitchFamily="18" charset="0"/>
              </a:rPr>
              <a:t>(</a:t>
            </a:r>
            <a:r>
              <a:rPr lang="en-US" altLang="ru-RU" sz="2200" cap="none" dirty="0" err="1" smtClean="0">
                <a:latin typeface="Times New Roman" pitchFamily="18" charset="0"/>
                <a:cs typeface="Times New Roman" pitchFamily="18" charset="0"/>
              </a:rPr>
              <a:t>Avstriya</a:t>
            </a:r>
            <a:r>
              <a:rPr lang="en-US" altLang="ru-RU" sz="2200" cap="none" dirty="0" smtClean="0">
                <a:latin typeface="Times New Roman" pitchFamily="18" charset="0"/>
                <a:cs typeface="Times New Roman" pitchFamily="18" charset="0"/>
              </a:rPr>
              <a:t>, </a:t>
            </a:r>
            <a:r>
              <a:rPr lang="en-US" altLang="ru-RU" sz="2200" cap="none" dirty="0" err="1" smtClean="0">
                <a:latin typeface="Times New Roman" pitchFamily="18" charset="0"/>
                <a:cs typeface="Times New Roman" pitchFamily="18" charset="0"/>
              </a:rPr>
              <a:t>Belgiya</a:t>
            </a:r>
            <a:r>
              <a:rPr lang="en-US" altLang="ru-RU" sz="2200" cap="none" dirty="0" smtClean="0">
                <a:latin typeface="Times New Roman" pitchFamily="18" charset="0"/>
                <a:cs typeface="Times New Roman" pitchFamily="18" charset="0"/>
              </a:rPr>
              <a:t>, </a:t>
            </a:r>
            <a:r>
              <a:rPr lang="en-US" altLang="ru-RU" sz="2200" cap="none" dirty="0" err="1" smtClean="0">
                <a:latin typeface="Times New Roman" pitchFamily="18" charset="0"/>
                <a:cs typeface="Times New Roman" pitchFamily="18" charset="0"/>
              </a:rPr>
              <a:t>Kipr</a:t>
            </a:r>
            <a:r>
              <a:rPr lang="uz-Cyrl-UZ" altLang="ru-RU" sz="2200" cap="none" dirty="0" smtClean="0">
                <a:latin typeface="Times New Roman" pitchFamily="18" charset="0"/>
                <a:cs typeface="Times New Roman" pitchFamily="18" charset="0"/>
              </a:rPr>
              <a:t>, </a:t>
            </a:r>
            <a:r>
              <a:rPr lang="en-US" altLang="ru-RU" sz="2200" cap="none" dirty="0" err="1" smtClean="0">
                <a:latin typeface="Times New Roman" pitchFamily="18" charset="0"/>
                <a:cs typeface="Times New Roman" pitchFamily="18" charset="0"/>
              </a:rPr>
              <a:t>Estoniya</a:t>
            </a:r>
            <a:r>
              <a:rPr lang="en-US" altLang="ru-RU" sz="2200" cap="none" dirty="0" smtClean="0">
                <a:latin typeface="Times New Roman" pitchFamily="18" charset="0"/>
                <a:cs typeface="Times New Roman" pitchFamily="18" charset="0"/>
              </a:rPr>
              <a:t>, </a:t>
            </a:r>
            <a:r>
              <a:rPr lang="en-US" altLang="ru-RU" sz="2200" cap="none" dirty="0" err="1" smtClean="0">
                <a:latin typeface="Times New Roman" pitchFamily="18" charset="0"/>
                <a:cs typeface="Times New Roman" pitchFamily="18" charset="0"/>
              </a:rPr>
              <a:t>Fransiya</a:t>
            </a:r>
            <a:r>
              <a:rPr lang="en-US" altLang="ru-RU" sz="2200" cap="none" dirty="0" smtClean="0">
                <a:latin typeface="Times New Roman" pitchFamily="18" charset="0"/>
                <a:cs typeface="Times New Roman" pitchFamily="18" charset="0"/>
              </a:rPr>
              <a:t>, </a:t>
            </a:r>
            <a:r>
              <a:rPr lang="en-US" altLang="ru-RU" sz="2200" cap="none" dirty="0" err="1" smtClean="0">
                <a:latin typeface="Times New Roman" pitchFamily="18" charset="0"/>
                <a:cs typeface="Times New Roman" pitchFamily="18" charset="0"/>
              </a:rPr>
              <a:t>Irlandiya</a:t>
            </a:r>
            <a:r>
              <a:rPr lang="en-US" altLang="ru-RU" sz="2200" cap="none" dirty="0" smtClean="0">
                <a:latin typeface="Times New Roman" pitchFamily="18" charset="0"/>
                <a:cs typeface="Times New Roman" pitchFamily="18" charset="0"/>
              </a:rPr>
              <a:t>, </a:t>
            </a:r>
            <a:r>
              <a:rPr lang="en-US" altLang="ru-RU" sz="2200" cap="none" dirty="0" err="1" smtClean="0">
                <a:latin typeface="Times New Roman" pitchFamily="18" charset="0"/>
                <a:cs typeface="Times New Roman" pitchFamily="18" charset="0"/>
              </a:rPr>
              <a:t>Lyuksemburg</a:t>
            </a:r>
            <a:r>
              <a:rPr lang="en-US" altLang="ru-RU" sz="2200" cap="none" dirty="0" smtClean="0">
                <a:latin typeface="Times New Roman" pitchFamily="18" charset="0"/>
                <a:cs typeface="Times New Roman" pitchFamily="18" charset="0"/>
              </a:rPr>
              <a:t>, </a:t>
            </a:r>
            <a:r>
              <a:rPr lang="en-US" altLang="ru-RU" sz="2200" cap="none" dirty="0" err="1" smtClean="0">
                <a:latin typeface="Times New Roman" pitchFamily="18" charset="0"/>
                <a:cs typeface="Times New Roman" pitchFamily="18" charset="0"/>
              </a:rPr>
              <a:t>Niderlandiya</a:t>
            </a:r>
            <a:r>
              <a:rPr lang="en-US" altLang="ru-RU" sz="2200" cap="none" dirty="0" smtClean="0">
                <a:latin typeface="Times New Roman" pitchFamily="18" charset="0"/>
                <a:cs typeface="Times New Roman" pitchFamily="18" charset="0"/>
              </a:rPr>
              <a:t>, </a:t>
            </a:r>
            <a:r>
              <a:rPr lang="en-US" altLang="ru-RU" sz="2200" cap="none" dirty="0" err="1" smtClean="0">
                <a:latin typeface="Times New Roman" pitchFamily="18" charset="0"/>
                <a:cs typeface="Times New Roman" pitchFamily="18" charset="0"/>
              </a:rPr>
              <a:t>Sloveniya</a:t>
            </a:r>
            <a:r>
              <a:rPr lang="en-US" altLang="ru-RU" sz="2200" cap="none" dirty="0" smtClean="0">
                <a:latin typeface="Times New Roman" pitchFamily="18" charset="0"/>
                <a:cs typeface="Times New Roman" pitchFamily="18" charset="0"/>
              </a:rPr>
              <a:t>, </a:t>
            </a:r>
            <a:r>
              <a:rPr lang="en-US" altLang="ru-RU" sz="2200" cap="none" dirty="0" err="1" smtClean="0">
                <a:latin typeface="Times New Roman" pitchFamily="18" charset="0"/>
                <a:cs typeface="Times New Roman" pitchFamily="18" charset="0"/>
              </a:rPr>
              <a:t>Buyuk</a:t>
            </a:r>
            <a:r>
              <a:rPr lang="en-US" altLang="ru-RU" sz="2200" cap="none" dirty="0" smtClean="0">
                <a:latin typeface="Times New Roman" pitchFamily="18" charset="0"/>
                <a:cs typeface="Times New Roman" pitchFamily="18" charset="0"/>
              </a:rPr>
              <a:t> </a:t>
            </a:r>
            <a:r>
              <a:rPr lang="en-US" altLang="ru-RU" sz="2200" cap="none" dirty="0" err="1" smtClean="0">
                <a:latin typeface="Times New Roman" pitchFamily="18" charset="0"/>
                <a:cs typeface="Times New Roman" pitchFamily="18" charset="0"/>
              </a:rPr>
              <a:t>Britaniya</a:t>
            </a:r>
            <a:r>
              <a:rPr lang="en-US" altLang="ru-RU" sz="2200" cap="none" dirty="0" smtClean="0">
                <a:latin typeface="Times New Roman" pitchFamily="18" charset="0"/>
                <a:cs typeface="Times New Roman" pitchFamily="18" charset="0"/>
              </a:rPr>
              <a:t>)</a:t>
            </a:r>
            <a:r>
              <a:rPr lang="uz-Cyrl-UZ" altLang="ru-RU" sz="2200" cap="none" dirty="0" smtClean="0">
                <a:latin typeface="Times New Roman" pitchFamily="18" charset="0"/>
                <a:cs typeface="Times New Roman" pitchFamily="18" charset="0"/>
              </a:rPr>
              <a:t>.</a:t>
            </a:r>
            <a:r>
              <a:rPr lang="uz-Cyrl-UZ" altLang="ru-RU" sz="2200" dirty="0" smtClean="0">
                <a:latin typeface="Times New Roman" pitchFamily="18" charset="0"/>
                <a:cs typeface="Times New Roman" pitchFamily="18" charset="0"/>
              </a:rPr>
              <a:t> </a:t>
            </a:r>
            <a:r>
              <a:rPr lang="en-US" altLang="ru-RU" sz="2200" b="1" cap="none" dirty="0" err="1" smtClean="0">
                <a:latin typeface="Times New Roman" pitchFamily="18" charset="0"/>
                <a:cs typeface="Times New Roman" pitchFamily="18" charset="0"/>
              </a:rPr>
              <a:t>o’rta</a:t>
            </a:r>
            <a:r>
              <a:rPr lang="en-US" altLang="ru-RU" sz="2200" b="1" cap="none" dirty="0" smtClean="0">
                <a:latin typeface="Times New Roman" pitchFamily="18" charset="0"/>
                <a:cs typeface="Times New Roman" pitchFamily="18" charset="0"/>
              </a:rPr>
              <a:t> </a:t>
            </a:r>
            <a:r>
              <a:rPr lang="en-US" altLang="ru-RU" sz="2200" b="1" cap="none" dirty="0" err="1" smtClean="0">
                <a:latin typeface="Times New Roman" pitchFamily="18" charset="0"/>
                <a:cs typeface="Times New Roman" pitchFamily="18" charset="0"/>
              </a:rPr>
              <a:t>darajada</a:t>
            </a:r>
            <a:r>
              <a:rPr lang="uz-Cyrl-UZ" altLang="ru-RU" sz="2200" b="1" dirty="0" smtClean="0">
                <a:latin typeface="Times New Roman" pitchFamily="18" charset="0"/>
                <a:cs typeface="Times New Roman" pitchFamily="18" charset="0"/>
              </a:rPr>
              <a:t>.</a:t>
            </a:r>
            <a:r>
              <a:rPr lang="en-US" altLang="ru-RU" sz="2200" b="1" dirty="0" smtClean="0">
                <a:latin typeface="Times New Roman" pitchFamily="18" charset="0"/>
                <a:cs typeface="Times New Roman" pitchFamily="18" charset="0"/>
              </a:rPr>
              <a:t/>
            </a:r>
            <a:br>
              <a:rPr lang="en-US" altLang="ru-RU" sz="2200" b="1" dirty="0" smtClean="0">
                <a:latin typeface="Times New Roman" pitchFamily="18" charset="0"/>
                <a:cs typeface="Times New Roman" pitchFamily="18" charset="0"/>
              </a:rPr>
            </a:br>
            <a:r>
              <a:rPr lang="ru-RU" altLang="ru-RU" sz="2200" dirty="0" smtClean="0">
                <a:latin typeface="Times New Roman" pitchFamily="18" charset="0"/>
                <a:cs typeface="Times New Roman" pitchFamily="18" charset="0"/>
              </a:rPr>
              <a:t/>
            </a:r>
            <a:br>
              <a:rPr lang="ru-RU" altLang="ru-RU" sz="2200" dirty="0" smtClean="0">
                <a:latin typeface="Times New Roman" pitchFamily="18" charset="0"/>
                <a:cs typeface="Times New Roman" pitchFamily="18" charset="0"/>
              </a:rPr>
            </a:br>
            <a:r>
              <a:rPr lang="uz-Cyrl-UZ" altLang="ru-RU" sz="2200" b="1" dirty="0" smtClean="0">
                <a:latin typeface="Times New Roman" pitchFamily="18" charset="0"/>
                <a:cs typeface="Times New Roman" pitchFamily="18" charset="0"/>
              </a:rPr>
              <a:t>3</a:t>
            </a:r>
            <a:r>
              <a:rPr lang="uz-Cyrl-UZ" altLang="ru-RU" sz="2200" b="1" cap="none" dirty="0" smtClean="0">
                <a:latin typeface="Times New Roman" pitchFamily="18" charset="0"/>
                <a:cs typeface="Times New Roman" pitchFamily="18" charset="0"/>
              </a:rPr>
              <a:t>. </a:t>
            </a:r>
            <a:r>
              <a:rPr lang="en-US" altLang="ru-RU" sz="2200" b="1" cap="none" dirty="0" err="1" smtClean="0">
                <a:latin typeface="Times New Roman" pitchFamily="18" charset="0"/>
                <a:cs typeface="Times New Roman" pitchFamily="18" charset="0"/>
              </a:rPr>
              <a:t>Innovatsion</a:t>
            </a:r>
            <a:r>
              <a:rPr lang="en-US" altLang="ru-RU" sz="2200" b="1" cap="none" dirty="0" smtClean="0">
                <a:latin typeface="Times New Roman" pitchFamily="18" charset="0"/>
                <a:cs typeface="Times New Roman" pitchFamily="18" charset="0"/>
              </a:rPr>
              <a:t> </a:t>
            </a:r>
            <a:r>
              <a:rPr lang="en-US" altLang="ru-RU" sz="2200" b="1" cap="none" dirty="0" err="1" smtClean="0">
                <a:latin typeface="Times New Roman" pitchFamily="18" charset="0"/>
                <a:cs typeface="Times New Roman" pitchFamily="18" charset="0"/>
              </a:rPr>
              <a:t>rivojlanishga</a:t>
            </a:r>
            <a:r>
              <a:rPr lang="en-US" altLang="ru-RU" sz="2200" b="1" cap="none" dirty="0" smtClean="0">
                <a:latin typeface="Times New Roman" pitchFamily="18" charset="0"/>
                <a:cs typeface="Times New Roman" pitchFamily="18" charset="0"/>
              </a:rPr>
              <a:t> </a:t>
            </a:r>
            <a:r>
              <a:rPr lang="en-US" altLang="ru-RU" sz="2200" b="1" cap="none" dirty="0" err="1" smtClean="0">
                <a:latin typeface="Times New Roman" pitchFamily="18" charset="0"/>
                <a:cs typeface="Times New Roman" pitchFamily="18" charset="0"/>
              </a:rPr>
              <a:t>e’tibori</a:t>
            </a:r>
            <a:r>
              <a:rPr lang="en-US" altLang="ru-RU" sz="2200" b="1" cap="none" dirty="0" smtClean="0">
                <a:latin typeface="Times New Roman" pitchFamily="18" charset="0"/>
                <a:cs typeface="Times New Roman" pitchFamily="18" charset="0"/>
              </a:rPr>
              <a:t> </a:t>
            </a:r>
            <a:r>
              <a:rPr lang="en-US" altLang="ru-RU" sz="2200" b="1" cap="none" dirty="0" err="1" smtClean="0">
                <a:latin typeface="Times New Roman" pitchFamily="18" charset="0"/>
                <a:cs typeface="Times New Roman" pitchFamily="18" charset="0"/>
              </a:rPr>
              <a:t>sust</a:t>
            </a:r>
            <a:r>
              <a:rPr lang="en-US" altLang="ru-RU" sz="2200" b="1" cap="none" dirty="0" smtClean="0">
                <a:latin typeface="Times New Roman" pitchFamily="18" charset="0"/>
                <a:cs typeface="Times New Roman" pitchFamily="18" charset="0"/>
              </a:rPr>
              <a:t> </a:t>
            </a:r>
            <a:r>
              <a:rPr lang="en-US" altLang="ru-RU" sz="2200" b="1" cap="none" dirty="0" err="1" smtClean="0">
                <a:latin typeface="Times New Roman" pitchFamily="18" charset="0"/>
                <a:cs typeface="Times New Roman" pitchFamily="18" charset="0"/>
              </a:rPr>
              <a:t>mamlakatlar</a:t>
            </a:r>
            <a:r>
              <a:rPr lang="en-US" altLang="ru-RU" sz="2200" b="1" dirty="0" smtClean="0">
                <a:latin typeface="Times New Roman" pitchFamily="18" charset="0"/>
                <a:cs typeface="Times New Roman" pitchFamily="18" charset="0"/>
              </a:rPr>
              <a:t> </a:t>
            </a:r>
            <a:r>
              <a:rPr lang="ru-RU" altLang="ru-RU" sz="2200" dirty="0" smtClean="0">
                <a:latin typeface="Times New Roman" pitchFamily="18" charset="0"/>
                <a:cs typeface="Times New Roman" pitchFamily="18" charset="0"/>
              </a:rPr>
              <a:t>(</a:t>
            </a:r>
            <a:r>
              <a:rPr lang="en-US" altLang="ru-RU" sz="2200" cap="none" dirty="0" err="1" smtClean="0">
                <a:latin typeface="Times New Roman" pitchFamily="18" charset="0"/>
                <a:cs typeface="Times New Roman" pitchFamily="18" charset="0"/>
              </a:rPr>
              <a:t>Xorvatiya</a:t>
            </a:r>
            <a:r>
              <a:rPr lang="en-US" altLang="ru-RU" sz="2200" cap="none" dirty="0" smtClean="0">
                <a:latin typeface="Times New Roman" pitchFamily="18" charset="0"/>
                <a:cs typeface="Times New Roman" pitchFamily="18" charset="0"/>
              </a:rPr>
              <a:t>, </a:t>
            </a:r>
            <a:r>
              <a:rPr lang="en-US" altLang="ru-RU" sz="2200" cap="none" dirty="0" err="1" smtClean="0">
                <a:latin typeface="Times New Roman" pitchFamily="18" charset="0"/>
                <a:cs typeface="Times New Roman" pitchFamily="18" charset="0"/>
              </a:rPr>
              <a:t>Chexiya</a:t>
            </a:r>
            <a:r>
              <a:rPr lang="en-US" altLang="ru-RU" sz="2200" cap="none" dirty="0" smtClean="0">
                <a:latin typeface="Times New Roman" pitchFamily="18" charset="0"/>
                <a:cs typeface="Times New Roman" pitchFamily="18" charset="0"/>
              </a:rPr>
              <a:t> </a:t>
            </a:r>
            <a:r>
              <a:rPr lang="en-US" altLang="ru-RU" sz="2200" cap="none" dirty="0" err="1" smtClean="0">
                <a:latin typeface="Times New Roman" pitchFamily="18" charset="0"/>
                <a:cs typeface="Times New Roman" pitchFamily="18" charset="0"/>
              </a:rPr>
              <a:t>Respublikasi</a:t>
            </a:r>
            <a:r>
              <a:rPr lang="en-US" altLang="ru-RU" sz="2200" cap="none" dirty="0" smtClean="0">
                <a:latin typeface="Times New Roman" pitchFamily="18" charset="0"/>
                <a:cs typeface="Times New Roman" pitchFamily="18" charset="0"/>
              </a:rPr>
              <a:t>, </a:t>
            </a:r>
            <a:r>
              <a:rPr lang="en-US" altLang="ru-RU" sz="2200" cap="none" dirty="0" err="1" smtClean="0">
                <a:latin typeface="Times New Roman" pitchFamily="18" charset="0"/>
                <a:cs typeface="Times New Roman" pitchFamily="18" charset="0"/>
              </a:rPr>
              <a:t>Gretsiya</a:t>
            </a:r>
            <a:r>
              <a:rPr lang="en-US" altLang="ru-RU" sz="2200" cap="none" dirty="0" smtClean="0">
                <a:latin typeface="Times New Roman" pitchFamily="18" charset="0"/>
                <a:cs typeface="Times New Roman" pitchFamily="18" charset="0"/>
              </a:rPr>
              <a:t> , </a:t>
            </a:r>
            <a:r>
              <a:rPr lang="en-US" altLang="ru-RU" sz="2200" cap="none" dirty="0" err="1" smtClean="0">
                <a:latin typeface="Times New Roman" pitchFamily="18" charset="0"/>
                <a:cs typeface="Times New Roman" pitchFamily="18" charset="0"/>
              </a:rPr>
              <a:t>Vengriya</a:t>
            </a:r>
            <a:r>
              <a:rPr lang="en-US" altLang="ru-RU" sz="2200" cap="none" dirty="0" smtClean="0">
                <a:latin typeface="Times New Roman" pitchFamily="18" charset="0"/>
                <a:cs typeface="Times New Roman" pitchFamily="18" charset="0"/>
              </a:rPr>
              <a:t>, </a:t>
            </a:r>
            <a:r>
              <a:rPr lang="en-US" altLang="ru-RU" sz="2200" cap="none" dirty="0" err="1" smtClean="0">
                <a:latin typeface="Times New Roman" pitchFamily="18" charset="0"/>
                <a:cs typeface="Times New Roman" pitchFamily="18" charset="0"/>
              </a:rPr>
              <a:t>Italiya</a:t>
            </a:r>
            <a:r>
              <a:rPr lang="en-US" altLang="ru-RU" sz="2200" cap="none" dirty="0" smtClean="0">
                <a:latin typeface="Times New Roman" pitchFamily="18" charset="0"/>
                <a:cs typeface="Times New Roman" pitchFamily="18" charset="0"/>
              </a:rPr>
              <a:t>, Malta , </a:t>
            </a:r>
            <a:r>
              <a:rPr lang="en-US" altLang="ru-RU" sz="2200" cap="none" dirty="0" err="1" smtClean="0">
                <a:latin typeface="Times New Roman" pitchFamily="18" charset="0"/>
                <a:cs typeface="Times New Roman" pitchFamily="18" charset="0"/>
              </a:rPr>
              <a:t>Polsha</a:t>
            </a:r>
            <a:r>
              <a:rPr lang="en-US" altLang="ru-RU" sz="2200" cap="none" dirty="0" smtClean="0">
                <a:latin typeface="Times New Roman" pitchFamily="18" charset="0"/>
                <a:cs typeface="Times New Roman" pitchFamily="18" charset="0"/>
              </a:rPr>
              <a:t>, </a:t>
            </a:r>
            <a:r>
              <a:rPr lang="en-US" altLang="ru-RU" sz="2200" cap="none" dirty="0" err="1" smtClean="0">
                <a:latin typeface="Times New Roman" pitchFamily="18" charset="0"/>
                <a:cs typeface="Times New Roman" pitchFamily="18" charset="0"/>
              </a:rPr>
              <a:t>Portugaliya</a:t>
            </a:r>
            <a:r>
              <a:rPr lang="en-US" altLang="ru-RU" sz="2200" cap="none" dirty="0" smtClean="0">
                <a:latin typeface="Times New Roman" pitchFamily="18" charset="0"/>
                <a:cs typeface="Times New Roman" pitchFamily="18" charset="0"/>
              </a:rPr>
              <a:t>, </a:t>
            </a:r>
            <a:r>
              <a:rPr lang="en-US" altLang="ru-RU" sz="2200" cap="none" dirty="0" err="1" smtClean="0">
                <a:latin typeface="Times New Roman" pitchFamily="18" charset="0"/>
                <a:cs typeface="Times New Roman" pitchFamily="18" charset="0"/>
              </a:rPr>
              <a:t>Slovakiya</a:t>
            </a:r>
            <a:r>
              <a:rPr lang="en-US" altLang="ru-RU" sz="2200" cap="none" dirty="0" smtClean="0">
                <a:latin typeface="Times New Roman" pitchFamily="18" charset="0"/>
                <a:cs typeface="Times New Roman" pitchFamily="18" charset="0"/>
              </a:rPr>
              <a:t>, </a:t>
            </a:r>
            <a:r>
              <a:rPr lang="en-US" altLang="ru-RU" sz="2200" cap="none" dirty="0" err="1" smtClean="0">
                <a:latin typeface="Times New Roman" pitchFamily="18" charset="0"/>
                <a:cs typeface="Times New Roman" pitchFamily="18" charset="0"/>
              </a:rPr>
              <a:t>Ispaniya</a:t>
            </a:r>
            <a:r>
              <a:rPr lang="en-US" altLang="ru-RU" sz="2200" cap="none" dirty="0" smtClean="0">
                <a:latin typeface="Times New Roman" pitchFamily="18" charset="0"/>
                <a:cs typeface="Times New Roman" pitchFamily="18" charset="0"/>
              </a:rPr>
              <a:t>. - </a:t>
            </a:r>
            <a:r>
              <a:rPr lang="ru-RU" altLang="ru-RU" sz="2200" dirty="0" smtClean="0">
                <a:latin typeface="Times New Roman" pitchFamily="18" charset="0"/>
                <a:cs typeface="Times New Roman" pitchFamily="18" charset="0"/>
              </a:rPr>
              <a:t> </a:t>
            </a:r>
            <a:r>
              <a:rPr lang="en-US" altLang="ru-RU" sz="2200" b="1" cap="none" dirty="0" err="1" smtClean="0">
                <a:latin typeface="Times New Roman" pitchFamily="18" charset="0"/>
                <a:cs typeface="Times New Roman" pitchFamily="18" charset="0"/>
              </a:rPr>
              <a:t>o’rta</a:t>
            </a:r>
            <a:r>
              <a:rPr lang="en-US" altLang="ru-RU" sz="2200" b="1" cap="none" dirty="0" smtClean="0">
                <a:latin typeface="Times New Roman" pitchFamily="18" charset="0"/>
                <a:cs typeface="Times New Roman" pitchFamily="18" charset="0"/>
              </a:rPr>
              <a:t> </a:t>
            </a:r>
            <a:r>
              <a:rPr lang="en-US" altLang="ru-RU" sz="2200" b="1" cap="none" dirty="0" err="1" smtClean="0">
                <a:latin typeface="Times New Roman" pitchFamily="18" charset="0"/>
                <a:cs typeface="Times New Roman" pitchFamily="18" charset="0"/>
              </a:rPr>
              <a:t>darajadan</a:t>
            </a:r>
            <a:r>
              <a:rPr lang="en-US" altLang="ru-RU" sz="2200" b="1" cap="none" dirty="0" smtClean="0">
                <a:latin typeface="Times New Roman" pitchFamily="18" charset="0"/>
                <a:cs typeface="Times New Roman" pitchFamily="18" charset="0"/>
              </a:rPr>
              <a:t> past</a:t>
            </a:r>
            <a:r>
              <a:rPr lang="uz-Cyrl-UZ" altLang="ru-RU" sz="2200" dirty="0" smtClean="0">
                <a:latin typeface="Times New Roman" pitchFamily="18" charset="0"/>
                <a:cs typeface="Times New Roman" pitchFamily="18" charset="0"/>
              </a:rPr>
              <a:t>.</a:t>
            </a:r>
            <a:r>
              <a:rPr lang="en-US" altLang="ru-RU" sz="2200" dirty="0" smtClean="0">
                <a:latin typeface="Times New Roman" pitchFamily="18" charset="0"/>
                <a:cs typeface="Times New Roman" pitchFamily="18" charset="0"/>
              </a:rPr>
              <a:t/>
            </a:r>
            <a:br>
              <a:rPr lang="en-US" altLang="ru-RU" sz="2200" dirty="0" smtClean="0">
                <a:latin typeface="Times New Roman" pitchFamily="18" charset="0"/>
                <a:cs typeface="Times New Roman" pitchFamily="18" charset="0"/>
              </a:rPr>
            </a:br>
            <a:r>
              <a:rPr lang="ru-RU" altLang="ru-RU" sz="2200" dirty="0" smtClean="0">
                <a:latin typeface="Times New Roman" pitchFamily="18" charset="0"/>
                <a:cs typeface="Times New Roman" pitchFamily="18" charset="0"/>
              </a:rPr>
              <a:t/>
            </a:r>
            <a:br>
              <a:rPr lang="ru-RU" altLang="ru-RU" sz="2200" dirty="0" smtClean="0">
                <a:latin typeface="Times New Roman" pitchFamily="18" charset="0"/>
                <a:cs typeface="Times New Roman" pitchFamily="18" charset="0"/>
              </a:rPr>
            </a:br>
            <a:r>
              <a:rPr lang="uz-Cyrl-UZ" altLang="ru-RU" sz="2200" b="1" dirty="0" smtClean="0">
                <a:latin typeface="Times New Roman" pitchFamily="18" charset="0"/>
                <a:cs typeface="Times New Roman" pitchFamily="18" charset="0"/>
              </a:rPr>
              <a:t>4. </a:t>
            </a:r>
            <a:r>
              <a:rPr lang="en-US" altLang="ru-RU" sz="2200" b="1" cap="none" dirty="0" err="1" smtClean="0">
                <a:latin typeface="Times New Roman" pitchFamily="18" charset="0"/>
                <a:cs typeface="Times New Roman" pitchFamily="18" charset="0"/>
              </a:rPr>
              <a:t>Cheklangan</a:t>
            </a:r>
            <a:r>
              <a:rPr lang="en-US" altLang="ru-RU" sz="2200" b="1" cap="none" dirty="0" smtClean="0">
                <a:latin typeface="Times New Roman" pitchFamily="18" charset="0"/>
                <a:cs typeface="Times New Roman" pitchFamily="18" charset="0"/>
              </a:rPr>
              <a:t>  </a:t>
            </a:r>
            <a:r>
              <a:rPr lang="en-US" altLang="ru-RU" sz="2200" b="1" cap="none" dirty="0" err="1" smtClean="0">
                <a:latin typeface="Times New Roman" pitchFamily="18" charset="0"/>
                <a:cs typeface="Times New Roman" pitchFamily="18" charset="0"/>
              </a:rPr>
              <a:t>innovatsion</a:t>
            </a:r>
            <a:r>
              <a:rPr lang="en-US" altLang="ru-RU" sz="2200" b="1" cap="none" dirty="0" smtClean="0">
                <a:latin typeface="Times New Roman" pitchFamily="18" charset="0"/>
                <a:cs typeface="Times New Roman" pitchFamily="18" charset="0"/>
              </a:rPr>
              <a:t> </a:t>
            </a:r>
            <a:r>
              <a:rPr lang="en-US" altLang="ru-RU" sz="2200" b="1" cap="none" dirty="0" err="1" smtClean="0">
                <a:latin typeface="Times New Roman" pitchFamily="18" charset="0"/>
                <a:cs typeface="Times New Roman" pitchFamily="18" charset="0"/>
              </a:rPr>
              <a:t>rivojlanishdagi</a:t>
            </a:r>
            <a:r>
              <a:rPr lang="en-US" altLang="ru-RU" sz="2200" b="1" cap="none" dirty="0" smtClean="0">
                <a:latin typeface="Times New Roman" pitchFamily="18" charset="0"/>
                <a:cs typeface="Times New Roman" pitchFamily="18" charset="0"/>
              </a:rPr>
              <a:t> </a:t>
            </a:r>
            <a:r>
              <a:rPr lang="en-US" altLang="ru-RU" sz="2200" b="1" cap="none" dirty="0" err="1" smtClean="0">
                <a:latin typeface="Times New Roman" pitchFamily="18" charset="0"/>
                <a:cs typeface="Times New Roman" pitchFamily="18" charset="0"/>
              </a:rPr>
              <a:t>mamlakatlar</a:t>
            </a:r>
            <a:r>
              <a:rPr lang="en-US" altLang="ru-RU" sz="2200" b="1" dirty="0" smtClean="0">
                <a:latin typeface="Times New Roman" pitchFamily="18" charset="0"/>
                <a:cs typeface="Times New Roman" pitchFamily="18" charset="0"/>
              </a:rPr>
              <a:t/>
            </a:r>
            <a:br>
              <a:rPr lang="en-US" altLang="ru-RU" sz="2200" b="1" dirty="0" smtClean="0">
                <a:latin typeface="Times New Roman" pitchFamily="18" charset="0"/>
                <a:cs typeface="Times New Roman" pitchFamily="18" charset="0"/>
              </a:rPr>
            </a:br>
            <a:r>
              <a:rPr lang="ru-RU" altLang="ru-RU" sz="2200" cap="none" dirty="0" smtClean="0">
                <a:latin typeface="Times New Roman" pitchFamily="18" charset="0"/>
                <a:cs typeface="Times New Roman" pitchFamily="18" charset="0"/>
              </a:rPr>
              <a:t>(</a:t>
            </a:r>
            <a:r>
              <a:rPr lang="en-US" altLang="ru-RU" sz="2200" cap="none" dirty="0" err="1" smtClean="0">
                <a:latin typeface="Times New Roman" pitchFamily="18" charset="0"/>
                <a:cs typeface="Times New Roman" pitchFamily="18" charset="0"/>
              </a:rPr>
              <a:t>Bolgariya</a:t>
            </a:r>
            <a:r>
              <a:rPr lang="en-US" altLang="ru-RU" sz="2200" cap="none" dirty="0" smtClean="0">
                <a:latin typeface="Times New Roman" pitchFamily="18" charset="0"/>
                <a:cs typeface="Times New Roman" pitchFamily="18" charset="0"/>
              </a:rPr>
              <a:t>, </a:t>
            </a:r>
            <a:r>
              <a:rPr lang="en-US" altLang="ru-RU" sz="2200" cap="none" dirty="0" err="1" smtClean="0">
                <a:latin typeface="Times New Roman" pitchFamily="18" charset="0"/>
                <a:cs typeface="Times New Roman" pitchFamily="18" charset="0"/>
              </a:rPr>
              <a:t>Latviya</a:t>
            </a:r>
            <a:r>
              <a:rPr lang="en-US" altLang="ru-RU" sz="2200" cap="none" dirty="0" smtClean="0">
                <a:latin typeface="Times New Roman" pitchFamily="18" charset="0"/>
                <a:cs typeface="Times New Roman" pitchFamily="18" charset="0"/>
              </a:rPr>
              <a:t>, </a:t>
            </a:r>
            <a:r>
              <a:rPr lang="en-US" altLang="ru-RU" sz="2200" cap="none" dirty="0" err="1" smtClean="0">
                <a:latin typeface="Times New Roman" pitchFamily="18" charset="0"/>
                <a:cs typeface="Times New Roman" pitchFamily="18" charset="0"/>
              </a:rPr>
              <a:t>Litva</a:t>
            </a:r>
            <a:r>
              <a:rPr lang="en-US" altLang="ru-RU" sz="2200" cap="none" dirty="0" smtClean="0">
                <a:latin typeface="Times New Roman" pitchFamily="18" charset="0"/>
                <a:cs typeface="Times New Roman" pitchFamily="18" charset="0"/>
              </a:rPr>
              <a:t> </a:t>
            </a:r>
            <a:r>
              <a:rPr lang="en-US" altLang="ru-RU" sz="2200" cap="none" dirty="0" err="1" smtClean="0">
                <a:latin typeface="Times New Roman" pitchFamily="18" charset="0"/>
                <a:cs typeface="Times New Roman" pitchFamily="18" charset="0"/>
              </a:rPr>
              <a:t>Va</a:t>
            </a:r>
            <a:r>
              <a:rPr lang="en-US" altLang="ru-RU" sz="2200" cap="none" dirty="0" smtClean="0">
                <a:latin typeface="Times New Roman" pitchFamily="18" charset="0"/>
                <a:cs typeface="Times New Roman" pitchFamily="18" charset="0"/>
              </a:rPr>
              <a:t> </a:t>
            </a:r>
            <a:r>
              <a:rPr lang="en-US" altLang="ru-RU" sz="2200" cap="none" dirty="0" err="1" smtClean="0">
                <a:latin typeface="Times New Roman" pitchFamily="18" charset="0"/>
                <a:cs typeface="Times New Roman" pitchFamily="18" charset="0"/>
              </a:rPr>
              <a:t>Ruminiya</a:t>
            </a:r>
            <a:r>
              <a:rPr lang="en-US" altLang="ru-RU" sz="2200" cap="none" dirty="0" smtClean="0">
                <a:latin typeface="Times New Roman" pitchFamily="18" charset="0"/>
                <a:cs typeface="Times New Roman" pitchFamily="18" charset="0"/>
              </a:rPr>
              <a:t>) -</a:t>
            </a:r>
            <a:r>
              <a:rPr lang="en-US" altLang="ru-RU" sz="2200" b="1" cap="none" dirty="0" err="1" smtClean="0">
                <a:latin typeface="Times New Roman" pitchFamily="18" charset="0"/>
                <a:cs typeface="Times New Roman" pitchFamily="18" charset="0"/>
              </a:rPr>
              <a:t>juda</a:t>
            </a:r>
            <a:r>
              <a:rPr lang="en-US" altLang="ru-RU" sz="2200" b="1" cap="none" dirty="0" smtClean="0">
                <a:latin typeface="Times New Roman" pitchFamily="18" charset="0"/>
                <a:cs typeface="Times New Roman" pitchFamily="18" charset="0"/>
              </a:rPr>
              <a:t> past </a:t>
            </a:r>
            <a:r>
              <a:rPr lang="en-US" altLang="ru-RU" sz="2200" b="1" cap="none" dirty="0" err="1" smtClean="0">
                <a:latin typeface="Times New Roman" pitchFamily="18" charset="0"/>
                <a:cs typeface="Times New Roman" pitchFamily="18" charset="0"/>
              </a:rPr>
              <a:t>darajada</a:t>
            </a:r>
            <a:r>
              <a:rPr lang="uz-Cyrl-UZ" altLang="ru-RU" sz="2200" b="1" cap="none" dirty="0" smtClean="0">
                <a:latin typeface="Times New Roman" pitchFamily="18" charset="0"/>
                <a:cs typeface="Times New Roman" pitchFamily="18" charset="0"/>
              </a:rPr>
              <a:t>.</a:t>
            </a:r>
            <a:endParaRPr lang="ru-RU" altLang="ru-RU" sz="2600" b="1" cap="none" dirty="0" smtClean="0">
              <a:latin typeface="Times New Roman" pitchFamily="18" charset="0"/>
              <a:cs typeface="Times New Roman" pitchFamily="18" charset="0"/>
            </a:endParaRPr>
          </a:p>
        </p:txBody>
      </p:sp>
    </p:spTree>
  </p:cSld>
  <p:clrMapOvr>
    <a:masterClrMapping/>
  </p:clrMapOvr>
  <p:transition/>
  <p:timing>
    <p:tnLst>
      <p:par>
        <p:cTn id="1" dur="indefinite" restart="never" nodeType="tmRoot"/>
      </p:par>
    </p:tnLst>
  </p:timing>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Содержимое 2"/>
          <p:cNvSpPr>
            <a:spLocks noGrp="1"/>
          </p:cNvSpPr>
          <p:nvPr>
            <p:ph idx="1"/>
          </p:nvPr>
        </p:nvSpPr>
        <p:spPr>
          <a:xfrm>
            <a:off x="304800" y="500042"/>
            <a:ext cx="8686800" cy="5580083"/>
          </a:xfrm>
        </p:spPr>
        <p:txBody>
          <a:bodyPr>
            <a:normAutofit fontScale="77500" lnSpcReduction="20000"/>
          </a:bodyPr>
          <a:lstStyle/>
          <a:p>
            <a:pPr marL="0" indent="0">
              <a:buNone/>
            </a:pPr>
            <a:r>
              <a:rPr lang="en-US" b="1" i="1" dirty="0" err="1" smtClean="0">
                <a:latin typeface="Times New Roman" pitchFamily="18" charset="0"/>
                <a:cs typeface="Times New Roman" pitchFamily="18" charset="0"/>
              </a:rPr>
              <a:t>Innovatsion</a:t>
            </a:r>
            <a:r>
              <a:rPr lang="en-US" b="1" i="1" dirty="0" smtClean="0">
                <a:latin typeface="Times New Roman" pitchFamily="18" charset="0"/>
                <a:cs typeface="Times New Roman" pitchFamily="18" charset="0"/>
              </a:rPr>
              <a:t> </a:t>
            </a:r>
            <a:r>
              <a:rPr lang="en-US" b="1" i="1" dirty="0" err="1" smtClean="0">
                <a:latin typeface="Times New Roman" pitchFamily="18" charset="0"/>
                <a:cs typeface="Times New Roman" pitchFamily="18" charset="0"/>
              </a:rPr>
              <a:t>menejment</a:t>
            </a:r>
            <a:r>
              <a:rPr lang="en-US" b="1" i="1" dirty="0" smtClean="0">
                <a:latin typeface="Times New Roman" pitchFamily="18" charset="0"/>
                <a:cs typeface="Times New Roman" pitchFamily="18" charset="0"/>
              </a:rPr>
              <a:t> </a:t>
            </a:r>
            <a:r>
              <a:rPr lang="en-US" dirty="0" smtClean="0">
                <a:latin typeface="Times New Roman" pitchFamily="18" charset="0"/>
                <a:cs typeface="Times New Roman" pitchFamily="18" charset="0"/>
              </a:rPr>
              <a:t>– </a:t>
            </a:r>
            <a:r>
              <a:rPr lang="en-US" dirty="0" err="1" smtClean="0">
                <a:latin typeface="Times New Roman" pitchFamily="18" charset="0"/>
                <a:cs typeface="Times New Roman" pitchFamily="18" charset="0"/>
              </a:rPr>
              <a:t>innovatsion</a:t>
            </a:r>
            <a:r>
              <a:rPr lang="ru-RU" dirty="0" smtClean="0">
                <a:latin typeface="Times New Roman" pitchFamily="18" charset="0"/>
                <a:cs typeface="Times New Roman" pitchFamily="18" charset="0"/>
              </a:rPr>
              <a:t> </a:t>
            </a:r>
            <a:r>
              <a:rPr lang="en-US" dirty="0" err="1" smtClean="0">
                <a:latin typeface="Times New Roman" pitchFamily="18" charset="0"/>
                <a:cs typeface="Times New Roman" pitchFamily="18" charset="0"/>
              </a:rPr>
              <a:t>menejerlar</a:t>
            </a:r>
            <a:r>
              <a:rPr lang="en-US" dirty="0" smtClean="0">
                <a:latin typeface="Times New Roman" pitchFamily="18" charset="0"/>
                <a:cs typeface="Times New Roman" pitchFamily="18" charset="0"/>
              </a:rPr>
              <a:t> </a:t>
            </a:r>
            <a:r>
              <a:rPr lang="en-US" dirty="0" err="1" smtClean="0">
                <a:latin typeface="Times New Roman" pitchFamily="18" charset="0"/>
                <a:cs typeface="Times New Roman" pitchFamily="18" charset="0"/>
              </a:rPr>
              <a:t>sifat</a:t>
            </a:r>
            <a:r>
              <a:rPr lang="en-US" dirty="0" smtClean="0">
                <a:latin typeface="Times New Roman" pitchFamily="18" charset="0"/>
                <a:cs typeface="Times New Roman" pitchFamily="18" charset="0"/>
              </a:rPr>
              <a:t> </a:t>
            </a:r>
            <a:r>
              <a:rPr lang="en-US" dirty="0" err="1" smtClean="0">
                <a:latin typeface="Times New Roman" pitchFamily="18" charset="0"/>
                <a:cs typeface="Times New Roman" pitchFamily="18" charset="0"/>
              </a:rPr>
              <a:t>fazilatlarini</a:t>
            </a:r>
            <a:r>
              <a:rPr lang="en-US" dirty="0" smtClean="0">
                <a:latin typeface="Times New Roman" pitchFamily="18" charset="0"/>
                <a:cs typeface="Times New Roman" pitchFamily="18" charset="0"/>
              </a:rPr>
              <a:t> </a:t>
            </a:r>
            <a:r>
              <a:rPr lang="en-US" dirty="0" err="1" smtClean="0">
                <a:latin typeface="Times New Roman" pitchFamily="18" charset="0"/>
                <a:cs typeface="Times New Roman" pitchFamily="18" charset="0"/>
              </a:rPr>
              <a:t>shakllantirishning</a:t>
            </a:r>
            <a:r>
              <a:rPr lang="en-US" dirty="0" smtClean="0">
                <a:latin typeface="Times New Roman" pitchFamily="18" charset="0"/>
                <a:cs typeface="Times New Roman" pitchFamily="18" charset="0"/>
              </a:rPr>
              <a:t> </a:t>
            </a:r>
            <a:r>
              <a:rPr lang="en-US" dirty="0" err="1" smtClean="0">
                <a:latin typeface="Times New Roman" pitchFamily="18" charset="0"/>
                <a:cs typeface="Times New Roman" pitchFamily="18" charset="0"/>
              </a:rPr>
              <a:t>zaruriy</a:t>
            </a:r>
            <a:r>
              <a:rPr lang="en-US" dirty="0" smtClean="0">
                <a:latin typeface="Times New Roman" pitchFamily="18" charset="0"/>
                <a:cs typeface="Times New Roman" pitchFamily="18" charset="0"/>
              </a:rPr>
              <a:t> </a:t>
            </a:r>
            <a:r>
              <a:rPr lang="en-US" dirty="0" err="1" smtClean="0">
                <a:latin typeface="Times New Roman" pitchFamily="18" charset="0"/>
                <a:cs typeface="Times New Roman" pitchFamily="18" charset="0"/>
              </a:rPr>
              <a:t>sharti</a:t>
            </a:r>
            <a:r>
              <a:rPr lang="ru-RU" dirty="0" smtClean="0">
                <a:latin typeface="Times New Roman" pitchFamily="18" charset="0"/>
                <a:cs typeface="Times New Roman" pitchFamily="18" charset="0"/>
              </a:rPr>
              <a:t>.</a:t>
            </a:r>
            <a:r>
              <a:rPr lang="en-US" dirty="0" err="1" smtClean="0">
                <a:latin typeface="Times New Roman" pitchFamily="18" charset="0"/>
                <a:cs typeface="Times New Roman" pitchFamily="18" charset="0"/>
              </a:rPr>
              <a:t>sion</a:t>
            </a:r>
            <a:r>
              <a:rPr lang="en-US" dirty="0" smtClean="0">
                <a:latin typeface="Times New Roman" pitchFamily="18" charset="0"/>
                <a:cs typeface="Times New Roman" pitchFamily="18" charset="0"/>
              </a:rPr>
              <a:t> </a:t>
            </a:r>
            <a:endParaRPr lang="ru-RU" dirty="0" smtClean="0">
              <a:latin typeface="Times New Roman" pitchFamily="18" charset="0"/>
              <a:cs typeface="Times New Roman" pitchFamily="18" charset="0"/>
            </a:endParaRPr>
          </a:p>
          <a:p>
            <a:pPr>
              <a:buNone/>
            </a:pPr>
            <a:r>
              <a:rPr lang="ru-RU" dirty="0" smtClean="0">
                <a:latin typeface="Times New Roman" pitchFamily="18" charset="0"/>
                <a:cs typeface="Times New Roman" pitchFamily="18" charset="0"/>
              </a:rPr>
              <a:t>	</a:t>
            </a:r>
            <a:r>
              <a:rPr lang="en-US" dirty="0" err="1" smtClean="0">
                <a:latin typeface="Times New Roman" pitchFamily="18" charset="0"/>
                <a:cs typeface="Times New Roman" pitchFamily="18" charset="0"/>
              </a:rPr>
              <a:t>Innovatsion</a:t>
            </a:r>
            <a:r>
              <a:rPr lang="en-US" dirty="0" smtClean="0">
                <a:latin typeface="Times New Roman" pitchFamily="18" charset="0"/>
                <a:cs typeface="Times New Roman" pitchFamily="18" charset="0"/>
              </a:rPr>
              <a:t> </a:t>
            </a:r>
            <a:r>
              <a:rPr lang="en-US" dirty="0" err="1" smtClean="0">
                <a:latin typeface="Times New Roman" pitchFamily="18" charset="0"/>
                <a:cs typeface="Times New Roman" pitchFamily="18" charset="0"/>
              </a:rPr>
              <a:t>jarayon</a:t>
            </a:r>
            <a:r>
              <a:rPr lang="en-US" dirty="0" smtClean="0">
                <a:latin typeface="Times New Roman" pitchFamily="18" charset="0"/>
                <a:cs typeface="Times New Roman" pitchFamily="18" charset="0"/>
              </a:rPr>
              <a:t> </a:t>
            </a:r>
            <a:r>
              <a:rPr lang="en-US" dirty="0" err="1" smtClean="0">
                <a:latin typeface="Times New Roman" pitchFamily="18" charset="0"/>
                <a:cs typeface="Times New Roman" pitchFamily="18" charset="0"/>
              </a:rPr>
              <a:t>boshqaruv</a:t>
            </a:r>
            <a:r>
              <a:rPr lang="en-US" dirty="0" smtClean="0">
                <a:latin typeface="Times New Roman" pitchFamily="18" charset="0"/>
                <a:cs typeface="Times New Roman" pitchFamily="18" charset="0"/>
              </a:rPr>
              <a:t> </a:t>
            </a:r>
            <a:r>
              <a:rPr lang="en-US" dirty="0" err="1" smtClean="0">
                <a:latin typeface="Times New Roman" pitchFamily="18" charset="0"/>
                <a:cs typeface="Times New Roman" pitchFamily="18" charset="0"/>
              </a:rPr>
              <a:t>obyekti</a:t>
            </a:r>
            <a:r>
              <a:rPr lang="en-US" dirty="0" smtClean="0">
                <a:latin typeface="Times New Roman" pitchFamily="18" charset="0"/>
                <a:cs typeface="Times New Roman" pitchFamily="18" charset="0"/>
              </a:rPr>
              <a:t> </a:t>
            </a:r>
            <a:r>
              <a:rPr lang="en-US" dirty="0" err="1" smtClean="0">
                <a:latin typeface="Times New Roman" pitchFamily="18" charset="0"/>
                <a:cs typeface="Times New Roman" pitchFamily="18" charset="0"/>
              </a:rPr>
              <a:t>sifatida</a:t>
            </a:r>
            <a:r>
              <a:rPr lang="en-US" dirty="0" smtClean="0">
                <a:latin typeface="Times New Roman" pitchFamily="18" charset="0"/>
                <a:cs typeface="Times New Roman" pitchFamily="18" charset="0"/>
              </a:rPr>
              <a:t> </a:t>
            </a:r>
            <a:r>
              <a:rPr lang="en-US" dirty="0" err="1" smtClean="0">
                <a:latin typeface="Times New Roman" pitchFamily="18" charset="0"/>
                <a:cs typeface="Times New Roman" pitchFamily="18" charset="0"/>
              </a:rPr>
              <a:t>olinadi</a:t>
            </a:r>
            <a:r>
              <a:rPr lang="en-US" dirty="0" smtClean="0">
                <a:latin typeface="Times New Roman" pitchFamily="18" charset="0"/>
                <a:cs typeface="Times New Roman" pitchFamily="18" charset="0"/>
              </a:rPr>
              <a:t>:</a:t>
            </a:r>
          </a:p>
          <a:p>
            <a:pPr>
              <a:buNone/>
            </a:pPr>
            <a:r>
              <a:rPr lang="en-US" dirty="0" smtClean="0">
                <a:latin typeface="Times New Roman" pitchFamily="18" charset="0"/>
                <a:cs typeface="Times New Roman" pitchFamily="18" charset="0"/>
              </a:rPr>
              <a:t>-</a:t>
            </a:r>
            <a:r>
              <a:rPr lang="en-US" dirty="0" err="1" smtClean="0">
                <a:latin typeface="Times New Roman" pitchFamily="18" charset="0"/>
                <a:cs typeface="Times New Roman" pitchFamily="18" charset="0"/>
              </a:rPr>
              <a:t>Innovatsion</a:t>
            </a:r>
            <a:r>
              <a:rPr lang="en-US" dirty="0" smtClean="0">
                <a:latin typeface="Times New Roman" pitchFamily="18" charset="0"/>
                <a:cs typeface="Times New Roman" pitchFamily="18" charset="0"/>
              </a:rPr>
              <a:t> </a:t>
            </a:r>
            <a:r>
              <a:rPr lang="en-US" dirty="0" err="1" smtClean="0">
                <a:latin typeface="Times New Roman" pitchFamily="18" charset="0"/>
                <a:cs typeface="Times New Roman" pitchFamily="18" charset="0"/>
              </a:rPr>
              <a:t>menejmentning</a:t>
            </a:r>
            <a:r>
              <a:rPr lang="en-US" dirty="0" smtClean="0">
                <a:latin typeface="Times New Roman" pitchFamily="18" charset="0"/>
                <a:cs typeface="Times New Roman" pitchFamily="18" charset="0"/>
              </a:rPr>
              <a:t> </a:t>
            </a:r>
            <a:r>
              <a:rPr lang="en-US" dirty="0" err="1" smtClean="0">
                <a:latin typeface="Times New Roman" pitchFamily="18" charset="0"/>
                <a:cs typeface="Times New Roman" pitchFamily="18" charset="0"/>
              </a:rPr>
              <a:t>tashkiliy</a:t>
            </a:r>
            <a:r>
              <a:rPr lang="en-US" dirty="0" smtClean="0">
                <a:latin typeface="Times New Roman" pitchFamily="18" charset="0"/>
                <a:cs typeface="Times New Roman" pitchFamily="18" charset="0"/>
              </a:rPr>
              <a:t> </a:t>
            </a:r>
            <a:r>
              <a:rPr lang="en-US" dirty="0" err="1" smtClean="0">
                <a:latin typeface="Times New Roman" pitchFamily="18" charset="0"/>
                <a:cs typeface="Times New Roman" pitchFamily="18" charset="0"/>
              </a:rPr>
              <a:t>tuzilishi</a:t>
            </a:r>
            <a:r>
              <a:rPr lang="en-US" dirty="0" smtClean="0">
                <a:latin typeface="Times New Roman" pitchFamily="18" charset="0"/>
                <a:cs typeface="Times New Roman" pitchFamily="18" charset="0"/>
              </a:rPr>
              <a:t>;</a:t>
            </a:r>
          </a:p>
          <a:p>
            <a:pPr>
              <a:buNone/>
            </a:pPr>
            <a:r>
              <a:rPr lang="en-US" dirty="0" smtClean="0">
                <a:latin typeface="Times New Roman" pitchFamily="18" charset="0"/>
                <a:cs typeface="Times New Roman" pitchFamily="18" charset="0"/>
              </a:rPr>
              <a:t>-</a:t>
            </a:r>
            <a:r>
              <a:rPr lang="en-US" dirty="0" err="1" smtClean="0">
                <a:latin typeface="Times New Roman" pitchFamily="18" charset="0"/>
                <a:cs typeface="Times New Roman" pitchFamily="18" charset="0"/>
              </a:rPr>
              <a:t>Firmaning</a:t>
            </a:r>
            <a:r>
              <a:rPr lang="en-US" dirty="0" smtClean="0">
                <a:latin typeface="Times New Roman" pitchFamily="18" charset="0"/>
                <a:cs typeface="Times New Roman" pitchFamily="18" charset="0"/>
              </a:rPr>
              <a:t> </a:t>
            </a:r>
            <a:r>
              <a:rPr lang="en-US" dirty="0" err="1" smtClean="0">
                <a:latin typeface="Times New Roman" pitchFamily="18" charset="0"/>
                <a:cs typeface="Times New Roman" pitchFamily="18" charset="0"/>
              </a:rPr>
              <a:t>innovatsion</a:t>
            </a:r>
            <a:r>
              <a:rPr lang="en-US" dirty="0" smtClean="0">
                <a:latin typeface="Times New Roman" pitchFamily="18" charset="0"/>
                <a:cs typeface="Times New Roman" pitchFamily="18" charset="0"/>
              </a:rPr>
              <a:t> </a:t>
            </a:r>
            <a:r>
              <a:rPr lang="en-US" dirty="0" err="1" smtClean="0">
                <a:latin typeface="Times New Roman" pitchFamily="18" charset="0"/>
                <a:cs typeface="Times New Roman" pitchFamily="18" charset="0"/>
              </a:rPr>
              <a:t>siyosati</a:t>
            </a:r>
            <a:r>
              <a:rPr lang="en-US" dirty="0" smtClean="0">
                <a:latin typeface="Times New Roman" pitchFamily="18" charset="0"/>
                <a:cs typeface="Times New Roman" pitchFamily="18" charset="0"/>
              </a:rPr>
              <a:t>;</a:t>
            </a:r>
          </a:p>
          <a:p>
            <a:pPr marL="0" indent="0">
              <a:buNone/>
            </a:pPr>
            <a:r>
              <a:rPr lang="en-US" dirty="0" smtClean="0">
                <a:latin typeface="Times New Roman" pitchFamily="18" charset="0"/>
                <a:cs typeface="Times New Roman" pitchFamily="18" charset="0"/>
              </a:rPr>
              <a:t>-</a:t>
            </a:r>
            <a:r>
              <a:rPr lang="en-US" dirty="0" err="1" smtClean="0">
                <a:latin typeface="Times New Roman" pitchFamily="18" charset="0"/>
                <a:cs typeface="Times New Roman" pitchFamily="18" charset="0"/>
              </a:rPr>
              <a:t>innovatsiyani</a:t>
            </a:r>
            <a:r>
              <a:rPr lang="en-US" dirty="0" smtClean="0">
                <a:latin typeface="Times New Roman" pitchFamily="18" charset="0"/>
                <a:cs typeface="Times New Roman" pitchFamily="18" charset="0"/>
              </a:rPr>
              <a:t> </a:t>
            </a:r>
            <a:r>
              <a:rPr lang="en-US" dirty="0" err="1" smtClean="0">
                <a:latin typeface="Times New Roman" pitchFamily="18" charset="0"/>
                <a:cs typeface="Times New Roman" pitchFamily="18" charset="0"/>
              </a:rPr>
              <a:t>o’zlashtirish</a:t>
            </a:r>
            <a:r>
              <a:rPr lang="en-US" dirty="0" smtClean="0">
                <a:latin typeface="Times New Roman" pitchFamily="18" charset="0"/>
                <a:cs typeface="Times New Roman" pitchFamily="18" charset="0"/>
              </a:rPr>
              <a:t> </a:t>
            </a:r>
            <a:r>
              <a:rPr lang="en-US" dirty="0" err="1" smtClean="0">
                <a:latin typeface="Times New Roman" pitchFamily="18" charset="0"/>
                <a:cs typeface="Times New Roman" pitchFamily="18" charset="0"/>
              </a:rPr>
              <a:t>jarayoniga</a:t>
            </a:r>
            <a:r>
              <a:rPr lang="en-US" dirty="0" smtClean="0">
                <a:latin typeface="Times New Roman" pitchFamily="18" charset="0"/>
                <a:cs typeface="Times New Roman" pitchFamily="18" charset="0"/>
              </a:rPr>
              <a:t> </a:t>
            </a:r>
            <a:r>
              <a:rPr lang="en-US" dirty="0" err="1" smtClean="0">
                <a:latin typeface="Times New Roman" pitchFamily="18" charset="0"/>
                <a:cs typeface="Times New Roman" pitchFamily="18" charset="0"/>
              </a:rPr>
              <a:t>ta’sir</a:t>
            </a:r>
            <a:r>
              <a:rPr lang="en-US" dirty="0" smtClean="0">
                <a:latin typeface="Times New Roman" pitchFamily="18" charset="0"/>
                <a:cs typeface="Times New Roman" pitchFamily="18" charset="0"/>
              </a:rPr>
              <a:t> </a:t>
            </a:r>
            <a:r>
              <a:rPr lang="en-US" dirty="0" err="1" smtClean="0">
                <a:latin typeface="Times New Roman" pitchFamily="18" charset="0"/>
                <a:cs typeface="Times New Roman" pitchFamily="18" charset="0"/>
              </a:rPr>
              <a:t>etuvchi</a:t>
            </a:r>
            <a:r>
              <a:rPr lang="en-US" dirty="0" smtClean="0">
                <a:latin typeface="Times New Roman" pitchFamily="18" charset="0"/>
                <a:cs typeface="Times New Roman" pitchFamily="18" charset="0"/>
              </a:rPr>
              <a:t> </a:t>
            </a:r>
            <a:r>
              <a:rPr lang="en-US" dirty="0" err="1" smtClean="0">
                <a:latin typeface="Times New Roman" pitchFamily="18" charset="0"/>
                <a:cs typeface="Times New Roman" pitchFamily="18" charset="0"/>
              </a:rPr>
              <a:t>omillar</a:t>
            </a:r>
            <a:r>
              <a:rPr lang="en-US" dirty="0" smtClean="0">
                <a:latin typeface="Times New Roman" pitchFamily="18" charset="0"/>
                <a:cs typeface="Times New Roman" pitchFamily="18" charset="0"/>
              </a:rPr>
              <a:t>;</a:t>
            </a:r>
          </a:p>
          <a:p>
            <a:pPr>
              <a:buNone/>
            </a:pPr>
            <a:r>
              <a:rPr lang="en-US" dirty="0" smtClean="0">
                <a:latin typeface="Times New Roman" pitchFamily="18" charset="0"/>
                <a:cs typeface="Times New Roman" pitchFamily="18" charset="0"/>
              </a:rPr>
              <a:t>-</a:t>
            </a:r>
            <a:r>
              <a:rPr lang="en-US" dirty="0" err="1" smtClean="0">
                <a:latin typeface="Times New Roman" pitchFamily="18" charset="0"/>
                <a:cs typeface="Times New Roman" pitchFamily="18" charset="0"/>
              </a:rPr>
              <a:t>innovatsion</a:t>
            </a:r>
            <a:r>
              <a:rPr lang="en-US" dirty="0" smtClean="0">
                <a:latin typeface="Times New Roman" pitchFamily="18" charset="0"/>
                <a:cs typeface="Times New Roman" pitchFamily="18" charset="0"/>
              </a:rPr>
              <a:t> </a:t>
            </a:r>
            <a:r>
              <a:rPr lang="en-US" dirty="0" err="1" smtClean="0">
                <a:latin typeface="Times New Roman" pitchFamily="18" charset="0"/>
                <a:cs typeface="Times New Roman" pitchFamily="18" charset="0"/>
              </a:rPr>
              <a:t>loyihalarni</a:t>
            </a:r>
            <a:r>
              <a:rPr lang="en-US" dirty="0" smtClean="0">
                <a:latin typeface="Times New Roman" pitchFamily="18" charset="0"/>
                <a:cs typeface="Times New Roman" pitchFamily="18" charset="0"/>
              </a:rPr>
              <a:t> </a:t>
            </a:r>
            <a:r>
              <a:rPr lang="en-US" dirty="0" err="1" smtClean="0">
                <a:latin typeface="Times New Roman" pitchFamily="18" charset="0"/>
                <a:cs typeface="Times New Roman" pitchFamily="18" charset="0"/>
              </a:rPr>
              <a:t>boshqarish</a:t>
            </a:r>
            <a:r>
              <a:rPr lang="en-US" dirty="0" smtClean="0">
                <a:latin typeface="Times New Roman" pitchFamily="18" charset="0"/>
                <a:cs typeface="Times New Roman" pitchFamily="18" charset="0"/>
              </a:rPr>
              <a:t>;</a:t>
            </a:r>
          </a:p>
          <a:p>
            <a:pPr>
              <a:buNone/>
            </a:pPr>
            <a:r>
              <a:rPr lang="en-US" dirty="0" smtClean="0">
                <a:latin typeface="Times New Roman" pitchFamily="18" charset="0"/>
                <a:cs typeface="Times New Roman" pitchFamily="18" charset="0"/>
              </a:rPr>
              <a:t>-</a:t>
            </a:r>
            <a:r>
              <a:rPr lang="en-US" dirty="0" err="1" smtClean="0">
                <a:latin typeface="Times New Roman" pitchFamily="18" charset="0"/>
                <a:cs typeface="Times New Roman" pitchFamily="18" charset="0"/>
              </a:rPr>
              <a:t>Ilmiy</a:t>
            </a:r>
            <a:r>
              <a:rPr lang="en-US" dirty="0" smtClean="0">
                <a:latin typeface="Times New Roman" pitchFamily="18" charset="0"/>
                <a:cs typeface="Times New Roman" pitchFamily="18" charset="0"/>
              </a:rPr>
              <a:t> </a:t>
            </a:r>
            <a:r>
              <a:rPr lang="en-US" dirty="0" err="1" smtClean="0">
                <a:latin typeface="Times New Roman" pitchFamily="18" charset="0"/>
                <a:cs typeface="Times New Roman" pitchFamily="18" charset="0"/>
              </a:rPr>
              <a:t>muassasalarda</a:t>
            </a:r>
            <a:r>
              <a:rPr lang="en-US" dirty="0" smtClean="0">
                <a:latin typeface="Times New Roman" pitchFamily="18" charset="0"/>
                <a:cs typeface="Times New Roman" pitchFamily="18" charset="0"/>
              </a:rPr>
              <a:t> </a:t>
            </a:r>
            <a:r>
              <a:rPr lang="en-US" dirty="0" err="1" smtClean="0">
                <a:latin typeface="Times New Roman" pitchFamily="18" charset="0"/>
                <a:cs typeface="Times New Roman" pitchFamily="18" charset="0"/>
              </a:rPr>
              <a:t>xodimlarni</a:t>
            </a:r>
            <a:r>
              <a:rPr lang="en-US" dirty="0" smtClean="0">
                <a:latin typeface="Times New Roman" pitchFamily="18" charset="0"/>
                <a:cs typeface="Times New Roman" pitchFamily="18" charset="0"/>
              </a:rPr>
              <a:t> </a:t>
            </a:r>
            <a:r>
              <a:rPr lang="en-US" dirty="0" err="1" smtClean="0">
                <a:latin typeface="Times New Roman" pitchFamily="18" charset="0"/>
                <a:cs typeface="Times New Roman" pitchFamily="18" charset="0"/>
              </a:rPr>
              <a:t>boshqarish</a:t>
            </a:r>
            <a:r>
              <a:rPr lang="en-US" dirty="0" smtClean="0">
                <a:latin typeface="Times New Roman" pitchFamily="18" charset="0"/>
                <a:cs typeface="Times New Roman" pitchFamily="18" charset="0"/>
              </a:rPr>
              <a:t>;</a:t>
            </a:r>
          </a:p>
          <a:p>
            <a:pPr marL="0" indent="0">
              <a:buNone/>
            </a:pPr>
            <a:r>
              <a:rPr lang="en-US" dirty="0" smtClean="0">
                <a:latin typeface="Times New Roman" pitchFamily="18" charset="0"/>
                <a:cs typeface="Times New Roman" pitchFamily="18" charset="0"/>
              </a:rPr>
              <a:t>-</a:t>
            </a:r>
            <a:r>
              <a:rPr lang="en-US" dirty="0" err="1" smtClean="0">
                <a:latin typeface="Times New Roman" pitchFamily="18" charset="0"/>
                <a:cs typeface="Times New Roman" pitchFamily="18" charset="0"/>
              </a:rPr>
              <a:t>Innovatsion</a:t>
            </a:r>
            <a:r>
              <a:rPr lang="en-US" dirty="0" smtClean="0">
                <a:latin typeface="Times New Roman" pitchFamily="18" charset="0"/>
                <a:cs typeface="Times New Roman" pitchFamily="18" charset="0"/>
              </a:rPr>
              <a:t> </a:t>
            </a:r>
            <a:r>
              <a:rPr lang="en-US" dirty="0" err="1" smtClean="0">
                <a:latin typeface="Times New Roman" pitchFamily="18" charset="0"/>
                <a:cs typeface="Times New Roman" pitchFamily="18" charset="0"/>
              </a:rPr>
              <a:t>korxonalarda</a:t>
            </a:r>
            <a:r>
              <a:rPr lang="en-US" dirty="0" smtClean="0">
                <a:latin typeface="Times New Roman" pitchFamily="18" charset="0"/>
                <a:cs typeface="Times New Roman" pitchFamily="18" charset="0"/>
              </a:rPr>
              <a:t> patent </a:t>
            </a:r>
            <a:r>
              <a:rPr lang="en-US" dirty="0" err="1" smtClean="0">
                <a:latin typeface="Times New Roman" pitchFamily="18" charset="0"/>
                <a:cs typeface="Times New Roman" pitchFamily="18" charset="0"/>
              </a:rPr>
              <a:t>va</a:t>
            </a:r>
            <a:r>
              <a:rPr lang="en-US" dirty="0" smtClean="0">
                <a:latin typeface="Times New Roman" pitchFamily="18" charset="0"/>
                <a:cs typeface="Times New Roman" pitchFamily="18" charset="0"/>
              </a:rPr>
              <a:t> </a:t>
            </a:r>
            <a:r>
              <a:rPr lang="en-US" dirty="0" err="1" smtClean="0">
                <a:latin typeface="Times New Roman" pitchFamily="18" charset="0"/>
                <a:cs typeface="Times New Roman" pitchFamily="18" charset="0"/>
              </a:rPr>
              <a:t>litsenziyalash</a:t>
            </a:r>
            <a:r>
              <a:rPr lang="en-US" dirty="0" smtClean="0">
                <a:latin typeface="Times New Roman" pitchFamily="18" charset="0"/>
                <a:cs typeface="Times New Roman" pitchFamily="18" charset="0"/>
              </a:rPr>
              <a:t> </a:t>
            </a:r>
            <a:r>
              <a:rPr lang="en-US" dirty="0" err="1" smtClean="0">
                <a:latin typeface="Times New Roman" pitchFamily="18" charset="0"/>
                <a:cs typeface="Times New Roman" pitchFamily="18" charset="0"/>
              </a:rPr>
              <a:t>faoliyatini</a:t>
            </a:r>
            <a:r>
              <a:rPr lang="en-US" dirty="0" smtClean="0">
                <a:latin typeface="Times New Roman" pitchFamily="18" charset="0"/>
                <a:cs typeface="Times New Roman" pitchFamily="18" charset="0"/>
              </a:rPr>
              <a:t> </a:t>
            </a:r>
            <a:r>
              <a:rPr lang="en-US" dirty="0" err="1" smtClean="0">
                <a:latin typeface="Times New Roman" pitchFamily="18" charset="0"/>
                <a:cs typeface="Times New Roman" pitchFamily="18" charset="0"/>
              </a:rPr>
              <a:t>tashkil</a:t>
            </a:r>
            <a:r>
              <a:rPr lang="en-US" dirty="0" smtClean="0">
                <a:latin typeface="Times New Roman" pitchFamily="18" charset="0"/>
                <a:cs typeface="Times New Roman" pitchFamily="18" charset="0"/>
              </a:rPr>
              <a:t> </a:t>
            </a:r>
            <a:r>
              <a:rPr lang="en-US" dirty="0" err="1" smtClean="0">
                <a:latin typeface="Times New Roman" pitchFamily="18" charset="0"/>
                <a:cs typeface="Times New Roman" pitchFamily="18" charset="0"/>
              </a:rPr>
              <a:t>etish</a:t>
            </a:r>
            <a:r>
              <a:rPr lang="en-US" dirty="0" smtClean="0">
                <a:latin typeface="Times New Roman" pitchFamily="18" charset="0"/>
                <a:cs typeface="Times New Roman" pitchFamily="18" charset="0"/>
              </a:rPr>
              <a:t>;</a:t>
            </a:r>
          </a:p>
          <a:p>
            <a:pPr marL="0" indent="0">
              <a:buNone/>
            </a:pPr>
            <a:r>
              <a:rPr lang="en-US" dirty="0" smtClean="0">
                <a:latin typeface="Times New Roman" pitchFamily="18" charset="0"/>
                <a:cs typeface="Times New Roman" pitchFamily="18" charset="0"/>
              </a:rPr>
              <a:t>-</a:t>
            </a:r>
            <a:r>
              <a:rPr lang="en-US" dirty="0" err="1" smtClean="0">
                <a:latin typeface="Times New Roman" pitchFamily="18" charset="0"/>
                <a:cs typeface="Times New Roman" pitchFamily="18" charset="0"/>
              </a:rPr>
              <a:t>texnika</a:t>
            </a:r>
            <a:r>
              <a:rPr lang="en-US" dirty="0" smtClean="0">
                <a:latin typeface="Times New Roman" pitchFamily="18" charset="0"/>
                <a:cs typeface="Times New Roman" pitchFamily="18" charset="0"/>
              </a:rPr>
              <a:t> </a:t>
            </a:r>
            <a:r>
              <a:rPr lang="en-US" dirty="0" err="1" smtClean="0">
                <a:latin typeface="Times New Roman" pitchFamily="18" charset="0"/>
                <a:cs typeface="Times New Roman" pitchFamily="18" charset="0"/>
              </a:rPr>
              <a:t>va</a:t>
            </a:r>
            <a:r>
              <a:rPr lang="en-US" dirty="0" smtClean="0">
                <a:latin typeface="Times New Roman" pitchFamily="18" charset="0"/>
                <a:cs typeface="Times New Roman" pitchFamily="18" charset="0"/>
              </a:rPr>
              <a:t> </a:t>
            </a:r>
            <a:r>
              <a:rPr lang="en-US" dirty="0" err="1" smtClean="0">
                <a:latin typeface="Times New Roman" pitchFamily="18" charset="0"/>
                <a:cs typeface="Times New Roman" pitchFamily="18" charset="0"/>
              </a:rPr>
              <a:t>texnologiyani</a:t>
            </a:r>
            <a:r>
              <a:rPr lang="en-US" dirty="0" smtClean="0">
                <a:latin typeface="Times New Roman" pitchFamily="18" charset="0"/>
                <a:cs typeface="Times New Roman" pitchFamily="18" charset="0"/>
              </a:rPr>
              <a:t> </a:t>
            </a:r>
            <a:r>
              <a:rPr lang="en-US" dirty="0" err="1" smtClean="0">
                <a:latin typeface="Times New Roman" pitchFamily="18" charset="0"/>
                <a:cs typeface="Times New Roman" pitchFamily="18" charset="0"/>
              </a:rPr>
              <a:t>yaratish</a:t>
            </a:r>
            <a:r>
              <a:rPr lang="en-US" dirty="0" smtClean="0">
                <a:latin typeface="Times New Roman" pitchFamily="18" charset="0"/>
                <a:cs typeface="Times New Roman" pitchFamily="18" charset="0"/>
              </a:rPr>
              <a:t>, </a:t>
            </a:r>
            <a:r>
              <a:rPr lang="en-US" dirty="0" err="1" smtClean="0">
                <a:latin typeface="Times New Roman" pitchFamily="18" charset="0"/>
                <a:cs typeface="Times New Roman" pitchFamily="18" charset="0"/>
              </a:rPr>
              <a:t>o’zlashtirish</a:t>
            </a:r>
            <a:r>
              <a:rPr lang="en-US" dirty="0" smtClean="0">
                <a:latin typeface="Times New Roman" pitchFamily="18" charset="0"/>
                <a:cs typeface="Times New Roman" pitchFamily="18" charset="0"/>
              </a:rPr>
              <a:t> </a:t>
            </a:r>
            <a:r>
              <a:rPr lang="en-US" dirty="0" err="1" smtClean="0">
                <a:latin typeface="Times New Roman" pitchFamily="18" charset="0"/>
                <a:cs typeface="Times New Roman" pitchFamily="18" charset="0"/>
              </a:rPr>
              <a:t>va</a:t>
            </a:r>
            <a:r>
              <a:rPr lang="en-US" dirty="0" smtClean="0">
                <a:latin typeface="Times New Roman" pitchFamily="18" charset="0"/>
                <a:cs typeface="Times New Roman" pitchFamily="18" charset="0"/>
              </a:rPr>
              <a:t> </a:t>
            </a:r>
            <a:r>
              <a:rPr lang="en-US" dirty="0" err="1" smtClean="0">
                <a:latin typeface="Times New Roman" pitchFamily="18" charset="0"/>
                <a:cs typeface="Times New Roman" pitchFamily="18" charset="0"/>
              </a:rPr>
              <a:t>sifatini</a:t>
            </a:r>
            <a:r>
              <a:rPr lang="en-US" dirty="0" smtClean="0">
                <a:latin typeface="Times New Roman" pitchFamily="18" charset="0"/>
                <a:cs typeface="Times New Roman" pitchFamily="18" charset="0"/>
              </a:rPr>
              <a:t> </a:t>
            </a:r>
            <a:r>
              <a:rPr lang="en-US" dirty="0" err="1" smtClean="0">
                <a:latin typeface="Times New Roman" pitchFamily="18" charset="0"/>
                <a:cs typeface="Times New Roman" pitchFamily="18" charset="0"/>
              </a:rPr>
              <a:t>boshqarish</a:t>
            </a:r>
            <a:r>
              <a:rPr lang="en-US" dirty="0" smtClean="0">
                <a:latin typeface="Times New Roman" pitchFamily="18" charset="0"/>
                <a:cs typeface="Times New Roman" pitchFamily="18" charset="0"/>
              </a:rPr>
              <a:t>;</a:t>
            </a:r>
          </a:p>
          <a:p>
            <a:pPr marL="0" indent="0">
              <a:buNone/>
            </a:pPr>
            <a:r>
              <a:rPr lang="en-US" dirty="0" smtClean="0">
                <a:latin typeface="Times New Roman" pitchFamily="18" charset="0"/>
                <a:cs typeface="Times New Roman" pitchFamily="18" charset="0"/>
              </a:rPr>
              <a:t>-</a:t>
            </a:r>
            <a:r>
              <a:rPr lang="en-US" dirty="0" err="1" smtClean="0">
                <a:latin typeface="Times New Roman" pitchFamily="18" charset="0"/>
                <a:cs typeface="Times New Roman" pitchFamily="18" charset="0"/>
              </a:rPr>
              <a:t>innovatsion</a:t>
            </a:r>
            <a:r>
              <a:rPr lang="en-US" dirty="0" smtClean="0">
                <a:latin typeface="Times New Roman" pitchFamily="18" charset="0"/>
                <a:cs typeface="Times New Roman" pitchFamily="18" charset="0"/>
              </a:rPr>
              <a:t> </a:t>
            </a:r>
            <a:r>
              <a:rPr lang="en-US" dirty="0" err="1" smtClean="0">
                <a:latin typeface="Times New Roman" pitchFamily="18" charset="0"/>
                <a:cs typeface="Times New Roman" pitchFamily="18" charset="0"/>
              </a:rPr>
              <a:t>firmalarni</a:t>
            </a:r>
            <a:r>
              <a:rPr lang="en-US" dirty="0" smtClean="0">
                <a:latin typeface="Times New Roman" pitchFamily="18" charset="0"/>
                <a:cs typeface="Times New Roman" pitchFamily="18" charset="0"/>
              </a:rPr>
              <a:t> </a:t>
            </a:r>
            <a:r>
              <a:rPr lang="en-US" dirty="0" err="1" smtClean="0">
                <a:latin typeface="Times New Roman" pitchFamily="18" charset="0"/>
                <a:cs typeface="Times New Roman" pitchFamily="18" charset="0"/>
              </a:rPr>
              <a:t>strategik</a:t>
            </a:r>
            <a:r>
              <a:rPr lang="en-US" dirty="0" smtClean="0">
                <a:latin typeface="Times New Roman" pitchFamily="18" charset="0"/>
                <a:cs typeface="Times New Roman" pitchFamily="18" charset="0"/>
              </a:rPr>
              <a:t> </a:t>
            </a:r>
            <a:r>
              <a:rPr lang="en-US" dirty="0" err="1" smtClean="0">
                <a:latin typeface="Times New Roman" pitchFamily="18" charset="0"/>
                <a:cs typeface="Times New Roman" pitchFamily="18" charset="0"/>
              </a:rPr>
              <a:t>boshqarish</a:t>
            </a:r>
            <a:r>
              <a:rPr lang="en-US" dirty="0" smtClean="0">
                <a:latin typeface="Times New Roman" pitchFamily="18" charset="0"/>
                <a:cs typeface="Times New Roman" pitchFamily="18" charset="0"/>
              </a:rPr>
              <a:t>;</a:t>
            </a:r>
          </a:p>
          <a:p>
            <a:pPr marL="0" indent="0">
              <a:buNone/>
            </a:pPr>
            <a:r>
              <a:rPr lang="en-US" dirty="0" err="1" smtClean="0">
                <a:latin typeface="Times New Roman" pitchFamily="18" charset="0"/>
                <a:cs typeface="Times New Roman" pitchFamily="18" charset="0"/>
              </a:rPr>
              <a:t>Innovatsiya</a:t>
            </a:r>
            <a:r>
              <a:rPr lang="en-US" dirty="0" smtClean="0">
                <a:latin typeface="Times New Roman" pitchFamily="18" charset="0"/>
                <a:cs typeface="Times New Roman" pitchFamily="18" charset="0"/>
              </a:rPr>
              <a:t> </a:t>
            </a:r>
            <a:r>
              <a:rPr lang="en-US" dirty="0" err="1" smtClean="0">
                <a:latin typeface="Times New Roman" pitchFamily="18" charset="0"/>
                <a:cs typeface="Times New Roman" pitchFamily="18" charset="0"/>
              </a:rPr>
              <a:t>samaradorligini</a:t>
            </a:r>
            <a:r>
              <a:rPr lang="en-US" dirty="0" smtClean="0">
                <a:latin typeface="Times New Roman" pitchFamily="18" charset="0"/>
                <a:cs typeface="Times New Roman" pitchFamily="18" charset="0"/>
              </a:rPr>
              <a:t> </a:t>
            </a:r>
            <a:r>
              <a:rPr lang="en-US" dirty="0" err="1" smtClean="0">
                <a:latin typeface="Times New Roman" pitchFamily="18" charset="0"/>
                <a:cs typeface="Times New Roman" pitchFamily="18" charset="0"/>
              </a:rPr>
              <a:t>baholash</a:t>
            </a:r>
            <a:r>
              <a:rPr lang="en-US" dirty="0" smtClean="0">
                <a:latin typeface="Times New Roman" pitchFamily="18" charset="0"/>
                <a:cs typeface="Times New Roman" pitchFamily="18" charset="0"/>
              </a:rPr>
              <a:t> </a:t>
            </a:r>
            <a:r>
              <a:rPr lang="en-US" dirty="0" err="1" smtClean="0">
                <a:latin typeface="Times New Roman" pitchFamily="18" charset="0"/>
                <a:cs typeface="Times New Roman" pitchFamily="18" charset="0"/>
              </a:rPr>
              <a:t>masalalari</a:t>
            </a:r>
            <a:r>
              <a:rPr lang="en-US" dirty="0" smtClean="0">
                <a:latin typeface="Times New Roman" pitchFamily="18" charset="0"/>
                <a:cs typeface="Times New Roman" pitchFamily="18" charset="0"/>
              </a:rPr>
              <a:t> </a:t>
            </a:r>
            <a:r>
              <a:rPr lang="en-US" dirty="0" err="1" smtClean="0">
                <a:latin typeface="Times New Roman" pitchFamily="18" charset="0"/>
                <a:cs typeface="Times New Roman" pitchFamily="18" charset="0"/>
              </a:rPr>
              <a:t>o’rganiladi</a:t>
            </a:r>
            <a:r>
              <a:rPr lang="en-US" dirty="0" smtClean="0">
                <a:latin typeface="Times New Roman" pitchFamily="18" charset="0"/>
                <a:cs typeface="Times New Roman" pitchFamily="18" charset="0"/>
              </a:rPr>
              <a:t>.</a:t>
            </a:r>
          </a:p>
          <a:p>
            <a:pPr>
              <a:buNone/>
            </a:pPr>
            <a:r>
              <a:rPr lang="en-US" dirty="0" smtClean="0">
                <a:latin typeface="Times New Roman" pitchFamily="18" charset="0"/>
                <a:cs typeface="Times New Roman" pitchFamily="18" charset="0"/>
              </a:rPr>
              <a:t> </a:t>
            </a:r>
          </a:p>
          <a:p>
            <a:pPr>
              <a:buNone/>
            </a:pPr>
            <a:endParaRPr lang="ru-RU" dirty="0"/>
          </a:p>
        </p:txBody>
      </p:sp>
      <p:pic>
        <p:nvPicPr>
          <p:cNvPr id="6146" name="Picture 2"/>
          <p:cNvPicPr>
            <a:picLocks noChangeAspect="1" noChangeArrowheads="1"/>
          </p:cNvPicPr>
          <p:nvPr/>
        </p:nvPicPr>
        <p:blipFill>
          <a:blip r:embed="rId2"/>
          <a:srcRect/>
          <a:stretch>
            <a:fillRect/>
          </a:stretch>
        </p:blipFill>
        <p:spPr bwMode="auto">
          <a:xfrm>
            <a:off x="6515100" y="0"/>
            <a:ext cx="2628900" cy="1743075"/>
          </a:xfrm>
          <a:prstGeom prst="rect">
            <a:avLst/>
          </a:prstGeom>
          <a:noFill/>
          <a:ln w="9525">
            <a:noFill/>
            <a:miter lim="800000"/>
            <a:headEnd/>
            <a:tailEnd/>
          </a:ln>
          <a:effectLst/>
        </p:spPr>
      </p:pic>
    </p:spTree>
  </p:cSld>
  <p:clrMapOvr>
    <a:masterClrMapping/>
  </p:clrMapOvr>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Содержимое 2"/>
          <p:cNvSpPr>
            <a:spLocks noGrp="1"/>
          </p:cNvSpPr>
          <p:nvPr>
            <p:ph idx="1"/>
          </p:nvPr>
        </p:nvSpPr>
        <p:spPr>
          <a:xfrm>
            <a:off x="214282" y="285728"/>
            <a:ext cx="8072494" cy="6286544"/>
          </a:xfrm>
        </p:spPr>
        <p:txBody>
          <a:bodyPr>
            <a:noAutofit/>
          </a:bodyPr>
          <a:lstStyle/>
          <a:p>
            <a:pPr>
              <a:lnSpc>
                <a:spcPct val="170000"/>
              </a:lnSpc>
              <a:buNone/>
            </a:pPr>
            <a:r>
              <a:rPr lang="en-US" sz="1600" b="1" i="1" dirty="0" err="1" smtClean="0">
                <a:latin typeface="Times New Roman" pitchFamily="18" charset="0"/>
                <a:cs typeface="Times New Roman" pitchFamily="18" charset="0"/>
              </a:rPr>
              <a:t>Innovatsion</a:t>
            </a:r>
            <a:r>
              <a:rPr lang="en-US" sz="1600" b="1" i="1" dirty="0" smtClean="0">
                <a:latin typeface="Times New Roman" pitchFamily="18" charset="0"/>
                <a:cs typeface="Times New Roman" pitchFamily="18" charset="0"/>
              </a:rPr>
              <a:t> </a:t>
            </a:r>
            <a:r>
              <a:rPr lang="en-US" sz="1600" b="1" i="1" dirty="0" err="1" smtClean="0">
                <a:latin typeface="Times New Roman" pitchFamily="18" charset="0"/>
                <a:cs typeface="Times New Roman" pitchFamily="18" charset="0"/>
              </a:rPr>
              <a:t>jarayon</a:t>
            </a:r>
            <a:r>
              <a:rPr lang="en-US" sz="1600" b="1" i="1" dirty="0" smtClean="0">
                <a:latin typeface="Times New Roman" pitchFamily="18" charset="0"/>
                <a:cs typeface="Times New Roman" pitchFamily="18" charset="0"/>
              </a:rPr>
              <a:t> </a:t>
            </a:r>
            <a:r>
              <a:rPr lang="en-US" sz="1600" dirty="0" smtClean="0">
                <a:latin typeface="Times New Roman" pitchFamily="18" charset="0"/>
                <a:cs typeface="Times New Roman" pitchFamily="18" charset="0"/>
              </a:rPr>
              <a:t>- </a:t>
            </a:r>
            <a:r>
              <a:rPr lang="en-US" sz="1600" dirty="0" err="1" smtClean="0">
                <a:latin typeface="Times New Roman" pitchFamily="18" charset="0"/>
                <a:cs typeface="Times New Roman" pitchFamily="18" charset="0"/>
              </a:rPr>
              <a:t>bu</a:t>
            </a:r>
            <a:r>
              <a:rPr lang="en-US" sz="1600" dirty="0" smtClean="0">
                <a:latin typeface="Times New Roman" pitchFamily="18" charset="0"/>
                <a:cs typeface="Times New Roman" pitchFamily="18" charset="0"/>
              </a:rPr>
              <a:t> </a:t>
            </a:r>
            <a:r>
              <a:rPr lang="en-US" sz="1600" dirty="0" err="1" smtClean="0">
                <a:latin typeface="Times New Roman" pitchFamily="18" charset="0"/>
                <a:cs typeface="Times New Roman" pitchFamily="18" charset="0"/>
              </a:rPr>
              <a:t>innovatsiyani</a:t>
            </a:r>
            <a:r>
              <a:rPr lang="en-US" sz="1600" dirty="0" smtClean="0">
                <a:latin typeface="Times New Roman" pitchFamily="18" charset="0"/>
                <a:cs typeface="Times New Roman" pitchFamily="18" charset="0"/>
              </a:rPr>
              <a:t> </a:t>
            </a:r>
            <a:r>
              <a:rPr lang="en-US" sz="1600" dirty="0" err="1" smtClean="0">
                <a:latin typeface="Times New Roman" pitchFamily="18" charset="0"/>
                <a:cs typeface="Times New Roman" pitchFamily="18" charset="0"/>
              </a:rPr>
              <a:t>yaratish</a:t>
            </a:r>
            <a:r>
              <a:rPr lang="en-US" sz="1600" dirty="0" smtClean="0">
                <a:latin typeface="Times New Roman" pitchFamily="18" charset="0"/>
                <a:cs typeface="Times New Roman" pitchFamily="18" charset="0"/>
              </a:rPr>
              <a:t>, </a:t>
            </a:r>
            <a:r>
              <a:rPr lang="en-US" sz="1600" dirty="0" err="1" smtClean="0">
                <a:latin typeface="Times New Roman" pitchFamily="18" charset="0"/>
                <a:cs typeface="Times New Roman" pitchFamily="18" charset="0"/>
              </a:rPr>
              <a:t>uni</a:t>
            </a:r>
            <a:r>
              <a:rPr lang="en-US" sz="1600" dirty="0" smtClean="0">
                <a:latin typeface="Times New Roman" pitchFamily="18" charset="0"/>
                <a:cs typeface="Times New Roman" pitchFamily="18" charset="0"/>
              </a:rPr>
              <a:t> </a:t>
            </a:r>
            <a:r>
              <a:rPr lang="en-US" sz="1600" dirty="0" err="1" smtClean="0">
                <a:latin typeface="Times New Roman" pitchFamily="18" charset="0"/>
                <a:cs typeface="Times New Roman" pitchFamily="18" charset="0"/>
              </a:rPr>
              <a:t>amaliyotga</a:t>
            </a:r>
            <a:r>
              <a:rPr lang="en-US" sz="1600" dirty="0" smtClean="0">
                <a:latin typeface="Times New Roman" pitchFamily="18" charset="0"/>
                <a:cs typeface="Times New Roman" pitchFamily="18" charset="0"/>
              </a:rPr>
              <a:t> </a:t>
            </a:r>
            <a:r>
              <a:rPr lang="en-US" sz="1600" dirty="0" err="1" smtClean="0">
                <a:latin typeface="Times New Roman" pitchFamily="18" charset="0"/>
                <a:cs typeface="Times New Roman" pitchFamily="18" charset="0"/>
              </a:rPr>
              <a:t>tadbiq</a:t>
            </a:r>
            <a:r>
              <a:rPr lang="en-US" sz="1600" dirty="0" smtClean="0">
                <a:latin typeface="Times New Roman" pitchFamily="18" charset="0"/>
                <a:cs typeface="Times New Roman" pitchFamily="18" charset="0"/>
              </a:rPr>
              <a:t> </a:t>
            </a:r>
            <a:r>
              <a:rPr lang="en-US" sz="1600" dirty="0" err="1" smtClean="0">
                <a:latin typeface="Times New Roman" pitchFamily="18" charset="0"/>
                <a:cs typeface="Times New Roman" pitchFamily="18" charset="0"/>
              </a:rPr>
              <a:t>etish</a:t>
            </a:r>
            <a:r>
              <a:rPr lang="en-US" sz="1600" dirty="0" smtClean="0">
                <a:latin typeface="Times New Roman" pitchFamily="18" charset="0"/>
                <a:cs typeface="Times New Roman" pitchFamily="18" charset="0"/>
              </a:rPr>
              <a:t> </a:t>
            </a:r>
            <a:r>
              <a:rPr lang="en-US" sz="1600" dirty="0" err="1" smtClean="0">
                <a:latin typeface="Times New Roman" pitchFamily="18" charset="0"/>
                <a:cs typeface="Times New Roman" pitchFamily="18" charset="0"/>
              </a:rPr>
              <a:t>va</a:t>
            </a:r>
            <a:r>
              <a:rPr lang="en-US" sz="1600" dirty="0" smtClean="0">
                <a:latin typeface="Times New Roman" pitchFamily="18" charset="0"/>
                <a:cs typeface="Times New Roman" pitchFamily="18" charset="0"/>
              </a:rPr>
              <a:t> </a:t>
            </a:r>
            <a:r>
              <a:rPr lang="en-US" sz="1600" dirty="0" err="1" smtClean="0">
                <a:latin typeface="Times New Roman" pitchFamily="18" charset="0"/>
                <a:cs typeface="Times New Roman" pitchFamily="18" charset="0"/>
              </a:rPr>
              <a:t>tarqatish</a:t>
            </a:r>
            <a:r>
              <a:rPr lang="en-US" sz="1600" dirty="0" smtClean="0">
                <a:latin typeface="Times New Roman" pitchFamily="18" charset="0"/>
                <a:cs typeface="Times New Roman" pitchFamily="18" charset="0"/>
              </a:rPr>
              <a:t> </a:t>
            </a:r>
            <a:r>
              <a:rPr lang="en-US" sz="1600" dirty="0" err="1" smtClean="0">
                <a:latin typeface="Times New Roman" pitchFamily="18" charset="0"/>
                <a:cs typeface="Times New Roman" pitchFamily="18" charset="0"/>
              </a:rPr>
              <a:t>bilan</a:t>
            </a:r>
            <a:r>
              <a:rPr lang="en-US" sz="1600" dirty="0" smtClean="0">
                <a:latin typeface="Times New Roman" pitchFamily="18" charset="0"/>
                <a:cs typeface="Times New Roman" pitchFamily="18" charset="0"/>
              </a:rPr>
              <a:t> </a:t>
            </a:r>
            <a:r>
              <a:rPr lang="en-US" sz="1600" dirty="0" err="1" smtClean="0">
                <a:latin typeface="Times New Roman" pitchFamily="18" charset="0"/>
                <a:cs typeface="Times New Roman" pitchFamily="18" charset="0"/>
              </a:rPr>
              <a:t>bog’liq</a:t>
            </a:r>
            <a:r>
              <a:rPr lang="en-US" sz="1600" dirty="0" smtClean="0">
                <a:latin typeface="Times New Roman" pitchFamily="18" charset="0"/>
                <a:cs typeface="Times New Roman" pitchFamily="18" charset="0"/>
              </a:rPr>
              <a:t> </a:t>
            </a:r>
            <a:r>
              <a:rPr lang="en-US" sz="1600" dirty="0" err="1" smtClean="0">
                <a:latin typeface="Times New Roman" pitchFamily="18" charset="0"/>
                <a:cs typeface="Times New Roman" pitchFamily="18" charset="0"/>
              </a:rPr>
              <a:t>faoliyat</a:t>
            </a:r>
            <a:r>
              <a:rPr lang="en-US" sz="1600" dirty="0" smtClean="0">
                <a:latin typeface="Times New Roman" pitchFamily="18" charset="0"/>
                <a:cs typeface="Times New Roman" pitchFamily="18" charset="0"/>
              </a:rPr>
              <a:t>.</a:t>
            </a:r>
          </a:p>
          <a:p>
            <a:pPr>
              <a:lnSpc>
                <a:spcPct val="170000"/>
              </a:lnSpc>
              <a:buNone/>
            </a:pPr>
            <a:r>
              <a:rPr lang="en-US" sz="1600" b="1" i="1" dirty="0" err="1" smtClean="0">
                <a:latin typeface="Times New Roman" pitchFamily="18" charset="0"/>
                <a:cs typeface="Times New Roman" pitchFamily="18" charset="0"/>
              </a:rPr>
              <a:t>Yangilik</a:t>
            </a:r>
            <a:r>
              <a:rPr lang="en-US" sz="1600" dirty="0" smtClean="0">
                <a:latin typeface="Times New Roman" pitchFamily="18" charset="0"/>
                <a:cs typeface="Times New Roman" pitchFamily="18" charset="0"/>
              </a:rPr>
              <a:t> – </a:t>
            </a:r>
            <a:r>
              <a:rPr lang="en-US" sz="1600" dirty="0" err="1" smtClean="0">
                <a:latin typeface="Times New Roman" pitchFamily="18" charset="0"/>
                <a:cs typeface="Times New Roman" pitchFamily="18" charset="0"/>
              </a:rPr>
              <a:t>bu</a:t>
            </a:r>
            <a:r>
              <a:rPr lang="en-US" sz="1600" dirty="0" smtClean="0">
                <a:latin typeface="Times New Roman" pitchFamily="18" charset="0"/>
                <a:cs typeface="Times New Roman" pitchFamily="18" charset="0"/>
              </a:rPr>
              <a:t> </a:t>
            </a:r>
            <a:r>
              <a:rPr lang="en-US" sz="1600" dirty="0" err="1" smtClean="0">
                <a:latin typeface="Times New Roman" pitchFamily="18" charset="0"/>
                <a:cs typeface="Times New Roman" pitchFamily="18" charset="0"/>
              </a:rPr>
              <a:t>yangi</a:t>
            </a:r>
            <a:r>
              <a:rPr lang="en-US" sz="1600" dirty="0" smtClean="0">
                <a:latin typeface="Times New Roman" pitchFamily="18" charset="0"/>
                <a:cs typeface="Times New Roman" pitchFamily="18" charset="0"/>
              </a:rPr>
              <a:t> </a:t>
            </a:r>
            <a:r>
              <a:rPr lang="en-US" sz="1600" dirty="0" err="1" smtClean="0">
                <a:latin typeface="Times New Roman" pitchFamily="18" charset="0"/>
                <a:cs typeface="Times New Roman" pitchFamily="18" charset="0"/>
              </a:rPr>
              <a:t>tartib</a:t>
            </a:r>
            <a:r>
              <a:rPr lang="en-US" sz="1600" dirty="0" smtClean="0">
                <a:latin typeface="Times New Roman" pitchFamily="18" charset="0"/>
                <a:cs typeface="Times New Roman" pitchFamily="18" charset="0"/>
              </a:rPr>
              <a:t>, </a:t>
            </a:r>
            <a:r>
              <a:rPr lang="en-US" sz="1600" dirty="0" err="1" smtClean="0">
                <a:latin typeface="Times New Roman" pitchFamily="18" charset="0"/>
                <a:cs typeface="Times New Roman" pitchFamily="18" charset="0"/>
              </a:rPr>
              <a:t>yangi</a:t>
            </a:r>
            <a:r>
              <a:rPr lang="en-US" sz="1600" dirty="0" smtClean="0">
                <a:latin typeface="Times New Roman" pitchFamily="18" charset="0"/>
                <a:cs typeface="Times New Roman" pitchFamily="18" charset="0"/>
              </a:rPr>
              <a:t> </a:t>
            </a:r>
            <a:r>
              <a:rPr lang="en-US" sz="1600" dirty="0" err="1" smtClean="0">
                <a:latin typeface="Times New Roman" pitchFamily="18" charset="0"/>
                <a:cs typeface="Times New Roman" pitchFamily="18" charset="0"/>
              </a:rPr>
              <a:t>usul</a:t>
            </a:r>
            <a:r>
              <a:rPr lang="en-US" sz="1600" dirty="0" smtClean="0">
                <a:latin typeface="Times New Roman" pitchFamily="18" charset="0"/>
                <a:cs typeface="Times New Roman" pitchFamily="18" charset="0"/>
              </a:rPr>
              <a:t> </a:t>
            </a:r>
            <a:r>
              <a:rPr lang="en-US" sz="1600" dirty="0" err="1" smtClean="0">
                <a:latin typeface="Times New Roman" pitchFamily="18" charset="0"/>
                <a:cs typeface="Times New Roman" pitchFamily="18" charset="0"/>
              </a:rPr>
              <a:t>va</a:t>
            </a:r>
            <a:r>
              <a:rPr lang="en-US" sz="1600" dirty="0" smtClean="0">
                <a:latin typeface="Times New Roman" pitchFamily="18" charset="0"/>
                <a:cs typeface="Times New Roman" pitchFamily="18" charset="0"/>
              </a:rPr>
              <a:t> </a:t>
            </a:r>
            <a:r>
              <a:rPr lang="en-US" sz="1600" dirty="0" err="1" smtClean="0">
                <a:latin typeface="Times New Roman" pitchFamily="18" charset="0"/>
                <a:cs typeface="Times New Roman" pitchFamily="18" charset="0"/>
              </a:rPr>
              <a:t>kashfiyot</a:t>
            </a:r>
            <a:r>
              <a:rPr lang="en-US" sz="1600" dirty="0" smtClean="0">
                <a:latin typeface="Times New Roman" pitchFamily="18" charset="0"/>
                <a:cs typeface="Times New Roman" pitchFamily="18" charset="0"/>
              </a:rPr>
              <a:t> </a:t>
            </a:r>
            <a:r>
              <a:rPr lang="en-US" sz="1600" dirty="0" err="1" smtClean="0">
                <a:latin typeface="Times New Roman" pitchFamily="18" charset="0"/>
                <a:cs typeface="Times New Roman" pitchFamily="18" charset="0"/>
              </a:rPr>
              <a:t>bo’lishi</a:t>
            </a:r>
            <a:r>
              <a:rPr lang="en-US" sz="1600" dirty="0" smtClean="0">
                <a:latin typeface="Times New Roman" pitchFamily="18" charset="0"/>
                <a:cs typeface="Times New Roman" pitchFamily="18" charset="0"/>
              </a:rPr>
              <a:t> </a:t>
            </a:r>
            <a:r>
              <a:rPr lang="en-US" sz="1600" dirty="0" err="1" smtClean="0">
                <a:latin typeface="Times New Roman" pitchFamily="18" charset="0"/>
                <a:cs typeface="Times New Roman" pitchFamily="18" charset="0"/>
              </a:rPr>
              <a:t>mumkin</a:t>
            </a:r>
            <a:r>
              <a:rPr lang="en-US" sz="1600" dirty="0" smtClean="0">
                <a:latin typeface="Times New Roman" pitchFamily="18" charset="0"/>
                <a:cs typeface="Times New Roman" pitchFamily="18" charset="0"/>
              </a:rPr>
              <a:t>.</a:t>
            </a:r>
          </a:p>
          <a:p>
            <a:pPr>
              <a:lnSpc>
                <a:spcPct val="170000"/>
              </a:lnSpc>
              <a:buNone/>
            </a:pPr>
            <a:r>
              <a:rPr lang="en-US" sz="1600" b="1" i="1" dirty="0" err="1" smtClean="0">
                <a:latin typeface="Times New Roman" pitchFamily="18" charset="0"/>
                <a:cs typeface="Times New Roman" pitchFamily="18" charset="0"/>
              </a:rPr>
              <a:t>Yangilanish</a:t>
            </a:r>
            <a:r>
              <a:rPr lang="en-US" sz="1600" b="1" i="1" dirty="0" smtClean="0">
                <a:latin typeface="Times New Roman" pitchFamily="18" charset="0"/>
                <a:cs typeface="Times New Roman" pitchFamily="18" charset="0"/>
              </a:rPr>
              <a:t> </a:t>
            </a:r>
            <a:r>
              <a:rPr lang="en-US" sz="1600" dirty="0" smtClean="0">
                <a:latin typeface="Times New Roman" pitchFamily="18" charset="0"/>
                <a:cs typeface="Times New Roman" pitchFamily="18" charset="0"/>
              </a:rPr>
              <a:t>– </a:t>
            </a:r>
            <a:r>
              <a:rPr lang="en-US" sz="1600" dirty="0" err="1" smtClean="0">
                <a:latin typeface="Times New Roman" pitchFamily="18" charset="0"/>
                <a:cs typeface="Times New Roman" pitchFamily="18" charset="0"/>
              </a:rPr>
              <a:t>bu</a:t>
            </a:r>
            <a:r>
              <a:rPr lang="en-US" sz="1600" dirty="0" smtClean="0">
                <a:latin typeface="Times New Roman" pitchFamily="18" charset="0"/>
                <a:cs typeface="Times New Roman" pitchFamily="18" charset="0"/>
              </a:rPr>
              <a:t> </a:t>
            </a:r>
            <a:r>
              <a:rPr lang="en-US" sz="1600" dirty="0" err="1" smtClean="0">
                <a:latin typeface="Times New Roman" pitchFamily="18" charset="0"/>
                <a:cs typeface="Times New Roman" pitchFamily="18" charset="0"/>
              </a:rPr>
              <a:t>yangilikdan</a:t>
            </a:r>
            <a:r>
              <a:rPr lang="en-US" sz="1600" dirty="0" smtClean="0">
                <a:latin typeface="Times New Roman" pitchFamily="18" charset="0"/>
                <a:cs typeface="Times New Roman" pitchFamily="18" charset="0"/>
              </a:rPr>
              <a:t> </a:t>
            </a:r>
            <a:r>
              <a:rPr lang="en-US" sz="1600" dirty="0" err="1" smtClean="0">
                <a:latin typeface="Times New Roman" pitchFamily="18" charset="0"/>
                <a:cs typeface="Times New Roman" pitchFamily="18" charset="0"/>
              </a:rPr>
              <a:t>foydalanganligini</a:t>
            </a:r>
            <a:r>
              <a:rPr lang="en-US" sz="1600" dirty="0" smtClean="0">
                <a:latin typeface="Times New Roman" pitchFamily="18" charset="0"/>
                <a:cs typeface="Times New Roman" pitchFamily="18" charset="0"/>
              </a:rPr>
              <a:t> </a:t>
            </a:r>
            <a:r>
              <a:rPr lang="en-US" sz="1600" dirty="0" err="1" smtClean="0">
                <a:latin typeface="Times New Roman" pitchFamily="18" charset="0"/>
                <a:cs typeface="Times New Roman" pitchFamily="18" charset="0"/>
              </a:rPr>
              <a:t>ifodalovchi</a:t>
            </a:r>
            <a:r>
              <a:rPr lang="en-US" sz="1600" dirty="0" smtClean="0">
                <a:latin typeface="Times New Roman" pitchFamily="18" charset="0"/>
                <a:cs typeface="Times New Roman" pitchFamily="18" charset="0"/>
              </a:rPr>
              <a:t> </a:t>
            </a:r>
            <a:r>
              <a:rPr lang="en-US" sz="1600" dirty="0" err="1" smtClean="0">
                <a:latin typeface="Times New Roman" pitchFamily="18" charset="0"/>
                <a:cs typeface="Times New Roman" pitchFamily="18" charset="0"/>
              </a:rPr>
              <a:t>jarayondir</a:t>
            </a:r>
            <a:r>
              <a:rPr lang="en-US" sz="1600" dirty="0" smtClean="0">
                <a:latin typeface="Times New Roman" pitchFamily="18" charset="0"/>
                <a:cs typeface="Times New Roman" pitchFamily="18" charset="0"/>
              </a:rPr>
              <a:t>. </a:t>
            </a:r>
            <a:r>
              <a:rPr lang="en-US" sz="1600" dirty="0" err="1" smtClean="0">
                <a:latin typeface="Times New Roman" pitchFamily="18" charset="0"/>
                <a:cs typeface="Times New Roman" pitchFamily="18" charset="0"/>
              </a:rPr>
              <a:t>Yangilikni</a:t>
            </a:r>
            <a:r>
              <a:rPr lang="en-US" sz="1600" dirty="0" smtClean="0">
                <a:latin typeface="Times New Roman" pitchFamily="18" charset="0"/>
                <a:cs typeface="Times New Roman" pitchFamily="18" charset="0"/>
              </a:rPr>
              <a:t> </a:t>
            </a:r>
            <a:r>
              <a:rPr lang="en-US" sz="1600" dirty="0" err="1" smtClean="0">
                <a:latin typeface="Times New Roman" pitchFamily="18" charset="0"/>
                <a:cs typeface="Times New Roman" pitchFamily="18" charset="0"/>
              </a:rPr>
              <a:t>amaliyotga</a:t>
            </a:r>
            <a:r>
              <a:rPr lang="en-US" sz="1600" dirty="0" smtClean="0">
                <a:latin typeface="Times New Roman" pitchFamily="18" charset="0"/>
                <a:cs typeface="Times New Roman" pitchFamily="18" charset="0"/>
              </a:rPr>
              <a:t> </a:t>
            </a:r>
            <a:r>
              <a:rPr lang="en-US" sz="1600" dirty="0" err="1" smtClean="0">
                <a:latin typeface="Times New Roman" pitchFamily="18" charset="0"/>
                <a:cs typeface="Times New Roman" pitchFamily="18" charset="0"/>
              </a:rPr>
              <a:t>joriy</a:t>
            </a:r>
            <a:r>
              <a:rPr lang="en-US" sz="1600" dirty="0" smtClean="0">
                <a:latin typeface="Times New Roman" pitchFamily="18" charset="0"/>
                <a:cs typeface="Times New Roman" pitchFamily="18" charset="0"/>
              </a:rPr>
              <a:t> </a:t>
            </a:r>
            <a:r>
              <a:rPr lang="en-US" sz="1600" dirty="0" err="1" smtClean="0">
                <a:latin typeface="Times New Roman" pitchFamily="18" charset="0"/>
                <a:cs typeface="Times New Roman" pitchFamily="18" charset="0"/>
              </a:rPr>
              <a:t>etish</a:t>
            </a:r>
            <a:r>
              <a:rPr lang="en-US" sz="1600" dirty="0" smtClean="0">
                <a:latin typeface="Times New Roman" pitchFamily="18" charset="0"/>
                <a:cs typeface="Times New Roman" pitchFamily="18" charset="0"/>
              </a:rPr>
              <a:t> </a:t>
            </a:r>
            <a:r>
              <a:rPr lang="en-US" sz="1600" dirty="0" err="1" smtClean="0">
                <a:latin typeface="Times New Roman" pitchFamily="18" charset="0"/>
                <a:cs typeface="Times New Roman" pitchFamily="18" charset="0"/>
              </a:rPr>
              <a:t>uchun</a:t>
            </a:r>
            <a:r>
              <a:rPr lang="en-US" sz="1600" dirty="0" smtClean="0">
                <a:latin typeface="Times New Roman" pitchFamily="18" charset="0"/>
                <a:cs typeface="Times New Roman" pitchFamily="18" charset="0"/>
              </a:rPr>
              <a:t> </a:t>
            </a:r>
            <a:r>
              <a:rPr lang="en-US" sz="1600" dirty="0" err="1" smtClean="0">
                <a:latin typeface="Times New Roman" pitchFamily="18" charset="0"/>
                <a:cs typeface="Times New Roman" pitchFamily="18" charset="0"/>
              </a:rPr>
              <a:t>qabul</a:t>
            </a:r>
            <a:r>
              <a:rPr lang="en-US" sz="1600" dirty="0" smtClean="0">
                <a:latin typeface="Times New Roman" pitchFamily="18" charset="0"/>
                <a:cs typeface="Times New Roman" pitchFamily="18" charset="0"/>
              </a:rPr>
              <a:t> </a:t>
            </a:r>
            <a:r>
              <a:rPr lang="en-US" sz="1600" dirty="0" err="1" smtClean="0">
                <a:latin typeface="Times New Roman" pitchFamily="18" charset="0"/>
                <a:cs typeface="Times New Roman" pitchFamily="18" charset="0"/>
              </a:rPr>
              <a:t>qilinishi</a:t>
            </a:r>
            <a:r>
              <a:rPr lang="en-US" sz="1600" dirty="0" smtClean="0">
                <a:latin typeface="Times New Roman" pitchFamily="18" charset="0"/>
                <a:cs typeface="Times New Roman" pitchFamily="18" charset="0"/>
              </a:rPr>
              <a:t> </a:t>
            </a:r>
            <a:r>
              <a:rPr lang="en-US" sz="1600" dirty="0" err="1" smtClean="0">
                <a:latin typeface="Times New Roman" pitchFamily="18" charset="0"/>
                <a:cs typeface="Times New Roman" pitchFamily="18" charset="0"/>
              </a:rPr>
              <a:t>bu</a:t>
            </a:r>
            <a:r>
              <a:rPr lang="en-US" sz="1600" dirty="0" smtClean="0">
                <a:latin typeface="Times New Roman" pitchFamily="18" charset="0"/>
                <a:cs typeface="Times New Roman" pitchFamily="18" charset="0"/>
              </a:rPr>
              <a:t> </a:t>
            </a:r>
            <a:r>
              <a:rPr lang="en-US" sz="1600" b="1" dirty="0" err="1" smtClean="0">
                <a:latin typeface="Times New Roman" pitchFamily="18" charset="0"/>
                <a:cs typeface="Times New Roman" pitchFamily="18" charset="0"/>
              </a:rPr>
              <a:t>innovatsion</a:t>
            </a:r>
            <a:r>
              <a:rPr lang="en-US" sz="1600" b="1" dirty="0" smtClean="0">
                <a:latin typeface="Times New Roman" pitchFamily="18" charset="0"/>
                <a:cs typeface="Times New Roman" pitchFamily="18" charset="0"/>
              </a:rPr>
              <a:t> </a:t>
            </a:r>
            <a:r>
              <a:rPr lang="en-US" sz="1600" b="1" dirty="0" err="1" smtClean="0">
                <a:latin typeface="Times New Roman" pitchFamily="18" charset="0"/>
                <a:cs typeface="Times New Roman" pitchFamily="18" charset="0"/>
              </a:rPr>
              <a:t>jarayondir</a:t>
            </a:r>
            <a:r>
              <a:rPr lang="en-US" sz="1600" b="1" dirty="0" smtClean="0">
                <a:latin typeface="Times New Roman" pitchFamily="18" charset="0"/>
                <a:cs typeface="Times New Roman" pitchFamily="18" charset="0"/>
              </a:rPr>
              <a:t>. </a:t>
            </a:r>
          </a:p>
          <a:p>
            <a:pPr>
              <a:lnSpc>
                <a:spcPct val="170000"/>
              </a:lnSpc>
              <a:buNone/>
            </a:pPr>
            <a:r>
              <a:rPr lang="en-US" sz="1600" b="1" dirty="0" err="1" smtClean="0">
                <a:latin typeface="Times New Roman" pitchFamily="18" charset="0"/>
                <a:cs typeface="Times New Roman" pitchFamily="18" charset="0"/>
              </a:rPr>
              <a:t>Innovatsiyani</a:t>
            </a:r>
            <a:r>
              <a:rPr lang="en-US" sz="1600" b="1" dirty="0" smtClean="0">
                <a:latin typeface="Times New Roman" pitchFamily="18" charset="0"/>
                <a:cs typeface="Times New Roman" pitchFamily="18" charset="0"/>
              </a:rPr>
              <a:t> </a:t>
            </a:r>
            <a:r>
              <a:rPr lang="en-US" sz="1600" b="1" dirty="0" err="1" smtClean="0">
                <a:latin typeface="Times New Roman" pitchFamily="18" charset="0"/>
                <a:cs typeface="Times New Roman" pitchFamily="18" charset="0"/>
              </a:rPr>
              <a:t>tarqatish</a:t>
            </a:r>
            <a:r>
              <a:rPr lang="en-US" sz="1600" dirty="0" smtClean="0">
                <a:latin typeface="Times New Roman" pitchFamily="18" charset="0"/>
                <a:cs typeface="Times New Roman" pitchFamily="18" charset="0"/>
              </a:rPr>
              <a:t> – </a:t>
            </a:r>
            <a:r>
              <a:rPr lang="en-US" sz="1600" dirty="0" err="1" smtClean="0">
                <a:latin typeface="Times New Roman" pitchFamily="18" charset="0"/>
                <a:cs typeface="Times New Roman" pitchFamily="18" charset="0"/>
              </a:rPr>
              <a:t>bu</a:t>
            </a:r>
            <a:r>
              <a:rPr lang="en-US" sz="1600" dirty="0" smtClean="0">
                <a:latin typeface="Times New Roman" pitchFamily="18" charset="0"/>
                <a:cs typeface="Times New Roman" pitchFamily="18" charset="0"/>
              </a:rPr>
              <a:t> </a:t>
            </a:r>
            <a:r>
              <a:rPr lang="en-US" sz="1600" dirty="0" err="1" smtClean="0">
                <a:latin typeface="Times New Roman" pitchFamily="18" charset="0"/>
                <a:cs typeface="Times New Roman" pitchFamily="18" charset="0"/>
              </a:rPr>
              <a:t>axborot</a:t>
            </a:r>
            <a:r>
              <a:rPr lang="en-US" sz="1600" dirty="0" smtClean="0">
                <a:latin typeface="Times New Roman" pitchFamily="18" charset="0"/>
                <a:cs typeface="Times New Roman" pitchFamily="18" charset="0"/>
              </a:rPr>
              <a:t> </a:t>
            </a:r>
            <a:r>
              <a:rPr lang="en-US" sz="1600" dirty="0" err="1" smtClean="0">
                <a:latin typeface="Times New Roman" pitchFamily="18" charset="0"/>
                <a:cs typeface="Times New Roman" pitchFamily="18" charset="0"/>
              </a:rPr>
              <a:t>jarayoni</a:t>
            </a:r>
            <a:r>
              <a:rPr lang="en-US" sz="1600" dirty="0" smtClean="0">
                <a:latin typeface="Times New Roman" pitchFamily="18" charset="0"/>
                <a:cs typeface="Times New Roman" pitchFamily="18" charset="0"/>
              </a:rPr>
              <a:t>, </a:t>
            </a:r>
            <a:r>
              <a:rPr lang="en-US" sz="1600" dirty="0" err="1" smtClean="0">
                <a:latin typeface="Times New Roman" pitchFamily="18" charset="0"/>
                <a:cs typeface="Times New Roman" pitchFamily="18" charset="0"/>
              </a:rPr>
              <a:t>shakl</a:t>
            </a:r>
            <a:r>
              <a:rPr lang="en-US" sz="1600" dirty="0" smtClean="0">
                <a:latin typeface="Times New Roman" pitchFamily="18" charset="0"/>
                <a:cs typeface="Times New Roman" pitchFamily="18" charset="0"/>
              </a:rPr>
              <a:t> </a:t>
            </a:r>
            <a:r>
              <a:rPr lang="en-US" sz="1600" dirty="0" err="1" smtClean="0">
                <a:latin typeface="Times New Roman" pitchFamily="18" charset="0"/>
                <a:cs typeface="Times New Roman" pitchFamily="18" charset="0"/>
              </a:rPr>
              <a:t>va</a:t>
            </a:r>
            <a:r>
              <a:rPr lang="en-US" sz="1600" dirty="0" smtClean="0">
                <a:latin typeface="Times New Roman" pitchFamily="18" charset="0"/>
                <a:cs typeface="Times New Roman" pitchFamily="18" charset="0"/>
              </a:rPr>
              <a:t> </a:t>
            </a:r>
            <a:r>
              <a:rPr lang="en-US" sz="1600" dirty="0" err="1" smtClean="0">
                <a:latin typeface="Times New Roman" pitchFamily="18" charset="0"/>
                <a:cs typeface="Times New Roman" pitchFamily="18" charset="0"/>
              </a:rPr>
              <a:t>tezlik</a:t>
            </a:r>
            <a:r>
              <a:rPr lang="en-US" sz="1600" dirty="0" smtClean="0">
                <a:latin typeface="Times New Roman" pitchFamily="18" charset="0"/>
                <a:cs typeface="Times New Roman" pitchFamily="18" charset="0"/>
              </a:rPr>
              <a:t>, </a:t>
            </a:r>
            <a:r>
              <a:rPr lang="en-US" sz="1600" dirty="0" err="1" smtClean="0">
                <a:latin typeface="Times New Roman" pitchFamily="18" charset="0"/>
                <a:cs typeface="Times New Roman" pitchFamily="18" charset="0"/>
              </a:rPr>
              <a:t>kommunikatsiya</a:t>
            </a:r>
            <a:r>
              <a:rPr lang="en-US" sz="1600" dirty="0" smtClean="0">
                <a:latin typeface="Times New Roman" pitchFamily="18" charset="0"/>
                <a:cs typeface="Times New Roman" pitchFamily="18" charset="0"/>
              </a:rPr>
              <a:t> </a:t>
            </a:r>
            <a:r>
              <a:rPr lang="en-US" sz="1600" dirty="0" err="1" smtClean="0">
                <a:latin typeface="Times New Roman" pitchFamily="18" charset="0"/>
                <a:cs typeface="Times New Roman" pitchFamily="18" charset="0"/>
              </a:rPr>
              <a:t>vositalari</a:t>
            </a:r>
            <a:r>
              <a:rPr lang="en-US" sz="1600" dirty="0" smtClean="0">
                <a:latin typeface="Times New Roman" pitchFamily="18" charset="0"/>
                <a:cs typeface="Times New Roman" pitchFamily="18" charset="0"/>
              </a:rPr>
              <a:t> </a:t>
            </a:r>
            <a:r>
              <a:rPr lang="en-US" sz="1600" dirty="0" err="1" smtClean="0">
                <a:latin typeface="Times New Roman" pitchFamily="18" charset="0"/>
                <a:cs typeface="Times New Roman" pitchFamily="18" charset="0"/>
              </a:rPr>
              <a:t>quvvatiga</a:t>
            </a:r>
            <a:r>
              <a:rPr lang="en-US" sz="1600" dirty="0" smtClean="0">
                <a:latin typeface="Times New Roman" pitchFamily="18" charset="0"/>
                <a:cs typeface="Times New Roman" pitchFamily="18" charset="0"/>
              </a:rPr>
              <a:t>, </a:t>
            </a:r>
            <a:r>
              <a:rPr lang="en-US" sz="1600" dirty="0" err="1" smtClean="0">
                <a:latin typeface="Times New Roman" pitchFamily="18" charset="0"/>
                <a:cs typeface="Times New Roman" pitchFamily="18" charset="0"/>
              </a:rPr>
              <a:t>ma’lumotlarni</a:t>
            </a:r>
            <a:r>
              <a:rPr lang="en-US" sz="1600" dirty="0" smtClean="0">
                <a:latin typeface="Times New Roman" pitchFamily="18" charset="0"/>
                <a:cs typeface="Times New Roman" pitchFamily="18" charset="0"/>
              </a:rPr>
              <a:t> </a:t>
            </a:r>
            <a:r>
              <a:rPr lang="en-US" sz="1600" dirty="0" err="1" smtClean="0">
                <a:latin typeface="Times New Roman" pitchFamily="18" charset="0"/>
                <a:cs typeface="Times New Roman" pitchFamily="18" charset="0"/>
              </a:rPr>
              <a:t>qabul</a:t>
            </a:r>
            <a:r>
              <a:rPr lang="en-US" sz="1600" dirty="0" smtClean="0">
                <a:latin typeface="Times New Roman" pitchFamily="18" charset="0"/>
                <a:cs typeface="Times New Roman" pitchFamily="18" charset="0"/>
              </a:rPr>
              <a:t> </a:t>
            </a:r>
            <a:r>
              <a:rPr lang="en-US" sz="1600" dirty="0" err="1" smtClean="0">
                <a:latin typeface="Times New Roman" pitchFamily="18" charset="0"/>
                <a:cs typeface="Times New Roman" pitchFamily="18" charset="0"/>
              </a:rPr>
              <a:t>qiluvchi</a:t>
            </a:r>
            <a:r>
              <a:rPr lang="en-US" sz="1600" dirty="0" smtClean="0">
                <a:latin typeface="Times New Roman" pitchFamily="18" charset="0"/>
                <a:cs typeface="Times New Roman" pitchFamily="18" charset="0"/>
              </a:rPr>
              <a:t> </a:t>
            </a:r>
            <a:r>
              <a:rPr lang="en-US" sz="1600" dirty="0" err="1" smtClean="0">
                <a:latin typeface="Times New Roman" pitchFamily="18" charset="0"/>
                <a:cs typeface="Times New Roman" pitchFamily="18" charset="0"/>
              </a:rPr>
              <a:t>xo’jalik</a:t>
            </a:r>
            <a:r>
              <a:rPr lang="en-US" sz="1600" dirty="0" smtClean="0">
                <a:latin typeface="Times New Roman" pitchFamily="18" charset="0"/>
                <a:cs typeface="Times New Roman" pitchFamily="18" charset="0"/>
              </a:rPr>
              <a:t> </a:t>
            </a:r>
            <a:r>
              <a:rPr lang="en-US" sz="1600" dirty="0" err="1" smtClean="0">
                <a:latin typeface="Times New Roman" pitchFamily="18" charset="0"/>
                <a:cs typeface="Times New Roman" pitchFamily="18" charset="0"/>
              </a:rPr>
              <a:t>yurituvchi</a:t>
            </a:r>
            <a:r>
              <a:rPr lang="en-US" sz="1600" dirty="0" smtClean="0">
                <a:latin typeface="Times New Roman" pitchFamily="18" charset="0"/>
                <a:cs typeface="Times New Roman" pitchFamily="18" charset="0"/>
              </a:rPr>
              <a:t> </a:t>
            </a:r>
            <a:r>
              <a:rPr lang="en-US" sz="1600" dirty="0" err="1" smtClean="0">
                <a:latin typeface="Times New Roman" pitchFamily="18" charset="0"/>
                <a:cs typeface="Times New Roman" pitchFamily="18" charset="0"/>
              </a:rPr>
              <a:t>subyektlar</a:t>
            </a:r>
            <a:r>
              <a:rPr lang="en-US" sz="1600" dirty="0" smtClean="0">
                <a:latin typeface="Times New Roman" pitchFamily="18" charset="0"/>
                <a:cs typeface="Times New Roman" pitchFamily="18" charset="0"/>
              </a:rPr>
              <a:t>  </a:t>
            </a:r>
            <a:r>
              <a:rPr lang="en-US" sz="1600" dirty="0" err="1" smtClean="0">
                <a:latin typeface="Times New Roman" pitchFamily="18" charset="0"/>
                <a:cs typeface="Times New Roman" pitchFamily="18" charset="0"/>
              </a:rPr>
              <a:t>o’ziga</a:t>
            </a:r>
            <a:r>
              <a:rPr lang="en-US" sz="1600" dirty="0" smtClean="0">
                <a:latin typeface="Times New Roman" pitchFamily="18" charset="0"/>
                <a:cs typeface="Times New Roman" pitchFamily="18" charset="0"/>
              </a:rPr>
              <a:t> </a:t>
            </a:r>
            <a:r>
              <a:rPr lang="en-US" sz="1600" dirty="0" err="1" smtClean="0">
                <a:latin typeface="Times New Roman" pitchFamily="18" charset="0"/>
                <a:cs typeface="Times New Roman" pitchFamily="18" charset="0"/>
              </a:rPr>
              <a:t>xos</a:t>
            </a:r>
            <a:r>
              <a:rPr lang="en-US" sz="1600" dirty="0" smtClean="0">
                <a:latin typeface="Times New Roman" pitchFamily="18" charset="0"/>
                <a:cs typeface="Times New Roman" pitchFamily="18" charset="0"/>
              </a:rPr>
              <a:t> </a:t>
            </a:r>
            <a:r>
              <a:rPr lang="en-US" sz="1600" dirty="0" err="1" smtClean="0">
                <a:latin typeface="Times New Roman" pitchFamily="18" charset="0"/>
                <a:cs typeface="Times New Roman" pitchFamily="18" charset="0"/>
              </a:rPr>
              <a:t>tomonlarga</a:t>
            </a:r>
            <a:r>
              <a:rPr lang="en-US" sz="1600" dirty="0" smtClean="0">
                <a:latin typeface="Times New Roman" pitchFamily="18" charset="0"/>
                <a:cs typeface="Times New Roman" pitchFamily="18" charset="0"/>
              </a:rPr>
              <a:t> </a:t>
            </a:r>
            <a:r>
              <a:rPr lang="en-US" sz="1600" dirty="0" err="1" smtClean="0">
                <a:latin typeface="Times New Roman" pitchFamily="18" charset="0"/>
                <a:cs typeface="Times New Roman" pitchFamily="18" charset="0"/>
              </a:rPr>
              <a:t>va</a:t>
            </a:r>
            <a:r>
              <a:rPr lang="en-US" sz="1600" dirty="0" smtClean="0">
                <a:latin typeface="Times New Roman" pitchFamily="18" charset="0"/>
                <a:cs typeface="Times New Roman" pitchFamily="18" charset="0"/>
              </a:rPr>
              <a:t> </a:t>
            </a:r>
            <a:r>
              <a:rPr lang="en-US" sz="1600" dirty="0" err="1" smtClean="0">
                <a:latin typeface="Times New Roman" pitchFamily="18" charset="0"/>
                <a:cs typeface="Times New Roman" pitchFamily="18" charset="0"/>
              </a:rPr>
              <a:t>amaliyotda</a:t>
            </a:r>
            <a:r>
              <a:rPr lang="en-US" sz="1600" dirty="0" smtClean="0">
                <a:latin typeface="Times New Roman" pitchFamily="18" charset="0"/>
                <a:cs typeface="Times New Roman" pitchFamily="18" charset="0"/>
              </a:rPr>
              <a:t> </a:t>
            </a:r>
            <a:r>
              <a:rPr lang="en-US" sz="1600" dirty="0" err="1" smtClean="0">
                <a:latin typeface="Times New Roman" pitchFamily="18" charset="0"/>
                <a:cs typeface="Times New Roman" pitchFamily="18" charset="0"/>
              </a:rPr>
              <a:t>qo’llanilishiga</a:t>
            </a:r>
            <a:r>
              <a:rPr lang="en-US" sz="1600" dirty="0" smtClean="0">
                <a:latin typeface="Times New Roman" pitchFamily="18" charset="0"/>
                <a:cs typeface="Times New Roman" pitchFamily="18" charset="0"/>
              </a:rPr>
              <a:t> </a:t>
            </a:r>
            <a:r>
              <a:rPr lang="en-US" sz="1600" dirty="0" err="1" smtClean="0">
                <a:latin typeface="Times New Roman" pitchFamily="18" charset="0"/>
                <a:cs typeface="Times New Roman" pitchFamily="18" charset="0"/>
              </a:rPr>
              <a:t>bevosita</a:t>
            </a:r>
            <a:r>
              <a:rPr lang="en-US" sz="1600" dirty="0" smtClean="0">
                <a:latin typeface="Times New Roman" pitchFamily="18" charset="0"/>
                <a:cs typeface="Times New Roman" pitchFamily="18" charset="0"/>
              </a:rPr>
              <a:t> </a:t>
            </a:r>
            <a:r>
              <a:rPr lang="en-US" sz="1600" dirty="0" err="1" smtClean="0">
                <a:latin typeface="Times New Roman" pitchFamily="18" charset="0"/>
                <a:cs typeface="Times New Roman" pitchFamily="18" charset="0"/>
              </a:rPr>
              <a:t>bog’liqdir</a:t>
            </a:r>
            <a:r>
              <a:rPr lang="en-US" sz="1600" dirty="0" smtClean="0">
                <a:latin typeface="Times New Roman" pitchFamily="18" charset="0"/>
                <a:cs typeface="Times New Roman" pitchFamily="18" charset="0"/>
              </a:rPr>
              <a:t>. </a:t>
            </a:r>
          </a:p>
          <a:p>
            <a:pPr>
              <a:lnSpc>
                <a:spcPct val="170000"/>
              </a:lnSpc>
              <a:buNone/>
            </a:pPr>
            <a:r>
              <a:rPr lang="en-US" sz="1600" b="1" i="1" dirty="0" err="1" smtClean="0">
                <a:latin typeface="Times New Roman" pitchFamily="18" charset="0"/>
                <a:cs typeface="Times New Roman" pitchFamily="18" charset="0"/>
              </a:rPr>
              <a:t>Innovatsion</a:t>
            </a:r>
            <a:r>
              <a:rPr lang="en-US" sz="1600" b="1" i="1" dirty="0" smtClean="0">
                <a:latin typeface="Times New Roman" pitchFamily="18" charset="0"/>
                <a:cs typeface="Times New Roman" pitchFamily="18" charset="0"/>
              </a:rPr>
              <a:t> </a:t>
            </a:r>
            <a:r>
              <a:rPr lang="en-US" sz="1600" b="1" i="1" dirty="0" err="1" smtClean="0">
                <a:latin typeface="Times New Roman" pitchFamily="18" charset="0"/>
                <a:cs typeface="Times New Roman" pitchFamily="18" charset="0"/>
              </a:rPr>
              <a:t>jarayon</a:t>
            </a:r>
            <a:r>
              <a:rPr lang="en-US" sz="1600" b="1" i="1" dirty="0" smtClean="0">
                <a:latin typeface="Times New Roman" pitchFamily="18" charset="0"/>
                <a:cs typeface="Times New Roman" pitchFamily="18" charset="0"/>
              </a:rPr>
              <a:t> </a:t>
            </a:r>
            <a:r>
              <a:rPr lang="en-US" sz="1600" b="1" i="1" dirty="0" err="1" smtClean="0">
                <a:latin typeface="Times New Roman" pitchFamily="18" charset="0"/>
                <a:cs typeface="Times New Roman" pitchFamily="18" charset="0"/>
              </a:rPr>
              <a:t>subyektlari</a:t>
            </a:r>
            <a:r>
              <a:rPr lang="en-US" sz="1600" dirty="0" smtClean="0">
                <a:latin typeface="Times New Roman" pitchFamily="18" charset="0"/>
                <a:cs typeface="Times New Roman" pitchFamily="18" charset="0"/>
              </a:rPr>
              <a:t>:</a:t>
            </a:r>
          </a:p>
          <a:p>
            <a:pPr>
              <a:lnSpc>
                <a:spcPct val="170000"/>
              </a:lnSpc>
              <a:buFontTx/>
              <a:buChar char="-"/>
            </a:pPr>
            <a:r>
              <a:rPr lang="en-US" sz="1600" dirty="0" err="1" smtClean="0">
                <a:latin typeface="Times New Roman" pitchFamily="18" charset="0"/>
                <a:cs typeface="Times New Roman" pitchFamily="18" charset="0"/>
              </a:rPr>
              <a:t>Novatorlar</a:t>
            </a:r>
            <a:endParaRPr lang="en-US" sz="1600" dirty="0" smtClean="0">
              <a:latin typeface="Times New Roman" pitchFamily="18" charset="0"/>
              <a:cs typeface="Times New Roman" pitchFamily="18" charset="0"/>
            </a:endParaRPr>
          </a:p>
          <a:p>
            <a:pPr>
              <a:lnSpc>
                <a:spcPct val="170000"/>
              </a:lnSpc>
              <a:buFontTx/>
              <a:buChar char="-"/>
            </a:pPr>
            <a:r>
              <a:rPr lang="en-US" sz="1600" dirty="0" err="1" smtClean="0">
                <a:latin typeface="Times New Roman" pitchFamily="18" charset="0"/>
                <a:cs typeface="Times New Roman" pitchFamily="18" charset="0"/>
              </a:rPr>
              <a:t>Oldingi</a:t>
            </a:r>
            <a:r>
              <a:rPr lang="en-US" sz="1600" dirty="0" smtClean="0">
                <a:latin typeface="Times New Roman" pitchFamily="18" charset="0"/>
                <a:cs typeface="Times New Roman" pitchFamily="18" charset="0"/>
              </a:rPr>
              <a:t> </a:t>
            </a:r>
            <a:r>
              <a:rPr lang="en-US" sz="1600" dirty="0" err="1" smtClean="0">
                <a:latin typeface="Times New Roman" pitchFamily="18" charset="0"/>
                <a:cs typeface="Times New Roman" pitchFamily="18" charset="0"/>
              </a:rPr>
              <a:t>retsipidentlar</a:t>
            </a:r>
            <a:endParaRPr lang="en-US" sz="1600" dirty="0" smtClean="0">
              <a:latin typeface="Times New Roman" pitchFamily="18" charset="0"/>
              <a:cs typeface="Times New Roman" pitchFamily="18" charset="0"/>
            </a:endParaRPr>
          </a:p>
          <a:p>
            <a:pPr>
              <a:lnSpc>
                <a:spcPct val="170000"/>
              </a:lnSpc>
              <a:buFontTx/>
              <a:buChar char="-"/>
            </a:pPr>
            <a:r>
              <a:rPr lang="en-US" sz="1600" dirty="0" err="1" smtClean="0">
                <a:latin typeface="Times New Roman" pitchFamily="18" charset="0"/>
                <a:cs typeface="Times New Roman" pitchFamily="18" charset="0"/>
              </a:rPr>
              <a:t>Oldingi</a:t>
            </a:r>
            <a:r>
              <a:rPr lang="en-US" sz="1600" dirty="0" smtClean="0">
                <a:latin typeface="Times New Roman" pitchFamily="18" charset="0"/>
                <a:cs typeface="Times New Roman" pitchFamily="18" charset="0"/>
              </a:rPr>
              <a:t> </a:t>
            </a:r>
            <a:r>
              <a:rPr lang="en-US" sz="1600" dirty="0" err="1" smtClean="0">
                <a:latin typeface="Times New Roman" pitchFamily="18" charset="0"/>
                <a:cs typeface="Times New Roman" pitchFamily="18" charset="0"/>
              </a:rPr>
              <a:t>ko’plik</a:t>
            </a:r>
            <a:r>
              <a:rPr lang="en-US" sz="1600" dirty="0" smtClean="0">
                <a:latin typeface="Times New Roman" pitchFamily="18" charset="0"/>
                <a:cs typeface="Times New Roman" pitchFamily="18" charset="0"/>
              </a:rPr>
              <a:t> </a:t>
            </a:r>
            <a:r>
              <a:rPr lang="en-US" sz="1600" dirty="0" err="1" smtClean="0">
                <a:latin typeface="Times New Roman" pitchFamily="18" charset="0"/>
                <a:cs typeface="Times New Roman" pitchFamily="18" charset="0"/>
              </a:rPr>
              <a:t>va</a:t>
            </a:r>
            <a:r>
              <a:rPr lang="en-US" sz="1600" dirty="0" smtClean="0">
                <a:latin typeface="Times New Roman" pitchFamily="18" charset="0"/>
                <a:cs typeface="Times New Roman" pitchFamily="18" charset="0"/>
              </a:rPr>
              <a:t> </a:t>
            </a:r>
            <a:r>
              <a:rPr lang="en-US" sz="1600" dirty="0" err="1" smtClean="0">
                <a:latin typeface="Times New Roman" pitchFamily="18" charset="0"/>
                <a:cs typeface="Times New Roman" pitchFamily="18" charset="0"/>
              </a:rPr>
              <a:t>qoloqlar</a:t>
            </a:r>
            <a:r>
              <a:rPr lang="en-US" sz="1600" dirty="0" smtClean="0">
                <a:latin typeface="Times New Roman" pitchFamily="18" charset="0"/>
                <a:cs typeface="Times New Roman" pitchFamily="18" charset="0"/>
              </a:rPr>
              <a:t>/</a:t>
            </a:r>
          </a:p>
          <a:p>
            <a:pPr>
              <a:lnSpc>
                <a:spcPct val="170000"/>
              </a:lnSpc>
              <a:buFontTx/>
              <a:buChar char="-"/>
            </a:pPr>
            <a:endParaRPr lang="ru-RU" sz="1400" dirty="0"/>
          </a:p>
        </p:txBody>
      </p:sp>
      <p:pic>
        <p:nvPicPr>
          <p:cNvPr id="5122" name="Picture 2"/>
          <p:cNvPicPr>
            <a:picLocks noChangeAspect="1" noChangeArrowheads="1"/>
          </p:cNvPicPr>
          <p:nvPr/>
        </p:nvPicPr>
        <p:blipFill>
          <a:blip r:embed="rId2"/>
          <a:srcRect/>
          <a:stretch>
            <a:fillRect/>
          </a:stretch>
        </p:blipFill>
        <p:spPr bwMode="auto">
          <a:xfrm>
            <a:off x="4643438" y="3929066"/>
            <a:ext cx="3214710" cy="2286016"/>
          </a:xfrm>
          <a:prstGeom prst="rect">
            <a:avLst/>
          </a:prstGeom>
          <a:noFill/>
          <a:ln w="9525">
            <a:noFill/>
            <a:miter lim="800000"/>
            <a:headEnd/>
            <a:tailEnd/>
          </a:ln>
          <a:effectLst/>
        </p:spPr>
      </p:pic>
    </p:spTree>
  </p:cSld>
  <p:clrMapOvr>
    <a:masterClrMapping/>
  </p:clrMapOvr>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Содержимое 2"/>
          <p:cNvSpPr>
            <a:spLocks noGrp="1"/>
          </p:cNvSpPr>
          <p:nvPr>
            <p:ph idx="1"/>
          </p:nvPr>
        </p:nvSpPr>
        <p:spPr>
          <a:xfrm>
            <a:off x="304800" y="928670"/>
            <a:ext cx="8686800" cy="5151455"/>
          </a:xfrm>
        </p:spPr>
        <p:txBody>
          <a:bodyPr>
            <a:normAutofit/>
          </a:bodyPr>
          <a:lstStyle/>
          <a:p>
            <a:pPr marL="90488" lvl="6" indent="0" algn="ctr">
              <a:buNone/>
            </a:pPr>
            <a:endParaRPr lang="en-US" sz="4000" b="1" i="1" dirty="0" smtClean="0">
              <a:latin typeface="Times New Roman" pitchFamily="18" charset="0"/>
              <a:cs typeface="Times New Roman" pitchFamily="18" charset="0"/>
            </a:endParaRPr>
          </a:p>
          <a:p>
            <a:pPr marL="90488" lvl="6" indent="0" algn="ctr">
              <a:buNone/>
            </a:pPr>
            <a:r>
              <a:rPr lang="en-US" sz="4000" b="1" i="1" dirty="0" smtClean="0">
                <a:latin typeface="Times New Roman" pitchFamily="18" charset="0"/>
                <a:cs typeface="Times New Roman" pitchFamily="18" charset="0"/>
              </a:rPr>
              <a:t>E’TIBORINGIZ UCHUN RAHMAT!</a:t>
            </a:r>
          </a:p>
          <a:p>
            <a:pPr marL="90488" lvl="6" indent="0" algn="ctr">
              <a:buNone/>
            </a:pPr>
            <a:endParaRPr lang="en-US" sz="4000" b="1" i="1" dirty="0" smtClean="0">
              <a:latin typeface="Times New Roman" pitchFamily="18" charset="0"/>
              <a:cs typeface="Times New Roman" pitchFamily="18" charset="0"/>
            </a:endParaRPr>
          </a:p>
          <a:p>
            <a:pPr marL="90488" lvl="6" indent="0" algn="ctr">
              <a:buNone/>
            </a:pPr>
            <a:endParaRPr lang="en-US" sz="4000" b="1" i="1" dirty="0" smtClean="0">
              <a:latin typeface="Times New Roman" pitchFamily="18" charset="0"/>
              <a:cs typeface="Times New Roman" pitchFamily="18" charset="0"/>
            </a:endParaRPr>
          </a:p>
          <a:p>
            <a:pPr marL="90488" lvl="6" indent="0">
              <a:buNone/>
            </a:pPr>
            <a:r>
              <a:rPr lang="en-US" sz="3200" b="1" i="1" dirty="0" err="1" smtClean="0">
                <a:latin typeface="Times New Roman" pitchFamily="18" charset="0"/>
                <a:cs typeface="Times New Roman" pitchFamily="18" charset="0"/>
              </a:rPr>
              <a:t>Solieva</a:t>
            </a:r>
            <a:r>
              <a:rPr lang="en-US" sz="3200" b="1" i="1" dirty="0" smtClean="0">
                <a:latin typeface="Times New Roman" pitchFamily="18" charset="0"/>
                <a:cs typeface="Times New Roman" pitchFamily="18" charset="0"/>
              </a:rPr>
              <a:t> D.A., PhD researcher, </a:t>
            </a:r>
          </a:p>
          <a:p>
            <a:pPr marL="90488" lvl="6" indent="0">
              <a:buNone/>
            </a:pPr>
            <a:r>
              <a:rPr lang="en-US" sz="3200" b="1" i="1" dirty="0" smtClean="0">
                <a:latin typeface="Times New Roman" pitchFamily="18" charset="0"/>
                <a:cs typeface="Times New Roman" pitchFamily="18" charset="0"/>
              </a:rPr>
              <a:t>Department of “Metrology, standardization and quality management”,</a:t>
            </a:r>
          </a:p>
          <a:p>
            <a:pPr marL="90488" lvl="6" indent="0">
              <a:buNone/>
            </a:pPr>
            <a:r>
              <a:rPr lang="en-US" sz="3200" b="1" i="1" dirty="0" err="1" smtClean="0">
                <a:latin typeface="Times New Roman" pitchFamily="18" charset="0"/>
                <a:cs typeface="Times New Roman" pitchFamily="18" charset="0"/>
              </a:rPr>
              <a:t>Andijan</a:t>
            </a:r>
            <a:r>
              <a:rPr lang="en-US" sz="3200" b="1" i="1" dirty="0" smtClean="0">
                <a:latin typeface="Times New Roman" pitchFamily="18" charset="0"/>
                <a:cs typeface="Times New Roman" pitchFamily="18" charset="0"/>
              </a:rPr>
              <a:t> Machine-Building Institute</a:t>
            </a:r>
            <a:endParaRPr lang="ru-RU" sz="4000" b="1" i="1" dirty="0">
              <a:latin typeface="Times New Roman" pitchFamily="18" charset="0"/>
              <a:cs typeface="Times New Roman" pitchFamily="18" charset="0"/>
            </a:endParaRPr>
          </a:p>
        </p:txBody>
      </p:sp>
      <p:pic>
        <p:nvPicPr>
          <p:cNvPr id="1026" name="Picture 2"/>
          <p:cNvPicPr>
            <a:picLocks noChangeAspect="1" noChangeArrowheads="1"/>
          </p:cNvPicPr>
          <p:nvPr/>
        </p:nvPicPr>
        <p:blipFill>
          <a:blip r:embed="rId2"/>
          <a:srcRect/>
          <a:stretch>
            <a:fillRect/>
          </a:stretch>
        </p:blipFill>
        <p:spPr bwMode="auto">
          <a:xfrm>
            <a:off x="7286644" y="4929198"/>
            <a:ext cx="1524000" cy="1524000"/>
          </a:xfrm>
          <a:prstGeom prst="rect">
            <a:avLst/>
          </a:prstGeom>
          <a:noFill/>
          <a:ln w="9525">
            <a:noFill/>
            <a:miter lim="800000"/>
            <a:headEnd/>
            <a:tailEnd/>
          </a:ln>
          <a:effectLst/>
        </p:spPr>
      </p:pic>
    </p:spTree>
  </p:cSld>
  <p:clrMapOvr>
    <a:masterClrMapping/>
  </p:clrMapOvr>
</p:sld>
</file>

<file path=ppt/theme/_rels/theme1.xml.rels><?xml version="1.0" encoding="UTF-8" standalone="yes"?>
<Relationships xmlns="http://schemas.openxmlformats.org/package/2006/relationships"><Relationship Id="rId2" Type="http://schemas.openxmlformats.org/officeDocument/2006/relationships/image" Target="../media/image2.jpeg"/><Relationship Id="rId1" Type="http://schemas.openxmlformats.org/officeDocument/2006/relationships/image" Target="../media/image1.jpeg"/></Relationships>
</file>

<file path=ppt/theme/theme1.xml><?xml version="1.0" encoding="utf-8"?>
<a:theme xmlns:a="http://schemas.openxmlformats.org/drawingml/2006/main" name="Трек">
  <a:themeElements>
    <a:clrScheme name="Трек">
      <a:dk1>
        <a:sysClr val="windowText" lastClr="1F1F1F"/>
      </a:dk1>
      <a:lt1>
        <a:sysClr val="window" lastClr="FFFFFF"/>
      </a:lt1>
      <a:dk2>
        <a:srgbClr val="4E3B30"/>
      </a:dk2>
      <a:lt2>
        <a:srgbClr val="FBEEC9"/>
      </a:lt2>
      <a:accent1>
        <a:srgbClr val="F0A22E"/>
      </a:accent1>
      <a:accent2>
        <a:srgbClr val="A5644E"/>
      </a:accent2>
      <a:accent3>
        <a:srgbClr val="B58B80"/>
      </a:accent3>
      <a:accent4>
        <a:srgbClr val="C3986D"/>
      </a:accent4>
      <a:accent5>
        <a:srgbClr val="A19574"/>
      </a:accent5>
      <a:accent6>
        <a:srgbClr val="C17529"/>
      </a:accent6>
      <a:hlink>
        <a:srgbClr val="AD1F1F"/>
      </a:hlink>
      <a:folHlink>
        <a:srgbClr val="FFC42F"/>
      </a:folHlink>
    </a:clrScheme>
    <a:fontScheme name="Трек">
      <a:majorFont>
        <a:latin typeface="Franklin Gothic Medium"/>
        <a:ea typeface=""/>
        <a:cs typeface=""/>
        <a:font script="Jpan" typeface="HG創英角ｺﾞｼｯｸUB"/>
        <a:font script="Hang" typeface="돋움"/>
        <a:font script="Hans" typeface="隶书"/>
        <a:font script="Hant" typeface="微軟正黑體"/>
        <a:font script="Arab" typeface="Tahoma"/>
        <a:font script="Hebr" typeface="Aharoni"/>
        <a:font script="Thai" typeface="LilyUPC"/>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majorFont>
      <a:minorFont>
        <a:latin typeface="Franklin Gothic Book"/>
        <a:ea typeface=""/>
        <a:cs typeface=""/>
        <a:font script="Jpan" typeface="HGｺﾞｼｯｸE"/>
        <a:font script="Hang" typeface="돋움"/>
        <a:font script="Hans" typeface="华文楷体"/>
        <a:font script="Hant" typeface="微軟正黑體"/>
        <a:font script="Arab" typeface="Tahoma"/>
        <a:font script="Hebr" typeface="Aharoni"/>
        <a:font script="Thai" typeface="LilyUPC"/>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ahoma"/>
        <a:font script="Uigh" typeface="Microsoft Uighur"/>
      </a:minorFont>
    </a:fontScheme>
    <a:fmtScheme name="Трек">
      <a:fillStyleLst>
        <a:solidFill>
          <a:schemeClr val="phClr"/>
        </a:solidFill>
        <a:gradFill rotWithShape="1">
          <a:gsLst>
            <a:gs pos="0">
              <a:schemeClr val="phClr">
                <a:tint val="30000"/>
                <a:satMod val="250000"/>
              </a:schemeClr>
            </a:gs>
            <a:gs pos="72000">
              <a:schemeClr val="phClr">
                <a:tint val="75000"/>
                <a:satMod val="210000"/>
              </a:schemeClr>
            </a:gs>
            <a:gs pos="100000">
              <a:schemeClr val="phClr">
                <a:tint val="85000"/>
                <a:satMod val="210000"/>
              </a:schemeClr>
            </a:gs>
          </a:gsLst>
          <a:lin ang="5400000" scaled="1"/>
        </a:gradFill>
        <a:gradFill rotWithShape="1">
          <a:gsLst>
            <a:gs pos="0">
              <a:schemeClr val="phClr">
                <a:tint val="75000"/>
                <a:shade val="85000"/>
                <a:satMod val="230000"/>
              </a:schemeClr>
            </a:gs>
            <a:gs pos="25000">
              <a:schemeClr val="phClr">
                <a:tint val="90000"/>
                <a:shade val="70000"/>
                <a:satMod val="220000"/>
              </a:schemeClr>
            </a:gs>
            <a:gs pos="50000">
              <a:schemeClr val="phClr">
                <a:tint val="90000"/>
                <a:shade val="58000"/>
                <a:satMod val="225000"/>
              </a:schemeClr>
            </a:gs>
            <a:gs pos="65000">
              <a:schemeClr val="phClr">
                <a:tint val="90000"/>
                <a:shade val="58000"/>
                <a:satMod val="225000"/>
              </a:schemeClr>
            </a:gs>
            <a:gs pos="80000">
              <a:schemeClr val="phClr">
                <a:tint val="90000"/>
                <a:shade val="69000"/>
                <a:satMod val="220000"/>
              </a:schemeClr>
            </a:gs>
            <a:gs pos="100000">
              <a:schemeClr val="phClr">
                <a:tint val="77000"/>
                <a:shade val="80000"/>
                <a:satMod val="230000"/>
              </a:schemeClr>
            </a:gs>
          </a:gsLst>
          <a:lin ang="5400000" scaled="1"/>
        </a:gradFill>
      </a:fillStyleLst>
      <a:lnStyleLst>
        <a:ln w="10000" cap="flat" cmpd="sng" algn="ctr">
          <a:solidFill>
            <a:schemeClr val="ph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76200" dist="50800" dir="5400000" rotWithShape="0">
              <a:srgbClr val="4E3B30">
                <a:alpha val="60000"/>
              </a:srgbClr>
            </a:outerShdw>
          </a:effectLst>
        </a:effectStyle>
        <a:effectStyle>
          <a:effectLst>
            <a:outerShdw blurRad="76200" dist="50800" dir="5400000" rotWithShape="0">
              <a:srgbClr val="4E3B30">
                <a:alpha val="60000"/>
              </a:srgbClr>
            </a:outerShdw>
          </a:effectLst>
          <a:scene3d>
            <a:camera prst="orthographicFront">
              <a:rot lat="0" lon="0" rev="0"/>
            </a:camera>
            <a:lightRig rig="threePt" dir="tl">
              <a:rot lat="0" lon="0" rev="0"/>
            </a:lightRig>
          </a:scene3d>
          <a:sp3d prstMaterial="metal">
            <a:bevelT w="10000" h="10000"/>
          </a:sp3d>
        </a:effectStyle>
        <a:effectStyle>
          <a:effectLst>
            <a:outerShdw blurRad="76200" dist="50800" dir="5400000" rotWithShape="0">
              <a:srgbClr val="4E3B30">
                <a:alpha val="60000"/>
              </a:srgbClr>
            </a:outerShdw>
          </a:effectLst>
          <a:scene3d>
            <a:camera prst="obliqueTopLeft" fov="600000">
              <a:rot lat="0" lon="0" rev="0"/>
            </a:camera>
            <a:lightRig rig="balanced" dir="t">
              <a:rot lat="0" lon="0" rev="19200000"/>
            </a:lightRig>
          </a:scene3d>
          <a:sp3d contourW="12700" prstMaterial="matte">
            <a:bevelT w="60000" h="50800"/>
            <a:contourClr>
              <a:schemeClr val="phClr">
                <a:shade val="60000"/>
                <a:satMod val="110000"/>
              </a:schemeClr>
            </a:contourClr>
          </a:sp3d>
        </a:effectStyle>
      </a:effectStyleLst>
      <a:bgFillStyleLst>
        <a:solidFill>
          <a:schemeClr val="phClr"/>
        </a:solidFill>
        <a:blipFill>
          <a:blip xmlns:r="http://schemas.openxmlformats.org/officeDocument/2006/relationships" r:embed="rId1">
            <a:duotone>
              <a:schemeClr val="phClr">
                <a:shade val="90000"/>
                <a:satMod val="150000"/>
              </a:schemeClr>
              <a:schemeClr val="phClr">
                <a:tint val="88000"/>
                <a:satMod val="105000"/>
              </a:schemeClr>
            </a:duotone>
          </a:blip>
          <a:tile tx="0" ty="0" sx="95000" sy="95000" flip="none" algn="t"/>
        </a:blipFill>
        <a:blipFill>
          <a:blip xmlns:r="http://schemas.openxmlformats.org/officeDocument/2006/relationships" r:embed="rId2">
            <a:duotone>
              <a:schemeClr val="phClr">
                <a:shade val="30000"/>
                <a:satMod val="455000"/>
              </a:schemeClr>
              <a:schemeClr val="phClr">
                <a:tint val="95000"/>
                <a:satMod val="120000"/>
              </a:schemeClr>
            </a:duotone>
          </a:blip>
          <a:stretch>
            <a:fillRect/>
          </a:stretch>
        </a:blipFill>
      </a:bgFillStyleLst>
    </a:fmtScheme>
  </a:themeElements>
  <a:objectDefaults/>
  <a:extraClrSchemeLst/>
</a:theme>
</file>

<file path=docProps/app.xml><?xml version="1.0" encoding="utf-8"?>
<Properties xmlns="http://schemas.openxmlformats.org/officeDocument/2006/extended-properties" xmlns:vt="http://schemas.openxmlformats.org/officeDocument/2006/docPropsVTypes">
  <Template>Trek</Template>
  <TotalTime>241</TotalTime>
  <Words>393</Words>
  <Application>Microsoft Office PowerPoint</Application>
  <PresentationFormat>Экран (4:3)</PresentationFormat>
  <Paragraphs>46</Paragraphs>
  <Slides>11</Slides>
  <Notes>0</Notes>
  <HiddenSlides>0</HiddenSlides>
  <MMClips>0</MMClips>
  <ScaleCrop>false</ScaleCrop>
  <HeadingPairs>
    <vt:vector size="4" baseType="variant">
      <vt:variant>
        <vt:lpstr>Тема</vt:lpstr>
      </vt:variant>
      <vt:variant>
        <vt:i4>1</vt:i4>
      </vt:variant>
      <vt:variant>
        <vt:lpstr>Заголовки слайдов</vt:lpstr>
      </vt:variant>
      <vt:variant>
        <vt:i4>11</vt:i4>
      </vt:variant>
    </vt:vector>
  </HeadingPairs>
  <TitlesOfParts>
    <vt:vector size="12" baseType="lpstr">
      <vt:lpstr>Трек</vt:lpstr>
      <vt:lpstr>Solieva Dilnoza anvarovna</vt:lpstr>
      <vt:lpstr>Ma’ruza 1. innovatsion menejmentga kirish</vt:lpstr>
      <vt:lpstr>Innovatsion menejmentning asosiy tushunchalari. </vt:lpstr>
      <vt:lpstr> Innovatsiyalarni paydo bo’lishining 2 yo’nalishi</vt:lpstr>
      <vt:lpstr>Слайд 5</vt:lpstr>
      <vt:lpstr>Innovatsion rivojlanish metodologik bazasining majburiy elementi – ilmtalab ishlab  chiqarishning rivojlanish darajasi va iqtisodiyotga intellektual resurslarni jalb etish darajasi hisoblanadi. </vt:lpstr>
      <vt:lpstr>Innovatsion faollikni 3 ta daraja bo’yicha tahlil etish mumkin:  1. Global darajada – mamlakatlarning geografik va sotsial iqtisodiy mezonlariga qarab;  2. Milliy darajada – ma’lum bir mamlakatning rivojlanganlik holati, mavjud muammolar hamda taraqqiyotning kuchli va kuchsiz tomonlariga qarab 3. Hududiy darajada – mamlakat hududlarning farqlanishiga qarab. </vt:lpstr>
      <vt:lpstr>Innovatsion rivojlanishiga qarab mamlakatlarni 4 ta kategoriyaga ajratish mumkin:   1. Innovatsion rivojlanishda lider mamlakatlar (Аqsh, Finlyandiya, Germaniya, Daniya , Shvetsiya) -   yuqori darajada  2. Innovatsion rivojlanishga e’tibor kuchayib borayotgan mamlakatlar (Avstriya, Belgiya, Kipr, Estoniya, Fransiya, Irlandiya, Lyuksemburg, Niderlandiya, Sloveniya, Buyuk Britaniya). o’rta darajada.  3. Innovatsion rivojlanishga e’tibori sust mamlakatlar (Xorvatiya, Chexiya Respublikasi, Gretsiya , Vengriya, Italiya, Malta , Polsha, Portugaliya, Slovakiya, Ispaniya. -  o’rta darajadan past.  4. Cheklangan  innovatsion rivojlanishdagi mamlakatlar (Bolgariya, Latviya, Litva Va Ruminiya) -juda past darajada.</vt:lpstr>
      <vt:lpstr>Слайд 9</vt:lpstr>
      <vt:lpstr>Слайд 10</vt:lpstr>
      <vt:lpstr>Слайд 11</vt:lpstr>
    </vt:vector>
  </TitlesOfParts>
  <Company>Reanimator Extreme Edition</Company>
  <LinksUpToDate>false</LinksUpToDate>
  <SharedDoc>false</SharedDoc>
  <HyperlinksChanged>false</HyperlinksChanged>
  <AppVersion>12.0000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Solieva Dilnoza anvarovna</dc:title>
  <dc:creator>Администратор</dc:creator>
  <cp:lastModifiedBy>Администратор</cp:lastModifiedBy>
  <cp:revision>27</cp:revision>
  <dcterms:created xsi:type="dcterms:W3CDTF">2019-04-22T21:23:25Z</dcterms:created>
  <dcterms:modified xsi:type="dcterms:W3CDTF">2019-04-24T16:55:32Z</dcterms:modified>
</cp:coreProperties>
</file>