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335" r:id="rId2"/>
    <p:sldId id="353" r:id="rId3"/>
    <p:sldId id="369" r:id="rId4"/>
    <p:sldId id="371" r:id="rId5"/>
    <p:sldId id="372" r:id="rId6"/>
    <p:sldId id="350" r:id="rId7"/>
    <p:sldId id="373" r:id="rId8"/>
    <p:sldId id="368" r:id="rId9"/>
    <p:sldId id="374" r:id="rId10"/>
    <p:sldId id="375" r:id="rId11"/>
    <p:sldId id="376" r:id="rId12"/>
    <p:sldId id="377" r:id="rId13"/>
    <p:sldId id="378" r:id="rId14"/>
    <p:sldId id="379" r:id="rId15"/>
    <p:sldId id="380" r:id="rId16"/>
    <p:sldId id="381" r:id="rId17"/>
    <p:sldId id="382" r:id="rId18"/>
    <p:sldId id="383" r:id="rId19"/>
    <p:sldId id="384" r:id="rId20"/>
    <p:sldId id="385" r:id="rId21"/>
    <p:sldId id="386" r:id="rId22"/>
    <p:sldId id="387" r:id="rId23"/>
    <p:sldId id="388" r:id="rId24"/>
    <p:sldId id="389" r:id="rId25"/>
    <p:sldId id="390" r:id="rId26"/>
    <p:sldId id="391" r:id="rId27"/>
    <p:sldId id="351" r:id="rId28"/>
  </p:sldIdLst>
  <p:sldSz cx="9144000" cy="6858000" type="screen4x3"/>
  <p:notesSz cx="6858000" cy="9144000"/>
  <p:custDataLst>
    <p:tags r:id="rId30"/>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399" autoAdjust="0"/>
    <p:restoredTop sz="92998" autoAdjust="0"/>
  </p:normalViewPr>
  <p:slideViewPr>
    <p:cSldViewPr>
      <p:cViewPr varScale="1">
        <p:scale>
          <a:sx n="116" d="100"/>
          <a:sy n="116" d="100"/>
        </p:scale>
        <p:origin x="2178" y="108"/>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108" name="Freeform 12"/>
          <p:cNvSpPr>
            <a:spLocks/>
          </p:cNvSpPr>
          <p:nvPr/>
        </p:nvSpPr>
        <p:spPr bwMode="gray">
          <a:xfrm>
            <a:off x="-9525" y="2997200"/>
            <a:ext cx="2205038" cy="2663825"/>
          </a:xfrm>
          <a:custGeom>
            <a:avLst/>
            <a:gdLst>
              <a:gd name="T0" fmla="*/ 0 w 1406"/>
              <a:gd name="T1" fmla="*/ 1678 h 1678"/>
              <a:gd name="T2" fmla="*/ 0 w 1406"/>
              <a:gd name="T3" fmla="*/ 1134 h 1678"/>
              <a:gd name="T4" fmla="*/ 1406 w 1406"/>
              <a:gd name="T5" fmla="*/ 0 h 1678"/>
              <a:gd name="T6" fmla="*/ 1406 w 1406"/>
              <a:gd name="T7" fmla="*/ 91 h 1678"/>
              <a:gd name="T8" fmla="*/ 0 w 1406"/>
              <a:gd name="T9" fmla="*/ 1678 h 1678"/>
            </a:gdLst>
            <a:ahLst/>
            <a:cxnLst>
              <a:cxn ang="0">
                <a:pos x="T0" y="T1"/>
              </a:cxn>
              <a:cxn ang="0">
                <a:pos x="T2" y="T3"/>
              </a:cxn>
              <a:cxn ang="0">
                <a:pos x="T4" y="T5"/>
              </a:cxn>
              <a:cxn ang="0">
                <a:pos x="T6" y="T7"/>
              </a:cxn>
              <a:cxn ang="0">
                <a:pos x="T8" y="T9"/>
              </a:cxn>
            </a:cxnLst>
            <a:rect l="0" t="0" r="r" b="b"/>
            <a:pathLst>
              <a:path w="1406" h="1678">
                <a:moveTo>
                  <a:pt x="0" y="1678"/>
                </a:moveTo>
                <a:lnTo>
                  <a:pt x="0" y="1134"/>
                </a:lnTo>
                <a:lnTo>
                  <a:pt x="1406" y="0"/>
                </a:lnTo>
                <a:lnTo>
                  <a:pt x="1406" y="91"/>
                </a:lnTo>
                <a:lnTo>
                  <a:pt x="0" y="1678"/>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pic>
        <p:nvPicPr>
          <p:cNvPr id="4103" name="Picture 7" descr="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447800" y="1782763"/>
            <a:ext cx="7359650" cy="1609725"/>
          </a:xfrm>
          <a:prstGeom prst="rect">
            <a:avLst/>
          </a:prstGeom>
          <a:noFill/>
          <a:extLst>
            <a:ext uri="{909E8E84-426E-40DD-AFC4-6F175D3DCCD1}">
              <a14:hiddenFill xmlns:a14="http://schemas.microsoft.com/office/drawing/2010/main">
                <a:solidFill>
                  <a:srgbClr val="FFFFFF"/>
                </a:solidFill>
              </a14:hiddenFill>
            </a:ext>
          </a:extLst>
        </p:spPr>
      </p:pic>
      <p:sp>
        <p:nvSpPr>
          <p:cNvPr id="4104" name="Freeform 8"/>
          <p:cNvSpPr>
            <a:spLocks/>
          </p:cNvSpPr>
          <p:nvPr/>
        </p:nvSpPr>
        <p:spPr bwMode="gray">
          <a:xfrm>
            <a:off x="568325" y="-9525"/>
            <a:ext cx="1784350" cy="6875463"/>
          </a:xfrm>
          <a:custGeom>
            <a:avLst/>
            <a:gdLst>
              <a:gd name="T0" fmla="*/ 0 w 1124"/>
              <a:gd name="T1" fmla="*/ 0 h 4343"/>
              <a:gd name="T2" fmla="*/ 490 w 1124"/>
              <a:gd name="T3" fmla="*/ 2 h 4343"/>
              <a:gd name="T4" fmla="*/ 1124 w 1124"/>
              <a:gd name="T5" fmla="*/ 1373 h 4343"/>
              <a:gd name="T6" fmla="*/ 1124 w 1124"/>
              <a:gd name="T7" fmla="*/ 2036 h 4343"/>
              <a:gd name="T8" fmla="*/ 889 w 1124"/>
              <a:gd name="T9" fmla="*/ 4343 h 4343"/>
              <a:gd name="T10" fmla="*/ 526 w 1124"/>
              <a:gd name="T11" fmla="*/ 4343 h 4343"/>
              <a:gd name="T12" fmla="*/ 1079 w 1124"/>
              <a:gd name="T13" fmla="*/ 2031 h 4343"/>
              <a:gd name="T14" fmla="*/ 1079 w 1124"/>
              <a:gd name="T15" fmla="*/ 1383 h 4343"/>
              <a:gd name="T16" fmla="*/ 0 w 1124"/>
              <a:gd name="T17" fmla="*/ 0 h 4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4" h="4343">
                <a:moveTo>
                  <a:pt x="0" y="0"/>
                </a:moveTo>
                <a:lnTo>
                  <a:pt x="490" y="2"/>
                </a:lnTo>
                <a:lnTo>
                  <a:pt x="1124" y="1373"/>
                </a:lnTo>
                <a:lnTo>
                  <a:pt x="1124" y="2036"/>
                </a:lnTo>
                <a:lnTo>
                  <a:pt x="889" y="4343"/>
                </a:lnTo>
                <a:lnTo>
                  <a:pt x="526" y="4343"/>
                </a:lnTo>
                <a:lnTo>
                  <a:pt x="1079" y="2031"/>
                </a:lnTo>
                <a:lnTo>
                  <a:pt x="1079" y="1383"/>
                </a:lnTo>
                <a:lnTo>
                  <a:pt x="0" y="0"/>
                </a:lnTo>
                <a:close/>
              </a:path>
            </a:pathLst>
          </a:custGeom>
          <a:solidFill>
            <a:schemeClr val="bg1"/>
          </a:soli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5" name="Freeform 9"/>
          <p:cNvSpPr>
            <a:spLocks/>
          </p:cNvSpPr>
          <p:nvPr/>
        </p:nvSpPr>
        <p:spPr bwMode="gray">
          <a:xfrm>
            <a:off x="-12700" y="-9525"/>
            <a:ext cx="2392363" cy="6880225"/>
          </a:xfrm>
          <a:custGeom>
            <a:avLst/>
            <a:gdLst>
              <a:gd name="T0" fmla="*/ 181 w 1507"/>
              <a:gd name="T1" fmla="*/ 0 h 4334"/>
              <a:gd name="T2" fmla="*/ 1507 w 1507"/>
              <a:gd name="T3" fmla="*/ 1379 h 4334"/>
              <a:gd name="T4" fmla="*/ 1507 w 1507"/>
              <a:gd name="T5" fmla="*/ 2036 h 4334"/>
              <a:gd name="T6" fmla="*/ 727 w 1507"/>
              <a:gd name="T7" fmla="*/ 4334 h 4334"/>
              <a:gd name="T8" fmla="*/ 2 w 1507"/>
              <a:gd name="T9" fmla="*/ 4334 h 4334"/>
              <a:gd name="T10" fmla="*/ 2 w 1507"/>
              <a:gd name="T11" fmla="*/ 4162 h 4334"/>
              <a:gd name="T12" fmla="*/ 1441 w 1507"/>
              <a:gd name="T13" fmla="*/ 1936 h 4334"/>
              <a:gd name="T14" fmla="*/ 1441 w 1507"/>
              <a:gd name="T15" fmla="*/ 1447 h 4334"/>
              <a:gd name="T16" fmla="*/ 8 w 1507"/>
              <a:gd name="T17" fmla="*/ 434 h 4334"/>
              <a:gd name="T18" fmla="*/ 0 w 1507"/>
              <a:gd name="T19" fmla="*/ 6 h 4334"/>
              <a:gd name="T20" fmla="*/ 181 w 1507"/>
              <a:gd name="T21" fmla="*/ 0 h 4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7" h="4334">
                <a:moveTo>
                  <a:pt x="181" y="0"/>
                </a:moveTo>
                <a:lnTo>
                  <a:pt x="1507" y="1379"/>
                </a:lnTo>
                <a:lnTo>
                  <a:pt x="1507" y="2036"/>
                </a:lnTo>
                <a:lnTo>
                  <a:pt x="727" y="4334"/>
                </a:lnTo>
                <a:lnTo>
                  <a:pt x="2" y="4334"/>
                </a:lnTo>
                <a:lnTo>
                  <a:pt x="2" y="4162"/>
                </a:lnTo>
                <a:lnTo>
                  <a:pt x="1441" y="1936"/>
                </a:lnTo>
                <a:lnTo>
                  <a:pt x="1441" y="1447"/>
                </a:lnTo>
                <a:lnTo>
                  <a:pt x="8" y="434"/>
                </a:lnTo>
                <a:lnTo>
                  <a:pt x="0" y="6"/>
                </a:lnTo>
                <a:lnTo>
                  <a:pt x="181"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6" name="Freeform 10"/>
          <p:cNvSpPr>
            <a:spLocks/>
          </p:cNvSpPr>
          <p:nvPr/>
        </p:nvSpPr>
        <p:spPr bwMode="gray">
          <a:xfrm>
            <a:off x="2557463" y="0"/>
            <a:ext cx="3022600" cy="6858000"/>
          </a:xfrm>
          <a:custGeom>
            <a:avLst/>
            <a:gdLst>
              <a:gd name="T0" fmla="*/ 1904 w 1904"/>
              <a:gd name="T1" fmla="*/ 0 h 4354"/>
              <a:gd name="T2" fmla="*/ 1178 w 1904"/>
              <a:gd name="T3" fmla="*/ 0 h 4354"/>
              <a:gd name="T4" fmla="*/ 0 w 1904"/>
              <a:gd name="T5" fmla="*/ 1342 h 4354"/>
              <a:gd name="T6" fmla="*/ 0 w 1904"/>
              <a:gd name="T7" fmla="*/ 1950 h 4354"/>
              <a:gd name="T8" fmla="*/ 498 w 1904"/>
              <a:gd name="T9" fmla="*/ 4354 h 4354"/>
              <a:gd name="T10" fmla="*/ 1088 w 1904"/>
              <a:gd name="T11" fmla="*/ 4354 h 4354"/>
              <a:gd name="T12" fmla="*/ 44 w 1904"/>
              <a:gd name="T13" fmla="*/ 1985 h 4354"/>
              <a:gd name="T14" fmla="*/ 44 w 1904"/>
              <a:gd name="T15" fmla="*/ 1361 h 4354"/>
              <a:gd name="T16" fmla="*/ 1904 w 1904"/>
              <a:gd name="T17"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4" h="4354">
                <a:moveTo>
                  <a:pt x="1904" y="0"/>
                </a:moveTo>
                <a:lnTo>
                  <a:pt x="1178" y="0"/>
                </a:lnTo>
                <a:lnTo>
                  <a:pt x="0" y="1342"/>
                </a:lnTo>
                <a:lnTo>
                  <a:pt x="0" y="1950"/>
                </a:lnTo>
                <a:lnTo>
                  <a:pt x="498" y="4354"/>
                </a:lnTo>
                <a:lnTo>
                  <a:pt x="1088" y="4354"/>
                </a:lnTo>
                <a:lnTo>
                  <a:pt x="44" y="1985"/>
                </a:lnTo>
                <a:lnTo>
                  <a:pt x="44" y="1361"/>
                </a:lnTo>
                <a:lnTo>
                  <a:pt x="1904" y="0"/>
                </a:lnTo>
                <a:close/>
              </a:path>
            </a:pathLst>
          </a:custGeom>
          <a:solidFill>
            <a:srgbClr val="D3D3D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7" name="Freeform 11"/>
          <p:cNvSpPr>
            <a:spLocks/>
          </p:cNvSpPr>
          <p:nvPr/>
        </p:nvSpPr>
        <p:spPr bwMode="gray">
          <a:xfrm>
            <a:off x="2959100" y="-14288"/>
            <a:ext cx="2711450" cy="1887538"/>
          </a:xfrm>
          <a:custGeom>
            <a:avLst/>
            <a:gdLst>
              <a:gd name="T0" fmla="*/ 1708 w 1708"/>
              <a:gd name="T1" fmla="*/ 1 h 1189"/>
              <a:gd name="T2" fmla="*/ 1379 w 1708"/>
              <a:gd name="T3" fmla="*/ 0 h 1189"/>
              <a:gd name="T4" fmla="*/ 0 w 1708"/>
              <a:gd name="T5" fmla="*/ 1189 h 1189"/>
              <a:gd name="T6" fmla="*/ 1708 w 1708"/>
              <a:gd name="T7" fmla="*/ 1 h 1189"/>
            </a:gdLst>
            <a:ahLst/>
            <a:cxnLst>
              <a:cxn ang="0">
                <a:pos x="T0" y="T1"/>
              </a:cxn>
              <a:cxn ang="0">
                <a:pos x="T2" y="T3"/>
              </a:cxn>
              <a:cxn ang="0">
                <a:pos x="T4" y="T5"/>
              </a:cxn>
              <a:cxn ang="0">
                <a:pos x="T6" y="T7"/>
              </a:cxn>
            </a:cxnLst>
            <a:rect l="0" t="0" r="r" b="b"/>
            <a:pathLst>
              <a:path w="1708" h="1189">
                <a:moveTo>
                  <a:pt x="1708" y="1"/>
                </a:moveTo>
                <a:lnTo>
                  <a:pt x="1379" y="0"/>
                </a:lnTo>
                <a:lnTo>
                  <a:pt x="0" y="1189"/>
                </a:lnTo>
                <a:lnTo>
                  <a:pt x="1708" y="1"/>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09" name="Freeform 13"/>
          <p:cNvSpPr>
            <a:spLocks/>
          </p:cNvSpPr>
          <p:nvPr/>
        </p:nvSpPr>
        <p:spPr bwMode="gray">
          <a:xfrm>
            <a:off x="2498725" y="-9525"/>
            <a:ext cx="6105525" cy="6867525"/>
          </a:xfrm>
          <a:custGeom>
            <a:avLst/>
            <a:gdLst>
              <a:gd name="T0" fmla="*/ 3665 w 3846"/>
              <a:gd name="T1" fmla="*/ 0 h 4354"/>
              <a:gd name="T2" fmla="*/ 2122 w 3846"/>
              <a:gd name="T3" fmla="*/ 0 h 4354"/>
              <a:gd name="T4" fmla="*/ 0 w 3846"/>
              <a:gd name="T5" fmla="*/ 1339 h 4354"/>
              <a:gd name="T6" fmla="*/ 0 w 3846"/>
              <a:gd name="T7" fmla="*/ 1950 h 4354"/>
              <a:gd name="T8" fmla="*/ 1215 w 3846"/>
              <a:gd name="T9" fmla="*/ 4354 h 4354"/>
              <a:gd name="T10" fmla="*/ 1941 w 3846"/>
              <a:gd name="T11" fmla="*/ 4354 h 4354"/>
              <a:gd name="T12" fmla="*/ 72 w 3846"/>
              <a:gd name="T13" fmla="*/ 1877 h 4354"/>
              <a:gd name="T14" fmla="*/ 72 w 3846"/>
              <a:gd name="T15" fmla="*/ 1361 h 4354"/>
              <a:gd name="T16" fmla="*/ 3846 w 3846"/>
              <a:gd name="T17" fmla="*/ 0 h 4354"/>
              <a:gd name="T18" fmla="*/ 2122 w 3846"/>
              <a:gd name="T19" fmla="*/ 0 h 4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6" h="4354">
                <a:moveTo>
                  <a:pt x="3665" y="0"/>
                </a:moveTo>
                <a:lnTo>
                  <a:pt x="2122" y="0"/>
                </a:lnTo>
                <a:lnTo>
                  <a:pt x="0" y="1339"/>
                </a:lnTo>
                <a:lnTo>
                  <a:pt x="0" y="1950"/>
                </a:lnTo>
                <a:lnTo>
                  <a:pt x="1215" y="4354"/>
                </a:lnTo>
                <a:lnTo>
                  <a:pt x="1941" y="4354"/>
                </a:lnTo>
                <a:lnTo>
                  <a:pt x="72" y="1877"/>
                </a:lnTo>
                <a:lnTo>
                  <a:pt x="72" y="1361"/>
                </a:lnTo>
                <a:lnTo>
                  <a:pt x="3846" y="0"/>
                </a:lnTo>
                <a:lnTo>
                  <a:pt x="2122" y="0"/>
                </a:lnTo>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0" name="Freeform 14"/>
          <p:cNvSpPr>
            <a:spLocks/>
          </p:cNvSpPr>
          <p:nvPr/>
        </p:nvSpPr>
        <p:spPr bwMode="gray">
          <a:xfrm>
            <a:off x="-9525" y="185738"/>
            <a:ext cx="2246313" cy="5984875"/>
          </a:xfrm>
          <a:custGeom>
            <a:avLst/>
            <a:gdLst>
              <a:gd name="T0" fmla="*/ 0 w 1415"/>
              <a:gd name="T1" fmla="*/ 0 h 3770"/>
              <a:gd name="T2" fmla="*/ 1415 w 1415"/>
              <a:gd name="T3" fmla="*/ 1197 h 3770"/>
              <a:gd name="T4" fmla="*/ 1415 w 1415"/>
              <a:gd name="T5" fmla="*/ 1862 h 3770"/>
              <a:gd name="T6" fmla="*/ 0 w 1415"/>
              <a:gd name="T7" fmla="*/ 3770 h 3770"/>
              <a:gd name="T8" fmla="*/ 0 w 1415"/>
              <a:gd name="T9" fmla="*/ 3272 h 3770"/>
              <a:gd name="T10" fmla="*/ 1376 w 1415"/>
              <a:gd name="T11" fmla="*/ 1801 h 3770"/>
              <a:gd name="T12" fmla="*/ 1376 w 1415"/>
              <a:gd name="T13" fmla="*/ 1272 h 3770"/>
              <a:gd name="T14" fmla="*/ 6 w 1415"/>
              <a:gd name="T15" fmla="*/ 962 h 3770"/>
              <a:gd name="T16" fmla="*/ 0 w 1415"/>
              <a:gd name="T17" fmla="*/ 0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15" h="3770">
                <a:moveTo>
                  <a:pt x="0" y="0"/>
                </a:moveTo>
                <a:lnTo>
                  <a:pt x="1415" y="1197"/>
                </a:lnTo>
                <a:lnTo>
                  <a:pt x="1415" y="1862"/>
                </a:lnTo>
                <a:lnTo>
                  <a:pt x="0" y="3770"/>
                </a:lnTo>
                <a:lnTo>
                  <a:pt x="0" y="3272"/>
                </a:lnTo>
                <a:lnTo>
                  <a:pt x="1376" y="1801"/>
                </a:lnTo>
                <a:lnTo>
                  <a:pt x="1376" y="1272"/>
                </a:lnTo>
                <a:lnTo>
                  <a:pt x="6" y="962"/>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1" name="Freeform 15"/>
          <p:cNvSpPr>
            <a:spLocks/>
          </p:cNvSpPr>
          <p:nvPr/>
        </p:nvSpPr>
        <p:spPr bwMode="gray">
          <a:xfrm>
            <a:off x="2608263" y="642938"/>
            <a:ext cx="6540500" cy="6215062"/>
          </a:xfrm>
          <a:custGeom>
            <a:avLst/>
            <a:gdLst>
              <a:gd name="T0" fmla="*/ 4115 w 4120"/>
              <a:gd name="T1" fmla="*/ 0 h 3915"/>
              <a:gd name="T2" fmla="*/ 4120 w 4120"/>
              <a:gd name="T3" fmla="*/ 500 h 3915"/>
              <a:gd name="T4" fmla="*/ 61 w 4120"/>
              <a:gd name="T5" fmla="*/ 1059 h 3915"/>
              <a:gd name="T6" fmla="*/ 61 w 4120"/>
              <a:gd name="T7" fmla="*/ 1466 h 3915"/>
              <a:gd name="T8" fmla="*/ 2419 w 4120"/>
              <a:gd name="T9" fmla="*/ 3915 h 3915"/>
              <a:gd name="T10" fmla="*/ 1830 w 4120"/>
              <a:gd name="T11" fmla="*/ 3915 h 3915"/>
              <a:gd name="T12" fmla="*/ 0 w 4120"/>
              <a:gd name="T13" fmla="*/ 1449 h 3915"/>
              <a:gd name="T14" fmla="*/ 0 w 4120"/>
              <a:gd name="T15" fmla="*/ 967 h 3915"/>
              <a:gd name="T16" fmla="*/ 4115 w 4120"/>
              <a:gd name="T17" fmla="*/ 0 h 39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0" h="3915">
                <a:moveTo>
                  <a:pt x="4115" y="0"/>
                </a:moveTo>
                <a:lnTo>
                  <a:pt x="4120" y="500"/>
                </a:lnTo>
                <a:lnTo>
                  <a:pt x="61" y="1059"/>
                </a:lnTo>
                <a:lnTo>
                  <a:pt x="61" y="1466"/>
                </a:lnTo>
                <a:lnTo>
                  <a:pt x="2419" y="3915"/>
                </a:lnTo>
                <a:lnTo>
                  <a:pt x="1830" y="3915"/>
                </a:lnTo>
                <a:lnTo>
                  <a:pt x="0" y="1449"/>
                </a:lnTo>
                <a:lnTo>
                  <a:pt x="0" y="967"/>
                </a:lnTo>
                <a:lnTo>
                  <a:pt x="4115" y="0"/>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2" name="Freeform 16"/>
          <p:cNvSpPr>
            <a:spLocks/>
          </p:cNvSpPr>
          <p:nvPr/>
        </p:nvSpPr>
        <p:spPr bwMode="gray">
          <a:xfrm>
            <a:off x="2586038" y="-17463"/>
            <a:ext cx="6557962" cy="6875463"/>
          </a:xfrm>
          <a:custGeom>
            <a:avLst/>
            <a:gdLst>
              <a:gd name="T0" fmla="*/ 4131 w 4131"/>
              <a:gd name="T1" fmla="*/ 0 h 4348"/>
              <a:gd name="T2" fmla="*/ 4126 w 4131"/>
              <a:gd name="T3" fmla="*/ 494 h 4348"/>
              <a:gd name="T4" fmla="*/ 55 w 4131"/>
              <a:gd name="T5" fmla="*/ 1404 h 4348"/>
              <a:gd name="T6" fmla="*/ 55 w 4131"/>
              <a:gd name="T7" fmla="*/ 1853 h 4348"/>
              <a:gd name="T8" fmla="*/ 3156 w 4131"/>
              <a:gd name="T9" fmla="*/ 4348 h 4348"/>
              <a:gd name="T10" fmla="*/ 2067 w 4131"/>
              <a:gd name="T11" fmla="*/ 4348 h 4348"/>
              <a:gd name="T12" fmla="*/ 0 w 4131"/>
              <a:gd name="T13" fmla="*/ 1882 h 4348"/>
              <a:gd name="T14" fmla="*/ 0 w 4131"/>
              <a:gd name="T15" fmla="*/ 1355 h 4348"/>
              <a:gd name="T16" fmla="*/ 3615 w 4131"/>
              <a:gd name="T17" fmla="*/ 0 h 4348"/>
              <a:gd name="T18" fmla="*/ 4131 w 4131"/>
              <a:gd name="T19" fmla="*/ 0 h 4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31" h="4348">
                <a:moveTo>
                  <a:pt x="4131" y="0"/>
                </a:moveTo>
                <a:lnTo>
                  <a:pt x="4126" y="494"/>
                </a:lnTo>
                <a:lnTo>
                  <a:pt x="55" y="1404"/>
                </a:lnTo>
                <a:lnTo>
                  <a:pt x="55" y="1853"/>
                </a:lnTo>
                <a:lnTo>
                  <a:pt x="3156" y="4348"/>
                </a:lnTo>
                <a:lnTo>
                  <a:pt x="2067" y="4348"/>
                </a:lnTo>
                <a:lnTo>
                  <a:pt x="0" y="1882"/>
                </a:lnTo>
                <a:lnTo>
                  <a:pt x="0" y="1355"/>
                </a:lnTo>
                <a:lnTo>
                  <a:pt x="3615" y="0"/>
                </a:lnTo>
                <a:lnTo>
                  <a:pt x="4131"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3" name="Freeform 17"/>
          <p:cNvSpPr>
            <a:spLocks/>
          </p:cNvSpPr>
          <p:nvPr/>
        </p:nvSpPr>
        <p:spPr bwMode="gray">
          <a:xfrm>
            <a:off x="2771775" y="-26988"/>
            <a:ext cx="5761038" cy="2087563"/>
          </a:xfrm>
          <a:custGeom>
            <a:avLst/>
            <a:gdLst>
              <a:gd name="T0" fmla="*/ 0 w 3629"/>
              <a:gd name="T1" fmla="*/ 1315 h 1315"/>
              <a:gd name="T2" fmla="*/ 2858 w 3629"/>
              <a:gd name="T3" fmla="*/ 0 h 1315"/>
              <a:gd name="T4" fmla="*/ 3629 w 3629"/>
              <a:gd name="T5" fmla="*/ 0 h 1315"/>
              <a:gd name="T6" fmla="*/ 0 w 3629"/>
              <a:gd name="T7" fmla="*/ 1315 h 1315"/>
            </a:gdLst>
            <a:ahLst/>
            <a:cxnLst>
              <a:cxn ang="0">
                <a:pos x="T0" y="T1"/>
              </a:cxn>
              <a:cxn ang="0">
                <a:pos x="T2" y="T3"/>
              </a:cxn>
              <a:cxn ang="0">
                <a:pos x="T4" y="T5"/>
              </a:cxn>
              <a:cxn ang="0">
                <a:pos x="T6" y="T7"/>
              </a:cxn>
            </a:cxnLst>
            <a:rect l="0" t="0" r="r" b="b"/>
            <a:pathLst>
              <a:path w="3629" h="1315">
                <a:moveTo>
                  <a:pt x="0" y="1315"/>
                </a:moveTo>
                <a:lnTo>
                  <a:pt x="2858" y="0"/>
                </a:lnTo>
                <a:lnTo>
                  <a:pt x="3629" y="0"/>
                </a:lnTo>
                <a:lnTo>
                  <a:pt x="0" y="1315"/>
                </a:lnTo>
                <a:close/>
              </a:path>
            </a:pathLst>
          </a:custGeom>
          <a:solidFill>
            <a:srgbClr val="FFFF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14" name="Freeform 18"/>
          <p:cNvSpPr>
            <a:spLocks/>
          </p:cNvSpPr>
          <p:nvPr/>
        </p:nvSpPr>
        <p:spPr bwMode="gray">
          <a:xfrm>
            <a:off x="2555875" y="2924175"/>
            <a:ext cx="3384550" cy="3944938"/>
          </a:xfrm>
          <a:custGeom>
            <a:avLst/>
            <a:gdLst>
              <a:gd name="T0" fmla="*/ 0 w 2132"/>
              <a:gd name="T1" fmla="*/ 0 h 2495"/>
              <a:gd name="T2" fmla="*/ 2132 w 2132"/>
              <a:gd name="T3" fmla="*/ 2495 h 2495"/>
              <a:gd name="T4" fmla="*/ 1814 w 2132"/>
              <a:gd name="T5" fmla="*/ 2495 h 2495"/>
              <a:gd name="T6" fmla="*/ 0 w 2132"/>
              <a:gd name="T7" fmla="*/ 0 h 2495"/>
            </a:gdLst>
            <a:ahLst/>
            <a:cxnLst>
              <a:cxn ang="0">
                <a:pos x="T0" y="T1"/>
              </a:cxn>
              <a:cxn ang="0">
                <a:pos x="T2" y="T3"/>
              </a:cxn>
              <a:cxn ang="0">
                <a:pos x="T4" y="T5"/>
              </a:cxn>
              <a:cxn ang="0">
                <a:pos x="T6" y="T7"/>
              </a:cxn>
            </a:cxnLst>
            <a:rect l="0" t="0" r="r" b="b"/>
            <a:pathLst>
              <a:path w="2132" h="2495">
                <a:moveTo>
                  <a:pt x="0" y="0"/>
                </a:moveTo>
                <a:lnTo>
                  <a:pt x="2132" y="2495"/>
                </a:lnTo>
                <a:lnTo>
                  <a:pt x="1814" y="2495"/>
                </a:lnTo>
                <a:lnTo>
                  <a:pt x="0" y="0"/>
                </a:lnTo>
                <a:close/>
              </a:path>
            </a:pathLst>
          </a:custGeom>
          <a:solidFill>
            <a:srgbClr val="FFFFFF">
              <a:alpha val="35001"/>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0" name="Freeform 24"/>
          <p:cNvSpPr>
            <a:spLocks/>
          </p:cNvSpPr>
          <p:nvPr/>
        </p:nvSpPr>
        <p:spPr bwMode="gray">
          <a:xfrm>
            <a:off x="-19050" y="180975"/>
            <a:ext cx="2262188" cy="1914525"/>
          </a:xfrm>
          <a:custGeom>
            <a:avLst/>
            <a:gdLst>
              <a:gd name="T0" fmla="*/ 1425 w 1425"/>
              <a:gd name="T1" fmla="*/ 1206 h 1206"/>
              <a:gd name="T2" fmla="*/ 0 w 1425"/>
              <a:gd name="T3" fmla="*/ 0 h 1206"/>
              <a:gd name="T4" fmla="*/ 0 w 1425"/>
              <a:gd name="T5" fmla="*/ 186 h 1206"/>
              <a:gd name="T6" fmla="*/ 1425 w 1425"/>
              <a:gd name="T7" fmla="*/ 1206 h 1206"/>
            </a:gdLst>
            <a:ahLst/>
            <a:cxnLst>
              <a:cxn ang="0">
                <a:pos x="T0" y="T1"/>
              </a:cxn>
              <a:cxn ang="0">
                <a:pos x="T2" y="T3"/>
              </a:cxn>
              <a:cxn ang="0">
                <a:pos x="T4" y="T5"/>
              </a:cxn>
              <a:cxn ang="0">
                <a:pos x="T6" y="T7"/>
              </a:cxn>
            </a:cxnLst>
            <a:rect l="0" t="0" r="r" b="b"/>
            <a:pathLst>
              <a:path w="1425" h="1206">
                <a:moveTo>
                  <a:pt x="1425" y="1206"/>
                </a:moveTo>
                <a:lnTo>
                  <a:pt x="0" y="0"/>
                </a:lnTo>
                <a:lnTo>
                  <a:pt x="0" y="186"/>
                </a:lnTo>
                <a:lnTo>
                  <a:pt x="1425" y="1206"/>
                </a:lnTo>
                <a:close/>
              </a:path>
            </a:pathLst>
          </a:custGeom>
          <a:solidFill>
            <a:srgbClr val="333333">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1" name="Freeform 25"/>
          <p:cNvSpPr>
            <a:spLocks/>
          </p:cNvSpPr>
          <p:nvPr/>
        </p:nvSpPr>
        <p:spPr bwMode="gray">
          <a:xfrm>
            <a:off x="-12700" y="3105150"/>
            <a:ext cx="2327275" cy="3762375"/>
          </a:xfrm>
          <a:custGeom>
            <a:avLst/>
            <a:gdLst>
              <a:gd name="T0" fmla="*/ 0 w 1466"/>
              <a:gd name="T1" fmla="*/ 2248 h 2370"/>
              <a:gd name="T2" fmla="*/ 1466 w 1466"/>
              <a:gd name="T3" fmla="*/ 0 h 2370"/>
              <a:gd name="T4" fmla="*/ 194 w 1466"/>
              <a:gd name="T5" fmla="*/ 2370 h 2370"/>
              <a:gd name="T6" fmla="*/ 4 w 1466"/>
              <a:gd name="T7" fmla="*/ 2364 h 2370"/>
              <a:gd name="T8" fmla="*/ 0 w 1466"/>
              <a:gd name="T9" fmla="*/ 2248 h 2370"/>
            </a:gdLst>
            <a:ahLst/>
            <a:cxnLst>
              <a:cxn ang="0">
                <a:pos x="T0" y="T1"/>
              </a:cxn>
              <a:cxn ang="0">
                <a:pos x="T2" y="T3"/>
              </a:cxn>
              <a:cxn ang="0">
                <a:pos x="T4" y="T5"/>
              </a:cxn>
              <a:cxn ang="0">
                <a:pos x="T6" y="T7"/>
              </a:cxn>
              <a:cxn ang="0">
                <a:pos x="T8" y="T9"/>
              </a:cxn>
            </a:cxnLst>
            <a:rect l="0" t="0" r="r" b="b"/>
            <a:pathLst>
              <a:path w="1466" h="2370">
                <a:moveTo>
                  <a:pt x="0" y="2248"/>
                </a:moveTo>
                <a:lnTo>
                  <a:pt x="1466" y="0"/>
                </a:lnTo>
                <a:lnTo>
                  <a:pt x="194" y="2370"/>
                </a:lnTo>
                <a:lnTo>
                  <a:pt x="4" y="2364"/>
                </a:lnTo>
                <a:lnTo>
                  <a:pt x="0" y="2248"/>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4122" name="Freeform 26"/>
          <p:cNvSpPr>
            <a:spLocks/>
          </p:cNvSpPr>
          <p:nvPr/>
        </p:nvSpPr>
        <p:spPr bwMode="gray">
          <a:xfrm>
            <a:off x="-9525" y="1403350"/>
            <a:ext cx="2317750" cy="5265738"/>
          </a:xfrm>
          <a:custGeom>
            <a:avLst/>
            <a:gdLst>
              <a:gd name="T0" fmla="*/ 6 w 1460"/>
              <a:gd name="T1" fmla="*/ 0 h 3317"/>
              <a:gd name="T2" fmla="*/ 6 w 1460"/>
              <a:gd name="T3" fmla="*/ 643 h 3317"/>
              <a:gd name="T4" fmla="*/ 1410 w 1460"/>
              <a:gd name="T5" fmla="*/ 564 h 3317"/>
              <a:gd name="T6" fmla="*/ 1410 w 1460"/>
              <a:gd name="T7" fmla="*/ 1049 h 3317"/>
              <a:gd name="T8" fmla="*/ 0 w 1460"/>
              <a:gd name="T9" fmla="*/ 2852 h 3317"/>
              <a:gd name="T10" fmla="*/ 0 w 1460"/>
              <a:gd name="T11" fmla="*/ 3317 h 3317"/>
              <a:gd name="T12" fmla="*/ 1460 w 1460"/>
              <a:gd name="T13" fmla="*/ 1062 h 3317"/>
              <a:gd name="T14" fmla="*/ 1460 w 1460"/>
              <a:gd name="T15" fmla="*/ 505 h 3317"/>
              <a:gd name="T16" fmla="*/ 6 w 1460"/>
              <a:gd name="T17" fmla="*/ 0 h 3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0" h="3317">
                <a:moveTo>
                  <a:pt x="6" y="0"/>
                </a:moveTo>
                <a:lnTo>
                  <a:pt x="6" y="643"/>
                </a:lnTo>
                <a:lnTo>
                  <a:pt x="1410" y="564"/>
                </a:lnTo>
                <a:lnTo>
                  <a:pt x="1410" y="1049"/>
                </a:lnTo>
                <a:lnTo>
                  <a:pt x="0" y="2852"/>
                </a:lnTo>
                <a:lnTo>
                  <a:pt x="0" y="3317"/>
                </a:lnTo>
                <a:lnTo>
                  <a:pt x="1460" y="1062"/>
                </a:lnTo>
                <a:lnTo>
                  <a:pt x="1460" y="505"/>
                </a:lnTo>
                <a:lnTo>
                  <a:pt x="6"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4132" name="Group 36"/>
          <p:cNvGrpSpPr>
            <a:grpSpLocks/>
          </p:cNvGrpSpPr>
          <p:nvPr/>
        </p:nvGrpSpPr>
        <p:grpSpPr bwMode="auto">
          <a:xfrm>
            <a:off x="0" y="-19050"/>
            <a:ext cx="9153525" cy="6886575"/>
            <a:chOff x="0" y="0"/>
            <a:chExt cx="5760" cy="4326"/>
          </a:xfrm>
        </p:grpSpPr>
        <p:pic>
          <p:nvPicPr>
            <p:cNvPr id="4131" name="Picture 35" descr="11"/>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0" y="0"/>
              <a:ext cx="5760" cy="4326"/>
            </a:xfrm>
            <a:prstGeom prst="rect">
              <a:avLst/>
            </a:prstGeom>
            <a:noFill/>
            <a:extLst>
              <a:ext uri="{909E8E84-426E-40DD-AFC4-6F175D3DCCD1}">
                <a14:hiddenFill xmlns:a14="http://schemas.microsoft.com/office/drawing/2010/main">
                  <a:solidFill>
                    <a:srgbClr val="FFFFFF"/>
                  </a:solidFill>
                </a14:hiddenFill>
              </a:ext>
            </a:extLst>
          </p:spPr>
        </p:pic>
        <p:sp>
          <p:nvSpPr>
            <p:cNvPr id="4123" name="Rectangle 27"/>
            <p:cNvSpPr>
              <a:spLocks noChangeArrowheads="1"/>
            </p:cNvSpPr>
            <p:nvPr userDrawn="1"/>
          </p:nvSpPr>
          <p:spPr bwMode="gray">
            <a:xfrm>
              <a:off x="212" y="462"/>
              <a:ext cx="5334" cy="3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pic>
        <p:nvPicPr>
          <p:cNvPr id="4115" name="Picture 19"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4141788" y="4041775"/>
            <a:ext cx="415925" cy="415925"/>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4098" name="Rectangle 2"/>
          <p:cNvSpPr>
            <a:spLocks noGrp="1" noChangeArrowheads="1"/>
          </p:cNvSpPr>
          <p:nvPr>
            <p:ph type="ctrTitle"/>
          </p:nvPr>
        </p:nvSpPr>
        <p:spPr>
          <a:xfrm>
            <a:off x="985838" y="3787775"/>
            <a:ext cx="7772400" cy="885825"/>
          </a:xfrm>
        </p:spPr>
        <p:txBody>
          <a:bodyPr/>
          <a:lstStyle>
            <a:lvl1pPr algn="r">
              <a:defRPr/>
            </a:lvl1pPr>
          </a:lstStyle>
          <a:p>
            <a:pPr lvl="0"/>
            <a:r>
              <a:rPr lang="ru-RU" noProof="0" smtClean="0"/>
              <a:t>Образец заголовка</a:t>
            </a:r>
            <a:endParaRPr lang="en-US" noProof="0" smtClean="0"/>
          </a:p>
        </p:txBody>
      </p:sp>
      <p:sp>
        <p:nvSpPr>
          <p:cNvPr id="4099" name="Rectangle 3"/>
          <p:cNvSpPr>
            <a:spLocks noGrp="1" noChangeArrowheads="1"/>
          </p:cNvSpPr>
          <p:nvPr>
            <p:ph type="subTitle" idx="1"/>
          </p:nvPr>
        </p:nvSpPr>
        <p:spPr>
          <a:xfrm>
            <a:off x="4629150" y="3505200"/>
            <a:ext cx="4129088" cy="457200"/>
          </a:xfrm>
        </p:spPr>
        <p:txBody>
          <a:bodyPr/>
          <a:lstStyle>
            <a:lvl1pPr marL="0" indent="0" algn="dist">
              <a:buFontTx/>
              <a:buNone/>
              <a:defRPr sz="2000" b="1">
                <a:solidFill>
                  <a:srgbClr val="777777"/>
                </a:solidFill>
              </a:defRPr>
            </a:lvl1pPr>
          </a:lstStyle>
          <a:p>
            <a:pPr lvl="0"/>
            <a:r>
              <a:rPr lang="ru-RU" noProof="0" smtClean="0"/>
              <a:t>Образец подзаголовка</a:t>
            </a:r>
            <a:endParaRPr lang="en-US" noProof="0" smtClean="0"/>
          </a:p>
        </p:txBody>
      </p:sp>
      <p:sp>
        <p:nvSpPr>
          <p:cNvPr id="4125" name="Text Box 29"/>
          <p:cNvSpPr txBox="1">
            <a:spLocks noChangeArrowheads="1"/>
          </p:cNvSpPr>
          <p:nvPr/>
        </p:nvSpPr>
        <p:spPr bwMode="gray">
          <a:xfrm>
            <a:off x="7561263" y="5476875"/>
            <a:ext cx="1196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2000">
                <a:solidFill>
                  <a:srgbClr val="FF7F00"/>
                </a:solidFill>
                <a:latin typeface="Arial Black" panose="020B0A04020102020204" pitchFamily="34" charset="0"/>
              </a:rPr>
              <a:t>L/O/G/O</a:t>
            </a:r>
          </a:p>
        </p:txBody>
      </p:sp>
      <p:sp>
        <p:nvSpPr>
          <p:cNvPr id="4126" name="Text Box 30"/>
          <p:cNvSpPr txBox="1">
            <a:spLocks noChangeArrowheads="1"/>
          </p:cNvSpPr>
          <p:nvPr/>
        </p:nvSpPr>
        <p:spPr bwMode="gray">
          <a:xfrm>
            <a:off x="6618288" y="5781675"/>
            <a:ext cx="21399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sz="1600">
                <a:latin typeface="Times New Roman" panose="02020603050405020304" pitchFamily="18" charset="0"/>
              </a:rPr>
              <a:t>www.themegallery.com</a:t>
            </a:r>
          </a:p>
        </p:txBody>
      </p:sp>
      <p:sp>
        <p:nvSpPr>
          <p:cNvPr id="4101" name="Rectangle 5"/>
          <p:cNvSpPr>
            <a:spLocks noGrp="1" noChangeArrowheads="1"/>
          </p:cNvSpPr>
          <p:nvPr>
            <p:ph type="ftr" sz="quarter" idx="3"/>
          </p:nvPr>
        </p:nvSpPr>
        <p:spPr>
          <a:xfrm>
            <a:off x="3124200" y="6245225"/>
            <a:ext cx="2895600" cy="476250"/>
          </a:xfrm>
        </p:spPr>
        <p:txBody>
          <a:bodyPr/>
          <a:lstStyle>
            <a:lvl1pPr>
              <a:defRPr/>
            </a:lvl1pPr>
          </a:lstStyle>
          <a:p>
            <a:endParaRPr lang="en-US"/>
          </a:p>
        </p:txBody>
      </p:sp>
      <p:sp>
        <p:nvSpPr>
          <p:cNvPr id="4102" name="Rectangle 6"/>
          <p:cNvSpPr>
            <a:spLocks noGrp="1" noChangeArrowheads="1"/>
          </p:cNvSpPr>
          <p:nvPr>
            <p:ph type="sldNum" sz="quarter" idx="4"/>
          </p:nvPr>
        </p:nvSpPr>
        <p:spPr>
          <a:xfrm>
            <a:off x="6553200" y="6245225"/>
            <a:ext cx="2133600" cy="476250"/>
          </a:xfrm>
        </p:spPr>
        <p:txBody>
          <a:bodyPr/>
          <a:lstStyle>
            <a:lvl1pPr>
              <a:defRPr/>
            </a:lvl1pPr>
          </a:lstStyle>
          <a:p>
            <a:fld id="{876D0C8C-9FF1-45CB-A13B-6AF2475A4C83}" type="slidenum">
              <a:rPr lang="en-US"/>
              <a:pPr/>
              <a:t>‹#›</a:t>
            </a:fld>
            <a:endParaRPr lang="en-US"/>
          </a:p>
        </p:txBody>
      </p:sp>
      <p:sp>
        <p:nvSpPr>
          <p:cNvPr id="4146" name="Rectangle 50"/>
          <p:cNvSpPr>
            <a:spLocks noChangeArrowheads="1"/>
          </p:cNvSpPr>
          <p:nvPr/>
        </p:nvSpPr>
        <p:spPr bwMode="gray">
          <a:xfrm>
            <a:off x="341313" y="722313"/>
            <a:ext cx="8478837" cy="5410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Tree>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9553C756-0BD6-4571-AB33-4A41EA13DB4D}" type="slidenum">
              <a:rPr lang="en-US"/>
              <a:pPr/>
              <a:t>‹#›</a:t>
            </a:fld>
            <a:endParaRPr lang="en-US"/>
          </a:p>
        </p:txBody>
      </p:sp>
    </p:spTree>
    <p:extLst>
      <p:ext uri="{BB962C8B-B14F-4D97-AF65-F5344CB8AC3E}">
        <p14:creationId xmlns:p14="http://schemas.microsoft.com/office/powerpoint/2010/main" val="252656818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50745D82-4088-4869-A46B-A27FF7D6C76B}" type="slidenum">
              <a:rPr lang="en-US"/>
              <a:pPr/>
              <a:t>‹#›</a:t>
            </a:fld>
            <a:endParaRPr lang="en-US"/>
          </a:p>
        </p:txBody>
      </p:sp>
    </p:spTree>
    <p:extLst>
      <p:ext uri="{BB962C8B-B14F-4D97-AF65-F5344CB8AC3E}">
        <p14:creationId xmlns:p14="http://schemas.microsoft.com/office/powerpoint/2010/main" val="367995177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13C7BAD8-DF37-4C81-84BB-5E239708BBF4}" type="slidenum">
              <a:rPr lang="en-US"/>
              <a:pPr/>
              <a:t>‹#›</a:t>
            </a:fld>
            <a:endParaRPr lang="en-US"/>
          </a:p>
        </p:txBody>
      </p:sp>
    </p:spTree>
    <p:extLst>
      <p:ext uri="{BB962C8B-B14F-4D97-AF65-F5344CB8AC3E}">
        <p14:creationId xmlns:p14="http://schemas.microsoft.com/office/powerpoint/2010/main" val="1433831301"/>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365125"/>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30238" y="2505075"/>
            <a:ext cx="386873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7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en-US"/>
          </a:p>
        </p:txBody>
      </p:sp>
      <p:sp>
        <p:nvSpPr>
          <p:cNvPr id="8" name="Нижний колонтитул 7"/>
          <p:cNvSpPr>
            <a:spLocks noGrp="1"/>
          </p:cNvSpPr>
          <p:nvPr>
            <p:ph type="ftr" sz="quarter" idx="11"/>
          </p:nvPr>
        </p:nvSpPr>
        <p:spPr/>
        <p:txBody>
          <a:bodyPr/>
          <a:lstStyle>
            <a:lvl1pPr>
              <a:defRPr/>
            </a:lvl1pPr>
          </a:lstStyle>
          <a:p>
            <a:endParaRPr lang="en-US"/>
          </a:p>
        </p:txBody>
      </p:sp>
      <p:sp>
        <p:nvSpPr>
          <p:cNvPr id="9" name="Номер слайда 8"/>
          <p:cNvSpPr>
            <a:spLocks noGrp="1"/>
          </p:cNvSpPr>
          <p:nvPr>
            <p:ph type="sldNum" sz="quarter" idx="12"/>
          </p:nvPr>
        </p:nvSpPr>
        <p:spPr/>
        <p:txBody>
          <a:bodyPr/>
          <a:lstStyle>
            <a:lvl1pPr>
              <a:defRPr/>
            </a:lvl1pPr>
          </a:lstStyle>
          <a:p>
            <a:fld id="{329FF199-A4E5-456B-859E-AE3A75AD4B5F}" type="slidenum">
              <a:rPr lang="en-US"/>
              <a:pPr/>
              <a:t>‹#›</a:t>
            </a:fld>
            <a:endParaRPr lang="en-US"/>
          </a:p>
        </p:txBody>
      </p:sp>
    </p:spTree>
    <p:extLst>
      <p:ext uri="{BB962C8B-B14F-4D97-AF65-F5344CB8AC3E}">
        <p14:creationId xmlns:p14="http://schemas.microsoft.com/office/powerpoint/2010/main" val="160679167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en-US"/>
          </a:p>
        </p:txBody>
      </p:sp>
      <p:sp>
        <p:nvSpPr>
          <p:cNvPr id="4" name="Нижний колонтитул 3"/>
          <p:cNvSpPr>
            <a:spLocks noGrp="1"/>
          </p:cNvSpPr>
          <p:nvPr>
            <p:ph type="ftr" sz="quarter" idx="11"/>
          </p:nvPr>
        </p:nvSpPr>
        <p:spPr/>
        <p:txBody>
          <a:bodyPr/>
          <a:lstStyle>
            <a:lvl1pPr>
              <a:defRPr/>
            </a:lvl1pPr>
          </a:lstStyle>
          <a:p>
            <a:endParaRPr lang="en-US"/>
          </a:p>
        </p:txBody>
      </p:sp>
      <p:sp>
        <p:nvSpPr>
          <p:cNvPr id="5" name="Номер слайда 4"/>
          <p:cNvSpPr>
            <a:spLocks noGrp="1"/>
          </p:cNvSpPr>
          <p:nvPr>
            <p:ph type="sldNum" sz="quarter" idx="12"/>
          </p:nvPr>
        </p:nvSpPr>
        <p:spPr/>
        <p:txBody>
          <a:bodyPr/>
          <a:lstStyle>
            <a:lvl1pPr>
              <a:defRPr/>
            </a:lvl1pPr>
          </a:lstStyle>
          <a:p>
            <a:fld id="{25A390B1-4562-4945-84D9-C13932E970F5}" type="slidenum">
              <a:rPr lang="en-US"/>
              <a:pPr/>
              <a:t>‹#›</a:t>
            </a:fld>
            <a:endParaRPr lang="en-US"/>
          </a:p>
        </p:txBody>
      </p:sp>
    </p:spTree>
    <p:extLst>
      <p:ext uri="{BB962C8B-B14F-4D97-AF65-F5344CB8AC3E}">
        <p14:creationId xmlns:p14="http://schemas.microsoft.com/office/powerpoint/2010/main" val="934511192"/>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en-US"/>
          </a:p>
        </p:txBody>
      </p:sp>
      <p:sp>
        <p:nvSpPr>
          <p:cNvPr id="3" name="Нижний колонтитул 2"/>
          <p:cNvSpPr>
            <a:spLocks noGrp="1"/>
          </p:cNvSpPr>
          <p:nvPr>
            <p:ph type="ftr" sz="quarter" idx="11"/>
          </p:nvPr>
        </p:nvSpPr>
        <p:spPr/>
        <p:txBody>
          <a:bodyPr/>
          <a:lstStyle>
            <a:lvl1pPr>
              <a:defRPr/>
            </a:lvl1pPr>
          </a:lstStyle>
          <a:p>
            <a:endParaRPr lang="en-US"/>
          </a:p>
        </p:txBody>
      </p:sp>
      <p:sp>
        <p:nvSpPr>
          <p:cNvPr id="4" name="Номер слайда 3"/>
          <p:cNvSpPr>
            <a:spLocks noGrp="1"/>
          </p:cNvSpPr>
          <p:nvPr>
            <p:ph type="sldNum" sz="quarter" idx="12"/>
          </p:nvPr>
        </p:nvSpPr>
        <p:spPr/>
        <p:txBody>
          <a:bodyPr/>
          <a:lstStyle>
            <a:lvl1pPr>
              <a:defRPr/>
            </a:lvl1pPr>
          </a:lstStyle>
          <a:p>
            <a:fld id="{0E24E430-88C8-436C-A1A2-D423C868720F}" type="slidenum">
              <a:rPr lang="en-US"/>
              <a:pPr/>
              <a:t>‹#›</a:t>
            </a:fld>
            <a:endParaRPr lang="en-US"/>
          </a:p>
        </p:txBody>
      </p:sp>
    </p:spTree>
    <p:extLst>
      <p:ext uri="{BB962C8B-B14F-4D97-AF65-F5344CB8AC3E}">
        <p14:creationId xmlns:p14="http://schemas.microsoft.com/office/powerpoint/2010/main" val="99953097"/>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B680E7ED-5619-4512-BBCF-00EEFBD52095}" type="slidenum">
              <a:rPr lang="en-US"/>
              <a:pPr/>
              <a:t>‹#›</a:t>
            </a:fld>
            <a:endParaRPr lang="en-US"/>
          </a:p>
        </p:txBody>
      </p:sp>
    </p:spTree>
    <p:extLst>
      <p:ext uri="{BB962C8B-B14F-4D97-AF65-F5344CB8AC3E}">
        <p14:creationId xmlns:p14="http://schemas.microsoft.com/office/powerpoint/2010/main" val="409024509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0238" y="457200"/>
            <a:ext cx="2949575"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en-US"/>
          </a:p>
        </p:txBody>
      </p:sp>
      <p:sp>
        <p:nvSpPr>
          <p:cNvPr id="6" name="Нижний колонтитул 5"/>
          <p:cNvSpPr>
            <a:spLocks noGrp="1"/>
          </p:cNvSpPr>
          <p:nvPr>
            <p:ph type="ftr" sz="quarter" idx="11"/>
          </p:nvPr>
        </p:nvSpPr>
        <p:spPr/>
        <p:txBody>
          <a:bodyPr/>
          <a:lstStyle>
            <a:lvl1pPr>
              <a:defRPr/>
            </a:lvl1pPr>
          </a:lstStyle>
          <a:p>
            <a:endParaRPr lang="en-US"/>
          </a:p>
        </p:txBody>
      </p:sp>
      <p:sp>
        <p:nvSpPr>
          <p:cNvPr id="7" name="Номер слайда 6"/>
          <p:cNvSpPr>
            <a:spLocks noGrp="1"/>
          </p:cNvSpPr>
          <p:nvPr>
            <p:ph type="sldNum" sz="quarter" idx="12"/>
          </p:nvPr>
        </p:nvSpPr>
        <p:spPr/>
        <p:txBody>
          <a:bodyPr/>
          <a:lstStyle>
            <a:lvl1pPr>
              <a:defRPr/>
            </a:lvl1pPr>
          </a:lstStyle>
          <a:p>
            <a:fld id="{C155CCDD-FF8B-4FCB-BB92-263326413039}" type="slidenum">
              <a:rPr lang="en-US"/>
              <a:pPr/>
              <a:t>‹#›</a:t>
            </a:fld>
            <a:endParaRPr lang="en-US"/>
          </a:p>
        </p:txBody>
      </p:sp>
    </p:spTree>
    <p:extLst>
      <p:ext uri="{BB962C8B-B14F-4D97-AF65-F5344CB8AC3E}">
        <p14:creationId xmlns:p14="http://schemas.microsoft.com/office/powerpoint/2010/main" val="2455084649"/>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366F31A0-E54C-4601-AC12-E93EC8D90C61}" type="slidenum">
              <a:rPr lang="en-US"/>
              <a:pPr/>
              <a:t>‹#›</a:t>
            </a:fld>
            <a:endParaRPr lang="en-US"/>
          </a:p>
        </p:txBody>
      </p:sp>
    </p:spTree>
    <p:extLst>
      <p:ext uri="{BB962C8B-B14F-4D97-AF65-F5344CB8AC3E}">
        <p14:creationId xmlns:p14="http://schemas.microsoft.com/office/powerpoint/2010/main" val="2064492118"/>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98438"/>
            <a:ext cx="2057400" cy="59277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98438"/>
            <a:ext cx="6019800" cy="59277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en-US"/>
          </a:p>
        </p:txBody>
      </p:sp>
      <p:sp>
        <p:nvSpPr>
          <p:cNvPr id="5" name="Нижний колонтитул 4"/>
          <p:cNvSpPr>
            <a:spLocks noGrp="1"/>
          </p:cNvSpPr>
          <p:nvPr>
            <p:ph type="ftr" sz="quarter" idx="11"/>
          </p:nvPr>
        </p:nvSpPr>
        <p:spPr/>
        <p:txBody>
          <a:bodyPr/>
          <a:lstStyle>
            <a:lvl1pPr>
              <a:defRPr/>
            </a:lvl1pPr>
          </a:lstStyle>
          <a:p>
            <a:endParaRPr lang="en-US"/>
          </a:p>
        </p:txBody>
      </p:sp>
      <p:sp>
        <p:nvSpPr>
          <p:cNvPr id="6" name="Номер слайда 5"/>
          <p:cNvSpPr>
            <a:spLocks noGrp="1"/>
          </p:cNvSpPr>
          <p:nvPr>
            <p:ph type="sldNum" sz="quarter" idx="12"/>
          </p:nvPr>
        </p:nvSpPr>
        <p:spPr/>
        <p:txBody>
          <a:bodyPr/>
          <a:lstStyle>
            <a:lvl1pPr>
              <a:defRPr/>
            </a:lvl1pPr>
          </a:lstStyle>
          <a:p>
            <a:fld id="{E1DC8F76-2179-4319-AA86-AE8A12987747}" type="slidenum">
              <a:rPr lang="en-US"/>
              <a:pPr/>
              <a:t>‹#›</a:t>
            </a:fld>
            <a:endParaRPr lang="en-US"/>
          </a:p>
        </p:txBody>
      </p:sp>
    </p:spTree>
    <p:extLst>
      <p:ext uri="{BB962C8B-B14F-4D97-AF65-F5344CB8AC3E}">
        <p14:creationId xmlns:p14="http://schemas.microsoft.com/office/powerpoint/2010/main" val="1314289480"/>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288" y="198438"/>
            <a:ext cx="6302375" cy="114300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0" y="1600200"/>
            <a:ext cx="8229600" cy="4525963"/>
          </a:xfrm>
        </p:spPr>
        <p:txBody>
          <a:bodyPr/>
          <a:lstStyle/>
          <a:p>
            <a:r>
              <a:rPr lang="ru-RU" smtClean="0"/>
              <a:t>Вставка диаграммы</a:t>
            </a:r>
            <a:endParaRPr lang="ru-RU"/>
          </a:p>
        </p:txBody>
      </p:sp>
      <p:sp>
        <p:nvSpPr>
          <p:cNvPr id="4" name="Дата 3"/>
          <p:cNvSpPr>
            <a:spLocks noGrp="1"/>
          </p:cNvSpPr>
          <p:nvPr>
            <p:ph type="dt" sz="half" idx="10"/>
          </p:nvPr>
        </p:nvSpPr>
        <p:spPr>
          <a:xfrm>
            <a:off x="457200" y="6283325"/>
            <a:ext cx="2133600" cy="304800"/>
          </a:xfrm>
        </p:spPr>
        <p:txBody>
          <a:bodyPr/>
          <a:lstStyle>
            <a:lvl1pPr>
              <a:defRPr/>
            </a:lvl1pPr>
          </a:lstStyle>
          <a:p>
            <a:endParaRPr lang="en-US"/>
          </a:p>
        </p:txBody>
      </p:sp>
      <p:sp>
        <p:nvSpPr>
          <p:cNvPr id="5" name="Нижний колонтитул 4"/>
          <p:cNvSpPr>
            <a:spLocks noGrp="1"/>
          </p:cNvSpPr>
          <p:nvPr>
            <p:ph type="ftr" sz="quarter" idx="11"/>
          </p:nvPr>
        </p:nvSpPr>
        <p:spPr>
          <a:xfrm>
            <a:off x="3124200" y="6283325"/>
            <a:ext cx="2895600" cy="304800"/>
          </a:xfrm>
        </p:spPr>
        <p:txBody>
          <a:bodyPr/>
          <a:lstStyle>
            <a:lvl1pPr>
              <a:defRPr/>
            </a:lvl1pPr>
          </a:lstStyle>
          <a:p>
            <a:endParaRPr lang="en-US"/>
          </a:p>
        </p:txBody>
      </p:sp>
      <p:sp>
        <p:nvSpPr>
          <p:cNvPr id="6" name="Номер слайда 5"/>
          <p:cNvSpPr>
            <a:spLocks noGrp="1"/>
          </p:cNvSpPr>
          <p:nvPr>
            <p:ph type="sldNum" sz="quarter" idx="12"/>
          </p:nvPr>
        </p:nvSpPr>
        <p:spPr>
          <a:xfrm>
            <a:off x="6553200" y="6283325"/>
            <a:ext cx="2133600" cy="304800"/>
          </a:xfrm>
        </p:spPr>
        <p:txBody>
          <a:bodyPr/>
          <a:lstStyle>
            <a:lvl1pPr>
              <a:defRPr/>
            </a:lvl1pPr>
          </a:lstStyle>
          <a:p>
            <a:fld id="{D8A1BF74-0797-4AAB-9788-F81CD7CA3772}" type="slidenum">
              <a:rPr lang="en-US"/>
              <a:pPr/>
              <a:t>‹#›</a:t>
            </a:fld>
            <a:endParaRPr lang="en-US"/>
          </a:p>
        </p:txBody>
      </p:sp>
    </p:spTree>
    <p:extLst>
      <p:ext uri="{BB962C8B-B14F-4D97-AF65-F5344CB8AC3E}">
        <p14:creationId xmlns:p14="http://schemas.microsoft.com/office/powerpoint/2010/main" val="2017493176"/>
      </p:ext>
    </p:extLst>
  </p:cSld>
  <p:clrMapOvr>
    <a:masterClrMapping/>
  </p:clrMapOvr>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3" name="Freeform 9"/>
          <p:cNvSpPr>
            <a:spLocks/>
          </p:cNvSpPr>
          <p:nvPr/>
        </p:nvSpPr>
        <p:spPr bwMode="gray">
          <a:xfrm>
            <a:off x="7658100" y="0"/>
            <a:ext cx="1104900" cy="6848475"/>
          </a:xfrm>
          <a:custGeom>
            <a:avLst/>
            <a:gdLst>
              <a:gd name="T0" fmla="*/ 312 w 696"/>
              <a:gd name="T1" fmla="*/ 0 h 4314"/>
              <a:gd name="T2" fmla="*/ 528 w 696"/>
              <a:gd name="T3" fmla="*/ 444 h 4314"/>
              <a:gd name="T4" fmla="*/ 696 w 696"/>
              <a:gd name="T5" fmla="*/ 960 h 4314"/>
              <a:gd name="T6" fmla="*/ 426 w 696"/>
              <a:gd name="T7" fmla="*/ 4314 h 4314"/>
              <a:gd name="T8" fmla="*/ 108 w 696"/>
              <a:gd name="T9" fmla="*/ 4314 h 4314"/>
              <a:gd name="T10" fmla="*/ 648 w 696"/>
              <a:gd name="T11" fmla="*/ 960 h 4314"/>
              <a:gd name="T12" fmla="*/ 456 w 696"/>
              <a:gd name="T13" fmla="*/ 432 h 4314"/>
              <a:gd name="T14" fmla="*/ 0 w 696"/>
              <a:gd name="T15" fmla="*/ 0 h 4314"/>
              <a:gd name="T16" fmla="*/ 312 w 696"/>
              <a:gd name="T17" fmla="*/ 0 h 4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6" h="4314">
                <a:moveTo>
                  <a:pt x="312" y="0"/>
                </a:moveTo>
                <a:lnTo>
                  <a:pt x="528" y="444"/>
                </a:lnTo>
                <a:lnTo>
                  <a:pt x="696" y="960"/>
                </a:lnTo>
                <a:lnTo>
                  <a:pt x="426" y="4314"/>
                </a:lnTo>
                <a:lnTo>
                  <a:pt x="108" y="4314"/>
                </a:lnTo>
                <a:lnTo>
                  <a:pt x="648" y="960"/>
                </a:lnTo>
                <a:lnTo>
                  <a:pt x="456" y="432"/>
                </a:lnTo>
                <a:lnTo>
                  <a:pt x="0" y="0"/>
                </a:lnTo>
                <a:lnTo>
                  <a:pt x="312"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4" name="Freeform 10"/>
          <p:cNvSpPr>
            <a:spLocks/>
          </p:cNvSpPr>
          <p:nvPr/>
        </p:nvSpPr>
        <p:spPr bwMode="gray">
          <a:xfrm>
            <a:off x="1066800" y="0"/>
            <a:ext cx="7543800" cy="6858000"/>
          </a:xfrm>
          <a:custGeom>
            <a:avLst/>
            <a:gdLst>
              <a:gd name="T0" fmla="*/ 0 w 4752"/>
              <a:gd name="T1" fmla="*/ 0 h 4320"/>
              <a:gd name="T2" fmla="*/ 1536 w 4752"/>
              <a:gd name="T3" fmla="*/ 0 h 4320"/>
              <a:gd name="T4" fmla="*/ 4590 w 4752"/>
              <a:gd name="T5" fmla="*/ 450 h 4320"/>
              <a:gd name="T6" fmla="*/ 4752 w 4752"/>
              <a:gd name="T7" fmla="*/ 972 h 4320"/>
              <a:gd name="T8" fmla="*/ 3600 w 4752"/>
              <a:gd name="T9" fmla="*/ 4320 h 4320"/>
              <a:gd name="T10" fmla="*/ 3312 w 4752"/>
              <a:gd name="T11" fmla="*/ 4320 h 4320"/>
              <a:gd name="T12" fmla="*/ 4712 w 4752"/>
              <a:gd name="T13" fmla="*/ 994 h 4320"/>
              <a:gd name="T14" fmla="*/ 4518 w 4752"/>
              <a:gd name="T15" fmla="*/ 524 h 4320"/>
              <a:gd name="T16" fmla="*/ 0 w 4752"/>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52" h="4320">
                <a:moveTo>
                  <a:pt x="0" y="0"/>
                </a:moveTo>
                <a:lnTo>
                  <a:pt x="1536" y="0"/>
                </a:lnTo>
                <a:lnTo>
                  <a:pt x="4590" y="450"/>
                </a:lnTo>
                <a:lnTo>
                  <a:pt x="4752" y="972"/>
                </a:lnTo>
                <a:lnTo>
                  <a:pt x="3600" y="4320"/>
                </a:lnTo>
                <a:lnTo>
                  <a:pt x="3312" y="4320"/>
                </a:lnTo>
                <a:lnTo>
                  <a:pt x="4712" y="994"/>
                </a:lnTo>
                <a:lnTo>
                  <a:pt x="4518" y="524"/>
                </a:lnTo>
                <a:lnTo>
                  <a:pt x="0" y="0"/>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5" name="Freeform 11"/>
          <p:cNvSpPr>
            <a:spLocks/>
          </p:cNvSpPr>
          <p:nvPr/>
        </p:nvSpPr>
        <p:spPr bwMode="gray">
          <a:xfrm>
            <a:off x="5486400" y="1657350"/>
            <a:ext cx="2990850" cy="5200650"/>
          </a:xfrm>
          <a:custGeom>
            <a:avLst/>
            <a:gdLst>
              <a:gd name="T0" fmla="*/ 384 w 1884"/>
              <a:gd name="T1" fmla="*/ 3276 h 3276"/>
              <a:gd name="T2" fmla="*/ 1884 w 1884"/>
              <a:gd name="T3" fmla="*/ 0 h 3276"/>
              <a:gd name="T4" fmla="*/ 0 w 1884"/>
              <a:gd name="T5" fmla="*/ 3276 h 3276"/>
              <a:gd name="T6" fmla="*/ 384 w 1884"/>
              <a:gd name="T7" fmla="*/ 3276 h 3276"/>
            </a:gdLst>
            <a:ahLst/>
            <a:cxnLst>
              <a:cxn ang="0">
                <a:pos x="T0" y="T1"/>
              </a:cxn>
              <a:cxn ang="0">
                <a:pos x="T2" y="T3"/>
              </a:cxn>
              <a:cxn ang="0">
                <a:pos x="T4" y="T5"/>
              </a:cxn>
              <a:cxn ang="0">
                <a:pos x="T6" y="T7"/>
              </a:cxn>
            </a:cxnLst>
            <a:rect l="0" t="0" r="r" b="b"/>
            <a:pathLst>
              <a:path w="1884" h="3276">
                <a:moveTo>
                  <a:pt x="384" y="3276"/>
                </a:moveTo>
                <a:lnTo>
                  <a:pt x="1884" y="0"/>
                </a:lnTo>
                <a:lnTo>
                  <a:pt x="0" y="3276"/>
                </a:lnTo>
                <a:lnTo>
                  <a:pt x="384" y="3276"/>
                </a:lnTo>
                <a:close/>
              </a:path>
            </a:pathLst>
          </a:custGeom>
          <a:solidFill>
            <a:srgbClr val="E0E0E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6" name="Freeform 12"/>
          <p:cNvSpPr>
            <a:spLocks/>
          </p:cNvSpPr>
          <p:nvPr/>
        </p:nvSpPr>
        <p:spPr bwMode="gray">
          <a:xfrm>
            <a:off x="3429000" y="0"/>
            <a:ext cx="5172075" cy="6858000"/>
          </a:xfrm>
          <a:custGeom>
            <a:avLst/>
            <a:gdLst>
              <a:gd name="T0" fmla="*/ 0 w 3258"/>
              <a:gd name="T1" fmla="*/ 0 h 4320"/>
              <a:gd name="T2" fmla="*/ 3082 w 3258"/>
              <a:gd name="T3" fmla="*/ 475 h 4320"/>
              <a:gd name="T4" fmla="*/ 3210 w 3258"/>
              <a:gd name="T5" fmla="*/ 936 h 4320"/>
              <a:gd name="T6" fmla="*/ 1728 w 3258"/>
              <a:gd name="T7" fmla="*/ 4320 h 4320"/>
              <a:gd name="T8" fmla="*/ 1872 w 3258"/>
              <a:gd name="T9" fmla="*/ 4320 h 4320"/>
              <a:gd name="T10" fmla="*/ 3258 w 3258"/>
              <a:gd name="T11" fmla="*/ 912 h 4320"/>
              <a:gd name="T12" fmla="*/ 3120 w 3258"/>
              <a:gd name="T13" fmla="*/ 432 h 4320"/>
              <a:gd name="T14" fmla="*/ 1296 w 3258"/>
              <a:gd name="T15" fmla="*/ 0 h 4320"/>
              <a:gd name="T16" fmla="*/ 0 w 32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58" h="4320">
                <a:moveTo>
                  <a:pt x="0" y="0"/>
                </a:moveTo>
                <a:lnTo>
                  <a:pt x="3082" y="475"/>
                </a:lnTo>
                <a:lnTo>
                  <a:pt x="3210" y="936"/>
                </a:lnTo>
                <a:lnTo>
                  <a:pt x="1728" y="4320"/>
                </a:lnTo>
                <a:lnTo>
                  <a:pt x="1872" y="4320"/>
                </a:lnTo>
                <a:lnTo>
                  <a:pt x="3258" y="912"/>
                </a:lnTo>
                <a:lnTo>
                  <a:pt x="3120" y="432"/>
                </a:lnTo>
                <a:lnTo>
                  <a:pt x="1296" y="0"/>
                </a:ln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8" name="Freeform 14"/>
          <p:cNvSpPr>
            <a:spLocks/>
          </p:cNvSpPr>
          <p:nvPr/>
        </p:nvSpPr>
        <p:spPr bwMode="gray">
          <a:xfrm>
            <a:off x="8382000" y="0"/>
            <a:ext cx="762000" cy="1143000"/>
          </a:xfrm>
          <a:custGeom>
            <a:avLst/>
            <a:gdLst>
              <a:gd name="T0" fmla="*/ 48 w 480"/>
              <a:gd name="T1" fmla="*/ 0 h 720"/>
              <a:gd name="T2" fmla="*/ 0 w 480"/>
              <a:gd name="T3" fmla="*/ 96 h 720"/>
              <a:gd name="T4" fmla="*/ 354 w 480"/>
              <a:gd name="T5" fmla="*/ 690 h 720"/>
              <a:gd name="T6" fmla="*/ 480 w 480"/>
              <a:gd name="T7" fmla="*/ 720 h 720"/>
              <a:gd name="T8" fmla="*/ 480 w 480"/>
              <a:gd name="T9" fmla="*/ 576 h 720"/>
              <a:gd name="T10" fmla="*/ 48 w 480"/>
              <a:gd name="T11" fmla="*/ 96 h 720"/>
              <a:gd name="T12" fmla="*/ 89 w 480"/>
              <a:gd name="T13" fmla="*/ 0 h 720"/>
              <a:gd name="T14" fmla="*/ 48 w 480"/>
              <a:gd name="T15" fmla="*/ 0 h 7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0" h="720">
                <a:moveTo>
                  <a:pt x="48" y="0"/>
                </a:moveTo>
                <a:lnTo>
                  <a:pt x="0" y="96"/>
                </a:lnTo>
                <a:lnTo>
                  <a:pt x="354" y="690"/>
                </a:lnTo>
                <a:lnTo>
                  <a:pt x="480" y="720"/>
                </a:lnTo>
                <a:lnTo>
                  <a:pt x="480" y="576"/>
                </a:lnTo>
                <a:lnTo>
                  <a:pt x="48" y="96"/>
                </a:lnTo>
                <a:lnTo>
                  <a:pt x="89" y="0"/>
                </a:lnTo>
                <a:lnTo>
                  <a:pt x="48" y="0"/>
                </a:ln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39" name="Freeform 15"/>
          <p:cNvSpPr>
            <a:spLocks/>
          </p:cNvSpPr>
          <p:nvPr/>
        </p:nvSpPr>
        <p:spPr bwMode="gray">
          <a:xfrm>
            <a:off x="8610600" y="228600"/>
            <a:ext cx="533400" cy="533400"/>
          </a:xfrm>
          <a:custGeom>
            <a:avLst/>
            <a:gdLst>
              <a:gd name="T0" fmla="*/ 336 w 336"/>
              <a:gd name="T1" fmla="*/ 336 h 336"/>
              <a:gd name="T2" fmla="*/ 0 w 336"/>
              <a:gd name="T3" fmla="*/ 0 h 336"/>
              <a:gd name="T4" fmla="*/ 336 w 336"/>
              <a:gd name="T5" fmla="*/ 240 h 336"/>
              <a:gd name="T6" fmla="*/ 336 w 336"/>
              <a:gd name="T7" fmla="*/ 336 h 336"/>
            </a:gdLst>
            <a:ahLst/>
            <a:cxnLst>
              <a:cxn ang="0">
                <a:pos x="T0" y="T1"/>
              </a:cxn>
              <a:cxn ang="0">
                <a:pos x="T2" y="T3"/>
              </a:cxn>
              <a:cxn ang="0">
                <a:pos x="T4" y="T5"/>
              </a:cxn>
              <a:cxn ang="0">
                <a:pos x="T6" y="T7"/>
              </a:cxn>
            </a:cxnLst>
            <a:rect l="0" t="0" r="r" b="b"/>
            <a:pathLst>
              <a:path w="336" h="336">
                <a:moveTo>
                  <a:pt x="336" y="336"/>
                </a:moveTo>
                <a:lnTo>
                  <a:pt x="0" y="0"/>
                </a:lnTo>
                <a:lnTo>
                  <a:pt x="336" y="240"/>
                </a:lnTo>
                <a:lnTo>
                  <a:pt x="336" y="336"/>
                </a:lnTo>
                <a:close/>
              </a:path>
            </a:pathLst>
          </a:custGeom>
          <a:solidFill>
            <a:schemeClr val="tx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nvGrpSpPr>
          <p:cNvPr id="1073" name="Group 49"/>
          <p:cNvGrpSpPr>
            <a:grpSpLocks/>
          </p:cNvGrpSpPr>
          <p:nvPr/>
        </p:nvGrpSpPr>
        <p:grpSpPr bwMode="auto">
          <a:xfrm>
            <a:off x="5562600" y="0"/>
            <a:ext cx="3267075" cy="6858000"/>
            <a:chOff x="3504" y="0"/>
            <a:chExt cx="2058" cy="4320"/>
          </a:xfrm>
        </p:grpSpPr>
        <p:sp>
          <p:nvSpPr>
            <p:cNvPr id="1037" name="Freeform 13"/>
            <p:cNvSpPr>
              <a:spLocks/>
            </p:cNvSpPr>
            <p:nvPr userDrawn="1"/>
          </p:nvSpPr>
          <p:spPr bwMode="gray">
            <a:xfrm>
              <a:off x="3504" y="0"/>
              <a:ext cx="2058" cy="4320"/>
            </a:xfrm>
            <a:custGeom>
              <a:avLst/>
              <a:gdLst>
                <a:gd name="T0" fmla="*/ 0 w 2058"/>
                <a:gd name="T1" fmla="*/ 0 h 4320"/>
                <a:gd name="T2" fmla="*/ 1056 w 2058"/>
                <a:gd name="T3" fmla="*/ 0 h 4320"/>
                <a:gd name="T4" fmla="*/ 1854 w 2058"/>
                <a:gd name="T5" fmla="*/ 402 h 4320"/>
                <a:gd name="T6" fmla="*/ 2058 w 2058"/>
                <a:gd name="T7" fmla="*/ 972 h 4320"/>
                <a:gd name="T8" fmla="*/ 1296 w 2058"/>
                <a:gd name="T9" fmla="*/ 4320 h 4320"/>
                <a:gd name="T10" fmla="*/ 720 w 2058"/>
                <a:gd name="T11" fmla="*/ 4320 h 4320"/>
                <a:gd name="T12" fmla="*/ 1920 w 2058"/>
                <a:gd name="T13" fmla="*/ 912 h 4320"/>
                <a:gd name="T14" fmla="*/ 1776 w 2058"/>
                <a:gd name="T15" fmla="*/ 432 h 4320"/>
                <a:gd name="T16" fmla="*/ 0 w 2058"/>
                <a:gd name="T17" fmla="*/ 0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58" h="4320">
                  <a:moveTo>
                    <a:pt x="0" y="0"/>
                  </a:moveTo>
                  <a:lnTo>
                    <a:pt x="1056" y="0"/>
                  </a:lnTo>
                  <a:lnTo>
                    <a:pt x="1854" y="402"/>
                  </a:lnTo>
                  <a:lnTo>
                    <a:pt x="2058" y="972"/>
                  </a:lnTo>
                  <a:lnTo>
                    <a:pt x="1296" y="4320"/>
                  </a:lnTo>
                  <a:lnTo>
                    <a:pt x="720" y="4320"/>
                  </a:lnTo>
                  <a:lnTo>
                    <a:pt x="1920" y="912"/>
                  </a:lnTo>
                  <a:lnTo>
                    <a:pt x="1776" y="432"/>
                  </a:ln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sp>
          <p:nvSpPr>
            <p:cNvPr id="1047" name="Freeform 23"/>
            <p:cNvSpPr>
              <a:spLocks/>
            </p:cNvSpPr>
            <p:nvPr userDrawn="1"/>
          </p:nvSpPr>
          <p:spPr bwMode="gray">
            <a:xfrm>
              <a:off x="4217" y="1056"/>
              <a:ext cx="1152" cy="3264"/>
            </a:xfrm>
            <a:custGeom>
              <a:avLst/>
              <a:gdLst>
                <a:gd name="T0" fmla="*/ 0 w 1152"/>
                <a:gd name="T1" fmla="*/ 3264 h 3264"/>
                <a:gd name="T2" fmla="*/ 1152 w 1152"/>
                <a:gd name="T3" fmla="*/ 0 h 3264"/>
                <a:gd name="T4" fmla="*/ 96 w 1152"/>
                <a:gd name="T5" fmla="*/ 3264 h 3264"/>
                <a:gd name="T6" fmla="*/ 0 w 1152"/>
                <a:gd name="T7" fmla="*/ 3264 h 3264"/>
              </a:gdLst>
              <a:ahLst/>
              <a:cxnLst>
                <a:cxn ang="0">
                  <a:pos x="T0" y="T1"/>
                </a:cxn>
                <a:cxn ang="0">
                  <a:pos x="T2" y="T3"/>
                </a:cxn>
                <a:cxn ang="0">
                  <a:pos x="T4" y="T5"/>
                </a:cxn>
                <a:cxn ang="0">
                  <a:pos x="T6" y="T7"/>
                </a:cxn>
              </a:cxnLst>
              <a:rect l="0" t="0" r="r" b="b"/>
              <a:pathLst>
                <a:path w="1152" h="3264">
                  <a:moveTo>
                    <a:pt x="0" y="3264"/>
                  </a:moveTo>
                  <a:lnTo>
                    <a:pt x="1152" y="0"/>
                  </a:lnTo>
                  <a:lnTo>
                    <a:pt x="96" y="3264"/>
                  </a:lnTo>
                  <a:lnTo>
                    <a:pt x="0" y="3264"/>
                  </a:ln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ru-RU"/>
            </a:p>
          </p:txBody>
        </p:sp>
      </p:grpSp>
      <p:grpSp>
        <p:nvGrpSpPr>
          <p:cNvPr id="1046" name="Group 22"/>
          <p:cNvGrpSpPr>
            <a:grpSpLocks/>
          </p:cNvGrpSpPr>
          <p:nvPr/>
        </p:nvGrpSpPr>
        <p:grpSpPr bwMode="auto">
          <a:xfrm>
            <a:off x="142875" y="765175"/>
            <a:ext cx="8858250" cy="5943600"/>
            <a:chOff x="90" y="480"/>
            <a:chExt cx="5580" cy="3744"/>
          </a:xfrm>
        </p:grpSpPr>
        <p:sp>
          <p:nvSpPr>
            <p:cNvPr id="1040" name="Rectangle 16"/>
            <p:cNvSpPr>
              <a:spLocks noChangeArrowheads="1"/>
            </p:cNvSpPr>
            <p:nvPr userDrawn="1"/>
          </p:nvSpPr>
          <p:spPr bwMode="gray">
            <a:xfrm>
              <a:off x="90" y="480"/>
              <a:ext cx="5580" cy="3744"/>
            </a:xfrm>
            <a:prstGeom prst="rect">
              <a:avLst/>
            </a:prstGeom>
            <a:solidFill>
              <a:srgbClr val="FFFFFF">
                <a:alpha val="69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sp>
          <p:nvSpPr>
            <p:cNvPr id="1041" name="Rectangle 17"/>
            <p:cNvSpPr>
              <a:spLocks noChangeArrowheads="1"/>
            </p:cNvSpPr>
            <p:nvPr userDrawn="1"/>
          </p:nvSpPr>
          <p:spPr bwMode="gray">
            <a:xfrm>
              <a:off x="90" y="480"/>
              <a:ext cx="5580" cy="3744"/>
            </a:xfrm>
            <a:prstGeom prst="rect">
              <a:avLst/>
            </a:prstGeom>
            <a:solidFill>
              <a:srgbClr val="FFFFFF">
                <a:alpha val="69000"/>
              </a:srgbClr>
            </a:solidFill>
            <a:ln w="9525">
              <a:solidFill>
                <a:srgbClr val="8080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grpSp>
      <p:sp>
        <p:nvSpPr>
          <p:cNvPr id="1042" name="Rectangle 18"/>
          <p:cNvSpPr>
            <a:spLocks noChangeArrowheads="1"/>
          </p:cNvSpPr>
          <p:nvPr/>
        </p:nvSpPr>
        <p:spPr bwMode="gray">
          <a:xfrm>
            <a:off x="381000" y="676275"/>
            <a:ext cx="6248400" cy="1524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ru-RU"/>
          </a:p>
        </p:txBody>
      </p:sp>
      <p:pic>
        <p:nvPicPr>
          <p:cNvPr id="1043" name="Picture 19" descr="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gray">
          <a:xfrm>
            <a:off x="500063" y="577850"/>
            <a:ext cx="371475" cy="371475"/>
          </a:xfrm>
          <a:prstGeom prst="rect">
            <a:avLst/>
          </a:prstGeom>
          <a:noFill/>
          <a:extLst>
            <a:ext uri="{909E8E84-426E-40DD-AFC4-6F175D3DCCD1}">
              <a14:hiddenFill xmlns:a14="http://schemas.microsoft.com/office/drawing/2010/main">
                <a:solidFill>
                  <a:srgbClr val="FFFFFF"/>
                </a:solidFill>
              </a14:hiddenFill>
            </a:ext>
          </a:extLst>
        </p:spPr>
      </p:pic>
      <p:sp>
        <p:nvSpPr>
          <p:cNvPr id="1026" name="Rectangle 2"/>
          <p:cNvSpPr>
            <a:spLocks noGrp="1" noChangeArrowheads="1"/>
          </p:cNvSpPr>
          <p:nvPr>
            <p:ph type="title"/>
          </p:nvPr>
        </p:nvSpPr>
        <p:spPr bwMode="gray">
          <a:xfrm>
            <a:off x="903288" y="198438"/>
            <a:ext cx="6302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28" name="Rectangle 4"/>
          <p:cNvSpPr>
            <a:spLocks noGrp="1" noChangeArrowheads="1"/>
          </p:cNvSpPr>
          <p:nvPr>
            <p:ph type="dt" sz="half" idx="2"/>
          </p:nvPr>
        </p:nvSpPr>
        <p:spPr bwMode="gray">
          <a:xfrm>
            <a:off x="457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gray">
          <a:xfrm>
            <a:off x="3124200" y="6283325"/>
            <a:ext cx="2895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gray">
          <a:xfrm>
            <a:off x="6553200" y="6283325"/>
            <a:ext cx="21336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BF315AD6-177B-4F91-9860-6198E91178A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3400" advClick="0" advTm="13000">
        <p14:reveal/>
      </p:transition>
    </mc:Choice>
    <mc:Fallback xmlns="">
      <p:transition spd="slow" advClick="0" advTm="13000">
        <p:fade/>
      </p:transition>
    </mc:Fallback>
  </mc:AlternateContent>
  <p:timing>
    <p:tnLst>
      <p:par>
        <p:cTn id="1" dur="indefinite" restart="never" nodeType="tmRoot"/>
      </p:par>
    </p:tnLst>
  </p:timing>
  <p:txStyles>
    <p:title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ags" Target="../tags/tag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372571" y="2438184"/>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990599" y="1152993"/>
            <a:ext cx="6981247" cy="3970318"/>
          </a:xfrm>
          <a:prstGeom prst="rect">
            <a:avLst/>
          </a:prstGeom>
        </p:spPr>
        <p:txBody>
          <a:bodyPr wrap="square">
            <a:spAutoFit/>
          </a:bodyPr>
          <a:lstStyle/>
          <a:p>
            <a:pPr algn="ctr"/>
            <a:r>
              <a:rPr lang="en-US" sz="3600" b="1" dirty="0" smtClean="0">
                <a:latin typeface="Times New Roman" pitchFamily="18" charset="0"/>
                <a:cs typeface="Times New Roman" pitchFamily="18" charset="0"/>
              </a:rPr>
              <a:t>6 – </a:t>
            </a:r>
            <a:r>
              <a:rPr lang="en-US" sz="3600" b="1" dirty="0" err="1" smtClean="0">
                <a:latin typeface="Times New Roman" pitchFamily="18" charset="0"/>
                <a:cs typeface="Times New Roman" pitchFamily="18" charset="0"/>
              </a:rPr>
              <a:t>Ma’ruza</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Interfaol</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ta’lim</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metodlari</a:t>
            </a:r>
            <a:endParaRPr lang="ru-RU" sz="3600" dirty="0" smtClean="0">
              <a:latin typeface="Times New Roman" pitchFamily="18" charset="0"/>
              <a:cs typeface="Times New Roman" pitchFamily="18" charset="0"/>
            </a:endParaRPr>
          </a:p>
          <a:p>
            <a:pPr algn="ctr"/>
            <a:r>
              <a:rPr lang="en-US" sz="3600" b="1" u="sng" dirty="0" err="1" smtClean="0">
                <a:latin typeface="Times New Roman" pitchFamily="18" charset="0"/>
                <a:cs typeface="Times New Roman" pitchFamily="18" charset="0"/>
              </a:rPr>
              <a:t>Reja</a:t>
            </a:r>
            <a:r>
              <a:rPr lang="en-US" sz="3600" b="1" u="sng" dirty="0" smtClean="0">
                <a:latin typeface="Times New Roman" pitchFamily="18" charset="0"/>
                <a:cs typeface="Times New Roman" pitchFamily="18" charset="0"/>
              </a:rPr>
              <a:t>: </a:t>
            </a:r>
            <a:endParaRPr lang="ru-RU" sz="3600" dirty="0" smtClean="0">
              <a:latin typeface="Times New Roman" pitchFamily="18" charset="0"/>
              <a:cs typeface="Times New Roman" pitchFamily="18" charset="0"/>
            </a:endParaRPr>
          </a:p>
          <a:p>
            <a:pPr algn="just"/>
            <a:r>
              <a:rPr lang="en-US" sz="3600" dirty="0" smtClean="0">
                <a:latin typeface="Times New Roman" pitchFamily="18" charset="0"/>
                <a:cs typeface="Times New Roman" pitchFamily="18" charset="0"/>
              </a:rPr>
              <a:t>1.Individual </a:t>
            </a:r>
            <a:r>
              <a:rPr lang="en-US" sz="3600" dirty="0" err="1" smtClean="0">
                <a:latin typeface="Times New Roman" pitchFamily="18" charset="0"/>
                <a:cs typeface="Times New Roman" pitchFamily="18" charset="0"/>
              </a:rPr>
              <a:t>ta’lim</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printsiplari</a:t>
            </a:r>
            <a:r>
              <a:rPr lang="en-US" sz="3600" dirty="0" smtClean="0">
                <a:latin typeface="Times New Roman" pitchFamily="18" charset="0"/>
                <a:cs typeface="Times New Roman" pitchFamily="18" charset="0"/>
              </a:rPr>
              <a:t>.</a:t>
            </a:r>
            <a:endParaRPr lang="ru-RU" sz="3600" dirty="0" smtClean="0">
              <a:latin typeface="Times New Roman" pitchFamily="18" charset="0"/>
              <a:cs typeface="Times New Roman" pitchFamily="18" charset="0"/>
            </a:endParaRPr>
          </a:p>
          <a:p>
            <a:pPr algn="just"/>
            <a:r>
              <a:rPr lang="en-US" sz="3600" dirty="0" smtClean="0">
                <a:latin typeface="Times New Roman" pitchFamily="18" charset="0"/>
                <a:cs typeface="Times New Roman" pitchFamily="18" charset="0"/>
              </a:rPr>
              <a:t>2.Interfaol </a:t>
            </a:r>
            <a:r>
              <a:rPr lang="en-US" sz="3600" dirty="0" err="1" smtClean="0">
                <a:latin typeface="Times New Roman" pitchFamily="18" charset="0"/>
                <a:cs typeface="Times New Roman" pitchFamily="18" charset="0"/>
              </a:rPr>
              <a:t>darsning</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afzalliklari</a:t>
            </a:r>
            <a:r>
              <a:rPr lang="en-US" sz="3600" dirty="0" smtClean="0">
                <a:latin typeface="Times New Roman" pitchFamily="18" charset="0"/>
                <a:cs typeface="Times New Roman" pitchFamily="18" charset="0"/>
              </a:rPr>
              <a:t>.</a:t>
            </a:r>
            <a:endParaRPr lang="ru-RU" sz="3600" dirty="0" smtClean="0">
              <a:latin typeface="Times New Roman" pitchFamily="18" charset="0"/>
              <a:cs typeface="Times New Roman" pitchFamily="18" charset="0"/>
            </a:endParaRPr>
          </a:p>
          <a:p>
            <a:pPr algn="just"/>
            <a:r>
              <a:rPr lang="en-US" sz="3600" dirty="0" smtClean="0">
                <a:latin typeface="Times New Roman" pitchFamily="18" charset="0"/>
                <a:cs typeface="Times New Roman" pitchFamily="18" charset="0"/>
              </a:rPr>
              <a:t>3.Shaxsni </a:t>
            </a:r>
            <a:r>
              <a:rPr lang="en-US" sz="3600" dirty="0" err="1" smtClean="0">
                <a:latin typeface="Times New Roman" pitchFamily="18" charset="0"/>
                <a:cs typeface="Times New Roman" pitchFamily="18" charset="0"/>
              </a:rPr>
              <a:t>o’zini</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o’zi</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rivojlantirish</a:t>
            </a:r>
            <a:r>
              <a:rPr lang="en-US" sz="3600" dirty="0" smtClean="0">
                <a:latin typeface="Times New Roman" pitchFamily="18" charset="0"/>
                <a:cs typeface="Times New Roman" pitchFamily="18" charset="0"/>
              </a:rPr>
              <a:t>.</a:t>
            </a:r>
            <a:endParaRPr lang="ru-RU" sz="3600" dirty="0" smtClean="0">
              <a:latin typeface="Times New Roman" pitchFamily="18" charset="0"/>
              <a:cs typeface="Times New Roman" pitchFamily="18" charset="0"/>
            </a:endParaRPr>
          </a:p>
          <a:p>
            <a:pPr algn="just"/>
            <a:r>
              <a:rPr lang="en-US" sz="3600" dirty="0" smtClean="0">
                <a:latin typeface="Times New Roman" pitchFamily="18" charset="0"/>
                <a:cs typeface="Times New Roman" pitchFamily="18" charset="0"/>
              </a:rPr>
              <a:t>4.Interfaol </a:t>
            </a:r>
            <a:r>
              <a:rPr lang="en-US" sz="3600" dirty="0" err="1" smtClean="0">
                <a:latin typeface="Times New Roman" pitchFamily="18" charset="0"/>
                <a:cs typeface="Times New Roman" pitchFamily="18" charset="0"/>
              </a:rPr>
              <a:t>dars</a:t>
            </a:r>
            <a:r>
              <a:rPr lang="en-US" sz="3600"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shakl</a:t>
            </a:r>
            <a:r>
              <a:rPr lang="en-US" sz="3600" dirty="0" smtClean="0">
                <a:latin typeface="Times New Roman" pitchFamily="18" charset="0"/>
                <a:cs typeface="Times New Roman" pitchFamily="18" charset="0"/>
              </a:rPr>
              <a:t> – </a:t>
            </a:r>
            <a:r>
              <a:rPr lang="en-US" sz="3600" dirty="0" err="1" smtClean="0">
                <a:latin typeface="Times New Roman" pitchFamily="18" charset="0"/>
                <a:cs typeface="Times New Roman" pitchFamily="18" charset="0"/>
              </a:rPr>
              <a:t>formalari</a:t>
            </a:r>
            <a:endParaRPr lang="ru-RU" sz="3200" dirty="0">
              <a:effectLst/>
              <a:latin typeface="Times New Roman" pitchFamily="18" charset="0"/>
              <a:ea typeface="Times New Roman" panose="02020603050405020304" pitchFamily="18" charset="0"/>
              <a:cs typeface="Times New Roman" pitchFamily="18" charset="0"/>
            </a:endParaRPr>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1259">
        <p15:prstTrans prst="fallOver"/>
      </p:transition>
    </mc:Choice>
    <mc:Fallback>
      <p:transition spd="slow" advClick="0" advTm="1125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04"/>
                                        </p:tgtEl>
                                        <p:attrNameLst>
                                          <p:attrName>style.visibility</p:attrName>
                                        </p:attrNameLst>
                                      </p:cBhvr>
                                      <p:to>
                                        <p:strVal val="visible"/>
                                      </p:to>
                                    </p:set>
                                    <p:animEffect transition="in" filter="fade">
                                      <p:cBhvr>
                                        <p:cTn id="7" dur="1000"/>
                                        <p:tgtEl>
                                          <p:spTgt spid="4104"/>
                                        </p:tgtEl>
                                      </p:cBhvr>
                                    </p:animEffect>
                                    <p:anim calcmode="lin" valueType="num">
                                      <p:cBhvr>
                                        <p:cTn id="8" dur="1000" fill="hold"/>
                                        <p:tgtEl>
                                          <p:spTgt spid="4104"/>
                                        </p:tgtEl>
                                        <p:attrNameLst>
                                          <p:attrName>ppt_x</p:attrName>
                                        </p:attrNameLst>
                                      </p:cBhvr>
                                      <p:tavLst>
                                        <p:tav tm="0">
                                          <p:val>
                                            <p:strVal val="#ppt_x"/>
                                          </p:val>
                                        </p:tav>
                                        <p:tav tm="100000">
                                          <p:val>
                                            <p:strVal val="#ppt_x"/>
                                          </p:val>
                                        </p:tav>
                                      </p:tavLst>
                                    </p:anim>
                                    <p:anim calcmode="lin" valueType="num">
                                      <p:cBhvr>
                                        <p:cTn id="9" dur="1000" fill="hold"/>
                                        <p:tgtEl>
                                          <p:spTgt spid="410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algn="ctr">
              <a:defRPr/>
            </a:pPr>
            <a:r>
              <a:rPr lang="uz-Cyrl-UZ" sz="4400" i="1" dirty="0"/>
              <a:t>Kalit so`zlar </a:t>
            </a:r>
            <a:r>
              <a:rPr lang="en-US" sz="4400" i="1" dirty="0" smtClean="0"/>
              <a:t>:</a:t>
            </a: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3600" dirty="0" err="1" smtClean="0"/>
              <a:t>Standart</a:t>
            </a:r>
            <a:r>
              <a:rPr lang="en-US" sz="3600" dirty="0" smtClean="0"/>
              <a:t>, </a:t>
            </a:r>
            <a:r>
              <a:rPr lang="en-US" sz="3600" dirty="0" err="1" smtClean="0"/>
              <a:t>moderinizatsiyalangan</a:t>
            </a:r>
            <a:r>
              <a:rPr lang="en-US" sz="3600" dirty="0" smtClean="0"/>
              <a:t> </a:t>
            </a:r>
            <a:r>
              <a:rPr lang="en-US" sz="3600" dirty="0" err="1" smtClean="0"/>
              <a:t>dastur</a:t>
            </a:r>
            <a:r>
              <a:rPr lang="en-US" sz="3600" dirty="0" smtClean="0"/>
              <a:t>, individual </a:t>
            </a:r>
            <a:r>
              <a:rPr lang="en-US" sz="3600" dirty="0" err="1" smtClean="0"/>
              <a:t>yondashuv</a:t>
            </a:r>
            <a:r>
              <a:rPr lang="en-US" sz="3600" dirty="0" smtClean="0"/>
              <a:t>, </a:t>
            </a:r>
            <a:r>
              <a:rPr lang="en-US" sz="3600" dirty="0" err="1" smtClean="0"/>
              <a:t>printsiplar</a:t>
            </a:r>
            <a:r>
              <a:rPr lang="en-US" sz="3600" dirty="0" smtClean="0"/>
              <a:t>, </a:t>
            </a:r>
            <a:r>
              <a:rPr lang="en-US" sz="3600" dirty="0" err="1" smtClean="0"/>
              <a:t>mustaqil</a:t>
            </a:r>
            <a:r>
              <a:rPr lang="en-US" sz="3600" dirty="0" smtClean="0"/>
              <a:t> </a:t>
            </a:r>
            <a:r>
              <a:rPr lang="en-US" sz="3600" dirty="0" err="1" smtClean="0"/>
              <a:t>o’qish</a:t>
            </a:r>
            <a:r>
              <a:rPr lang="en-US" sz="3600" dirty="0" smtClean="0"/>
              <a:t>, </a:t>
            </a:r>
            <a:r>
              <a:rPr lang="en-US" sz="3600" dirty="0" err="1" smtClean="0"/>
              <a:t>passiv</a:t>
            </a:r>
            <a:r>
              <a:rPr lang="en-US" sz="3600" dirty="0" smtClean="0"/>
              <a:t>, </a:t>
            </a:r>
            <a:r>
              <a:rPr lang="en-US" sz="3600" dirty="0" err="1" smtClean="0"/>
              <a:t>interaktiv</a:t>
            </a:r>
            <a:r>
              <a:rPr lang="en-US" sz="3600" dirty="0" smtClean="0"/>
              <a:t>, </a:t>
            </a:r>
            <a:r>
              <a:rPr lang="en-US" sz="3600" dirty="0" err="1" smtClean="0"/>
              <a:t>muammoli</a:t>
            </a:r>
            <a:r>
              <a:rPr lang="en-US" sz="3600" dirty="0" smtClean="0"/>
              <a:t>, </a:t>
            </a:r>
            <a:r>
              <a:rPr lang="en-US" sz="3600" dirty="0" err="1" smtClean="0"/>
              <a:t>loyihali</a:t>
            </a:r>
            <a:r>
              <a:rPr lang="en-US" sz="3600" dirty="0" smtClean="0"/>
              <a:t>, </a:t>
            </a:r>
            <a:r>
              <a:rPr lang="en-US" sz="3600" dirty="0" err="1" smtClean="0"/>
              <a:t>rolli</a:t>
            </a:r>
            <a:r>
              <a:rPr lang="en-US" sz="3600" dirty="0" smtClean="0"/>
              <a:t> </a:t>
            </a:r>
            <a:r>
              <a:rPr lang="en-US" sz="3600" dirty="0" err="1" smtClean="0"/>
              <a:t>o’yin</a:t>
            </a:r>
            <a:r>
              <a:rPr lang="en-US" sz="3600" dirty="0" smtClean="0"/>
              <a:t>, </a:t>
            </a:r>
            <a:r>
              <a:rPr lang="en-US" sz="3600" dirty="0" err="1" smtClean="0"/>
              <a:t>kreativ</a:t>
            </a:r>
            <a:r>
              <a:rPr lang="en-US" sz="3600" dirty="0" smtClean="0"/>
              <a:t>, </a:t>
            </a:r>
            <a:r>
              <a:rPr lang="en-US" sz="3600" dirty="0" err="1" smtClean="0"/>
              <a:t>evristik</a:t>
            </a:r>
            <a:r>
              <a:rPr lang="en-US" sz="3600" dirty="0" smtClean="0"/>
              <a:t>, AKT </a:t>
            </a:r>
            <a:r>
              <a:rPr lang="en-US" sz="3600" dirty="0" err="1" smtClean="0"/>
              <a:t>ta’limi</a:t>
            </a:r>
            <a:r>
              <a:rPr lang="en-US" sz="3600" dirty="0" smtClean="0"/>
              <a:t>.</a:t>
            </a:r>
            <a:endParaRPr lang="ru-RU" sz="3600" dirty="0"/>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5867">
        <p15:prstTrans prst="drape"/>
      </p:transition>
    </mc:Choice>
    <mc:Fallback>
      <p:transition spd="slow" advClick="0" advTm="1586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714348" y="1071546"/>
            <a:ext cx="7704658"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uz-Cyrl-UZ" b="1" dirty="0" smtClean="0">
                <a:latin typeface="Times New Roman" pitchFamily="18" charset="0"/>
                <a:cs typeface="Times New Roman" pitchFamily="18" charset="0"/>
              </a:rPr>
              <a:t>Foydalanilgan adabiyotlar ro’yxati.</a:t>
            </a:r>
            <a:endParaRPr lang="ru-RU" dirty="0" smtClean="0">
              <a:latin typeface="Times New Roman" pitchFamily="18" charset="0"/>
              <a:cs typeface="Times New Roman" pitchFamily="18" charset="0"/>
            </a:endParaRPr>
          </a:p>
          <a:p>
            <a:pPr algn="ctr"/>
            <a:r>
              <a:rPr lang="uz-Cyrl-UZ" b="1" dirty="0" smtClean="0">
                <a:latin typeface="Times New Roman" pitchFamily="18" charset="0"/>
                <a:cs typeface="Times New Roman" pitchFamily="18" charset="0"/>
              </a:rPr>
              <a:t>Asosiy adabiyotlar</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1.</a:t>
            </a:r>
            <a:r>
              <a:rPr lang="uz-Cyrl-UZ" b="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Pedagogik mahorat va pedagogik texnologiyalar   Ma’ruzalar matni. Tuz.: A.X.Qosimov, F.A.Holikova. – T.: TATU, 2004.</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2. Sayidahmedov N. Pedagogik mahorat va pedagogik texnologiya. – T.: OPI, 2003. </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3. Sultonova G.A. Pedagogik mahorat. – Toshkent: Nizomiy nomidagi TDPU, 2005. </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Xorijiy adabiyotlar</a:t>
            </a:r>
            <a:endParaRPr lang="ru-RU" dirty="0" smtClean="0">
              <a:latin typeface="Times New Roman" pitchFamily="18" charset="0"/>
              <a:cs typeface="Times New Roman" pitchFamily="18" charset="0"/>
            </a:endParaRPr>
          </a:p>
          <a:p>
            <a:pPr lvl="0" algn="just"/>
            <a:r>
              <a:rPr lang="uz-Cyrl-UZ" dirty="0" smtClean="0">
                <a:latin typeface="Times New Roman" pitchFamily="18" charset="0"/>
                <a:cs typeface="Times New Roman" pitchFamily="18" charset="0"/>
              </a:rPr>
              <a:t>Unt Inge. Individualizatsiya i differentsiatsiya obucheniya.- M.: Pedagogika, 1990.</a:t>
            </a:r>
            <a:endParaRPr lang="ru-RU" dirty="0" smtClean="0">
              <a:latin typeface="Times New Roman" pitchFamily="18" charset="0"/>
              <a:cs typeface="Times New Roman" pitchFamily="18" charset="0"/>
            </a:endParaRPr>
          </a:p>
          <a:p>
            <a:pPr lvl="0" algn="just"/>
            <a:r>
              <a:rPr lang="uz-Cyrl-UZ" dirty="0" smtClean="0">
                <a:latin typeface="Times New Roman" pitchFamily="18" charset="0"/>
                <a:cs typeface="Times New Roman" pitchFamily="18" charset="0"/>
              </a:rPr>
              <a:t>Yudin V.V. Pedagogicheskaya texnologiya. – Yaroslavl`, 1997.</a:t>
            </a:r>
            <a:endParaRPr lang="ru-RU" dirty="0" smtClean="0">
              <a:latin typeface="Times New Roman" pitchFamily="18" charset="0"/>
              <a:cs typeface="Times New Roman" pitchFamily="18" charset="0"/>
            </a:endParaRPr>
          </a:p>
          <a:p>
            <a:pPr algn="just"/>
            <a:r>
              <a:rPr lang="uz-Cyrl-UZ" b="1" dirty="0" smtClean="0">
                <a:latin typeface="Times New Roman" pitchFamily="18" charset="0"/>
                <a:cs typeface="Times New Roman" pitchFamily="18" charset="0"/>
              </a:rPr>
              <a:t>Qo’shimcha adabiyotlar</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4. Interfaol metodlar: mohiyati va qo‘llanilishi / Met.qo‘l. D.Ro‘zieva, M.Usmonboeva, Z.Holiqova. – T.: Nizomiy nomli TDPU, 2013.</a:t>
            </a:r>
            <a:endParaRPr lang="ru-RU"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 </a:t>
            </a:r>
            <a:r>
              <a:rPr lang="uz-Cyrl-UZ" b="1" dirty="0" smtClean="0">
                <a:latin typeface="Times New Roman" pitchFamily="18" charset="0"/>
                <a:cs typeface="Times New Roman" pitchFamily="18" charset="0"/>
              </a:rPr>
              <a:t>Internet saytlari.</a:t>
            </a:r>
            <a:endParaRPr lang="ru-RU"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1</a:t>
            </a:r>
            <a:r>
              <a:rPr lang="uz-Cyrl-UZ" dirty="0" smtClean="0">
                <a:latin typeface="Times New Roman" pitchFamily="18" charset="0"/>
                <a:cs typeface="Times New Roman" pitchFamily="18" charset="0"/>
              </a:rPr>
              <a:t>. www. edu. uz</a:t>
            </a:r>
            <a:endParaRPr lang="ru-RU"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tdpu-INTRANET. Ped</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Click="0" advTm="21328">
        <p15:prstTrans prst="curtains"/>
      </p:transition>
    </mc:Choice>
    <mc:Fallback>
      <p:transition spd="slow" advClick="0" advTm="21328">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42910" y="642918"/>
            <a:ext cx="7776864" cy="5940088"/>
          </a:xfrm>
          <a:prstGeom prst="rect">
            <a:avLst/>
          </a:prstGeom>
        </p:spPr>
        <p:txBody>
          <a:bodyPr wrap="square">
            <a:spAutoFit/>
          </a:bodyPr>
          <a:lstStyle/>
          <a:p>
            <a:r>
              <a:rPr lang="uz-Cyrl-UZ" sz="2000" dirty="0" smtClean="0">
                <a:latin typeface="Times New Roman" pitchFamily="18" charset="0"/>
                <a:cs typeface="Times New Roman" pitchFamily="18" charset="0"/>
              </a:rPr>
              <a:t>	Ma’lumki, mamlakatimizda “Ta’lim to’g’risida”gi Qonun, “Kadrlar tayyorlash milliy dasturi” ta’lim jarayoniga tatbiq etishning so’nggi bosqichi: sifat va samaradorlikni ta’min etuvchi eng mas’uliyatli davri boshlandi.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Standartlar takomillashtirildi, dasturlar moderinizatsiya qilinib, variativ o’quv rejalar, darsliklar tender asosida tanlanib, ularning yangi avlodlari barcha umumta’lim maktablariga yetkazildi. Maktablarning moddiy bazasi kun sayin mustahkamlanib bormoqda. Yangi – yangi maktablarni qurish, rekonstruktsiya qilish, ta’mirlash, zamonaviy asbob – uskunalar, jixozlar, texnika vositalari, informatsion axborot vositalari, kompyuterlashtirish, axborot – resurs markazlari bilan ta’minlanmoqda.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O’qituvchilar va o’quvchilarni ijtimoiy himoya qilish, tabaqalashgan holda moddiy, ma’naviy rag’batlantirish mexanizmlari yaratilmoqda. Qisqa qilib aytganda, xalq ta’limi xodimlariga har tomonlama jahon talablariga mos jixozlangan maktab, akademik litsey, kasb – hunar kollejlarida farzandlarimizga zamonaviy o’quv xonalar va laboratoriyalarda ta’lim berish uchun barcha imkoniyatlar  yaratilib berilgan. </a:t>
            </a:r>
            <a:r>
              <a:rPr lang="en-US" sz="2000" dirty="0" smtClean="0">
                <a:latin typeface="Times New Roman" pitchFamily="18" charset="0"/>
                <a:cs typeface="Times New Roman" pitchFamily="18" charset="0"/>
              </a:rPr>
              <a:t>Bu </a:t>
            </a:r>
            <a:r>
              <a:rPr lang="en-US" sz="2000" dirty="0" err="1" smtClean="0">
                <a:latin typeface="Times New Roman" pitchFamily="18" charset="0"/>
                <a:cs typeface="Times New Roman" pitchFamily="18" charset="0"/>
              </a:rPr>
              <a:t>haqda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chet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ellik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ekspertlar</a:t>
            </a:r>
            <a:r>
              <a:rPr lang="en-US" sz="2000" dirty="0" smtClean="0">
                <a:latin typeface="Times New Roman" pitchFamily="18" charset="0"/>
                <a:cs typeface="Times New Roman" pitchFamily="18" charset="0"/>
              </a:rPr>
              <a:t> ham </a:t>
            </a:r>
            <a:r>
              <a:rPr lang="en-US" sz="2000" dirty="0" err="1" smtClean="0">
                <a:latin typeface="Times New Roman" pitchFamily="18" charset="0"/>
                <a:cs typeface="Times New Roman" pitchFamily="18" charset="0"/>
              </a:rPr>
              <a:t>o’zlarining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ijobiy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fikrlarini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bildirmoqdalar</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9181732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0695">
        <p15:prstTrans prst="wind"/>
      </p:transition>
    </mc:Choice>
    <mc:Fallback>
      <p:transition spd="slow" advClick="0" advTm="10695">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a:off x="285720" y="428604"/>
            <a:ext cx="8663880" cy="6663135"/>
            <a:chOff x="0" y="0"/>
            <a:chExt cx="8807896" cy="2736304"/>
          </a:xfrm>
        </p:grpSpPr>
        <p:sp>
          <p:nvSpPr>
            <p:cNvPr id="5" name="Скругленный прямоугольник 4"/>
            <p:cNvSpPr/>
            <p:nvPr/>
          </p:nvSpPr>
          <p:spPr>
            <a:xfrm>
              <a:off x="0" y="0"/>
              <a:ext cx="8686800" cy="2558403"/>
            </a:xfrm>
            <a:prstGeom prst="roundRect">
              <a:avLst>
                <a:gd name="adj" fmla="val 10000"/>
              </a:avLst>
            </a:prstGeom>
          </p:spPr>
          <p:style>
            <a:lnRef idx="1">
              <a:schemeClr val="accent2"/>
            </a:lnRef>
            <a:fillRef idx="2">
              <a:schemeClr val="accent2"/>
            </a:fillRef>
            <a:effectRef idx="1">
              <a:schemeClr val="accent2"/>
            </a:effectRef>
            <a:fontRef idx="minor">
              <a:schemeClr val="dk1"/>
            </a:fontRef>
          </p:style>
        </p:sp>
        <p:sp>
          <p:nvSpPr>
            <p:cNvPr id="6" name="Скругленный прямоугольник 4"/>
            <p:cNvSpPr/>
            <p:nvPr/>
          </p:nvSpPr>
          <p:spPr>
            <a:xfrm>
              <a:off x="44896" y="177901"/>
              <a:ext cx="8763000" cy="2558403"/>
            </a:xfrm>
            <a:prstGeom prst="rect">
              <a:avLst/>
            </a:prstGeom>
          </p:spPr>
          <p:style>
            <a:lnRef idx="1">
              <a:schemeClr val="accent2"/>
            </a:lnRef>
            <a:fillRef idx="2">
              <a:schemeClr val="accent2"/>
            </a:fillRef>
            <a:effectRef idx="1">
              <a:schemeClr val="accent2"/>
            </a:effectRef>
            <a:fontRef idx="minor">
              <a:schemeClr val="dk1"/>
            </a:fontRef>
          </p:style>
          <p:txBody>
            <a:bodyPr spcFirstLastPara="0" vert="horz" wrap="square" lIns="118110" tIns="118110" rIns="118110" bIns="118110" numCol="1" spcCol="1270" anchor="t" anchorCtr="0">
              <a:noAutofit/>
            </a:bodyPr>
            <a:lstStyle/>
            <a:p>
              <a:pPr lvl="0" algn="ctr" defTabSz="1377950">
                <a:lnSpc>
                  <a:spcPct val="90000"/>
                </a:lnSpc>
                <a:spcBef>
                  <a:spcPct val="0"/>
                </a:spcBef>
                <a:spcAft>
                  <a:spcPct val="35000"/>
                </a:spcAft>
              </a:pPr>
              <a:endParaRPr lang="ru-RU" sz="2400" b="1" kern="1200" dirty="0">
                <a:solidFill>
                  <a:schemeClr val="accent2">
                    <a:lumMod val="20000"/>
                    <a:lumOff val="80000"/>
                  </a:schemeClr>
                </a:solidFill>
              </a:endParaRPr>
            </a:p>
          </p:txBody>
        </p:sp>
      </p:grpSp>
      <p:sp>
        <p:nvSpPr>
          <p:cNvPr id="2" name="Прямоугольник 1"/>
          <p:cNvSpPr/>
          <p:nvPr/>
        </p:nvSpPr>
        <p:spPr>
          <a:xfrm>
            <a:off x="928662" y="642918"/>
            <a:ext cx="6984776" cy="5632311"/>
          </a:xfrm>
          <a:prstGeom prst="rect">
            <a:avLst/>
          </a:prstGeom>
        </p:spPr>
        <p:txBody>
          <a:bodyPr wrap="square">
            <a:spAutoFit/>
          </a:bodyPr>
          <a:lstStyle/>
          <a:p>
            <a:pPr algn="just"/>
            <a:r>
              <a:rPr lang="uz-Cyrl-UZ" sz="2400" dirty="0" smtClean="0">
                <a:latin typeface="Times New Roman" pitchFamily="18" charset="0"/>
                <a:cs typeface="Times New Roman" pitchFamily="18" charset="0"/>
              </a:rPr>
              <a:t>Agar o’qituvchi o’zining faoliyatni kuzatib borsa, tahlil qilsa, o’ziga baho bera olsa, o’z faoliyatiga tuzatishlar, yangiliklar kirita olish imkoniyatiga ega bo’ladi. Shu sababli ham respublikamizda interfaol metodlarni o’quv jarayoniga qo’llash keng joriy etilmog’i kerak.    O’quv jarayoni markazida o’quvchi shaxsi, uning extiyoji bo’lmog’i lozim. O’quv jarayoni uning hoxish, istagiga qaratilgan, yo’naltirilgan bo’lmog’i talab etiladi. Shaxsga qaratilgan ta’lim o’quvchini o’quv – biluv faoliyatini tashkil etishning harakatlantiruvchi, qiziqish, extiyojini, hoxish, istaklarini ro’yobga chiqaruvchi kuch bo’lib xizmat qiladi.</a:t>
            </a:r>
            <a:endParaRPr lang="ru-RU" sz="2400" dirty="0" smtClean="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Innovatsion, interfaol ta’lim o’qituvchi va o’quvchiga doimiy ijodiy izlanish, uzluksiz o’z shaxsini rivojlantirish, takomillashtirish imkonini beradi. </a:t>
            </a:r>
            <a:endParaRPr lang="ru-RU" sz="2400" dirty="0">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1230614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7363">
        <p15:prstTrans prst="prestige"/>
      </p:transition>
    </mc:Choice>
    <mc:Fallback>
      <p:transition spd="slow" advClick="0" advTm="17363">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51520" y="764704"/>
            <a:ext cx="8640960" cy="5832648"/>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Прямоугольник 4"/>
          <p:cNvSpPr/>
          <p:nvPr/>
        </p:nvSpPr>
        <p:spPr>
          <a:xfrm>
            <a:off x="710680" y="928670"/>
            <a:ext cx="8433320" cy="5262979"/>
          </a:xfrm>
          <a:prstGeom prst="rect">
            <a:avLst/>
          </a:prstGeom>
        </p:spPr>
        <p:txBody>
          <a:bodyPr wrap="square">
            <a:spAutoFit/>
          </a:bodyPr>
          <a:lstStyle/>
          <a:p>
            <a:r>
              <a:rPr lang="uz-Cyrl-UZ" sz="2400" dirty="0" smtClean="0">
                <a:latin typeface="Times New Roman" pitchFamily="18" charset="0"/>
                <a:cs typeface="Times New Roman" pitchFamily="18" charset="0"/>
              </a:rPr>
              <a:t>Yuqorida aytganimizdek, o’quvchi shaxsiga, uning qiziqish, hoxish, istagiga, extiyojiga qaratilmog’i kerak. Ya’ni ta’limni individuallashtirishga qaratilmog’i talab etiladi. Endi ta’limni individuallashtirish deganda nimani tushunish kerak? degan savolga javob beraylik.</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Ta’lim jarayonini individuallashtirish shunday o’qitish usuliki, bunda har bir o’quvchi o’quv jarayonida faol ishtirok etib, o’quv – biluv jarayoniga shaxsiy xissa qo’shishi hisobga olinadi.</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Ta’lim jarayonini tashkil etishda o’qituvchining uslubiy yondashuvi, tezkorligi, o’quvchining shaxsiy xususiyatlari hisobga olinadi.</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O’quv – metodik, psixologik, pedagogik tashkiliy boshqaruv ishlarini olib borishda o’quvchi o’quv – biluv jarayoni markazida bo’ladi.</a:t>
            </a:r>
            <a:endParaRPr lang="ru-RU" sz="2400" dirty="0">
              <a:latin typeface="Times New Roman" pitchFamily="18" charset="0"/>
              <a:cs typeface="Times New Roman" pitchFamily="18" charset="0"/>
            </a:endParaRPr>
          </a:p>
        </p:txBody>
      </p:sp>
    </p:spTree>
    <p:custDataLst>
      <p:tags r:id="rId1"/>
    </p:custDataLst>
    <p:extLst>
      <p:ext uri="{BB962C8B-B14F-4D97-AF65-F5344CB8AC3E}">
        <p14:creationId xmlns:p14="http://schemas.microsoft.com/office/powerpoint/2010/main" val="11968089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6365">
        <p15:prstTrans prst="fracture"/>
      </p:transition>
    </mc:Choice>
    <mc:Fallback>
      <p:transition spd="slow" advClick="0" advTm="16365">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692696"/>
            <a:ext cx="8496944" cy="5693866"/>
          </a:xfrm>
          <a:prstGeom prst="rect">
            <a:avLst/>
          </a:prstGeom>
        </p:spPr>
        <p:txBody>
          <a:bodyPr wrap="square">
            <a:spAutoFit/>
          </a:bodyPr>
          <a:lstStyle/>
          <a:p>
            <a:pPr algn="ctr"/>
            <a:r>
              <a:rPr lang="uz-Cyrl-UZ" sz="2800" b="1" u="sng" dirty="0" smtClean="0"/>
              <a:t>Individual yondashuv nima?</a:t>
            </a:r>
            <a:endParaRPr lang="ru-RU" sz="2800" dirty="0" smtClean="0"/>
          </a:p>
          <a:p>
            <a:r>
              <a:rPr lang="uz-Cyrl-UZ" sz="2800" dirty="0" smtClean="0"/>
              <a:t>1.Guruhlarda ishlaganda, o’quv – tarbiyaviy ishlarni tashkil etganda, har bir o’quvchi bilan yakkama – yakka ishlaganda ularning shaxsiy xususiyatlari doimo o’qituvchi diqqat markazida turishi hisobga olinmog’i kerak.</a:t>
            </a:r>
            <a:endParaRPr lang="ru-RU" sz="2800" dirty="0" smtClean="0"/>
          </a:p>
          <a:p>
            <a:r>
              <a:rPr lang="en-US" sz="2800" dirty="0" smtClean="0"/>
              <a:t>2.O’quvchi </a:t>
            </a:r>
            <a:r>
              <a:rPr lang="en-US" sz="2800" dirty="0" err="1" smtClean="0"/>
              <a:t>bilan</a:t>
            </a:r>
            <a:r>
              <a:rPr lang="en-US" sz="2800" dirty="0" smtClean="0"/>
              <a:t> </a:t>
            </a:r>
            <a:r>
              <a:rPr lang="en-US" sz="2800" dirty="0" err="1" smtClean="0"/>
              <a:t>muloqat</a:t>
            </a:r>
            <a:r>
              <a:rPr lang="en-US" sz="2800" dirty="0" smtClean="0"/>
              <a:t> </a:t>
            </a:r>
            <a:r>
              <a:rPr lang="en-US" sz="2800" dirty="0" err="1" smtClean="0"/>
              <a:t>olib</a:t>
            </a:r>
            <a:r>
              <a:rPr lang="en-US" sz="2800" dirty="0" smtClean="0"/>
              <a:t> </a:t>
            </a:r>
            <a:r>
              <a:rPr lang="en-US" sz="2800" dirty="0" err="1" smtClean="0"/>
              <a:t>borganda</a:t>
            </a:r>
            <a:r>
              <a:rPr lang="en-US" sz="2800" dirty="0" smtClean="0"/>
              <a:t> ham </a:t>
            </a:r>
            <a:r>
              <a:rPr lang="en-US" sz="2800" dirty="0" err="1" smtClean="0"/>
              <a:t>uning</a:t>
            </a:r>
            <a:r>
              <a:rPr lang="en-US" sz="2800" dirty="0" smtClean="0"/>
              <a:t> </a:t>
            </a:r>
            <a:r>
              <a:rPr lang="en-US" sz="2800" dirty="0" err="1" smtClean="0"/>
              <a:t>o’ziga</a:t>
            </a:r>
            <a:r>
              <a:rPr lang="en-US" sz="2800" dirty="0" smtClean="0"/>
              <a:t> </a:t>
            </a:r>
            <a:r>
              <a:rPr lang="en-US" sz="2800" dirty="0" err="1" smtClean="0"/>
              <a:t>xosligi</a:t>
            </a:r>
            <a:r>
              <a:rPr lang="en-US" sz="2800" dirty="0" smtClean="0"/>
              <a:t> </a:t>
            </a:r>
            <a:r>
              <a:rPr lang="en-US" sz="2800" dirty="0" err="1" smtClean="0"/>
              <a:t>diqqat</a:t>
            </a:r>
            <a:r>
              <a:rPr lang="en-US" sz="2800" dirty="0" smtClean="0"/>
              <a:t> </a:t>
            </a:r>
            <a:r>
              <a:rPr lang="en-US" sz="2800" dirty="0" err="1" smtClean="0"/>
              <a:t>markazida</a:t>
            </a:r>
            <a:r>
              <a:rPr lang="en-US" sz="2800" dirty="0" smtClean="0"/>
              <a:t> </a:t>
            </a:r>
            <a:r>
              <a:rPr lang="uz-Cyrl-UZ" sz="2800" dirty="0" smtClean="0"/>
              <a:t>turish</a:t>
            </a:r>
            <a:r>
              <a:rPr lang="en-US" sz="2800" dirty="0" smtClean="0"/>
              <a:t> </a:t>
            </a:r>
            <a:r>
              <a:rPr lang="en-US" sz="2800" dirty="0" err="1" smtClean="0"/>
              <a:t>kerak</a:t>
            </a:r>
            <a:r>
              <a:rPr lang="en-US" sz="2800" dirty="0" smtClean="0"/>
              <a:t>.</a:t>
            </a:r>
            <a:endParaRPr lang="ru-RU" sz="2800" dirty="0" smtClean="0"/>
          </a:p>
          <a:p>
            <a:r>
              <a:rPr lang="en-US" sz="2800" dirty="0" smtClean="0"/>
              <a:t>3.Ta’lim </a:t>
            </a:r>
            <a:r>
              <a:rPr lang="en-US" sz="2800" dirty="0" err="1" smtClean="0"/>
              <a:t>jarayonida</a:t>
            </a:r>
            <a:r>
              <a:rPr lang="en-US" sz="2800" dirty="0" smtClean="0"/>
              <a:t> ham </a:t>
            </a:r>
            <a:r>
              <a:rPr lang="en-US" sz="2800" dirty="0" err="1" smtClean="0"/>
              <a:t>uning</a:t>
            </a:r>
            <a:r>
              <a:rPr lang="en-US" sz="2800" dirty="0" smtClean="0"/>
              <a:t> </a:t>
            </a:r>
            <a:r>
              <a:rPr lang="en-US" sz="2800" dirty="0" err="1" smtClean="0"/>
              <a:t>qobiliyati</a:t>
            </a:r>
            <a:r>
              <a:rPr lang="en-US" sz="2800" dirty="0" smtClean="0"/>
              <a:t>, </a:t>
            </a:r>
            <a:r>
              <a:rPr lang="en-US" sz="2800" dirty="0" err="1" smtClean="0"/>
              <a:t>imkoniyatlari</a:t>
            </a:r>
            <a:r>
              <a:rPr lang="en-US" sz="2800" dirty="0" smtClean="0"/>
              <a:t> </a:t>
            </a:r>
            <a:r>
              <a:rPr lang="en-US" sz="2800" dirty="0" err="1" smtClean="0"/>
              <a:t>nazarda</a:t>
            </a:r>
            <a:r>
              <a:rPr lang="en-US" sz="2800" dirty="0" smtClean="0"/>
              <a:t> </a:t>
            </a:r>
            <a:r>
              <a:rPr lang="en-US" sz="2800" dirty="0" err="1" smtClean="0"/>
              <a:t>tutilishi</a:t>
            </a:r>
            <a:r>
              <a:rPr lang="en-US" sz="2800" dirty="0" smtClean="0"/>
              <a:t> </a:t>
            </a:r>
            <a:r>
              <a:rPr lang="en-US" sz="2800" dirty="0" err="1" smtClean="0"/>
              <a:t>kerak</a:t>
            </a:r>
            <a:r>
              <a:rPr lang="en-US" sz="2800" dirty="0" smtClean="0"/>
              <a:t>.</a:t>
            </a:r>
            <a:endParaRPr lang="ru-RU" sz="2800" dirty="0" smtClean="0"/>
          </a:p>
          <a:p>
            <a:r>
              <a:rPr lang="en-US" sz="2800" dirty="0" smtClean="0"/>
              <a:t>4.Pedagogik, </a:t>
            </a:r>
            <a:r>
              <a:rPr lang="en-US" sz="2800" dirty="0" err="1" smtClean="0"/>
              <a:t>psixologik</a:t>
            </a:r>
            <a:r>
              <a:rPr lang="en-US" sz="2800" dirty="0" smtClean="0"/>
              <a:t> </a:t>
            </a:r>
            <a:r>
              <a:rPr lang="en-US" sz="2800" dirty="0" err="1" smtClean="0"/>
              <a:t>jarayonlarni</a:t>
            </a:r>
            <a:r>
              <a:rPr lang="en-US" sz="2800" dirty="0" smtClean="0"/>
              <a:t> </a:t>
            </a:r>
            <a:r>
              <a:rPr lang="en-US" sz="2800" dirty="0" err="1" smtClean="0"/>
              <a:t>olib</a:t>
            </a:r>
            <a:r>
              <a:rPr lang="en-US" sz="2800" dirty="0" smtClean="0"/>
              <a:t> </a:t>
            </a:r>
            <a:r>
              <a:rPr lang="en-US" sz="2800" dirty="0" err="1" smtClean="0"/>
              <a:t>borish</a:t>
            </a:r>
            <a:r>
              <a:rPr lang="en-US" sz="2800" dirty="0" smtClean="0"/>
              <a:t> </a:t>
            </a:r>
            <a:r>
              <a:rPr lang="en-US" sz="2800" dirty="0" err="1" smtClean="0"/>
              <a:t>o’quvchining</a:t>
            </a:r>
            <a:r>
              <a:rPr lang="en-US" sz="2800" dirty="0" smtClean="0"/>
              <a:t> </a:t>
            </a:r>
            <a:r>
              <a:rPr lang="en-US" sz="2800" dirty="0" err="1" smtClean="0"/>
              <a:t>shaxsiy</a:t>
            </a:r>
            <a:r>
              <a:rPr lang="en-US" sz="2800" dirty="0" smtClean="0"/>
              <a:t> </a:t>
            </a:r>
            <a:r>
              <a:rPr lang="en-US" sz="2800" dirty="0" err="1" smtClean="0"/>
              <a:t>rivojlanish</a:t>
            </a:r>
            <a:r>
              <a:rPr lang="en-US" sz="2800" dirty="0" smtClean="0"/>
              <a:t> </a:t>
            </a:r>
            <a:r>
              <a:rPr lang="en-US" sz="2800" dirty="0" err="1" smtClean="0"/>
              <a:t>darajasini</a:t>
            </a:r>
            <a:r>
              <a:rPr lang="en-US" sz="2800" dirty="0" smtClean="0"/>
              <a:t> </a:t>
            </a:r>
            <a:r>
              <a:rPr lang="en-US" sz="2800" dirty="0" err="1" smtClean="0"/>
              <a:t>ko’zda</a:t>
            </a:r>
            <a:r>
              <a:rPr lang="en-US" sz="2800" dirty="0" smtClean="0"/>
              <a:t> </a:t>
            </a:r>
            <a:r>
              <a:rPr lang="en-US" sz="2800" dirty="0" err="1" smtClean="0"/>
              <a:t>tutishi</a:t>
            </a:r>
            <a:r>
              <a:rPr lang="en-US" sz="2800" dirty="0" smtClean="0"/>
              <a:t> </a:t>
            </a:r>
            <a:r>
              <a:rPr lang="en-US" sz="2800" dirty="0" err="1" smtClean="0"/>
              <a:t>kerak</a:t>
            </a:r>
            <a:r>
              <a:rPr lang="en-US" sz="2800" dirty="0" smtClean="0"/>
              <a:t>.</a:t>
            </a:r>
            <a:endParaRPr lang="ru-RU" sz="2800" dirty="0"/>
          </a:p>
        </p:txBody>
      </p:sp>
    </p:spTree>
    <p:extLst>
      <p:ext uri="{BB962C8B-B14F-4D97-AF65-F5344CB8AC3E}">
        <p14:creationId xmlns:p14="http://schemas.microsoft.com/office/powerpoint/2010/main" val="1145034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6465">
        <p15:prstTrans prst="fracture"/>
      </p:transition>
    </mc:Choice>
    <mc:Fallback>
      <p:transition spd="slow" advClick="0" advTm="16465">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28596" y="642918"/>
            <a:ext cx="8496944" cy="5262979"/>
          </a:xfrm>
          <a:prstGeom prst="rect">
            <a:avLst/>
          </a:prstGeom>
        </p:spPr>
        <p:txBody>
          <a:bodyPr wrap="square">
            <a:spAutoFit/>
          </a:bodyPr>
          <a:lstStyle/>
          <a:p>
            <a:pPr algn="ctr"/>
            <a:r>
              <a:rPr lang="ru-RU" sz="2400" b="1" u="sng" dirty="0" err="1" smtClean="0">
                <a:latin typeface="Times New Roman" pitchFamily="18" charset="0"/>
                <a:cs typeface="Times New Roman" pitchFamily="18" charset="0"/>
              </a:rPr>
              <a:t>Individuallashgan</a:t>
            </a:r>
            <a:r>
              <a:rPr lang="ru-RU" sz="2400" b="1" u="sng" dirty="0" smtClean="0">
                <a:latin typeface="Times New Roman" pitchFamily="18" charset="0"/>
                <a:cs typeface="Times New Roman" pitchFamily="18" charset="0"/>
              </a:rPr>
              <a:t> </a:t>
            </a:r>
            <a:r>
              <a:rPr lang="ru-RU" sz="2400" b="1" u="sng" dirty="0" err="1" smtClean="0">
                <a:latin typeface="Times New Roman" pitchFamily="18" charset="0"/>
                <a:cs typeface="Times New Roman" pitchFamily="18" charset="0"/>
              </a:rPr>
              <a:t>ta’lim</a:t>
            </a:r>
            <a:r>
              <a:rPr lang="ru-RU" sz="2400" b="1" u="sng" dirty="0" smtClean="0">
                <a:latin typeface="Times New Roman" pitchFamily="18" charset="0"/>
                <a:cs typeface="Times New Roman" pitchFamily="18" charset="0"/>
              </a:rPr>
              <a:t> </a:t>
            </a:r>
            <a:r>
              <a:rPr lang="ru-RU" sz="2400" b="1" u="sng" dirty="0" err="1" smtClean="0">
                <a:latin typeface="Times New Roman" pitchFamily="18" charset="0"/>
                <a:cs typeface="Times New Roman" pitchFamily="18" charset="0"/>
              </a:rPr>
              <a:t>printsiplari</a:t>
            </a:r>
            <a:r>
              <a:rPr lang="ru-RU" sz="2400" b="1" u="sng"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buFont typeface="Arial" pitchFamily="34" charset="0"/>
              <a:buChar char="•"/>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Individuallashtirish</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jarayonining</a:t>
            </a:r>
            <a:r>
              <a:rPr lang="en-US" sz="2400" dirty="0" smtClean="0">
                <a:latin typeface="Times New Roman" pitchFamily="18" charset="0"/>
                <a:cs typeface="Times New Roman" pitchFamily="18" charset="0"/>
              </a:rPr>
              <a:t> bosh </a:t>
            </a:r>
            <a:r>
              <a:rPr lang="en-US" sz="2400" dirty="0" err="1" smtClean="0">
                <a:latin typeface="Times New Roman" pitchFamily="18" charset="0"/>
                <a:cs typeface="Times New Roman" pitchFamily="18" charset="0"/>
              </a:rPr>
              <a:t>strategiyasidir</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individuallashtirish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orqali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shaxsni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rivojlantirish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ta’minlanadi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buFont typeface="Arial" pitchFamily="34" charset="0"/>
              <a:buChar char="•"/>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predmetini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o’qitishni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individuallashtirish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orqali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amalga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oshirish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kutilgan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natijani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kafolatlaydi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buFont typeface="Arial" pitchFamily="34" charset="0"/>
              <a:buChar char="•"/>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O’qitish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shakllarini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individuallashtirish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integratsiyalash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sharoiti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yaratiladi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buFont typeface="Arial" pitchFamily="34" charset="0"/>
              <a:buChar char="•"/>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Individuallashgan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sifati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samaradorligini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ta’minlaydi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buFont typeface="Arial" pitchFamily="34" charset="0"/>
              <a:buChar char="•"/>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Individuallashgan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ko’nikma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malaka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qiziqishi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kechadi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buFont typeface="Arial" pitchFamily="34" charset="0"/>
              <a:buChar char="•"/>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Mustaqil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umumo’quv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ko’nikmasini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rivojlantiradi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taraqqiy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ettiradi</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1492559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5495">
        <p15:prstTrans prst="crush"/>
      </p:transition>
    </mc:Choice>
    <mc:Fallback>
      <p:transition spd="slow" advClick="0" advTm="15495">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1000108"/>
            <a:ext cx="8229600" cy="4525963"/>
          </a:xfrm>
        </p:spPr>
        <p:txBody>
          <a:bodyPr/>
          <a:lstStyle/>
          <a:p>
            <a:r>
              <a:rPr lang="en-US" sz="2000" dirty="0" err="1" smtClean="0">
                <a:latin typeface="Times New Roman" pitchFamily="18" charset="0"/>
                <a:cs typeface="Times New Roman" pitchFamily="18" charset="0"/>
              </a:rPr>
              <a:t>Demak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ta’lim</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tarbiya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sifati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samaradorligi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o’quvchining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mazmunini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o’zlashtirishga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yo’naltirilgan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mustaqil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mutoala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samarali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shug’ullanishi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mustaqil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tafakkur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bog’liq</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dirty="0" err="1" smtClean="0">
                <a:latin typeface="Times New Roman" pitchFamily="18" charset="0"/>
                <a:cs typeface="Times New Roman" pitchFamily="18" charset="0"/>
              </a:rPr>
              <a:t>Interfaol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metodlarda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jarayonini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olib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borishda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o’quvchilarda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quyidagi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xususiyatlarning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rivojlanishini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ko’rsatish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mumkin</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O’quvchi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o’qitil</a:t>
            </a:r>
            <a:r>
              <a:rPr lang="uz-Cyrl-UZ" sz="2000" dirty="0" smtClean="0">
                <a:latin typeface="Times New Roman" pitchFamily="18" charset="0"/>
                <a:cs typeface="Times New Roman" pitchFamily="18" charset="0"/>
              </a:rPr>
              <a:t>ibgina qolmay,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mustaqil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o’rganish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o’zlashtirishga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o’rgatiladi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O’quvchilarni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mustaqil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ravishda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tahlil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orqali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o’zlashtirishga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ijodiy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mulohaza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shaxsiy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xulosalar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erkin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o’rgatiladi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Bizga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qarshi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nuqtai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nazarini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himoya</a:t>
            </a:r>
            <a:r>
              <a:rPr lang="en-US" sz="2000" dirty="0" smtClean="0">
                <a:latin typeface="Times New Roman" pitchFamily="18" charset="0"/>
                <a:cs typeface="Times New Roman" pitchFamily="18" charset="0"/>
              </a:rPr>
              <a:t> eta </a:t>
            </a:r>
            <a:r>
              <a:rPr lang="en-US" sz="2000" dirty="0" err="1" smtClean="0">
                <a:latin typeface="Times New Roman" pitchFamily="18" charset="0"/>
                <a:cs typeface="Times New Roman" pitchFamily="18" charset="0"/>
              </a:rPr>
              <a:t>olish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ko’nikmalari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shakllantiriladi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O’quvchiga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bilimlar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tayyor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holda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berilmasdan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bilimlarni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darsliklardan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axborot</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resurs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markazlaridan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internetdan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turli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boshqa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manbalardan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izlash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topish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qayta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orqali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ijodiy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mushohada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yuritish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imkoniyati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yaratiladi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advClick="0" advTm="13000">
        <p15:prstTrans prst="airplane"/>
      </p:transition>
    </mc:Choice>
    <mc:Fallback>
      <p:transition spd="slow" advClick="0"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71546"/>
            <a:ext cx="8229600" cy="4525963"/>
          </a:xfrm>
        </p:spPr>
        <p:txBody>
          <a:bodyPr/>
          <a:lstStyle/>
          <a:p>
            <a:pPr lvl="0"/>
            <a:r>
              <a:rPr lang="en-US" sz="2400" dirty="0" err="1" smtClean="0">
                <a:latin typeface="Times New Roman" pitchFamily="18" charset="0"/>
                <a:cs typeface="Times New Roman" pitchFamily="18" charset="0"/>
              </a:rPr>
              <a:t>O’quvchining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darsliklar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o’rganish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konspekt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yozish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qo’shimcha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adabiyotlar</a:t>
            </a:r>
            <a:r>
              <a:rPr lang="uz-Cyrl-UZ" sz="2400" dirty="0" smtClean="0">
                <a:latin typeface="Times New Roman" pitchFamily="18" charset="0"/>
                <a:cs typeface="Times New Roman" pitchFamily="18" charset="0"/>
              </a:rPr>
              <a:t> va manbalar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spravochniklardan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foydalanib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mustaqil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o’zlashtirish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ko’nikmalarini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egallashga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o’rgatiladi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Sinfdagi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barcha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qobiliyatlari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darajasida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o’zlashtirishlari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kafolatlanadi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o’zlashtirganligini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bilimlarini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kundalik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hayotda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amaliy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foydalana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ko’nikma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malakalari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belgilanadi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O’qituvchi</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o’quvchilar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interfaol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metodlar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ishlashni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o’rganib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biluv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olsalar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barcha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deyarli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natijalarga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erishadilar</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13000">
        <p:dissolve/>
      </p:transition>
    </mc:Choice>
    <mc:Fallback>
      <p:transition spd="slow" advClick="0"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1142984"/>
            <a:ext cx="8229600" cy="4525963"/>
          </a:xfrm>
        </p:spPr>
        <p:txBody>
          <a:bodyPr/>
          <a:lstStyle/>
          <a:p>
            <a:pPr algn="ctr">
              <a:buNone/>
            </a:pPr>
            <a:r>
              <a:rPr lang="en-US" sz="2000" dirty="0" err="1" smtClean="0">
                <a:solidFill>
                  <a:srgbClr val="C00000"/>
                </a:solidFill>
                <a:latin typeface="Times New Roman" pitchFamily="18" charset="0"/>
                <a:cs typeface="Times New Roman" pitchFamily="18" charset="0"/>
              </a:rPr>
              <a:t>Interfaol</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metodda</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dars</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jarayoni</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tashkil</a:t>
            </a:r>
            <a:r>
              <a:rPr lang="en-US" sz="2000" dirty="0" smtClean="0">
                <a:solidFill>
                  <a:srgbClr val="C00000"/>
                </a:solidFill>
                <a:latin typeface="Times New Roman" pitchFamily="18" charset="0"/>
                <a:cs typeface="Times New Roman" pitchFamily="18" charset="0"/>
              </a:rPr>
              <a:t> </a:t>
            </a:r>
            <a:r>
              <a:rPr lang="en-US" sz="2000" dirty="0" err="1" smtClean="0">
                <a:solidFill>
                  <a:srgbClr val="C00000"/>
                </a:solidFill>
                <a:latin typeface="Times New Roman" pitchFamily="18" charset="0"/>
                <a:cs typeface="Times New Roman" pitchFamily="18" charset="0"/>
              </a:rPr>
              <a:t>etilganda</a:t>
            </a:r>
            <a:r>
              <a:rPr lang="en-US" sz="2000" dirty="0" smtClean="0">
                <a:solidFill>
                  <a:srgbClr val="C00000"/>
                </a:solidFill>
                <a:latin typeface="Times New Roman" pitchFamily="18" charset="0"/>
                <a:cs typeface="Times New Roman" pitchFamily="18" charset="0"/>
              </a:rPr>
              <a:t>:</a:t>
            </a:r>
            <a:endParaRPr lang="ru-RU" sz="2000" dirty="0" smtClean="0">
              <a:solidFill>
                <a:srgbClr val="C00000"/>
              </a:solidFill>
              <a:latin typeface="Times New Roman" pitchFamily="18" charset="0"/>
              <a:cs typeface="Times New Roman" pitchFamily="18" charset="0"/>
            </a:endParaRPr>
          </a:p>
          <a:p>
            <a:r>
              <a:rPr lang="en-US" sz="2000" dirty="0" smtClean="0">
                <a:latin typeface="Times New Roman" pitchFamily="18" charset="0"/>
                <a:cs typeface="Times New Roman" pitchFamily="18" charset="0"/>
              </a:rPr>
              <a:t>1.O’quvchilarning </a:t>
            </a:r>
            <a:r>
              <a:rPr lang="en-US" sz="2000" dirty="0" err="1" smtClean="0">
                <a:latin typeface="Times New Roman" pitchFamily="18" charset="0"/>
                <a:cs typeface="Times New Roman" pitchFamily="18" charset="0"/>
              </a:rPr>
              <a:t>o’zaro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oshadi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hamkorlik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hamijodkorlikda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ko’nikmalari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shakllanadi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2.O’quv </a:t>
            </a:r>
            <a:r>
              <a:rPr lang="en-US" sz="2000" dirty="0" err="1" smtClean="0">
                <a:latin typeface="Times New Roman" pitchFamily="18" charset="0"/>
                <a:cs typeface="Times New Roman" pitchFamily="18" charset="0"/>
              </a:rPr>
              <a:t>reja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dastur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ta’lim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mazmuni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darslik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standart</a:t>
            </a:r>
            <a:r>
              <a:rPr lang="uz-Cyrl-UZ"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me’yor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qo’llanmalar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malakalari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shakllanadi</a:t>
            </a:r>
            <a:r>
              <a:rPr lang="en-US" sz="2000"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3.Ta’lim </a:t>
            </a:r>
            <a:r>
              <a:rPr lang="en-US" sz="2000" dirty="0" err="1" smtClean="0">
                <a:latin typeface="Times New Roman" pitchFamily="18" charset="0"/>
                <a:cs typeface="Times New Roman" pitchFamily="18" charset="0"/>
              </a:rPr>
              <a:t>mazmunini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matnini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mustaqil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mutoala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o’zlashtirish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kundalik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shaxsiy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ishlariga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aylanadi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r>
              <a:rPr lang="en-US" sz="2000" dirty="0" smtClean="0">
                <a:latin typeface="Times New Roman" pitchFamily="18" charset="0"/>
                <a:cs typeface="Times New Roman" pitchFamily="18" charset="0"/>
              </a:rPr>
              <a:t>4.O’quvchi </a:t>
            </a:r>
            <a:r>
              <a:rPr lang="en-US" sz="2000" dirty="0" err="1" smtClean="0">
                <a:latin typeface="Times New Roman" pitchFamily="18" charset="0"/>
                <a:cs typeface="Times New Roman" pitchFamily="18" charset="0"/>
              </a:rPr>
              <a:t>erkin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bildirish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fikrini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himoya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isbotlay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tasdiqlay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olishga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odatlanadi</a:t>
            </a:r>
            <a:r>
              <a:rPr lang="en-US" sz="2000" dirty="0" smtClean="0">
                <a:latin typeface="Times New Roman" pitchFamily="18" charset="0"/>
                <a:cs typeface="Times New Roman" pitchFamily="18" charset="0"/>
              </a:rPr>
              <a:t>. Eng </a:t>
            </a:r>
            <a:r>
              <a:rPr lang="en-US" sz="2000" dirty="0" err="1" smtClean="0">
                <a:latin typeface="Times New Roman" pitchFamily="18" charset="0"/>
                <a:cs typeface="Times New Roman" pitchFamily="18" charset="0"/>
              </a:rPr>
              <a:t>muhimi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jarayonida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didaktiv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motivlar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vujudga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keladi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o’quvchining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extiyoji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hoxish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istagi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qondiriladi</a:t>
            </a:r>
            <a:r>
              <a:rPr lang="uz-Cyrl-UZ" sz="2000" dirty="0" smtClean="0">
                <a:latin typeface="Times New Roman" pitchFamily="18" charset="0"/>
                <a:cs typeface="Times New Roman" pitchFamily="18" charset="0"/>
              </a:rPr>
              <a:t>, dars qiziqarli kechayotganligi sababli, vaqt o’tayotganini bilmay qoladi.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biluv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jarayonida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o’quvchining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shaxsiy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manfaatdorligi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oshadi</a:t>
            </a:r>
            <a:r>
              <a:rPr lang="en-US" sz="2000" dirty="0" smtClean="0">
                <a:latin typeface="Times New Roman" pitchFamily="18" charset="0"/>
                <a:cs typeface="Times New Roman" pitchFamily="18" charset="0"/>
              </a:rPr>
              <a:t>. Bu </a:t>
            </a:r>
            <a:r>
              <a:rPr lang="en-US" sz="2000" dirty="0" err="1" smtClean="0">
                <a:latin typeface="Times New Roman" pitchFamily="18" charset="0"/>
                <a:cs typeface="Times New Roman" pitchFamily="18" charset="0"/>
              </a:rPr>
              <a:t>holat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o’quvchini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maqsadlariga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intilishi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va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erishishida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yuqori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bosqichga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ko’taradi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Click="0" advTm="13000">
        <p:checker/>
      </p:transition>
    </mc:Choice>
    <mc:Fallback>
      <p:transition spd="slow" advClick="0" advTm="13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428604"/>
            <a:ext cx="8229600" cy="4525963"/>
          </a:xfrm>
        </p:spPr>
        <p:txBody>
          <a:bodyPr/>
          <a:lstStyle/>
          <a:p>
            <a:pPr algn="ctr">
              <a:buNone/>
            </a:pPr>
            <a:r>
              <a:rPr lang="en-US" sz="1800" b="1" u="sng" dirty="0" err="1" smtClean="0">
                <a:latin typeface="Times New Roman" pitchFamily="18" charset="0"/>
                <a:cs typeface="Times New Roman" pitchFamily="18" charset="0"/>
              </a:rPr>
              <a:t>Darslarni</a:t>
            </a:r>
            <a:r>
              <a:rPr lang="en-US" sz="1800" b="1" u="sng" dirty="0" smtClean="0">
                <a:latin typeface="Times New Roman" pitchFamily="18" charset="0"/>
                <a:cs typeface="Times New Roman" pitchFamily="18" charset="0"/>
              </a:rPr>
              <a:t> </a:t>
            </a:r>
            <a:r>
              <a:rPr lang="en-US" sz="1800" b="1" u="sng" dirty="0" err="1" smtClean="0">
                <a:latin typeface="Times New Roman" pitchFamily="18" charset="0"/>
                <a:cs typeface="Times New Roman" pitchFamily="18" charset="0"/>
              </a:rPr>
              <a:t>interfaol</a:t>
            </a:r>
            <a:r>
              <a:rPr lang="en-US" sz="1800" b="1" u="sng" dirty="0" smtClean="0">
                <a:latin typeface="Times New Roman" pitchFamily="18" charset="0"/>
                <a:cs typeface="Times New Roman" pitchFamily="18" charset="0"/>
              </a:rPr>
              <a:t> </a:t>
            </a:r>
            <a:r>
              <a:rPr lang="en-US" sz="1800" b="1" u="sng" dirty="0" err="1" smtClean="0">
                <a:latin typeface="Times New Roman" pitchFamily="18" charset="0"/>
                <a:cs typeface="Times New Roman" pitchFamily="18" charset="0"/>
              </a:rPr>
              <a:t>metodlarda</a:t>
            </a:r>
            <a:r>
              <a:rPr lang="en-US" sz="1800" b="1" u="sng" dirty="0" smtClean="0">
                <a:latin typeface="Times New Roman" pitchFamily="18" charset="0"/>
                <a:cs typeface="Times New Roman" pitchFamily="18" charset="0"/>
              </a:rPr>
              <a:t> </a:t>
            </a:r>
            <a:r>
              <a:rPr lang="en-US" sz="1800" b="1" u="sng" dirty="0" err="1" smtClean="0">
                <a:latin typeface="Times New Roman" pitchFamily="18" charset="0"/>
                <a:cs typeface="Times New Roman" pitchFamily="18" charset="0"/>
              </a:rPr>
              <a:t>tashkil</a:t>
            </a:r>
            <a:r>
              <a:rPr lang="en-US" sz="1800" b="1" u="sng" dirty="0" smtClean="0">
                <a:latin typeface="Times New Roman" pitchFamily="18" charset="0"/>
                <a:cs typeface="Times New Roman" pitchFamily="18" charset="0"/>
              </a:rPr>
              <a:t> </a:t>
            </a:r>
            <a:r>
              <a:rPr lang="en-US" sz="1800" b="1" u="sng" dirty="0" err="1" smtClean="0">
                <a:latin typeface="Times New Roman" pitchFamily="18" charset="0"/>
                <a:cs typeface="Times New Roman" pitchFamily="18" charset="0"/>
              </a:rPr>
              <a:t>etishning</a:t>
            </a:r>
            <a:r>
              <a:rPr lang="en-US" sz="1800" b="1" u="sng" dirty="0" smtClean="0">
                <a:latin typeface="Times New Roman" pitchFamily="18" charset="0"/>
                <a:cs typeface="Times New Roman" pitchFamily="18" charset="0"/>
              </a:rPr>
              <a:t> </a:t>
            </a:r>
            <a:r>
              <a:rPr lang="en-US" sz="1800" b="1" u="sng" dirty="0" err="1" smtClean="0">
                <a:latin typeface="Times New Roman" pitchFamily="18" charset="0"/>
                <a:cs typeface="Times New Roman" pitchFamily="18" charset="0"/>
              </a:rPr>
              <a:t>afzalliklari</a:t>
            </a:r>
            <a:r>
              <a:rPr lang="en-US" sz="1800" b="1" u="sng"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pPr lvl="0"/>
            <a:r>
              <a:rPr lang="en-US" sz="1800" dirty="0" err="1" smtClean="0">
                <a:latin typeface="Times New Roman" pitchFamily="18" charset="0"/>
                <a:cs typeface="Times New Roman" pitchFamily="18" charset="0"/>
              </a:rPr>
              <a:t>O’qitish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mazmunini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yaxshi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o’zlashtirishga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olib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keladi</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pPr lvl="0"/>
            <a:r>
              <a:rPr lang="en-US" sz="1800" dirty="0" err="1" smtClean="0">
                <a:latin typeface="Times New Roman" pitchFamily="18" charset="0"/>
                <a:cs typeface="Times New Roman" pitchFamily="18" charset="0"/>
              </a:rPr>
              <a:t>O’z</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vaqtida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o’quvchi</a:t>
            </a:r>
            <a:r>
              <a:rPr lang="en-US" sz="1800" dirty="0" smtClean="0">
                <a:latin typeface="Times New Roman" pitchFamily="18" charset="0"/>
                <a:cs typeface="Times New Roman" pitchFamily="18" charset="0"/>
              </a:rPr>
              <a:t> – </a:t>
            </a:r>
            <a:r>
              <a:rPr lang="en-US" sz="1800" dirty="0" err="1" smtClean="0">
                <a:latin typeface="Times New Roman" pitchFamily="18" charset="0"/>
                <a:cs typeface="Times New Roman" pitchFamily="18" charset="0"/>
              </a:rPr>
              <a:t>o’qituvchi</a:t>
            </a:r>
            <a:r>
              <a:rPr lang="en-US" sz="1800" dirty="0" smtClean="0">
                <a:latin typeface="Times New Roman" pitchFamily="18" charset="0"/>
                <a:cs typeface="Times New Roman" pitchFamily="18" charset="0"/>
              </a:rPr>
              <a:t> – </a:t>
            </a:r>
            <a:r>
              <a:rPr lang="en-US" sz="1800" dirty="0" err="1" smtClean="0">
                <a:latin typeface="Times New Roman" pitchFamily="18" charset="0"/>
                <a:cs typeface="Times New Roman" pitchFamily="18" charset="0"/>
              </a:rPr>
              <a:t>o’quvchilar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orasida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ta’limiy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aloqalar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o’rnatiladi</a:t>
            </a:r>
            <a:r>
              <a:rPr lang="en-US" sz="1800" dirty="0" smtClean="0">
                <a:latin typeface="Times New Roman" pitchFamily="18" charset="0"/>
                <a:cs typeface="Times New Roman" pitchFamily="18" charset="0"/>
              </a:rPr>
              <a:t>. </a:t>
            </a:r>
            <a:endParaRPr lang="ru-RU" sz="1800" dirty="0" smtClean="0">
              <a:latin typeface="Times New Roman" pitchFamily="18" charset="0"/>
              <a:cs typeface="Times New Roman" pitchFamily="18" charset="0"/>
            </a:endParaRPr>
          </a:p>
          <a:p>
            <a:pPr lvl="0"/>
            <a:r>
              <a:rPr lang="en-US" sz="1800" dirty="0" err="1" smtClean="0">
                <a:latin typeface="Times New Roman" pitchFamily="18" charset="0"/>
                <a:cs typeface="Times New Roman" pitchFamily="18" charset="0"/>
              </a:rPr>
              <a:t>O’qitish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usullari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ta’lim</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jarayonida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turli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xil</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ko’rinishlarda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kechadi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yakka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juft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guruh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katta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guruh</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pPr lvl="0"/>
            <a:r>
              <a:rPr lang="en-US" sz="1800" dirty="0" err="1" smtClean="0">
                <a:latin typeface="Times New Roman" pitchFamily="18" charset="0"/>
                <a:cs typeface="Times New Roman" pitchFamily="18" charset="0"/>
              </a:rPr>
              <a:t>O’quv</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jarayoni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o’qish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extiyojini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qondirish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bilan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yuqori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motivatsiyaga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bo’ladi</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pPr lvl="0"/>
            <a:r>
              <a:rPr lang="en-US" sz="1800" dirty="0" err="1" smtClean="0">
                <a:latin typeface="Times New Roman" pitchFamily="18" charset="0"/>
                <a:cs typeface="Times New Roman" pitchFamily="18" charset="0"/>
              </a:rPr>
              <a:t>O’zaro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axborot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berish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olish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qayta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orqali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o’quv</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materiali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yaxshi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esda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qoladi</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pPr lvl="0"/>
            <a:r>
              <a:rPr lang="en-US" sz="1800" dirty="0" err="1" smtClean="0">
                <a:latin typeface="Times New Roman" pitchFamily="18" charset="0"/>
                <a:cs typeface="Times New Roman" pitchFamily="18" charset="0"/>
              </a:rPr>
              <a:t>O’quv</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jarayonida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o’quvchining</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o’zi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o’ziga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baho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berishi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tanqidiy</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qarashi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rivojlanadi</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pPr lvl="0"/>
            <a:r>
              <a:rPr lang="en-US" sz="1800" dirty="0" err="1" smtClean="0">
                <a:latin typeface="Times New Roman" pitchFamily="18" charset="0"/>
                <a:cs typeface="Times New Roman" pitchFamily="18" charset="0"/>
              </a:rPr>
              <a:t>O’quvchi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uchun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dars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qiziqarli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o’qitilayotgan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predmet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mazmuniga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aylanadi</a:t>
            </a:r>
            <a:r>
              <a:rPr lang="en-US"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O’qish</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jarayoniga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ijodiy</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yondashuv</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ijobiy</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fikr</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namoyon</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bo’ladi</a:t>
            </a:r>
            <a:r>
              <a:rPr lang="ru-RU" sz="1800" dirty="0" smtClean="0">
                <a:latin typeface="Times New Roman" pitchFamily="18" charset="0"/>
                <a:cs typeface="Times New Roman" pitchFamily="18" charset="0"/>
              </a:rPr>
              <a:t>.</a:t>
            </a:r>
          </a:p>
          <a:p>
            <a:pPr lvl="0"/>
            <a:r>
              <a:rPr lang="ru-RU" sz="1800" dirty="0" err="1" smtClean="0">
                <a:latin typeface="Times New Roman" pitchFamily="18" charset="0"/>
                <a:cs typeface="Times New Roman" pitchFamily="18" charset="0"/>
              </a:rPr>
              <a:t>Har</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bir</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o’quvchining</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o’zi</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mustaqil</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fikr</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yurita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olishiga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izlanishga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mushohada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qilishga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olib</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keladi</a:t>
            </a:r>
            <a:r>
              <a:rPr lang="ru-RU" sz="1800" dirty="0" smtClean="0">
                <a:latin typeface="Times New Roman" pitchFamily="18" charset="0"/>
                <a:cs typeface="Times New Roman" pitchFamily="18" charset="0"/>
              </a:rPr>
              <a:t>. </a:t>
            </a:r>
          </a:p>
          <a:p>
            <a:pPr lvl="0"/>
            <a:r>
              <a:rPr lang="ru-RU" sz="1800" dirty="0" err="1" smtClean="0">
                <a:latin typeface="Times New Roman" pitchFamily="18" charset="0"/>
                <a:cs typeface="Times New Roman" pitchFamily="18" charset="0"/>
              </a:rPr>
              <a:t>Interfaol</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usulda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o’tilgan</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darslarda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o’quvchi</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faqat</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ta’lim</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mazmunini</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o’zlashtiribgina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qolmay</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balki</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o’zining</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tanqidiy</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va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mantiqiy</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fikrlarini</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ham</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rivojlantiradi</a:t>
            </a:r>
            <a:r>
              <a:rPr lang="ru-RU" sz="1800" dirty="0" smtClean="0">
                <a:latin typeface="Times New Roman" pitchFamily="18" charset="0"/>
                <a:cs typeface="Times New Roman" pitchFamily="18" charset="0"/>
              </a:rPr>
              <a:t>. </a:t>
            </a:r>
          </a:p>
          <a:p>
            <a:pPr>
              <a:buNone/>
            </a:pP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Xulosa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shuki</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bunday</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sharoitda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o’qituvchi</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yuksak</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rivojlangan</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fikrlash</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qobiliyatiga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muammolar</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bo’yicha</a:t>
            </a:r>
            <a:r>
              <a:rPr lang="ru-RU" sz="1800" dirty="0" smtClean="0">
                <a:latin typeface="Times New Roman" pitchFamily="18" charset="0"/>
                <a:cs typeface="Times New Roman" pitchFamily="18" charset="0"/>
              </a:rPr>
              <a:t> </a:t>
            </a:r>
            <a:r>
              <a:rPr lang="uz-Cyrl-UZ" sz="1800" dirty="0" smtClean="0">
                <a:latin typeface="Times New Roman" pitchFamily="18" charset="0"/>
                <a:cs typeface="Times New Roman" pitchFamily="18" charset="0"/>
              </a:rPr>
              <a:t>chuqur </a:t>
            </a:r>
            <a:r>
              <a:rPr lang="ru-RU" sz="1800" dirty="0" err="1" smtClean="0">
                <a:latin typeface="Times New Roman" pitchFamily="18" charset="0"/>
                <a:cs typeface="Times New Roman" pitchFamily="18" charset="0"/>
              </a:rPr>
              <a:t>mushohoda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yuritishga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muammolarni</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o’z</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vaqtida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yecha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oladigan</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qobiliyatga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ega</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bo’lishi</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kerak</a:t>
            </a:r>
            <a:r>
              <a:rPr lang="ru-RU" sz="1800" dirty="0" smtClean="0">
                <a:latin typeface="Times New Roman" pitchFamily="18" charset="0"/>
                <a:cs typeface="Times New Roman" pitchFamily="18" charset="0"/>
              </a:rPr>
              <a:t>.</a:t>
            </a:r>
          </a:p>
          <a:p>
            <a:endParaRPr lang="ru-RU" sz="18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13000">
        <p:blinds dir="vert"/>
      </p:transition>
    </mc:Choice>
    <mc:Fallback>
      <p:transition spd="slow" advClick="0" advTm="13000">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472" y="785794"/>
            <a:ext cx="8229600" cy="4525963"/>
          </a:xfrm>
        </p:spPr>
        <p:txBody>
          <a:bodyPr/>
          <a:lstStyle/>
          <a:p>
            <a:pPr>
              <a:buNone/>
            </a:pPr>
            <a:r>
              <a:rPr lang="ru-RU" sz="2000" dirty="0" smtClean="0"/>
              <a:t>	</a:t>
            </a:r>
            <a:r>
              <a:rPr lang="ru-RU" sz="2000" dirty="0" err="1" smtClean="0"/>
              <a:t>Interfaol</a:t>
            </a:r>
            <a:r>
              <a:rPr lang="ru-RU" sz="2000" dirty="0" smtClean="0"/>
              <a:t> </a:t>
            </a:r>
            <a:r>
              <a:rPr lang="ru-RU" sz="2000" dirty="0" err="1" smtClean="0"/>
              <a:t>metodlarda</a:t>
            </a:r>
            <a:r>
              <a:rPr lang="ru-RU" sz="2000" dirty="0" smtClean="0"/>
              <a:t> </a:t>
            </a:r>
            <a:r>
              <a:rPr lang="ru-RU" sz="2000" dirty="0" err="1" smtClean="0"/>
              <a:t>darsni</a:t>
            </a:r>
            <a:r>
              <a:rPr lang="ru-RU" sz="2000" dirty="0" smtClean="0"/>
              <a:t> </a:t>
            </a:r>
            <a:r>
              <a:rPr lang="ru-RU" sz="2000" dirty="0" err="1" smtClean="0"/>
              <a:t>tashkil</a:t>
            </a:r>
            <a:r>
              <a:rPr lang="ru-RU" sz="2000" dirty="0" smtClean="0"/>
              <a:t> </a:t>
            </a:r>
            <a:r>
              <a:rPr lang="ru-RU" sz="2000" dirty="0" err="1" smtClean="0"/>
              <a:t>etishda</a:t>
            </a:r>
            <a:r>
              <a:rPr lang="ru-RU" sz="2000" dirty="0" smtClean="0"/>
              <a:t> </a:t>
            </a:r>
            <a:r>
              <a:rPr lang="ru-RU" sz="2000" dirty="0" err="1" smtClean="0"/>
              <a:t>o’quvchi</a:t>
            </a:r>
            <a:r>
              <a:rPr lang="ru-RU" sz="2000" dirty="0" smtClean="0"/>
              <a:t> </a:t>
            </a:r>
            <a:r>
              <a:rPr lang="ru-RU" sz="2000" dirty="0" err="1" smtClean="0"/>
              <a:t>shaxsini</a:t>
            </a:r>
            <a:r>
              <a:rPr lang="ru-RU" sz="2000" dirty="0" smtClean="0"/>
              <a:t> </a:t>
            </a:r>
            <a:r>
              <a:rPr lang="ru-RU" sz="2000" dirty="0" err="1" smtClean="0"/>
              <a:t>rivojlantirish</a:t>
            </a:r>
            <a:r>
              <a:rPr lang="ru-RU" sz="2000" dirty="0" smtClean="0"/>
              <a:t> </a:t>
            </a:r>
            <a:r>
              <a:rPr lang="ru-RU" sz="2000" dirty="0" err="1" smtClean="0"/>
              <a:t>o’zi</a:t>
            </a:r>
            <a:r>
              <a:rPr lang="ru-RU" sz="2000" dirty="0" smtClean="0"/>
              <a:t> – </a:t>
            </a:r>
            <a:r>
              <a:rPr lang="ru-RU" sz="2000" dirty="0" err="1" smtClean="0"/>
              <a:t>o’ziga</a:t>
            </a:r>
            <a:r>
              <a:rPr lang="ru-RU" sz="2000" dirty="0" smtClean="0"/>
              <a:t> </a:t>
            </a:r>
            <a:r>
              <a:rPr lang="ru-RU" sz="2000" dirty="0" err="1" smtClean="0"/>
              <a:t>zamin</a:t>
            </a:r>
            <a:r>
              <a:rPr lang="ru-RU" sz="2000" dirty="0" smtClean="0"/>
              <a:t> </a:t>
            </a:r>
            <a:r>
              <a:rPr lang="ru-RU" sz="2000" dirty="0" err="1" smtClean="0"/>
              <a:t>yaratishdan</a:t>
            </a:r>
            <a:r>
              <a:rPr lang="ru-RU" sz="2000" dirty="0" smtClean="0"/>
              <a:t> </a:t>
            </a:r>
            <a:r>
              <a:rPr lang="ru-RU" sz="2000" dirty="0" err="1" smtClean="0"/>
              <a:t>boshlanishi</a:t>
            </a:r>
            <a:r>
              <a:rPr lang="ru-RU" sz="2000" dirty="0" smtClean="0"/>
              <a:t> </a:t>
            </a:r>
            <a:r>
              <a:rPr lang="ru-RU" sz="2000" dirty="0" err="1" smtClean="0"/>
              <a:t>kerak</a:t>
            </a:r>
            <a:r>
              <a:rPr lang="ru-RU" sz="2000" dirty="0" smtClean="0"/>
              <a:t>. </a:t>
            </a:r>
            <a:r>
              <a:rPr lang="ru-RU" sz="2000" dirty="0" err="1" smtClean="0"/>
              <a:t>Ya’ni</a:t>
            </a:r>
            <a:r>
              <a:rPr lang="ru-RU" sz="2000" dirty="0" smtClean="0"/>
              <a:t> </a:t>
            </a:r>
            <a:r>
              <a:rPr lang="ru-RU" sz="2000" dirty="0" err="1" smtClean="0"/>
              <a:t>o’quvchining</a:t>
            </a:r>
            <a:r>
              <a:rPr lang="ru-RU" sz="2000" dirty="0" smtClean="0"/>
              <a:t>:</a:t>
            </a:r>
          </a:p>
          <a:p>
            <a:pPr lvl="0"/>
            <a:r>
              <a:rPr lang="en-US" sz="2000" dirty="0" err="1" smtClean="0"/>
              <a:t>O’zi</a:t>
            </a:r>
            <a:r>
              <a:rPr lang="en-US" sz="2000" dirty="0" smtClean="0"/>
              <a:t> </a:t>
            </a:r>
            <a:r>
              <a:rPr lang="en-US" sz="2000" dirty="0" err="1" smtClean="0"/>
              <a:t>mustaqil</a:t>
            </a:r>
            <a:r>
              <a:rPr lang="en-US" sz="2000" dirty="0" smtClean="0"/>
              <a:t> </a:t>
            </a:r>
            <a:r>
              <a:rPr lang="en-US" sz="2000" dirty="0" err="1" smtClean="0"/>
              <a:t>mutoala</a:t>
            </a:r>
            <a:r>
              <a:rPr lang="en-US" sz="2000" dirty="0" smtClean="0"/>
              <a:t> </a:t>
            </a:r>
            <a:r>
              <a:rPr lang="en-US" sz="2000" dirty="0" err="1" smtClean="0"/>
              <a:t>qilishi</a:t>
            </a:r>
            <a:r>
              <a:rPr lang="en-US" sz="2000" dirty="0" smtClean="0"/>
              <a:t>, </a:t>
            </a:r>
            <a:r>
              <a:rPr lang="en-US" sz="2000" dirty="0" err="1" smtClean="0"/>
              <a:t>o’qishi</a:t>
            </a:r>
            <a:r>
              <a:rPr lang="en-US" sz="2000" dirty="0" smtClean="0"/>
              <a:t> </a:t>
            </a:r>
            <a:r>
              <a:rPr lang="en-US" sz="2000" dirty="0" err="1" smtClean="0"/>
              <a:t>asosida</a:t>
            </a:r>
            <a:r>
              <a:rPr lang="en-US" sz="2000" dirty="0" smtClean="0"/>
              <a:t> </a:t>
            </a:r>
            <a:r>
              <a:rPr lang="en-US" sz="2000" dirty="0" err="1" smtClean="0"/>
              <a:t>bilim</a:t>
            </a:r>
            <a:r>
              <a:rPr lang="en-US" sz="2000" dirty="0" smtClean="0"/>
              <a:t> </a:t>
            </a:r>
            <a:r>
              <a:rPr lang="en-US" sz="2000" dirty="0" err="1" smtClean="0"/>
              <a:t>olishi</a:t>
            </a:r>
            <a:r>
              <a:rPr lang="en-US" sz="2000" dirty="0" smtClean="0"/>
              <a:t>;</a:t>
            </a:r>
            <a:endParaRPr lang="ru-RU" sz="2000" dirty="0" smtClean="0"/>
          </a:p>
          <a:p>
            <a:pPr lvl="0"/>
            <a:r>
              <a:rPr lang="en-US" sz="2000" dirty="0" err="1" smtClean="0"/>
              <a:t>O’zini</a:t>
            </a:r>
            <a:r>
              <a:rPr lang="en-US" sz="2000" dirty="0" smtClean="0"/>
              <a:t> – </a:t>
            </a:r>
            <a:r>
              <a:rPr lang="en-US" sz="2000" dirty="0" err="1" smtClean="0"/>
              <a:t>o’zi</a:t>
            </a:r>
            <a:r>
              <a:rPr lang="en-US" sz="2000" dirty="0" smtClean="0"/>
              <a:t> </a:t>
            </a:r>
            <a:r>
              <a:rPr lang="en-US" sz="2000" dirty="0" err="1" smtClean="0"/>
              <a:t>anglab</a:t>
            </a:r>
            <a:r>
              <a:rPr lang="en-US" sz="2000" dirty="0" smtClean="0"/>
              <a:t> </a:t>
            </a:r>
            <a:r>
              <a:rPr lang="en-US" sz="2000" dirty="0" err="1" smtClean="0"/>
              <a:t>yetishga</a:t>
            </a:r>
            <a:r>
              <a:rPr lang="en-US" sz="2000" dirty="0" smtClean="0"/>
              <a:t>, </a:t>
            </a:r>
            <a:r>
              <a:rPr lang="en-US" sz="2000" dirty="0" err="1" smtClean="0"/>
              <a:t>anglab</a:t>
            </a:r>
            <a:r>
              <a:rPr lang="en-US" sz="2000" dirty="0" smtClean="0"/>
              <a:t> </a:t>
            </a:r>
            <a:r>
              <a:rPr lang="en-US" sz="2000" dirty="0" err="1" smtClean="0"/>
              <a:t>tarbiya</a:t>
            </a:r>
            <a:r>
              <a:rPr lang="en-US" sz="2000" dirty="0" smtClean="0"/>
              <a:t> </a:t>
            </a:r>
            <a:r>
              <a:rPr lang="en-US" sz="2000" dirty="0" err="1" smtClean="0"/>
              <a:t>topishga</a:t>
            </a:r>
            <a:r>
              <a:rPr lang="en-US" sz="2000" dirty="0" smtClean="0"/>
              <a:t>;</a:t>
            </a:r>
            <a:endParaRPr lang="ru-RU" sz="2000" dirty="0" smtClean="0"/>
          </a:p>
          <a:p>
            <a:pPr lvl="0"/>
            <a:r>
              <a:rPr lang="en-US" sz="2000" dirty="0" err="1" smtClean="0"/>
              <a:t>O’z</a:t>
            </a:r>
            <a:r>
              <a:rPr lang="en-US" sz="2000" dirty="0" smtClean="0"/>
              <a:t> </a:t>
            </a:r>
            <a:r>
              <a:rPr lang="en-US" sz="2000" dirty="0" err="1" smtClean="0"/>
              <a:t>kuchi</a:t>
            </a:r>
            <a:r>
              <a:rPr lang="en-US" sz="2000" dirty="0" smtClean="0"/>
              <a:t> </a:t>
            </a:r>
            <a:r>
              <a:rPr lang="en-US" sz="2000" dirty="0" err="1" smtClean="0"/>
              <a:t>va</a:t>
            </a:r>
            <a:r>
              <a:rPr lang="en-US" sz="2000" dirty="0" smtClean="0"/>
              <a:t> </a:t>
            </a:r>
            <a:r>
              <a:rPr lang="en-US" sz="2000" dirty="0" err="1" smtClean="0"/>
              <a:t>imkoniyatlariga</a:t>
            </a:r>
            <a:r>
              <a:rPr lang="en-US" sz="2000" dirty="0" smtClean="0"/>
              <a:t> </a:t>
            </a:r>
            <a:r>
              <a:rPr lang="en-US" sz="2000" dirty="0" err="1" smtClean="0"/>
              <a:t>ishonch</a:t>
            </a:r>
            <a:r>
              <a:rPr lang="en-US" sz="2000" dirty="0" smtClean="0"/>
              <a:t> </a:t>
            </a:r>
            <a:r>
              <a:rPr lang="en-US" sz="2000" dirty="0" err="1" smtClean="0"/>
              <a:t>bilan</a:t>
            </a:r>
            <a:r>
              <a:rPr lang="en-US" sz="2000" dirty="0" smtClean="0"/>
              <a:t> </a:t>
            </a:r>
            <a:r>
              <a:rPr lang="en-US" sz="2000" dirty="0" err="1" smtClean="0"/>
              <a:t>qarashga</a:t>
            </a:r>
            <a:r>
              <a:rPr lang="en-US" sz="2000" dirty="0" smtClean="0"/>
              <a:t>;</a:t>
            </a:r>
            <a:endParaRPr lang="ru-RU" sz="2000" dirty="0" smtClean="0"/>
          </a:p>
          <a:p>
            <a:pPr lvl="0"/>
            <a:r>
              <a:rPr lang="en-US" sz="2000" dirty="0" err="1" smtClean="0"/>
              <a:t>O’quv</a:t>
            </a:r>
            <a:r>
              <a:rPr lang="en-US" sz="2000" dirty="0" smtClean="0"/>
              <a:t> </a:t>
            </a:r>
            <a:r>
              <a:rPr lang="en-US" sz="2000" dirty="0" err="1" smtClean="0"/>
              <a:t>mehnatiga</a:t>
            </a:r>
            <a:r>
              <a:rPr lang="en-US" sz="2000" dirty="0" smtClean="0"/>
              <a:t> </a:t>
            </a:r>
            <a:r>
              <a:rPr lang="en-US" sz="2000" dirty="0" err="1" smtClean="0"/>
              <a:t>mas’uliyat</a:t>
            </a:r>
            <a:r>
              <a:rPr lang="en-US" sz="2000" dirty="0" smtClean="0"/>
              <a:t> </a:t>
            </a:r>
            <a:r>
              <a:rPr lang="en-US" sz="2000" dirty="0" err="1" smtClean="0"/>
              <a:t>xissi</a:t>
            </a:r>
            <a:r>
              <a:rPr lang="en-US" sz="2000" dirty="0" smtClean="0"/>
              <a:t> </a:t>
            </a:r>
            <a:r>
              <a:rPr lang="en-US" sz="2000" dirty="0" err="1" smtClean="0"/>
              <a:t>bilan</a:t>
            </a:r>
            <a:r>
              <a:rPr lang="en-US" sz="2000" dirty="0" smtClean="0"/>
              <a:t> </a:t>
            </a:r>
            <a:r>
              <a:rPr lang="en-US" sz="2000" dirty="0" err="1" smtClean="0"/>
              <a:t>qarashga</a:t>
            </a:r>
            <a:r>
              <a:rPr lang="en-US" sz="2000" dirty="0" smtClean="0"/>
              <a:t>;</a:t>
            </a:r>
            <a:endParaRPr lang="ru-RU" sz="2000" dirty="0" smtClean="0"/>
          </a:p>
          <a:p>
            <a:pPr lvl="0"/>
            <a:r>
              <a:rPr lang="en-US" sz="2000" dirty="0" err="1" smtClean="0"/>
              <a:t>O’z</a:t>
            </a:r>
            <a:r>
              <a:rPr lang="en-US" sz="2000" dirty="0" smtClean="0"/>
              <a:t> </a:t>
            </a:r>
            <a:r>
              <a:rPr lang="en-US" sz="2000" dirty="0" err="1" smtClean="0"/>
              <a:t>faoliyatini</a:t>
            </a:r>
            <a:r>
              <a:rPr lang="en-US" sz="2000" dirty="0" smtClean="0"/>
              <a:t> </a:t>
            </a:r>
            <a:r>
              <a:rPr lang="en-US" sz="2000" dirty="0" err="1" smtClean="0"/>
              <a:t>mustaqil</a:t>
            </a:r>
            <a:r>
              <a:rPr lang="en-US" sz="2000" dirty="0" smtClean="0"/>
              <a:t> </a:t>
            </a:r>
            <a:r>
              <a:rPr lang="en-US" sz="2000" dirty="0" err="1" smtClean="0"/>
              <a:t>tashkil</a:t>
            </a:r>
            <a:r>
              <a:rPr lang="en-US" sz="2000" dirty="0" smtClean="0"/>
              <a:t> eta </a:t>
            </a:r>
            <a:r>
              <a:rPr lang="en-US" sz="2000" dirty="0" err="1" smtClean="0"/>
              <a:t>olishi</a:t>
            </a:r>
            <a:r>
              <a:rPr lang="en-US" sz="2000" dirty="0" smtClean="0"/>
              <a:t>, </a:t>
            </a:r>
            <a:r>
              <a:rPr lang="en-US" sz="2000" dirty="0" err="1" smtClean="0"/>
              <a:t>har</a:t>
            </a:r>
            <a:r>
              <a:rPr lang="en-US" sz="2000" dirty="0" smtClean="0"/>
              <a:t> </a:t>
            </a:r>
            <a:r>
              <a:rPr lang="en-US" sz="2000" dirty="0" err="1" smtClean="0"/>
              <a:t>bir</a:t>
            </a:r>
            <a:r>
              <a:rPr lang="en-US" sz="2000" dirty="0" smtClean="0"/>
              <a:t> </a:t>
            </a:r>
            <a:r>
              <a:rPr lang="en-US" sz="2000" dirty="0" err="1" smtClean="0"/>
              <a:t>daqiqani</a:t>
            </a:r>
            <a:r>
              <a:rPr lang="en-US" sz="2000" dirty="0" smtClean="0"/>
              <a:t> </a:t>
            </a:r>
            <a:r>
              <a:rPr lang="en-US" sz="2000" dirty="0" err="1" smtClean="0"/>
              <a:t>g’animat</a:t>
            </a:r>
            <a:r>
              <a:rPr lang="en-US" sz="2000" dirty="0" smtClean="0"/>
              <a:t> </a:t>
            </a:r>
            <a:r>
              <a:rPr lang="en-US" sz="2000" dirty="0" err="1" smtClean="0"/>
              <a:t>bilishga</a:t>
            </a:r>
            <a:r>
              <a:rPr lang="en-US" sz="2000" dirty="0" smtClean="0"/>
              <a:t>;</a:t>
            </a:r>
            <a:endParaRPr lang="ru-RU" sz="2000" dirty="0" smtClean="0"/>
          </a:p>
          <a:p>
            <a:pPr lvl="0"/>
            <a:r>
              <a:rPr lang="en-US" sz="2000" dirty="0" err="1" smtClean="0"/>
              <a:t>O’quv</a:t>
            </a:r>
            <a:r>
              <a:rPr lang="en-US" sz="2000" dirty="0" smtClean="0"/>
              <a:t> </a:t>
            </a:r>
            <a:r>
              <a:rPr lang="en-US" sz="2000" dirty="0" err="1" smtClean="0"/>
              <a:t>mehnatiga</a:t>
            </a:r>
            <a:r>
              <a:rPr lang="en-US" sz="2000" dirty="0" smtClean="0"/>
              <a:t> </a:t>
            </a:r>
            <a:r>
              <a:rPr lang="en-US" sz="2000" dirty="0" err="1" smtClean="0"/>
              <a:t>o’zida</a:t>
            </a:r>
            <a:r>
              <a:rPr lang="en-US" sz="2000" dirty="0" smtClean="0"/>
              <a:t> </a:t>
            </a:r>
            <a:r>
              <a:rPr lang="en-US" sz="2000" dirty="0" err="1" smtClean="0"/>
              <a:t>hoxish</a:t>
            </a:r>
            <a:r>
              <a:rPr lang="en-US" sz="2000" dirty="0" smtClean="0"/>
              <a:t>, </a:t>
            </a:r>
            <a:r>
              <a:rPr lang="en-US" sz="2000" dirty="0" err="1" smtClean="0"/>
              <a:t>istak</a:t>
            </a:r>
            <a:r>
              <a:rPr lang="en-US" sz="2000" dirty="0" smtClean="0"/>
              <a:t> </a:t>
            </a:r>
            <a:r>
              <a:rPr lang="en-US" sz="2000" dirty="0" err="1" smtClean="0"/>
              <a:t>uyg’ota</a:t>
            </a:r>
            <a:r>
              <a:rPr lang="en-US" sz="2000" dirty="0" smtClean="0"/>
              <a:t> </a:t>
            </a:r>
            <a:r>
              <a:rPr lang="en-US" sz="2000" dirty="0" err="1" smtClean="0"/>
              <a:t>olishga</a:t>
            </a:r>
            <a:r>
              <a:rPr lang="en-US" sz="2000" dirty="0" smtClean="0"/>
              <a:t>;</a:t>
            </a:r>
            <a:endParaRPr lang="ru-RU" sz="2000" dirty="0" smtClean="0"/>
          </a:p>
          <a:p>
            <a:pPr lvl="0"/>
            <a:r>
              <a:rPr lang="en-US" sz="2000" dirty="0" err="1" smtClean="0"/>
              <a:t>Har</a:t>
            </a:r>
            <a:r>
              <a:rPr lang="en-US" sz="2000" dirty="0" smtClean="0"/>
              <a:t> </a:t>
            </a:r>
            <a:r>
              <a:rPr lang="en-US" sz="2000" dirty="0" err="1" smtClean="0"/>
              <a:t>qanday</a:t>
            </a:r>
            <a:r>
              <a:rPr lang="en-US" sz="2000" dirty="0" smtClean="0"/>
              <a:t> </a:t>
            </a:r>
            <a:r>
              <a:rPr lang="en-US" sz="2000" dirty="0" err="1" smtClean="0"/>
              <a:t>vaziyatda</a:t>
            </a:r>
            <a:r>
              <a:rPr lang="en-US" sz="2000" dirty="0" smtClean="0"/>
              <a:t> </a:t>
            </a:r>
            <a:r>
              <a:rPr lang="en-US" sz="2000" dirty="0" err="1" smtClean="0"/>
              <a:t>faollik</a:t>
            </a:r>
            <a:r>
              <a:rPr lang="en-US" sz="2000" dirty="0" smtClean="0"/>
              <a:t> </a:t>
            </a:r>
            <a:r>
              <a:rPr lang="en-US" sz="2000" dirty="0" err="1" smtClean="0"/>
              <a:t>ko’rsata</a:t>
            </a:r>
            <a:r>
              <a:rPr lang="en-US" sz="2000" dirty="0" smtClean="0"/>
              <a:t> </a:t>
            </a:r>
            <a:r>
              <a:rPr lang="en-US" sz="2000" dirty="0" err="1" smtClean="0"/>
              <a:t>olishga</a:t>
            </a:r>
            <a:r>
              <a:rPr lang="en-US" sz="2000" dirty="0" smtClean="0"/>
              <a:t>;</a:t>
            </a:r>
            <a:endParaRPr lang="ru-RU" sz="2000" dirty="0" smtClean="0"/>
          </a:p>
          <a:p>
            <a:pPr lvl="0"/>
            <a:r>
              <a:rPr lang="en-US" sz="2000" dirty="0" err="1" smtClean="0"/>
              <a:t>Ayniqsa</a:t>
            </a:r>
            <a:r>
              <a:rPr lang="en-US" sz="2000" dirty="0" smtClean="0"/>
              <a:t>, </a:t>
            </a:r>
            <a:r>
              <a:rPr lang="en-US" sz="2000" dirty="0" err="1" smtClean="0"/>
              <a:t>hozirgi</a:t>
            </a:r>
            <a:r>
              <a:rPr lang="en-US" sz="2000" dirty="0" smtClean="0"/>
              <a:t> </a:t>
            </a:r>
            <a:r>
              <a:rPr lang="en-US" sz="2000" dirty="0" err="1" smtClean="0"/>
              <a:t>tezkor</a:t>
            </a:r>
            <a:r>
              <a:rPr lang="en-US" sz="2000" dirty="0" smtClean="0"/>
              <a:t> </a:t>
            </a:r>
            <a:r>
              <a:rPr lang="en-US" sz="2000" dirty="0" err="1" smtClean="0"/>
              <a:t>axborot</a:t>
            </a:r>
            <a:r>
              <a:rPr lang="en-US" sz="2000" dirty="0" smtClean="0"/>
              <a:t> </a:t>
            </a:r>
            <a:r>
              <a:rPr lang="en-US" sz="2000" dirty="0" err="1" smtClean="0"/>
              <a:t>manbalaridan</a:t>
            </a:r>
            <a:r>
              <a:rPr lang="en-US" sz="2000" dirty="0" smtClean="0"/>
              <a:t> </a:t>
            </a:r>
            <a:r>
              <a:rPr lang="en-US" sz="2000" dirty="0" err="1" smtClean="0"/>
              <a:t>unumli</a:t>
            </a:r>
            <a:r>
              <a:rPr lang="en-US" sz="2000" dirty="0" smtClean="0"/>
              <a:t> </a:t>
            </a:r>
            <a:r>
              <a:rPr lang="en-US" sz="2000" dirty="0" err="1" smtClean="0"/>
              <a:t>foydalana</a:t>
            </a:r>
            <a:r>
              <a:rPr lang="en-US" sz="2000" dirty="0" smtClean="0"/>
              <a:t> </a:t>
            </a:r>
            <a:r>
              <a:rPr lang="en-US" sz="2000" dirty="0" err="1" smtClean="0"/>
              <a:t>olishni</a:t>
            </a:r>
            <a:r>
              <a:rPr lang="en-US" sz="2000" dirty="0" smtClean="0"/>
              <a:t> </a:t>
            </a:r>
            <a:r>
              <a:rPr lang="en-US" sz="2000" dirty="0" err="1" smtClean="0"/>
              <a:t>asosiy</a:t>
            </a:r>
            <a:r>
              <a:rPr lang="en-US" sz="2000" dirty="0" smtClean="0"/>
              <a:t> </a:t>
            </a:r>
            <a:r>
              <a:rPr lang="en-US" sz="2000" dirty="0" err="1" smtClean="0"/>
              <a:t>va</a:t>
            </a:r>
            <a:r>
              <a:rPr lang="en-US" sz="2000" dirty="0" smtClean="0"/>
              <a:t> bosh </a:t>
            </a:r>
            <a:r>
              <a:rPr lang="en-US" sz="2000" dirty="0" err="1" smtClean="0"/>
              <a:t>maqsad</a:t>
            </a:r>
            <a:r>
              <a:rPr lang="en-US" sz="2000" dirty="0" smtClean="0"/>
              <a:t> </a:t>
            </a:r>
            <a:r>
              <a:rPr lang="en-US" sz="2000" dirty="0" err="1" smtClean="0"/>
              <a:t>qilib</a:t>
            </a:r>
            <a:r>
              <a:rPr lang="en-US" sz="2000" dirty="0" smtClean="0"/>
              <a:t> </a:t>
            </a:r>
            <a:r>
              <a:rPr lang="en-US" sz="2000" dirty="0" err="1" smtClean="0"/>
              <a:t>olishga</a:t>
            </a:r>
            <a:r>
              <a:rPr lang="en-US" sz="2000" dirty="0" smtClean="0"/>
              <a:t> </a:t>
            </a:r>
            <a:r>
              <a:rPr lang="en-US" sz="2000" dirty="0" err="1" smtClean="0"/>
              <a:t>o’rganmog’i</a:t>
            </a:r>
            <a:r>
              <a:rPr lang="en-US" sz="2000" dirty="0" smtClean="0"/>
              <a:t> </a:t>
            </a:r>
            <a:r>
              <a:rPr lang="en-US" sz="2000" dirty="0" err="1" smtClean="0"/>
              <a:t>zarur</a:t>
            </a:r>
            <a:r>
              <a:rPr lang="en-US" sz="2000" dirty="0" smtClean="0"/>
              <a:t>.</a:t>
            </a:r>
            <a:endParaRPr lang="ru-RU" sz="2000" dirty="0" smtClean="0"/>
          </a:p>
          <a:p>
            <a:pPr>
              <a:buNone/>
            </a:pPr>
            <a:r>
              <a:rPr lang="ru-RU" sz="2000" dirty="0" smtClean="0"/>
              <a:t>		</a:t>
            </a:r>
            <a:r>
              <a:rPr lang="en-US" sz="2000" dirty="0" err="1" smtClean="0"/>
              <a:t>Shuning</a:t>
            </a:r>
            <a:r>
              <a:rPr lang="en-US" sz="2000" dirty="0" smtClean="0"/>
              <a:t> </a:t>
            </a:r>
            <a:r>
              <a:rPr lang="en-US" sz="2000" dirty="0" err="1" smtClean="0"/>
              <a:t>uchun</a:t>
            </a:r>
            <a:r>
              <a:rPr lang="en-US" sz="2000" dirty="0" smtClean="0"/>
              <a:t> ham </a:t>
            </a:r>
            <a:r>
              <a:rPr lang="en-US" sz="2000" dirty="0" err="1" smtClean="0"/>
              <a:t>hozirgi</a:t>
            </a:r>
            <a:r>
              <a:rPr lang="en-US" sz="2000" dirty="0" smtClean="0"/>
              <a:t> </a:t>
            </a:r>
            <a:r>
              <a:rPr lang="en-US" sz="2000" dirty="0" err="1" smtClean="0"/>
              <a:t>kunda</a:t>
            </a:r>
            <a:r>
              <a:rPr lang="en-US" sz="2000" dirty="0" smtClean="0"/>
              <a:t> </a:t>
            </a:r>
            <a:r>
              <a:rPr lang="en-US" sz="2000" dirty="0" err="1" smtClean="0"/>
              <a:t>o’quvchining</a:t>
            </a:r>
            <a:r>
              <a:rPr lang="en-US" sz="2000" dirty="0" smtClean="0"/>
              <a:t> </a:t>
            </a:r>
            <a:r>
              <a:rPr lang="en-US" sz="2000" b="1" u="sng" dirty="0" err="1" smtClean="0"/>
              <a:t>o’zini</a:t>
            </a:r>
            <a:r>
              <a:rPr lang="en-US" sz="2000" b="1" u="sng" dirty="0" smtClean="0"/>
              <a:t> – </a:t>
            </a:r>
            <a:r>
              <a:rPr lang="en-US" sz="2000" b="1" u="sng" dirty="0" err="1" smtClean="0"/>
              <a:t>o’zi</a:t>
            </a:r>
            <a:r>
              <a:rPr lang="en-US" sz="2000" b="1" u="sng" dirty="0" smtClean="0"/>
              <a:t> </a:t>
            </a:r>
            <a:r>
              <a:rPr lang="en-US" sz="2000" b="1" u="sng" dirty="0" err="1" smtClean="0"/>
              <a:t>rivojlantirish</a:t>
            </a:r>
            <a:r>
              <a:rPr lang="en-US" sz="2000" b="1" u="sng" dirty="0" smtClean="0"/>
              <a:t> </a:t>
            </a:r>
            <a:r>
              <a:rPr lang="en-US" sz="2000" b="1" u="sng" dirty="0" err="1" smtClean="0"/>
              <a:t>texnologiyasini</a:t>
            </a:r>
            <a:r>
              <a:rPr lang="en-US" sz="2000" b="1" u="sng" dirty="0" smtClean="0"/>
              <a:t> </a:t>
            </a:r>
            <a:r>
              <a:rPr lang="en-US" sz="2000" b="1" u="sng" dirty="0" err="1" smtClean="0"/>
              <a:t>yaratish</a:t>
            </a:r>
            <a:r>
              <a:rPr lang="en-US" sz="2000" b="1" u="sng" dirty="0" smtClean="0"/>
              <a:t> </a:t>
            </a:r>
            <a:r>
              <a:rPr lang="en-US" sz="2000" b="1" u="sng" dirty="0" err="1" smtClean="0"/>
              <a:t>pedagogika</a:t>
            </a:r>
            <a:r>
              <a:rPr lang="en-US" sz="2000" b="1" u="sng" dirty="0" smtClean="0"/>
              <a:t>, </a:t>
            </a:r>
            <a:r>
              <a:rPr lang="en-US" sz="2000" b="1" u="sng" dirty="0" err="1" smtClean="0"/>
              <a:t>didaktika</a:t>
            </a:r>
            <a:r>
              <a:rPr lang="en-US" sz="2000" b="1" u="sng" dirty="0" smtClean="0"/>
              <a:t> </a:t>
            </a:r>
            <a:r>
              <a:rPr lang="en-US" sz="2000" b="1" u="sng" dirty="0" err="1" smtClean="0"/>
              <a:t>fani</a:t>
            </a:r>
            <a:r>
              <a:rPr lang="en-US" sz="2000" b="1" u="sng" dirty="0" smtClean="0"/>
              <a:t> </a:t>
            </a:r>
            <a:r>
              <a:rPr lang="en-US" sz="2000" b="1" u="sng" dirty="0" err="1" smtClean="0"/>
              <a:t>oldida</a:t>
            </a:r>
            <a:r>
              <a:rPr lang="en-US" sz="2000" b="1" u="sng" dirty="0" smtClean="0"/>
              <a:t> </a:t>
            </a:r>
            <a:r>
              <a:rPr lang="en-US" sz="2000" b="1" u="sng" dirty="0" err="1" smtClean="0"/>
              <a:t>yechimini</a:t>
            </a:r>
            <a:r>
              <a:rPr lang="en-US" sz="2000" b="1" u="sng" dirty="0" smtClean="0"/>
              <a:t> </a:t>
            </a:r>
            <a:r>
              <a:rPr lang="en-US" sz="2000" b="1" u="sng" dirty="0" err="1" smtClean="0"/>
              <a:t>kutayotgan</a:t>
            </a:r>
            <a:r>
              <a:rPr lang="en-US" sz="2000" b="1" u="sng" dirty="0" smtClean="0"/>
              <a:t> </a:t>
            </a:r>
            <a:r>
              <a:rPr lang="en-US" sz="2000" b="1" u="sng" dirty="0" err="1" smtClean="0"/>
              <a:t>dolzarb</a:t>
            </a:r>
            <a:r>
              <a:rPr lang="en-US" sz="2000" b="1" u="sng" dirty="0" smtClean="0"/>
              <a:t> </a:t>
            </a:r>
            <a:r>
              <a:rPr lang="en-US" sz="2000" b="1" u="sng" dirty="0" err="1" smtClean="0"/>
              <a:t>muammolardandir</a:t>
            </a:r>
            <a:r>
              <a:rPr lang="en-US" sz="2000" b="1" u="sng" dirty="0" smtClean="0"/>
              <a:t>.</a:t>
            </a:r>
            <a:endParaRPr lang="ru-RU" sz="2000" dirty="0" smtClean="0"/>
          </a:p>
          <a:p>
            <a:endParaRPr lang="ru-RU" sz="2000" dirty="0"/>
          </a:p>
        </p:txBody>
      </p:sp>
    </p:spTree>
  </p:cSld>
  <p:clrMapOvr>
    <a:masterClrMapping/>
  </p:clrMapOvr>
  <p:transition spd="slow" advClick="0" advTm="13000">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p:spPr>
        <p:txBody>
          <a:bodyPr/>
          <a:lstStyle/>
          <a:p>
            <a:pPr>
              <a:buNone/>
            </a:pPr>
            <a:r>
              <a:rPr lang="ru-RU"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An’anaviy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maktab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sinf</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dars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sistemasi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quyidagicha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xos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an’analarga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ega</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Taxminan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yaqin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yoshli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tayyorgarlik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darajasi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yaqin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bolalar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sinfni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Sinf</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yagona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reja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dastur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darslik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jadvali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ishlaydi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Mashg’ulot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yagona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hisoblanadi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Dars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predmeti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mavzuga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oid</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xil</a:t>
            </a:r>
            <a:r>
              <a:rPr lang="en-US" sz="2400" dirty="0" smtClean="0">
                <a:latin typeface="Times New Roman" pitchFamily="18" charset="0"/>
                <a:cs typeface="Times New Roman" pitchFamily="18" charset="0"/>
              </a:rPr>
              <a:t> material </a:t>
            </a:r>
            <a:r>
              <a:rPr lang="en-US" sz="2400" dirty="0" err="1" smtClean="0">
                <a:latin typeface="Times New Roman" pitchFamily="18" charset="0"/>
                <a:cs typeface="Times New Roman" pitchFamily="18" charset="0"/>
              </a:rPr>
              <a:t>ustida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ishlaydi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O’quvchilar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faoliyatini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o’qituvchi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boshqaradi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darajasini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baholaydi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oxirida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sinfdan</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sinfga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ko’chirishni</a:t>
            </a:r>
            <a:r>
              <a:rPr lang="en-US" sz="2400" dirty="0" smtClean="0">
                <a:latin typeface="Times New Roman" pitchFamily="18" charset="0"/>
                <a:cs typeface="Times New Roman" pitchFamily="18" charset="0"/>
              </a:rPr>
              <a:t> ham u </a:t>
            </a:r>
            <a:r>
              <a:rPr lang="en-US" sz="2400" dirty="0" err="1" smtClean="0">
                <a:latin typeface="Times New Roman" pitchFamily="18" charset="0"/>
                <a:cs typeface="Times New Roman" pitchFamily="18" charset="0"/>
              </a:rPr>
              <a:t>hal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qiladi</a:t>
            </a:r>
            <a:r>
              <a:rPr lang="uz-Cyrl-UZ" sz="2400" dirty="0" smtClean="0">
                <a:latin typeface="Times New Roman" pitchFamily="18" charset="0"/>
                <a:cs typeface="Times New Roman" pitchFamily="18" charset="0"/>
              </a:rPr>
              <a:t>, ya’ni o’quvchilarning taqdirining hal etilishi o’qituvchi qo’lidadir.</a:t>
            </a:r>
            <a:endParaRPr lang="ru-RU" sz="2400" dirty="0" smtClean="0">
              <a:latin typeface="Times New Roman" pitchFamily="18" charset="0"/>
              <a:cs typeface="Times New Roman" pitchFamily="18" charset="0"/>
            </a:endParaRPr>
          </a:p>
          <a:p>
            <a:pPr lvl="0"/>
            <a:r>
              <a:rPr lang="en-US" sz="2400" dirty="0" err="1" smtClean="0">
                <a:latin typeface="Times New Roman" pitchFamily="18" charset="0"/>
                <a:cs typeface="Times New Roman" pitchFamily="18" charset="0"/>
              </a:rPr>
              <a:t>Darsliklar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bajarishda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uyda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qo’llaniladi</a:t>
            </a:r>
            <a:r>
              <a:rPr lang="en-US" sz="2400"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400" advClick="0" advTm="13000">
        <p14:ripple/>
      </p:transition>
    </mc:Choice>
    <mc:Fallback>
      <p:transition spd="slow" advClick="0"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357166"/>
            <a:ext cx="8229600" cy="6143668"/>
          </a:xfrm>
          <a:solidFill>
            <a:srgbClr val="92D050"/>
          </a:solidFill>
        </p:spPr>
        <p:txBody>
          <a:bodyPr/>
          <a:lstStyle/>
          <a:p>
            <a:r>
              <a:rPr lang="en-US" sz="2000" dirty="0" err="1" smtClean="0">
                <a:latin typeface="Times New Roman" pitchFamily="18" charset="0"/>
                <a:cs typeface="Times New Roman" pitchFamily="18" charset="0"/>
              </a:rPr>
              <a:t>An’anaviy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maktab</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sinf</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dars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sistemasi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quyidagicha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o’ziga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xos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an’analarga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ega</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Taxminan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yoki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yaqin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yoshli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tayyorgarlik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darajasi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yaqin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bolalar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sinfni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tashkil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etadi</a:t>
            </a:r>
            <a:r>
              <a:rPr lang="en-US" sz="2000"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Sinf</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yagona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reja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dastur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darslik</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jadvali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ishlaydi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Mashg’ulot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turi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asosan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yagona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hisoblanadi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Dars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ma’lum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predmeti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mavzuga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oid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xil</a:t>
            </a:r>
            <a:r>
              <a:rPr lang="en-US" sz="2000" dirty="0" smtClean="0">
                <a:latin typeface="Times New Roman" pitchFamily="18" charset="0"/>
                <a:cs typeface="Times New Roman" pitchFamily="18" charset="0"/>
              </a:rPr>
              <a:t> material </a:t>
            </a:r>
            <a:r>
              <a:rPr lang="en-US" sz="2000" dirty="0" err="1" smtClean="0">
                <a:latin typeface="Times New Roman" pitchFamily="18" charset="0"/>
                <a:cs typeface="Times New Roman" pitchFamily="18" charset="0"/>
              </a:rPr>
              <a:t>ustida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ishlaydi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O’quvchilar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faoliyatini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o’qituvchi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boshqaradi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o’quvchining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bilim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darajasini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baholaydi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yil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oxirida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o’quvchini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sinfdan</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sinfga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ko’chirishni</a:t>
            </a:r>
            <a:r>
              <a:rPr lang="en-US" sz="2000" dirty="0" smtClean="0">
                <a:latin typeface="Times New Roman" pitchFamily="18" charset="0"/>
                <a:cs typeface="Times New Roman" pitchFamily="18" charset="0"/>
              </a:rPr>
              <a:t> ham u </a:t>
            </a:r>
            <a:r>
              <a:rPr lang="en-US" sz="2000" dirty="0" err="1" smtClean="0">
                <a:latin typeface="Times New Roman" pitchFamily="18" charset="0"/>
                <a:cs typeface="Times New Roman" pitchFamily="18" charset="0"/>
              </a:rPr>
              <a:t>hal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qiladi</a:t>
            </a:r>
            <a:r>
              <a:rPr lang="uz-Cyrl-UZ" sz="2000" dirty="0" smtClean="0">
                <a:latin typeface="Times New Roman" pitchFamily="18" charset="0"/>
                <a:cs typeface="Times New Roman" pitchFamily="18" charset="0"/>
              </a:rPr>
              <a:t>, ya’ni o’quvchilarning taqdirining hal etilishi o’qituvchi qo’lidadir.</a:t>
            </a:r>
            <a:endParaRPr lang="ru-RU" sz="2000" dirty="0" smtClean="0">
              <a:latin typeface="Times New Roman" pitchFamily="18" charset="0"/>
              <a:cs typeface="Times New Roman" pitchFamily="18" charset="0"/>
            </a:endParaRPr>
          </a:p>
          <a:p>
            <a:pPr lvl="0"/>
            <a:r>
              <a:rPr lang="en-US" sz="2000" dirty="0" err="1" smtClean="0">
                <a:latin typeface="Times New Roman" pitchFamily="18" charset="0"/>
                <a:cs typeface="Times New Roman" pitchFamily="18" charset="0"/>
              </a:rPr>
              <a:t>Darsliklar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bilan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ishlash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uy</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ishini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bajarishda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uyda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qo’llaniladi</a:t>
            </a:r>
            <a:r>
              <a:rPr lang="en-US"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
        <p:nvSpPr>
          <p:cNvPr id="3277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32769" name="Group 1"/>
          <p:cNvGrpSpPr>
            <a:grpSpLocks/>
          </p:cNvGrpSpPr>
          <p:nvPr/>
        </p:nvGrpSpPr>
        <p:grpSpPr bwMode="auto">
          <a:xfrm>
            <a:off x="1214414" y="4929198"/>
            <a:ext cx="6572296" cy="1330327"/>
            <a:chOff x="2004" y="13573"/>
            <a:chExt cx="8099" cy="1326"/>
          </a:xfrm>
        </p:grpSpPr>
        <p:sp>
          <p:nvSpPr>
            <p:cNvPr id="32776" name="Rectangle 8"/>
            <p:cNvSpPr>
              <a:spLocks noChangeArrowheads="1"/>
            </p:cNvSpPr>
            <p:nvPr/>
          </p:nvSpPr>
          <p:spPr bwMode="auto">
            <a:xfrm>
              <a:off x="2004" y="13573"/>
              <a:ext cx="2744" cy="50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Yangi mavzuni o’rganish.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2775" name="Rectangle 7"/>
            <p:cNvSpPr>
              <a:spLocks noChangeArrowheads="1"/>
            </p:cNvSpPr>
            <p:nvPr/>
          </p:nvSpPr>
          <p:spPr bwMode="auto">
            <a:xfrm>
              <a:off x="3022" y="14393"/>
              <a:ext cx="2744" cy="50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100"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М</a:t>
              </a:r>
              <a:r>
                <a:rPr kumimoji="0" lang="en-US" sz="1100"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ustahkamlash.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2774" name="Rectangle 6"/>
            <p:cNvSpPr>
              <a:spLocks noChangeArrowheads="1"/>
            </p:cNvSpPr>
            <p:nvPr/>
          </p:nvSpPr>
          <p:spPr bwMode="auto">
            <a:xfrm>
              <a:off x="7359" y="14393"/>
              <a:ext cx="2744" cy="50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Times New Roman" pitchFamily="18" charset="0"/>
                  <a:cs typeface="Calibri" pitchFamily="34" charset="0"/>
                </a:rPr>
                <a:t>Baxolash.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2773" name="Rectangle 5"/>
            <p:cNvSpPr>
              <a:spLocks noChangeArrowheads="1"/>
            </p:cNvSpPr>
            <p:nvPr/>
          </p:nvSpPr>
          <p:spPr bwMode="auto">
            <a:xfrm>
              <a:off x="5468" y="13573"/>
              <a:ext cx="2744" cy="50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Nazorat</a:t>
              </a:r>
              <a:r>
                <a:rPr kumimoji="0" lang="en-US" sz="1100" b="0"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2772" name="AutoShape 4"/>
            <p:cNvSpPr>
              <a:spLocks noChangeShapeType="1"/>
            </p:cNvSpPr>
            <p:nvPr/>
          </p:nvSpPr>
          <p:spPr bwMode="auto">
            <a:xfrm>
              <a:off x="3366" y="14079"/>
              <a:ext cx="1032" cy="314"/>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32771" name="AutoShape 3"/>
            <p:cNvSpPr>
              <a:spLocks noChangeShapeType="1"/>
            </p:cNvSpPr>
            <p:nvPr/>
          </p:nvSpPr>
          <p:spPr bwMode="auto">
            <a:xfrm flipV="1">
              <a:off x="5108" y="14079"/>
              <a:ext cx="1674" cy="314"/>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32770" name="AutoShape 2"/>
            <p:cNvSpPr>
              <a:spLocks noChangeShapeType="1"/>
            </p:cNvSpPr>
            <p:nvPr/>
          </p:nvSpPr>
          <p:spPr bwMode="auto">
            <a:xfrm>
              <a:off x="7359" y="14079"/>
              <a:ext cx="1135" cy="314"/>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grpSp>
    </p:spTree>
  </p:cSld>
  <p:clrMapOvr>
    <a:masterClrMapping/>
  </p:clrMapOvr>
  <mc:AlternateContent xmlns:mc="http://schemas.openxmlformats.org/markup-compatibility/2006">
    <mc:Choice xmlns:p14="http://schemas.microsoft.com/office/powerpoint/2010/main" Requires="p14">
      <p:transition spd="slow" p14:dur="4400" advClick="0" advTm="13000">
        <p14:honeycomb/>
      </p:transition>
    </mc:Choice>
    <mc:Fallback>
      <p:transition spd="slow" advClick="0"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571480"/>
            <a:ext cx="8372476" cy="5929354"/>
          </a:xfrm>
          <a:solidFill>
            <a:srgbClr val="92D050"/>
          </a:solidFill>
        </p:spPr>
        <p:txBody>
          <a:bodyPr/>
          <a:lstStyle/>
          <a:p>
            <a:pPr>
              <a:buNone/>
            </a:pPr>
            <a:r>
              <a:rPr lang="ru-RU" b="1" u="sng" dirty="0" err="1" smtClean="0"/>
              <a:t>An’anaviy</a:t>
            </a:r>
            <a:r>
              <a:rPr lang="ru-RU" b="1" u="sng" dirty="0" smtClean="0"/>
              <a:t> </a:t>
            </a:r>
            <a:r>
              <a:rPr lang="ru-RU" b="1" u="sng" dirty="0" err="1" smtClean="0"/>
              <a:t>darsning</a:t>
            </a:r>
            <a:r>
              <a:rPr lang="ru-RU" b="1" u="sng" dirty="0" smtClean="0"/>
              <a:t> </a:t>
            </a:r>
            <a:r>
              <a:rPr lang="ru-RU" b="1" u="sng" dirty="0" err="1" smtClean="0"/>
              <a:t>kontseptual</a:t>
            </a:r>
            <a:r>
              <a:rPr lang="ru-RU" b="1" u="sng" dirty="0" smtClean="0"/>
              <a:t> </a:t>
            </a:r>
            <a:r>
              <a:rPr lang="ru-RU" b="1" u="sng" dirty="0" err="1" smtClean="0"/>
              <a:t>holati</a:t>
            </a:r>
            <a:r>
              <a:rPr lang="ru-RU" b="1" u="sng" dirty="0" smtClean="0"/>
              <a:t>:</a:t>
            </a:r>
            <a:endParaRPr lang="ru-RU" dirty="0" smtClean="0"/>
          </a:p>
          <a:p>
            <a:pPr lvl="0"/>
            <a:r>
              <a:rPr lang="ru-RU" dirty="0" err="1" smtClean="0"/>
              <a:t>Ilmiylik</a:t>
            </a:r>
            <a:r>
              <a:rPr lang="ru-RU" dirty="0" smtClean="0"/>
              <a:t>;</a:t>
            </a:r>
          </a:p>
          <a:p>
            <a:pPr lvl="0"/>
            <a:r>
              <a:rPr lang="ru-RU" dirty="0" err="1" smtClean="0"/>
              <a:t>O’quvchi</a:t>
            </a:r>
            <a:r>
              <a:rPr lang="ru-RU" dirty="0" smtClean="0"/>
              <a:t> </a:t>
            </a:r>
            <a:r>
              <a:rPr lang="ru-RU" dirty="0" err="1" smtClean="0"/>
              <a:t>tabiatiga</a:t>
            </a:r>
            <a:r>
              <a:rPr lang="ru-RU" dirty="0" smtClean="0"/>
              <a:t> </a:t>
            </a:r>
            <a:r>
              <a:rPr lang="ru-RU" dirty="0" err="1" smtClean="0"/>
              <a:t>mosligi</a:t>
            </a:r>
            <a:r>
              <a:rPr lang="ru-RU" dirty="0" smtClean="0"/>
              <a:t>;</a:t>
            </a:r>
          </a:p>
          <a:p>
            <a:pPr lvl="0"/>
            <a:r>
              <a:rPr lang="ru-RU" dirty="0" err="1" smtClean="0"/>
              <a:t>Ketma</a:t>
            </a:r>
            <a:r>
              <a:rPr lang="ru-RU" dirty="0" smtClean="0"/>
              <a:t> – </a:t>
            </a:r>
            <a:r>
              <a:rPr lang="ru-RU" dirty="0" err="1" smtClean="0"/>
              <a:t>ketlik</a:t>
            </a:r>
            <a:r>
              <a:rPr lang="ru-RU" dirty="0" smtClean="0"/>
              <a:t>, </a:t>
            </a:r>
            <a:r>
              <a:rPr lang="ru-RU" dirty="0" err="1" smtClean="0"/>
              <a:t>tizimliligi</a:t>
            </a:r>
            <a:r>
              <a:rPr lang="ru-RU" dirty="0" smtClean="0"/>
              <a:t>;</a:t>
            </a:r>
          </a:p>
          <a:p>
            <a:pPr lvl="0"/>
            <a:r>
              <a:rPr lang="ru-RU" dirty="0" err="1" smtClean="0"/>
              <a:t>Tushunarliligi</a:t>
            </a:r>
            <a:r>
              <a:rPr lang="ru-RU" dirty="0" smtClean="0"/>
              <a:t>;</a:t>
            </a:r>
          </a:p>
          <a:p>
            <a:pPr lvl="0"/>
            <a:r>
              <a:rPr lang="ru-RU" dirty="0" err="1" smtClean="0"/>
              <a:t>Mustahkamligi</a:t>
            </a:r>
            <a:r>
              <a:rPr lang="ru-RU" dirty="0" smtClean="0"/>
              <a:t>;</a:t>
            </a:r>
          </a:p>
          <a:p>
            <a:pPr lvl="0"/>
            <a:r>
              <a:rPr lang="ru-RU" dirty="0" err="1" smtClean="0"/>
              <a:t>Anglash</a:t>
            </a:r>
            <a:r>
              <a:rPr lang="ru-RU" dirty="0" smtClean="0"/>
              <a:t>, </a:t>
            </a:r>
            <a:r>
              <a:rPr lang="ru-RU" dirty="0" err="1" smtClean="0"/>
              <a:t>faollik</a:t>
            </a:r>
            <a:r>
              <a:rPr lang="ru-RU" dirty="0" smtClean="0"/>
              <a:t>;</a:t>
            </a:r>
          </a:p>
          <a:p>
            <a:pPr lvl="0"/>
            <a:r>
              <a:rPr lang="ru-RU" dirty="0" err="1" smtClean="0"/>
              <a:t>Ko’rgazmaliylik</a:t>
            </a:r>
            <a:r>
              <a:rPr lang="ru-RU" dirty="0" smtClean="0"/>
              <a:t>;</a:t>
            </a:r>
          </a:p>
          <a:p>
            <a:r>
              <a:rPr lang="en-US" dirty="0" err="1" smtClean="0"/>
              <a:t>Nazariya</a:t>
            </a:r>
            <a:r>
              <a:rPr lang="en-US" dirty="0" smtClean="0"/>
              <a:t> </a:t>
            </a:r>
            <a:r>
              <a:rPr lang="en-US" dirty="0" err="1" smtClean="0"/>
              <a:t>va</a:t>
            </a:r>
            <a:r>
              <a:rPr lang="en-US" dirty="0" smtClean="0"/>
              <a:t> </a:t>
            </a:r>
            <a:r>
              <a:rPr lang="en-US" dirty="0" err="1" smtClean="0"/>
              <a:t>amaliyot</a:t>
            </a:r>
            <a:r>
              <a:rPr lang="en-US" dirty="0" smtClean="0"/>
              <a:t> </a:t>
            </a:r>
            <a:r>
              <a:rPr lang="en-US" dirty="0" err="1" smtClean="0"/>
              <a:t>bilan</a:t>
            </a:r>
            <a:r>
              <a:rPr lang="en-US" dirty="0" smtClean="0"/>
              <a:t> </a:t>
            </a:r>
            <a:r>
              <a:rPr lang="en-US" dirty="0" err="1" smtClean="0"/>
              <a:t>bog’liqligi</a:t>
            </a:r>
            <a:r>
              <a:rPr lang="en-US" dirty="0" smtClean="0"/>
              <a:t>, </a:t>
            </a:r>
            <a:r>
              <a:rPr lang="en-US" dirty="0" err="1" smtClean="0"/>
              <a:t>amalda</a:t>
            </a:r>
            <a:r>
              <a:rPr lang="en-US" dirty="0" smtClean="0"/>
              <a:t> </a:t>
            </a:r>
            <a:r>
              <a:rPr lang="en-US" dirty="0" err="1" smtClean="0"/>
              <a:t>qo’llay</a:t>
            </a:r>
            <a:r>
              <a:rPr lang="en-US" dirty="0" smtClean="0"/>
              <a:t> </a:t>
            </a:r>
            <a:r>
              <a:rPr lang="en-US" dirty="0" err="1" smtClean="0"/>
              <a:t>bilish</a:t>
            </a:r>
            <a:endParaRPr lang="ru-RU" dirty="0"/>
          </a:p>
        </p:txBody>
      </p:sp>
    </p:spTree>
  </p:cSld>
  <p:clrMapOvr>
    <a:masterClrMapping/>
  </p:clrMapOvr>
  <mc:AlternateContent xmlns:mc="http://schemas.openxmlformats.org/markup-compatibility/2006">
    <mc:Choice xmlns:p14="http://schemas.microsoft.com/office/powerpoint/2010/main" Requires="p14">
      <p:transition spd="slow" p14:dur="3900" advClick="0" advTm="13000">
        <p14:glitter pattern="hexagon"/>
      </p:transition>
    </mc:Choice>
    <mc:Fallback>
      <p:transition spd="slow" advClick="0"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00108"/>
            <a:ext cx="8229600" cy="5072098"/>
          </a:xfrm>
          <a:solidFill>
            <a:srgbClr val="92D050"/>
          </a:solidFill>
        </p:spPr>
        <p:txBody>
          <a:bodyPr/>
          <a:lstStyle/>
          <a:p>
            <a:pPr algn="ctr">
              <a:buNone/>
            </a:pPr>
            <a:r>
              <a:rPr lang="ru-RU" sz="2400" b="1" u="sng" dirty="0" err="1" smtClean="0"/>
              <a:t>An’anaviy</a:t>
            </a:r>
            <a:r>
              <a:rPr lang="ru-RU" sz="2400" b="1" u="sng" dirty="0" smtClean="0"/>
              <a:t> </a:t>
            </a:r>
            <a:r>
              <a:rPr lang="ru-RU" sz="2400" b="1" u="sng" dirty="0" err="1" smtClean="0"/>
              <a:t>darslarning</a:t>
            </a:r>
            <a:r>
              <a:rPr lang="ru-RU" sz="2400" b="1" u="sng" dirty="0" smtClean="0"/>
              <a:t> </a:t>
            </a:r>
            <a:r>
              <a:rPr lang="ru-RU" sz="2400" b="1" u="sng" dirty="0" err="1" smtClean="0"/>
              <a:t>kamchiligi</a:t>
            </a:r>
            <a:r>
              <a:rPr lang="ru-RU" sz="2400" b="1" u="sng" dirty="0" smtClean="0"/>
              <a:t>:</a:t>
            </a:r>
            <a:endParaRPr lang="ru-RU" sz="2400" dirty="0" smtClean="0"/>
          </a:p>
          <a:p>
            <a:pPr lvl="0"/>
            <a:r>
              <a:rPr lang="en-US" sz="2400" dirty="0" err="1" smtClean="0"/>
              <a:t>Darslarning</a:t>
            </a:r>
            <a:r>
              <a:rPr lang="en-US" sz="2400" dirty="0" smtClean="0"/>
              <a:t> </a:t>
            </a:r>
            <a:r>
              <a:rPr lang="en-US" sz="2400" dirty="0" err="1" smtClean="0"/>
              <a:t>bir</a:t>
            </a:r>
            <a:r>
              <a:rPr lang="en-US" sz="2400" dirty="0" smtClean="0"/>
              <a:t> </a:t>
            </a:r>
            <a:r>
              <a:rPr lang="en-US" sz="2400" dirty="0" err="1" smtClean="0"/>
              <a:t>xilligi</a:t>
            </a:r>
            <a:r>
              <a:rPr lang="en-US" sz="2400" dirty="0" smtClean="0"/>
              <a:t>, </a:t>
            </a:r>
            <a:r>
              <a:rPr lang="en-US" sz="2400" dirty="0" err="1" smtClean="0"/>
              <a:t>bir</a:t>
            </a:r>
            <a:r>
              <a:rPr lang="en-US" sz="2400" dirty="0" smtClean="0"/>
              <a:t> </a:t>
            </a:r>
            <a:r>
              <a:rPr lang="en-US" sz="2400" dirty="0" err="1" smtClean="0"/>
              <a:t>qolipdaligi</a:t>
            </a:r>
            <a:r>
              <a:rPr lang="en-US" sz="2400" dirty="0" smtClean="0"/>
              <a:t>;</a:t>
            </a:r>
            <a:endParaRPr lang="ru-RU" sz="2400" dirty="0" smtClean="0"/>
          </a:p>
          <a:p>
            <a:pPr lvl="0"/>
            <a:r>
              <a:rPr lang="en-US" sz="2400" dirty="0" err="1" smtClean="0"/>
              <a:t>Boshlang’ich</a:t>
            </a:r>
            <a:r>
              <a:rPr lang="en-US" sz="2400" dirty="0" smtClean="0"/>
              <a:t> </a:t>
            </a:r>
            <a:r>
              <a:rPr lang="en-US" sz="2400" dirty="0" err="1" smtClean="0"/>
              <a:t>ma’lumot</a:t>
            </a:r>
            <a:r>
              <a:rPr lang="en-US" sz="2400" dirty="0" smtClean="0"/>
              <a:t> </a:t>
            </a:r>
            <a:r>
              <a:rPr lang="en-US" sz="2400" dirty="0" err="1" smtClean="0"/>
              <a:t>berilib</a:t>
            </a:r>
            <a:r>
              <a:rPr lang="en-US" sz="2400" dirty="0" smtClean="0"/>
              <a:t>, </a:t>
            </a:r>
            <a:r>
              <a:rPr lang="en-US" sz="2400" dirty="0" err="1" smtClean="0"/>
              <a:t>uni</a:t>
            </a:r>
            <a:r>
              <a:rPr lang="en-US" sz="2400" dirty="0" smtClean="0"/>
              <a:t> </a:t>
            </a:r>
            <a:r>
              <a:rPr lang="en-US" sz="2400" dirty="0" err="1" smtClean="0"/>
              <a:t>o’zlashtirish</a:t>
            </a:r>
            <a:r>
              <a:rPr lang="en-US" sz="2400" dirty="0" smtClean="0"/>
              <a:t> </a:t>
            </a:r>
            <a:r>
              <a:rPr lang="en-US" sz="2400" dirty="0" err="1" smtClean="0"/>
              <a:t>jarayoni</a:t>
            </a:r>
            <a:r>
              <a:rPr lang="en-US" sz="2400" dirty="0" smtClean="0"/>
              <a:t> </a:t>
            </a:r>
            <a:r>
              <a:rPr lang="en-US" sz="2400" dirty="0" err="1" smtClean="0"/>
              <a:t>uyda</a:t>
            </a:r>
            <a:r>
              <a:rPr lang="en-US" sz="2400" dirty="0" smtClean="0"/>
              <a:t>, </a:t>
            </a:r>
            <a:r>
              <a:rPr lang="en-US" sz="2400" dirty="0" err="1" smtClean="0"/>
              <a:t>reja</a:t>
            </a:r>
            <a:r>
              <a:rPr lang="en-US" sz="2400" dirty="0" smtClean="0"/>
              <a:t>, </a:t>
            </a:r>
            <a:r>
              <a:rPr lang="en-US" sz="2400" dirty="0" err="1" smtClean="0"/>
              <a:t>vazifa</a:t>
            </a:r>
            <a:r>
              <a:rPr lang="en-US" sz="2400" dirty="0" smtClean="0"/>
              <a:t>, </a:t>
            </a:r>
            <a:r>
              <a:rPr lang="en-US" sz="2400" dirty="0" err="1" smtClean="0"/>
              <a:t>mashq</a:t>
            </a:r>
            <a:r>
              <a:rPr lang="en-US" sz="2400" dirty="0" smtClean="0"/>
              <a:t> </a:t>
            </a:r>
            <a:r>
              <a:rPr lang="en-US" sz="2400" dirty="0" err="1" smtClean="0"/>
              <a:t>orqali</a:t>
            </a:r>
            <a:r>
              <a:rPr lang="en-US" sz="2400" dirty="0" smtClean="0"/>
              <a:t> </a:t>
            </a:r>
            <a:r>
              <a:rPr lang="en-US" sz="2400" dirty="0" err="1" smtClean="0"/>
              <a:t>amalga</a:t>
            </a:r>
            <a:r>
              <a:rPr lang="en-US" sz="2400" dirty="0" smtClean="0"/>
              <a:t> </a:t>
            </a:r>
            <a:r>
              <a:rPr lang="en-US" sz="2400" dirty="0" err="1" smtClean="0"/>
              <a:t>oshishi</a:t>
            </a:r>
            <a:r>
              <a:rPr lang="en-US" sz="2400" dirty="0" smtClean="0"/>
              <a:t>;</a:t>
            </a:r>
            <a:endParaRPr lang="ru-RU" sz="2400" dirty="0" smtClean="0"/>
          </a:p>
          <a:p>
            <a:pPr lvl="0"/>
            <a:r>
              <a:rPr lang="en-US" sz="2400" dirty="0" err="1" smtClean="0"/>
              <a:t>O’quvchilar</a:t>
            </a:r>
            <a:r>
              <a:rPr lang="en-US" sz="2400" dirty="0" smtClean="0"/>
              <a:t> </a:t>
            </a:r>
            <a:r>
              <a:rPr lang="en-US" sz="2400" dirty="0" err="1" smtClean="0"/>
              <a:t>passiv</a:t>
            </a:r>
            <a:r>
              <a:rPr lang="en-US" sz="2400" dirty="0" smtClean="0"/>
              <a:t> </a:t>
            </a:r>
            <a:r>
              <a:rPr lang="en-US" sz="2400" dirty="0" err="1" smtClean="0"/>
              <a:t>eshituvchi</a:t>
            </a:r>
            <a:r>
              <a:rPr lang="en-US" sz="2400" dirty="0" smtClean="0"/>
              <a:t> </a:t>
            </a:r>
            <a:r>
              <a:rPr lang="en-US" sz="2400" dirty="0" err="1" smtClean="0"/>
              <a:t>va</a:t>
            </a:r>
            <a:r>
              <a:rPr lang="en-US" sz="2400" dirty="0" smtClean="0"/>
              <a:t> </a:t>
            </a:r>
            <a:r>
              <a:rPr lang="en-US" sz="2400" dirty="0" err="1" smtClean="0"/>
              <a:t>mustaqillikning</a:t>
            </a:r>
            <a:r>
              <a:rPr lang="en-US" sz="2400" dirty="0" smtClean="0"/>
              <a:t> </a:t>
            </a:r>
            <a:r>
              <a:rPr lang="en-US" sz="2400" dirty="0" err="1" smtClean="0"/>
              <a:t>yo’qligi</a:t>
            </a:r>
            <a:r>
              <a:rPr lang="en-US" sz="2400" dirty="0" smtClean="0"/>
              <a:t>;</a:t>
            </a:r>
            <a:endParaRPr lang="ru-RU" sz="2400" dirty="0" smtClean="0"/>
          </a:p>
          <a:p>
            <a:pPr lvl="0"/>
            <a:r>
              <a:rPr lang="en-US" sz="2400" dirty="0" err="1" smtClean="0"/>
              <a:t>O’quvchilar</a:t>
            </a:r>
            <a:r>
              <a:rPr lang="en-US" sz="2400" dirty="0" smtClean="0"/>
              <a:t> </a:t>
            </a:r>
            <a:r>
              <a:rPr lang="en-US" sz="2400" dirty="0" err="1" smtClean="0"/>
              <a:t>bir</a:t>
            </a:r>
            <a:r>
              <a:rPr lang="en-US" sz="2400" dirty="0" smtClean="0"/>
              <a:t> – </a:t>
            </a:r>
            <a:r>
              <a:rPr lang="en-US" sz="2400" dirty="0" err="1" smtClean="0"/>
              <a:t>birlari</a:t>
            </a:r>
            <a:r>
              <a:rPr lang="en-US" sz="2400" dirty="0" smtClean="0"/>
              <a:t> </a:t>
            </a:r>
            <a:r>
              <a:rPr lang="en-US" sz="2400" dirty="0" err="1" smtClean="0"/>
              <a:t>bilan</a:t>
            </a:r>
            <a:r>
              <a:rPr lang="en-US" sz="2400" dirty="0" smtClean="0"/>
              <a:t> </a:t>
            </a:r>
            <a:r>
              <a:rPr lang="en-US" sz="2400" dirty="0" err="1" smtClean="0"/>
              <a:t>nutqiy</a:t>
            </a:r>
            <a:r>
              <a:rPr lang="en-US" sz="2400" dirty="0" smtClean="0"/>
              <a:t> </a:t>
            </a:r>
            <a:r>
              <a:rPr lang="en-US" sz="2400" dirty="0" err="1" smtClean="0"/>
              <a:t>fikr</a:t>
            </a:r>
            <a:r>
              <a:rPr lang="en-US" sz="2400" dirty="0" smtClean="0"/>
              <a:t> </a:t>
            </a:r>
            <a:r>
              <a:rPr lang="en-US" sz="2400" dirty="0" err="1" smtClean="0"/>
              <a:t>almasha</a:t>
            </a:r>
            <a:r>
              <a:rPr lang="en-US" sz="2400" dirty="0" smtClean="0"/>
              <a:t> </a:t>
            </a:r>
            <a:r>
              <a:rPr lang="en-US" sz="2400" dirty="0" err="1" smtClean="0"/>
              <a:t>olmasliklari</a:t>
            </a:r>
            <a:r>
              <a:rPr lang="en-US" sz="2400" dirty="0" smtClean="0"/>
              <a:t>;</a:t>
            </a:r>
            <a:endParaRPr lang="ru-RU" sz="2400" dirty="0" smtClean="0"/>
          </a:p>
          <a:p>
            <a:pPr lvl="0"/>
            <a:r>
              <a:rPr lang="ru-RU" sz="2400" dirty="0" err="1" smtClean="0"/>
              <a:t>Qayta</a:t>
            </a:r>
            <a:r>
              <a:rPr lang="ru-RU" sz="2400" dirty="0" smtClean="0"/>
              <a:t> </a:t>
            </a:r>
            <a:r>
              <a:rPr lang="ru-RU" sz="2400" dirty="0" err="1" smtClean="0"/>
              <a:t>aloqalar</a:t>
            </a:r>
            <a:r>
              <a:rPr lang="ru-RU" sz="2400" dirty="0" smtClean="0"/>
              <a:t> </a:t>
            </a:r>
            <a:r>
              <a:rPr lang="ru-RU" sz="2400" dirty="0" err="1" smtClean="0"/>
              <a:t>yo’lga</a:t>
            </a:r>
            <a:r>
              <a:rPr lang="ru-RU" sz="2400" dirty="0" smtClean="0"/>
              <a:t> </a:t>
            </a:r>
            <a:r>
              <a:rPr lang="ru-RU" sz="2400" dirty="0" err="1" smtClean="0"/>
              <a:t>qo’yilmaganligi</a:t>
            </a:r>
            <a:r>
              <a:rPr lang="ru-RU" sz="2400" dirty="0" smtClean="0"/>
              <a:t>;</a:t>
            </a:r>
          </a:p>
          <a:p>
            <a:pPr lvl="0"/>
            <a:r>
              <a:rPr lang="en-US" sz="2400" dirty="0" err="1" smtClean="0"/>
              <a:t>Har</a:t>
            </a:r>
            <a:r>
              <a:rPr lang="en-US" sz="2400" dirty="0" smtClean="0"/>
              <a:t> </a:t>
            </a:r>
            <a:r>
              <a:rPr lang="en-US" sz="2400" dirty="0" err="1" smtClean="0"/>
              <a:t>bir</a:t>
            </a:r>
            <a:r>
              <a:rPr lang="en-US" sz="2400" dirty="0" smtClean="0"/>
              <a:t> </a:t>
            </a:r>
            <a:r>
              <a:rPr lang="en-US" sz="2400" dirty="0" err="1" smtClean="0"/>
              <a:t>faoliyat</a:t>
            </a:r>
            <a:r>
              <a:rPr lang="en-US" sz="2400" dirty="0" smtClean="0"/>
              <a:t> </a:t>
            </a:r>
            <a:r>
              <a:rPr lang="en-US" sz="2400" dirty="0" err="1" smtClean="0"/>
              <a:t>o’rtacha</a:t>
            </a:r>
            <a:r>
              <a:rPr lang="en-US" sz="2400" dirty="0" smtClean="0"/>
              <a:t> </a:t>
            </a:r>
            <a:r>
              <a:rPr lang="en-US" sz="2400" dirty="0" err="1" smtClean="0"/>
              <a:t>o’quvchiga</a:t>
            </a:r>
            <a:r>
              <a:rPr lang="en-US" sz="2400" dirty="0" smtClean="0"/>
              <a:t> </a:t>
            </a:r>
            <a:r>
              <a:rPr lang="en-US" sz="2400" dirty="0" err="1" smtClean="0"/>
              <a:t>yondashuv</a:t>
            </a:r>
            <a:r>
              <a:rPr lang="en-US" sz="2400" dirty="0" smtClean="0"/>
              <a:t> </a:t>
            </a:r>
            <a:r>
              <a:rPr lang="en-US" sz="2400" dirty="0" err="1" smtClean="0"/>
              <a:t>asosida</a:t>
            </a:r>
            <a:r>
              <a:rPr lang="en-US" sz="2400" dirty="0" smtClean="0"/>
              <a:t> </a:t>
            </a:r>
            <a:r>
              <a:rPr lang="en-US" sz="2400" dirty="0" err="1" smtClean="0"/>
              <a:t>kechishi</a:t>
            </a:r>
            <a:r>
              <a:rPr lang="en-US" sz="2400" dirty="0" smtClean="0"/>
              <a:t>;</a:t>
            </a:r>
            <a:endParaRPr lang="ru-RU" sz="2400" dirty="0" smtClean="0"/>
          </a:p>
          <a:p>
            <a:pPr lvl="0"/>
            <a:r>
              <a:rPr lang="en-US" sz="2400" dirty="0" err="1" smtClean="0"/>
              <a:t>Ta’lim</a:t>
            </a:r>
            <a:r>
              <a:rPr lang="en-US" sz="2400" dirty="0" smtClean="0"/>
              <a:t> </a:t>
            </a:r>
            <a:r>
              <a:rPr lang="en-US" sz="2400" dirty="0" err="1" smtClean="0"/>
              <a:t>mazmunini</a:t>
            </a:r>
            <a:r>
              <a:rPr lang="en-US" sz="2400" dirty="0" smtClean="0"/>
              <a:t> </a:t>
            </a:r>
            <a:r>
              <a:rPr lang="en-US" sz="2400" dirty="0" err="1" smtClean="0"/>
              <a:t>yetkazish</a:t>
            </a:r>
            <a:r>
              <a:rPr lang="en-US" sz="2400" dirty="0" smtClean="0"/>
              <a:t> </a:t>
            </a:r>
            <a:r>
              <a:rPr lang="en-US" sz="2400" dirty="0" err="1" smtClean="0"/>
              <a:t>asosan</a:t>
            </a:r>
            <a:r>
              <a:rPr lang="en-US" sz="2400" dirty="0" smtClean="0"/>
              <a:t> </a:t>
            </a:r>
            <a:r>
              <a:rPr lang="en-US" sz="2400" dirty="0" err="1" smtClean="0"/>
              <a:t>o’qituvchi</a:t>
            </a:r>
            <a:r>
              <a:rPr lang="en-US" sz="2400" dirty="0" smtClean="0"/>
              <a:t> </a:t>
            </a:r>
            <a:r>
              <a:rPr lang="en-US" sz="2400" dirty="0" err="1" smtClean="0"/>
              <a:t>tomonidan</a:t>
            </a:r>
            <a:r>
              <a:rPr lang="en-US" sz="2400" dirty="0" smtClean="0"/>
              <a:t> </a:t>
            </a:r>
            <a:r>
              <a:rPr lang="en-US" sz="2400" dirty="0" err="1" smtClean="0"/>
              <a:t>amalga</a:t>
            </a:r>
            <a:r>
              <a:rPr lang="en-US" sz="2400" dirty="0" smtClean="0"/>
              <a:t> </a:t>
            </a:r>
            <a:r>
              <a:rPr lang="en-US" sz="2400" dirty="0" err="1" smtClean="0"/>
              <a:t>oshirilishi</a:t>
            </a:r>
            <a:r>
              <a:rPr lang="en-US" sz="2400" dirty="0" smtClean="0"/>
              <a:t>.</a:t>
            </a:r>
            <a:endParaRPr lang="ru-RU" sz="2400" dirty="0" smtClean="0"/>
          </a:p>
          <a:p>
            <a:pPr>
              <a:buNone/>
            </a:pPr>
            <a:endParaRPr lang="ru-RU" sz="2400" dirty="0"/>
          </a:p>
        </p:txBody>
      </p:sp>
    </p:spTree>
  </p:cSld>
  <p:clrMapOvr>
    <a:masterClrMapping/>
  </p:clrMapOvr>
  <mc:AlternateContent xmlns:mc="http://schemas.openxmlformats.org/markup-compatibility/2006">
    <mc:Choice xmlns:p14="http://schemas.microsoft.com/office/powerpoint/2010/main" Requires="p14">
      <p:transition spd="slow" p14:dur="4000" advClick="0" advTm="13000">
        <p14:vortex dir="r"/>
      </p:transition>
    </mc:Choice>
    <mc:Fallback>
      <p:transition spd="slow" advClick="0"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lstStyle/>
          <a:p>
            <a:pPr algn="ctr"/>
            <a:r>
              <a:rPr lang="en-US" b="1" dirty="0" err="1" smtClean="0">
                <a:solidFill>
                  <a:srgbClr val="C00000"/>
                </a:solidFill>
              </a:rPr>
              <a:t>Endi</a:t>
            </a:r>
            <a:r>
              <a:rPr lang="en-US" b="1" dirty="0" smtClean="0">
                <a:solidFill>
                  <a:srgbClr val="C00000"/>
                </a:solidFill>
              </a:rPr>
              <a:t> </a:t>
            </a:r>
            <a:r>
              <a:rPr lang="en-US" b="1" dirty="0" err="1" smtClean="0">
                <a:solidFill>
                  <a:srgbClr val="C00000"/>
                </a:solidFill>
              </a:rPr>
              <a:t>mamlakatimiz</a:t>
            </a:r>
            <a:r>
              <a:rPr lang="en-US" b="1" dirty="0" smtClean="0">
                <a:solidFill>
                  <a:srgbClr val="C00000"/>
                </a:solidFill>
              </a:rPr>
              <a:t> </a:t>
            </a:r>
            <a:r>
              <a:rPr lang="en-US" b="1" dirty="0" err="1" smtClean="0">
                <a:solidFill>
                  <a:srgbClr val="C00000"/>
                </a:solidFill>
              </a:rPr>
              <a:t>maktablarida</a:t>
            </a:r>
            <a:r>
              <a:rPr lang="en-US" b="1" dirty="0" smtClean="0">
                <a:solidFill>
                  <a:srgbClr val="C00000"/>
                </a:solidFill>
              </a:rPr>
              <a:t> </a:t>
            </a:r>
            <a:r>
              <a:rPr lang="en-US" b="1" dirty="0" err="1" smtClean="0">
                <a:solidFill>
                  <a:srgbClr val="C00000"/>
                </a:solidFill>
              </a:rPr>
              <a:t>foydalanilayotgan</a:t>
            </a:r>
            <a:r>
              <a:rPr lang="en-US" b="1" dirty="0" smtClean="0">
                <a:solidFill>
                  <a:srgbClr val="C00000"/>
                </a:solidFill>
              </a:rPr>
              <a:t> </a:t>
            </a:r>
            <a:r>
              <a:rPr lang="en-US" b="1" dirty="0" err="1" smtClean="0">
                <a:solidFill>
                  <a:srgbClr val="C00000"/>
                </a:solidFill>
              </a:rPr>
              <a:t>ta’lim</a:t>
            </a:r>
            <a:r>
              <a:rPr lang="en-US" b="1" dirty="0" smtClean="0">
                <a:solidFill>
                  <a:srgbClr val="C00000"/>
                </a:solidFill>
              </a:rPr>
              <a:t> </a:t>
            </a:r>
            <a:r>
              <a:rPr lang="en-US" b="1" dirty="0" err="1" smtClean="0">
                <a:solidFill>
                  <a:srgbClr val="C00000"/>
                </a:solidFill>
              </a:rPr>
              <a:t>modeli</a:t>
            </a:r>
            <a:r>
              <a:rPr lang="en-US" b="1" dirty="0" smtClean="0">
                <a:solidFill>
                  <a:srgbClr val="C00000"/>
                </a:solidFill>
              </a:rPr>
              <a:t> </a:t>
            </a:r>
            <a:r>
              <a:rPr lang="en-US" b="1" dirty="0" err="1" smtClean="0">
                <a:solidFill>
                  <a:srgbClr val="C00000"/>
                </a:solidFill>
              </a:rPr>
              <a:t>bilan</a:t>
            </a:r>
            <a:r>
              <a:rPr lang="en-US" b="1" dirty="0" smtClean="0">
                <a:solidFill>
                  <a:srgbClr val="C00000"/>
                </a:solidFill>
              </a:rPr>
              <a:t> </a:t>
            </a:r>
            <a:r>
              <a:rPr lang="en-US" b="1" dirty="0" err="1" smtClean="0">
                <a:solidFill>
                  <a:srgbClr val="C00000"/>
                </a:solidFill>
              </a:rPr>
              <a:t>tanishamiz</a:t>
            </a:r>
            <a:r>
              <a:rPr lang="en-US" b="1" dirty="0" smtClean="0">
                <a:solidFill>
                  <a:srgbClr val="C00000"/>
                </a:solidFill>
              </a:rPr>
              <a:t>:</a:t>
            </a:r>
            <a:endParaRPr lang="ru-RU" b="1" dirty="0" smtClean="0">
              <a:solidFill>
                <a:srgbClr val="C00000"/>
              </a:solidFill>
            </a:endParaRPr>
          </a:p>
          <a:p>
            <a:endParaRPr lang="ru-RU" b="1" dirty="0"/>
          </a:p>
        </p:txBody>
      </p:sp>
      <p:sp>
        <p:nvSpPr>
          <p:cNvPr id="33801" name="Rectangle 9"/>
          <p:cNvSpPr>
            <a:spLocks noChangeArrowheads="1"/>
          </p:cNvSpPr>
          <p:nvPr/>
        </p:nvSpPr>
        <p:spPr bwMode="auto">
          <a:xfrm>
            <a:off x="0"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b="1"/>
          </a:p>
        </p:txBody>
      </p:sp>
      <p:grpSp>
        <p:nvGrpSpPr>
          <p:cNvPr id="33793" name="Group 1"/>
          <p:cNvGrpSpPr>
            <a:grpSpLocks/>
          </p:cNvGrpSpPr>
          <p:nvPr/>
        </p:nvGrpSpPr>
        <p:grpSpPr bwMode="auto">
          <a:xfrm>
            <a:off x="785786" y="2285992"/>
            <a:ext cx="7500990" cy="4000528"/>
            <a:chOff x="1644" y="6695"/>
            <a:chExt cx="8919" cy="1536"/>
          </a:xfrm>
        </p:grpSpPr>
        <p:sp>
          <p:nvSpPr>
            <p:cNvPr id="33800" name="Rectangle 8"/>
            <p:cNvSpPr>
              <a:spLocks noChangeArrowheads="1"/>
            </p:cNvSpPr>
            <p:nvPr/>
          </p:nvSpPr>
          <p:spPr bwMode="auto">
            <a:xfrm>
              <a:off x="7462" y="7725"/>
              <a:ext cx="3101" cy="50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chemeClr val="tx1"/>
                  </a:solidFill>
                  <a:effectLst/>
                  <a:latin typeface="Calibri" pitchFamily="34" charset="0"/>
                  <a:ea typeface="Times New Roman" pitchFamily="18" charset="0"/>
                  <a:cs typeface="Calibri" pitchFamily="34" charset="0"/>
                </a:rPr>
                <a:t>Interfaol ta’lim usuli</a:t>
              </a:r>
              <a:endParaRPr kumimoji="0" lang="en-US" sz="4400" b="1" i="0" u="none" strike="noStrike" cap="none" normalizeH="0" baseline="0" smtClean="0">
                <a:ln>
                  <a:noFill/>
                </a:ln>
                <a:solidFill>
                  <a:schemeClr val="tx1"/>
                </a:solidFill>
                <a:effectLst/>
                <a:latin typeface="Arial" pitchFamily="34" charset="0"/>
                <a:cs typeface="Arial" pitchFamily="34" charset="0"/>
              </a:endParaRPr>
            </a:p>
          </p:txBody>
        </p:sp>
        <p:sp>
          <p:nvSpPr>
            <p:cNvPr id="33799" name="Rectangle 7"/>
            <p:cNvSpPr>
              <a:spLocks noChangeArrowheads="1"/>
            </p:cNvSpPr>
            <p:nvPr/>
          </p:nvSpPr>
          <p:spPr bwMode="auto">
            <a:xfrm>
              <a:off x="1644" y="7725"/>
              <a:ext cx="2555" cy="50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chemeClr val="tx1"/>
                  </a:solidFill>
                  <a:effectLst/>
                  <a:latin typeface="Calibri" pitchFamily="34" charset="0"/>
                  <a:ea typeface="Times New Roman" pitchFamily="18" charset="0"/>
                  <a:cs typeface="Calibri" pitchFamily="34" charset="0"/>
                </a:rPr>
                <a:t>Passiv ta’lim usuli</a:t>
              </a:r>
              <a:endParaRPr kumimoji="0" lang="en-US" sz="4400" b="1" i="0" u="none" strike="noStrike" cap="none" normalizeH="0" baseline="0" smtClean="0">
                <a:ln>
                  <a:noFill/>
                </a:ln>
                <a:solidFill>
                  <a:schemeClr val="tx1"/>
                </a:solidFill>
                <a:effectLst/>
                <a:latin typeface="Arial" pitchFamily="34" charset="0"/>
                <a:cs typeface="Arial" pitchFamily="34" charset="0"/>
              </a:endParaRPr>
            </a:p>
          </p:txBody>
        </p:sp>
        <p:sp>
          <p:nvSpPr>
            <p:cNvPr id="33798" name="Rectangle 6"/>
            <p:cNvSpPr>
              <a:spLocks noChangeArrowheads="1"/>
            </p:cNvSpPr>
            <p:nvPr/>
          </p:nvSpPr>
          <p:spPr bwMode="auto">
            <a:xfrm>
              <a:off x="4802" y="7725"/>
              <a:ext cx="2443" cy="50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smtClean="0">
                  <a:ln>
                    <a:noFill/>
                  </a:ln>
                  <a:solidFill>
                    <a:schemeClr val="tx1"/>
                  </a:solidFill>
                  <a:effectLst/>
                  <a:latin typeface="Calibri" pitchFamily="34" charset="0"/>
                  <a:ea typeface="Times New Roman" pitchFamily="18" charset="0"/>
                  <a:cs typeface="Calibri" pitchFamily="34" charset="0"/>
                </a:rPr>
                <a:t>Faol ta’lim usuli</a:t>
              </a:r>
              <a:endParaRPr kumimoji="0" lang="en-US" sz="4400" b="1" i="0" u="none" strike="noStrike" cap="none" normalizeH="0" baseline="0" smtClean="0">
                <a:ln>
                  <a:noFill/>
                </a:ln>
                <a:solidFill>
                  <a:schemeClr val="tx1"/>
                </a:solidFill>
                <a:effectLst/>
                <a:latin typeface="Arial" pitchFamily="34" charset="0"/>
                <a:cs typeface="Arial" pitchFamily="34" charset="0"/>
              </a:endParaRPr>
            </a:p>
          </p:txBody>
        </p:sp>
        <p:sp>
          <p:nvSpPr>
            <p:cNvPr id="33797" name="Rectangle 5"/>
            <p:cNvSpPr>
              <a:spLocks noChangeArrowheads="1"/>
            </p:cNvSpPr>
            <p:nvPr/>
          </p:nvSpPr>
          <p:spPr bwMode="auto">
            <a:xfrm>
              <a:off x="4802" y="6695"/>
              <a:ext cx="2744" cy="35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Та</a:t>
              </a:r>
              <a:r>
                <a:rPr kumimoji="0" lang="en-US" sz="2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a:t>
              </a:r>
              <a:r>
                <a:rPr kumimoji="0" lang="en-US" sz="2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lim</a:t>
              </a:r>
              <a:r>
                <a:rPr kumimoji="0" lang="en-US" sz="2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r>
                <a:rPr kumimoji="0" lang="en-US" sz="2800" b="1" i="0" u="none" strike="noStrike" cap="none" normalizeH="0" baseline="0" dirty="0" err="1" smtClean="0">
                  <a:ln>
                    <a:noFill/>
                  </a:ln>
                  <a:solidFill>
                    <a:schemeClr val="tx1"/>
                  </a:solidFill>
                  <a:effectLst/>
                  <a:latin typeface="Calibri" pitchFamily="34" charset="0"/>
                  <a:ea typeface="Times New Roman" pitchFamily="18" charset="0"/>
                  <a:cs typeface="Calibri" pitchFamily="34" charset="0"/>
                </a:rPr>
                <a:t>modeli</a:t>
              </a:r>
              <a:r>
                <a:rPr kumimoji="0" lang="en-US" sz="2800" b="1" i="0" u="none" strike="noStrike" cap="none" normalizeH="0" baseline="0" dirty="0" smtClean="0">
                  <a:ln>
                    <a:noFill/>
                  </a:ln>
                  <a:solidFill>
                    <a:schemeClr val="tx1"/>
                  </a:solidFill>
                  <a:effectLst/>
                  <a:latin typeface="Calibri" pitchFamily="34" charset="0"/>
                  <a:ea typeface="Times New Roman" pitchFamily="18" charset="0"/>
                  <a:cs typeface="Calibri" pitchFamily="34" charset="0"/>
                </a:rPr>
                <a:t> </a:t>
              </a:r>
              <a:endParaRPr kumimoji="0" lang="en-US" sz="4400" b="1" i="0" u="none" strike="noStrike" cap="none" normalizeH="0" baseline="0" dirty="0" smtClean="0">
                <a:ln>
                  <a:noFill/>
                </a:ln>
                <a:solidFill>
                  <a:schemeClr val="tx1"/>
                </a:solidFill>
                <a:effectLst/>
                <a:latin typeface="Arial" pitchFamily="34" charset="0"/>
                <a:cs typeface="Arial" pitchFamily="34" charset="0"/>
              </a:endParaRPr>
            </a:p>
          </p:txBody>
        </p:sp>
        <p:sp>
          <p:nvSpPr>
            <p:cNvPr id="33796" name="AutoShape 4"/>
            <p:cNvSpPr>
              <a:spLocks noChangeShapeType="1"/>
            </p:cNvSpPr>
            <p:nvPr/>
          </p:nvSpPr>
          <p:spPr bwMode="auto">
            <a:xfrm flipH="1">
              <a:off x="3152" y="7201"/>
              <a:ext cx="2433" cy="466"/>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b="1"/>
            </a:p>
          </p:txBody>
        </p:sp>
        <p:sp>
          <p:nvSpPr>
            <p:cNvPr id="33795" name="AutoShape 3"/>
            <p:cNvSpPr>
              <a:spLocks noChangeShapeType="1"/>
            </p:cNvSpPr>
            <p:nvPr/>
          </p:nvSpPr>
          <p:spPr bwMode="auto">
            <a:xfrm>
              <a:off x="6130" y="7201"/>
              <a:ext cx="0" cy="524"/>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b="1"/>
            </a:p>
          </p:txBody>
        </p:sp>
        <p:sp>
          <p:nvSpPr>
            <p:cNvPr id="33794" name="AutoShape 2"/>
            <p:cNvSpPr>
              <a:spLocks noChangeShapeType="1"/>
            </p:cNvSpPr>
            <p:nvPr/>
          </p:nvSpPr>
          <p:spPr bwMode="auto">
            <a:xfrm>
              <a:off x="6810" y="7201"/>
              <a:ext cx="1888" cy="466"/>
            </a:xfrm>
            <a:prstGeom prst="straightConnector1">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b="1"/>
            </a:p>
          </p:txBody>
        </p:sp>
      </p:grpSp>
    </p:spTree>
  </p:cSld>
  <p:clrMapOvr>
    <a:masterClrMapping/>
  </p:clrMapOvr>
  <mc:AlternateContent xmlns:mc="http://schemas.openxmlformats.org/markup-compatibility/2006">
    <mc:Choice xmlns:p14="http://schemas.microsoft.com/office/powerpoint/2010/main" Requires="p14">
      <p:transition spd="slow" p14:dur="3000" advClick="0" advTm="13000">
        <p14:shred/>
      </p:transition>
    </mc:Choice>
    <mc:Fallback>
      <p:transition spd="slow" advClick="0"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lstStyle/>
          <a:p>
            <a:pPr algn="just"/>
            <a:r>
              <a:rPr lang="en-US" sz="2800" b="1" u="sng" dirty="0" err="1" smtClean="0">
                <a:latin typeface="Times New Roman" pitchFamily="18" charset="0"/>
                <a:cs typeface="Times New Roman" pitchFamily="18" charset="0"/>
              </a:rPr>
              <a:t>Passiv</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usul</a:t>
            </a:r>
            <a:r>
              <a:rPr lang="en-US" sz="2800" b="1" u="sng"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O’quvchi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o’qituvchining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so’zidan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aytib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berishi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hikoya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qilib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berishi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ma’ruzasi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og’zaki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tushuntirishi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bayon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etishidan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o’quv</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materiallarni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eshitadi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ko’radi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o’zlashtirishga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harakat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qiladi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O’quv</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materiali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vazifalarni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qo’llanma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masala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mashqlar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to’plami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darsliklardan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o’qib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o’rganiladi</a:t>
            </a:r>
            <a:r>
              <a:rPr lang="en-US" sz="2800" dirty="0" smtClean="0">
                <a:latin typeface="Times New Roman" pitchFamily="18" charset="0"/>
                <a:cs typeface="Times New Roman" pitchFamily="18" charset="0"/>
              </a:rPr>
              <a:t>. Bu </a:t>
            </a:r>
            <a:r>
              <a:rPr lang="en-US" sz="2800" dirty="0" err="1" smtClean="0">
                <a:latin typeface="Times New Roman" pitchFamily="18" charset="0"/>
                <a:cs typeface="Times New Roman" pitchFamily="18" charset="0"/>
              </a:rPr>
              <a:t>jarayonda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o’quvchi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bilan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o’qituvchi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orasida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muloqat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aloqalar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munosabatlari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tizimli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o’rnatilmagan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O’quvchi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darajasida</a:t>
            </a:r>
            <a:r>
              <a:rPr lang="en-US" sz="2800" dirty="0" smtClean="0">
                <a:latin typeface="Times New Roman" pitchFamily="18" charset="0"/>
                <a:cs typeface="Times New Roman" pitchFamily="18" charset="0"/>
              </a:rPr>
              <a:t> – </a:t>
            </a:r>
            <a:r>
              <a:rPr lang="en-US" sz="2800" dirty="0" err="1" smtClean="0">
                <a:latin typeface="Times New Roman" pitchFamily="18" charset="0"/>
                <a:cs typeface="Times New Roman" pitchFamily="18" charset="0"/>
              </a:rPr>
              <a:t>qobiliyali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qiziqishi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istak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hoxishi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asosida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o’zlashtiradi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Unda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ta’lim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mazmunini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standartlar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darajasida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o’zlashtirish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kafolatlanmaydi</a:t>
            </a:r>
            <a:r>
              <a:rPr lang="en-US" sz="2800" dirty="0" smtClean="0">
                <a:latin typeface="Times New Roman" pitchFamily="18" charset="0"/>
                <a:cs typeface="Times New Roman" pitchFamily="18" charset="0"/>
              </a:rPr>
              <a:t>.</a:t>
            </a:r>
            <a:endParaRPr lang="ru-RU" sz="2800" dirty="0" smtClean="0">
              <a:latin typeface="Times New Roman" pitchFamily="18" charset="0"/>
              <a:cs typeface="Times New Roman" pitchFamily="18" charset="0"/>
            </a:endParaRPr>
          </a:p>
          <a:p>
            <a:pPr algn="just"/>
            <a:endParaRPr lang="ru-RU" sz="28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13000">
        <p14:flip dir="r"/>
      </p:transition>
    </mc:Choice>
    <mc:Fallback>
      <p:transition spd="slow" advClick="0"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928670"/>
            <a:ext cx="8229600" cy="4525963"/>
          </a:xfrm>
          <a:solidFill>
            <a:srgbClr val="92D050"/>
          </a:solidFill>
        </p:spPr>
        <p:txBody>
          <a:bodyPr/>
          <a:lstStyle/>
          <a:p>
            <a:pPr algn="just"/>
            <a:r>
              <a:rPr lang="en-US" sz="2800" b="1" u="sng" dirty="0" err="1" smtClean="0">
                <a:latin typeface="Times New Roman" pitchFamily="18" charset="0"/>
                <a:cs typeface="Times New Roman" pitchFamily="18" charset="0"/>
              </a:rPr>
              <a:t>Faol</a:t>
            </a:r>
            <a:r>
              <a:rPr lang="en-US" sz="2800" b="1" u="sng" dirty="0" smtClean="0">
                <a:latin typeface="Times New Roman" pitchFamily="18" charset="0"/>
                <a:cs typeface="Times New Roman" pitchFamily="18" charset="0"/>
              </a:rPr>
              <a:t> </a:t>
            </a:r>
            <a:r>
              <a:rPr lang="en-US" sz="2800" b="1" u="sng" dirty="0" err="1" smtClean="0">
                <a:latin typeface="Times New Roman" pitchFamily="18" charset="0"/>
                <a:cs typeface="Times New Roman" pitchFamily="18" charset="0"/>
              </a:rPr>
              <a:t>usul</a:t>
            </a:r>
            <a:r>
              <a:rPr lang="en-US" sz="2800" b="1" u="sng"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An’anaviy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usuldan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keng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foydalaniladi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O’qituvchi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ta’lim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mazmunini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bayon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etishda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bor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kuchini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mahoratini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ishga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solib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da</a:t>
            </a:r>
            <a:r>
              <a:rPr lang="uz-Cyrl-UZ" sz="2800" dirty="0" smtClean="0">
                <a:latin typeface="Times New Roman" pitchFamily="18" charset="0"/>
                <a:cs typeface="Times New Roman" pitchFamily="18" charset="0"/>
              </a:rPr>
              <a:t>l</a:t>
            </a:r>
            <a:r>
              <a:rPr lang="en-US" sz="2800" dirty="0" err="1" smtClean="0">
                <a:latin typeface="Times New Roman" pitchFamily="18" charset="0"/>
                <a:cs typeface="Times New Roman" pitchFamily="18" charset="0"/>
              </a:rPr>
              <a:t>il</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ko’rgazmali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qurollar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didaktik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tarqatma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materiallar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yordamida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ta’sirchan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qilib</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tushuntirishga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harakat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qiladi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O’qituvchi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o’quvchilar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bilan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Nazoratfikr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almashadi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Muloqat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o’rnatadi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Ijodiy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ishlar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berish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orqali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mashqlar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yechadi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ishlarini</a:t>
            </a:r>
            <a:r>
              <a:rPr lang="en-US" sz="2800" dirty="0" smtClean="0">
                <a:latin typeface="Times New Roman" pitchFamily="18" charset="0"/>
                <a:cs typeface="Times New Roman" pitchFamily="18" charset="0"/>
              </a:rPr>
              <a:t> ham </a:t>
            </a:r>
            <a:r>
              <a:rPr lang="en-US" sz="2800" dirty="0" err="1" smtClean="0">
                <a:latin typeface="Times New Roman" pitchFamily="18" charset="0"/>
                <a:cs typeface="Times New Roman" pitchFamily="18" charset="0"/>
              </a:rPr>
              <a:t>mustaqil</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ishlash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takrorlash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orqali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amalga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oshiradi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Ta’lim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mazmunini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bir</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muncha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yuqori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o’zlashtirishga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erishadi</a:t>
            </a:r>
            <a:r>
              <a:rPr lang="en-US" sz="2800" dirty="0" smtClean="0">
                <a:latin typeface="Times New Roman" pitchFamily="18" charset="0"/>
                <a:cs typeface="Times New Roman" pitchFamily="18" charset="0"/>
              </a:rPr>
              <a:t>. </a:t>
            </a:r>
            <a:endParaRPr lang="ru-RU" sz="2800" dirty="0" smtClean="0">
              <a:latin typeface="Times New Roman" pitchFamily="18" charset="0"/>
              <a:cs typeface="Times New Roman" pitchFamily="18" charset="0"/>
            </a:endParaRPr>
          </a:p>
          <a:p>
            <a:pPr algn="just"/>
            <a:endParaRPr lang="ru-RU" sz="28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00" advClick="0" advTm="13000">
        <p14:prism/>
      </p:transition>
    </mc:Choice>
    <mc:Fallback>
      <p:transition spd="slow" advClick="0"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00108"/>
            <a:ext cx="8229600" cy="5126055"/>
          </a:xfrm>
          <a:solidFill>
            <a:srgbClr val="92D050"/>
          </a:solidFill>
        </p:spPr>
        <p:txBody>
          <a:bodyPr/>
          <a:lstStyle/>
          <a:p>
            <a:r>
              <a:rPr lang="en-US" sz="2400" b="1" u="sng" dirty="0" err="1" smtClean="0">
                <a:latin typeface="Times New Roman" pitchFamily="18" charset="0"/>
                <a:cs typeface="Times New Roman" pitchFamily="18" charset="0"/>
              </a:rPr>
              <a:t>Interfaol</a:t>
            </a:r>
            <a:r>
              <a:rPr lang="en-US" sz="2400" b="1" u="sng" dirty="0" smtClean="0">
                <a:latin typeface="Times New Roman" pitchFamily="18" charset="0"/>
                <a:cs typeface="Times New Roman" pitchFamily="18" charset="0"/>
              </a:rPr>
              <a:t> </a:t>
            </a:r>
            <a:r>
              <a:rPr lang="en-US" sz="2400" b="1" u="sng" dirty="0" err="1" smtClean="0">
                <a:latin typeface="Times New Roman" pitchFamily="18" charset="0"/>
                <a:cs typeface="Times New Roman" pitchFamily="18" charset="0"/>
              </a:rPr>
              <a:t>usul</a:t>
            </a:r>
            <a:r>
              <a:rPr lang="en-US" sz="2400" b="1" u="sng"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O’quvchilarga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jarayonini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yaxshi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tashkil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qulay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muhit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O’quvchilarning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o’zaro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fikr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almashishlari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ijodiy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muhit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o’zaro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axborot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berish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sharoit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yaratadi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kutayotgan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masalalarni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hamjixatlikda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muxokama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yechadilar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vaziyatdan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chiqishda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hamkorlikda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yechim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topadilar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Olgan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axborotlari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asosida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bilimlarini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birlariga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namoyish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birlaridan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ilhomlanib</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ruhiy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qoniqish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hosil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qiladilar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Chizmalar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yozma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konspektlar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yuritadilar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bir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ishtirokchi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mazmunini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mualliflaridek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xis</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Ta’lim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mazmunini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to’la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o’zlashtirishga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erishadilar</a:t>
            </a:r>
            <a:r>
              <a:rPr lang="en-US" sz="2400" dirty="0" smtClean="0">
                <a:latin typeface="Times New Roman" pitchFamily="18" charset="0"/>
                <a:cs typeface="Times New Roman" pitchFamily="18" charset="0"/>
              </a:rPr>
              <a:t>. Yana </a:t>
            </a:r>
            <a:r>
              <a:rPr lang="en-US" sz="2400" dirty="0" err="1" smtClean="0">
                <a:latin typeface="Times New Roman" pitchFamily="18" charset="0"/>
                <a:cs typeface="Times New Roman" pitchFamily="18" charset="0"/>
              </a:rPr>
              <a:t>qo’shimcha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ma’lumotlar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to’plash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uchun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qo’shimcha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adabiyotlarga</a:t>
            </a:r>
            <a:r>
              <a:rPr lang="en-US" sz="2400" dirty="0" smtClean="0">
                <a:latin typeface="Times New Roman" pitchFamily="18" charset="0"/>
                <a:cs typeface="Times New Roman" pitchFamily="18" charset="0"/>
              </a:rPr>
              <a:t>, internet </a:t>
            </a:r>
            <a:r>
              <a:rPr lang="en-US" sz="2400" dirty="0" err="1" smtClean="0">
                <a:latin typeface="Times New Roman" pitchFamily="18" charset="0"/>
                <a:cs typeface="Times New Roman" pitchFamily="18" charset="0"/>
              </a:rPr>
              <a:t>orqali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ma’lumotlar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to’plashga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kirishadilar</a:t>
            </a:r>
            <a:r>
              <a:rPr lang="en-US" sz="2400" dirty="0" smtClean="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cSld>
  <p:clrMapOvr>
    <a:masterClrMapping/>
  </p:clrMapOvr>
  <p:transition spd="slow" advClick="0" advTm="13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714356"/>
            <a:ext cx="8229600" cy="4525963"/>
          </a:xfrm>
        </p:spPr>
        <p:txBody>
          <a:bodyPr/>
          <a:lstStyle/>
          <a:p>
            <a:pPr algn="just"/>
            <a:r>
              <a:rPr lang="en-US" sz="2400" b="1" u="sng" dirty="0" err="1" smtClean="0"/>
              <a:t>Interfaol</a:t>
            </a:r>
            <a:r>
              <a:rPr lang="en-US" sz="2400" b="1" u="sng" dirty="0" smtClean="0"/>
              <a:t> </a:t>
            </a:r>
            <a:r>
              <a:rPr lang="en-US" sz="2400" b="1" u="sng" dirty="0" err="1" smtClean="0"/>
              <a:t>metodlar</a:t>
            </a:r>
            <a:r>
              <a:rPr lang="en-US" sz="2400" dirty="0" smtClean="0"/>
              <a:t> – </a:t>
            </a:r>
            <a:r>
              <a:rPr lang="en-US" sz="2400" dirty="0" err="1" smtClean="0"/>
              <a:t>shunday</a:t>
            </a:r>
            <a:r>
              <a:rPr lang="en-US" sz="2400" dirty="0" smtClean="0"/>
              <a:t> </a:t>
            </a:r>
            <a:r>
              <a:rPr lang="en-US" sz="2400" dirty="0" err="1" smtClean="0"/>
              <a:t>metodlarki</a:t>
            </a:r>
            <a:r>
              <a:rPr lang="en-US" sz="2400" dirty="0" smtClean="0"/>
              <a:t>, u </a:t>
            </a:r>
            <a:r>
              <a:rPr lang="en-US" sz="2400" dirty="0" err="1" smtClean="0"/>
              <a:t>o’quvchilarning</a:t>
            </a:r>
            <a:r>
              <a:rPr lang="en-US" sz="2400" dirty="0" smtClean="0"/>
              <a:t> </a:t>
            </a:r>
            <a:r>
              <a:rPr lang="en-US" sz="2400" dirty="0" err="1" smtClean="0"/>
              <a:t>o’zaro</a:t>
            </a:r>
            <a:r>
              <a:rPr lang="en-US" sz="2400" dirty="0" smtClean="0"/>
              <a:t> </a:t>
            </a:r>
            <a:r>
              <a:rPr lang="en-US" sz="2400" dirty="0" err="1" smtClean="0"/>
              <a:t>muloqat</a:t>
            </a:r>
            <a:r>
              <a:rPr lang="en-US" sz="2400" dirty="0" smtClean="0"/>
              <a:t> </a:t>
            </a:r>
            <a:r>
              <a:rPr lang="en-US" sz="2400" dirty="0" err="1" smtClean="0"/>
              <a:t>va</a:t>
            </a:r>
            <a:r>
              <a:rPr lang="en-US" sz="2400" dirty="0" smtClean="0"/>
              <a:t> </a:t>
            </a:r>
            <a:r>
              <a:rPr lang="en-US" sz="2400" dirty="0" err="1" smtClean="0"/>
              <a:t>o’zaro</a:t>
            </a:r>
            <a:r>
              <a:rPr lang="en-US" sz="2400" dirty="0" smtClean="0"/>
              <a:t> </a:t>
            </a:r>
            <a:r>
              <a:rPr lang="en-US" sz="2400" dirty="0" err="1" smtClean="0"/>
              <a:t>ta’siridagi</a:t>
            </a:r>
            <a:r>
              <a:rPr lang="en-US" sz="2400" dirty="0" smtClean="0"/>
              <a:t> </a:t>
            </a:r>
            <a:r>
              <a:rPr lang="en-US" sz="2400" dirty="0" err="1" smtClean="0"/>
              <a:t>dars</a:t>
            </a:r>
            <a:r>
              <a:rPr lang="en-US" sz="2400" dirty="0" smtClean="0"/>
              <a:t> </a:t>
            </a:r>
            <a:r>
              <a:rPr lang="en-US" sz="2400" dirty="0" err="1" smtClean="0"/>
              <a:t>jarayonini</a:t>
            </a:r>
            <a:r>
              <a:rPr lang="en-US" sz="2400" dirty="0" smtClean="0"/>
              <a:t> </a:t>
            </a:r>
            <a:r>
              <a:rPr lang="en-US" sz="2400" dirty="0" err="1" smtClean="0"/>
              <a:t>amalga</a:t>
            </a:r>
            <a:r>
              <a:rPr lang="en-US" sz="2400" dirty="0" smtClean="0"/>
              <a:t> </a:t>
            </a:r>
            <a:r>
              <a:rPr lang="en-US" sz="2400" dirty="0" err="1" smtClean="0"/>
              <a:t>oshiruvchi</a:t>
            </a:r>
            <a:r>
              <a:rPr lang="en-US" sz="2400" dirty="0" smtClean="0"/>
              <a:t> </a:t>
            </a:r>
            <a:r>
              <a:rPr lang="en-US" sz="2400" dirty="0" err="1" smtClean="0"/>
              <a:t>usuldir</a:t>
            </a:r>
            <a:r>
              <a:rPr lang="en-US" sz="2400" dirty="0" smtClean="0"/>
              <a:t>. </a:t>
            </a:r>
            <a:endParaRPr lang="ru-RU" sz="2400" dirty="0" smtClean="0"/>
          </a:p>
          <a:p>
            <a:pPr algn="just">
              <a:buNone/>
            </a:pPr>
            <a:r>
              <a:rPr lang="ru-RU" sz="2400" dirty="0" smtClean="0"/>
              <a:t>	</a:t>
            </a:r>
            <a:r>
              <a:rPr lang="en-US" sz="2400" dirty="0" smtClean="0"/>
              <a:t>“</a:t>
            </a:r>
            <a:r>
              <a:rPr lang="en-US" sz="2400" dirty="0" err="1" smtClean="0"/>
              <a:t>Interaktiv</a:t>
            </a:r>
            <a:r>
              <a:rPr lang="en-US" sz="2400" dirty="0" smtClean="0"/>
              <a:t>” </a:t>
            </a:r>
            <a:r>
              <a:rPr lang="en-US" sz="2400" dirty="0" err="1" smtClean="0"/>
              <a:t>so’zi</a:t>
            </a:r>
            <a:r>
              <a:rPr lang="en-US" sz="2400" dirty="0" smtClean="0"/>
              <a:t> </a:t>
            </a:r>
            <a:r>
              <a:rPr lang="en-US" sz="2400" dirty="0" err="1" smtClean="0"/>
              <a:t>ingliz</a:t>
            </a:r>
            <a:r>
              <a:rPr lang="en-US" sz="2400" dirty="0" smtClean="0"/>
              <a:t> </a:t>
            </a:r>
            <a:r>
              <a:rPr lang="en-US" sz="2400" dirty="0" err="1" smtClean="0"/>
              <a:t>tilidan</a:t>
            </a:r>
            <a:r>
              <a:rPr lang="en-US" sz="2400" dirty="0" smtClean="0"/>
              <a:t> </a:t>
            </a:r>
            <a:r>
              <a:rPr lang="en-US" sz="2400" dirty="0" err="1" smtClean="0"/>
              <a:t>olingan</a:t>
            </a:r>
            <a:r>
              <a:rPr lang="en-US" sz="2400" dirty="0" smtClean="0"/>
              <a:t> “</a:t>
            </a:r>
            <a:r>
              <a:rPr lang="uz-Latn-UZ" sz="2400" dirty="0" smtClean="0"/>
              <a:t>Interakt</a:t>
            </a:r>
            <a:r>
              <a:rPr lang="en-US" sz="2400" dirty="0" smtClean="0"/>
              <a:t>”</a:t>
            </a:r>
            <a:r>
              <a:rPr lang="uz-Latn-UZ" sz="2400" dirty="0" smtClean="0"/>
              <a:t>, </a:t>
            </a:r>
            <a:r>
              <a:rPr lang="en-US" sz="2400" dirty="0" err="1" smtClean="0"/>
              <a:t>ya’ni</a:t>
            </a:r>
            <a:r>
              <a:rPr lang="en-US" sz="2400" dirty="0" smtClean="0"/>
              <a:t> </a:t>
            </a:r>
            <a:r>
              <a:rPr lang="uz-Latn-UZ" sz="2400" dirty="0" smtClean="0"/>
              <a:t>“Inter”</a:t>
            </a:r>
            <a:r>
              <a:rPr lang="en-US" sz="2400" dirty="0" smtClean="0"/>
              <a:t> – </a:t>
            </a:r>
            <a:r>
              <a:rPr lang="en-US" sz="2400" dirty="0" err="1" smtClean="0"/>
              <a:t>o’zaro</a:t>
            </a:r>
            <a:r>
              <a:rPr lang="en-US" sz="2400" dirty="0" smtClean="0"/>
              <a:t>,</a:t>
            </a:r>
            <a:r>
              <a:rPr lang="uz-Latn-UZ" sz="2400" dirty="0" smtClean="0"/>
              <a:t> “akt”</a:t>
            </a:r>
            <a:r>
              <a:rPr lang="en-US" sz="2400" dirty="0" smtClean="0"/>
              <a:t> – </a:t>
            </a:r>
            <a:r>
              <a:rPr lang="en-US" sz="2400" dirty="0" err="1" smtClean="0"/>
              <a:t>harakat</a:t>
            </a:r>
            <a:r>
              <a:rPr lang="en-US" sz="2400" dirty="0" smtClean="0"/>
              <a:t>, </a:t>
            </a:r>
            <a:r>
              <a:rPr lang="en-US" sz="2400" dirty="0" err="1" smtClean="0"/>
              <a:t>ta’sir</a:t>
            </a:r>
            <a:r>
              <a:rPr lang="en-US" sz="2400" dirty="0" smtClean="0"/>
              <a:t>, </a:t>
            </a:r>
            <a:r>
              <a:rPr lang="en-US" sz="2400" dirty="0" err="1" smtClean="0"/>
              <a:t>faollik</a:t>
            </a:r>
            <a:r>
              <a:rPr lang="en-US" sz="2400" dirty="0" smtClean="0"/>
              <a:t> </a:t>
            </a:r>
            <a:r>
              <a:rPr lang="en-US" sz="2400" dirty="0" err="1" smtClean="0"/>
              <a:t>ma’nolarini</a:t>
            </a:r>
            <a:r>
              <a:rPr lang="en-US" sz="2400" dirty="0" smtClean="0"/>
              <a:t> </a:t>
            </a:r>
            <a:r>
              <a:rPr lang="en-US" sz="2400" dirty="0" err="1" smtClean="0"/>
              <a:t>beradi</a:t>
            </a:r>
            <a:r>
              <a:rPr lang="en-US" sz="2400" dirty="0" smtClean="0"/>
              <a:t>. </a:t>
            </a:r>
            <a:endParaRPr lang="ru-RU" sz="2400" dirty="0" smtClean="0"/>
          </a:p>
          <a:p>
            <a:pPr algn="just">
              <a:buNone/>
            </a:pPr>
            <a:r>
              <a:rPr lang="ru-RU" sz="2400" dirty="0" smtClean="0"/>
              <a:t>	</a:t>
            </a:r>
            <a:r>
              <a:rPr lang="en-US" sz="2400" dirty="0" err="1" smtClean="0"/>
              <a:t>Interfaol</a:t>
            </a:r>
            <a:r>
              <a:rPr lang="en-US" sz="2400" dirty="0" smtClean="0"/>
              <a:t> </a:t>
            </a:r>
            <a:r>
              <a:rPr lang="en-US" sz="2400" dirty="0" err="1" smtClean="0"/>
              <a:t>usullardagi</a:t>
            </a:r>
            <a:r>
              <a:rPr lang="en-US" sz="2400" dirty="0" smtClean="0"/>
              <a:t> </a:t>
            </a:r>
            <a:r>
              <a:rPr lang="en-US" sz="2400" dirty="0" err="1" smtClean="0"/>
              <a:t>darslar</a:t>
            </a:r>
            <a:r>
              <a:rPr lang="en-US" sz="2400" dirty="0" smtClean="0"/>
              <a:t> </a:t>
            </a:r>
            <a:r>
              <a:rPr lang="en-US" sz="2400" dirty="0" err="1" smtClean="0"/>
              <a:t>o’quvchini</a:t>
            </a:r>
            <a:r>
              <a:rPr lang="en-US" sz="2400" dirty="0" smtClean="0"/>
              <a:t> </a:t>
            </a:r>
            <a:r>
              <a:rPr lang="en-US" sz="2400" dirty="0" err="1" smtClean="0"/>
              <a:t>ijodiy</a:t>
            </a:r>
            <a:r>
              <a:rPr lang="en-US" sz="2400" dirty="0" smtClean="0"/>
              <a:t> </a:t>
            </a:r>
            <a:r>
              <a:rPr lang="en-US" sz="2400" dirty="0" err="1" smtClean="0"/>
              <a:t>fikrlashga</a:t>
            </a:r>
            <a:r>
              <a:rPr lang="en-US" sz="2400" dirty="0" smtClean="0"/>
              <a:t>, </a:t>
            </a:r>
            <a:r>
              <a:rPr lang="en-US" sz="2400" dirty="0" err="1" smtClean="0"/>
              <a:t>olingan</a:t>
            </a:r>
            <a:r>
              <a:rPr lang="en-US" sz="2400" dirty="0" smtClean="0"/>
              <a:t> </a:t>
            </a:r>
            <a:r>
              <a:rPr lang="en-US" sz="2400" dirty="0" err="1" smtClean="0"/>
              <a:t>axborotlarni</a:t>
            </a:r>
            <a:r>
              <a:rPr lang="en-US" sz="2400" dirty="0" smtClean="0"/>
              <a:t> </a:t>
            </a:r>
            <a:r>
              <a:rPr lang="en-US" sz="2400" dirty="0" err="1" smtClean="0"/>
              <a:t>o’zaro</a:t>
            </a:r>
            <a:r>
              <a:rPr lang="en-US" sz="2400" dirty="0" smtClean="0"/>
              <a:t> </a:t>
            </a:r>
            <a:r>
              <a:rPr lang="en-US" sz="2400" dirty="0" err="1" smtClean="0"/>
              <a:t>faollikda</a:t>
            </a:r>
            <a:r>
              <a:rPr lang="en-US" sz="2400" dirty="0" smtClean="0"/>
              <a:t> </a:t>
            </a:r>
            <a:r>
              <a:rPr lang="en-US" sz="2400" dirty="0" err="1" smtClean="0"/>
              <a:t>hal</a:t>
            </a:r>
            <a:r>
              <a:rPr lang="en-US" sz="2400" dirty="0" smtClean="0"/>
              <a:t> </a:t>
            </a:r>
            <a:r>
              <a:rPr lang="en-US" sz="2400" dirty="0" err="1" smtClean="0"/>
              <a:t>etishga</a:t>
            </a:r>
            <a:r>
              <a:rPr lang="en-US" sz="2400" dirty="0" smtClean="0"/>
              <a:t>, </a:t>
            </a:r>
            <a:r>
              <a:rPr lang="en-US" sz="2400" dirty="0" err="1" smtClean="0"/>
              <a:t>o’z</a:t>
            </a:r>
            <a:r>
              <a:rPr lang="en-US" sz="2400" dirty="0" smtClean="0"/>
              <a:t> </a:t>
            </a:r>
            <a:r>
              <a:rPr lang="en-US" sz="2400" dirty="0" err="1" smtClean="0"/>
              <a:t>fikrini</a:t>
            </a:r>
            <a:r>
              <a:rPr lang="en-US" sz="2400" dirty="0" smtClean="0"/>
              <a:t> </a:t>
            </a:r>
            <a:r>
              <a:rPr lang="en-US" sz="2400" dirty="0" err="1" smtClean="0"/>
              <a:t>erkin</a:t>
            </a:r>
            <a:r>
              <a:rPr lang="en-US" sz="2400" dirty="0" smtClean="0"/>
              <a:t> </a:t>
            </a:r>
            <a:r>
              <a:rPr lang="en-US" sz="2400" dirty="0" err="1" smtClean="0"/>
              <a:t>bayon</a:t>
            </a:r>
            <a:r>
              <a:rPr lang="en-US" sz="2400" dirty="0" smtClean="0"/>
              <a:t> </a:t>
            </a:r>
            <a:r>
              <a:rPr lang="en-US" sz="2400" dirty="0" err="1" smtClean="0"/>
              <a:t>etishga</a:t>
            </a:r>
            <a:r>
              <a:rPr lang="en-US" sz="2400" dirty="0" smtClean="0"/>
              <a:t>, </a:t>
            </a:r>
            <a:r>
              <a:rPr lang="en-US" sz="2400" dirty="0" err="1" smtClean="0"/>
              <a:t>tashabbuskorlikka</a:t>
            </a:r>
            <a:r>
              <a:rPr lang="en-US" sz="2400" dirty="0" smtClean="0"/>
              <a:t>, </a:t>
            </a:r>
            <a:r>
              <a:rPr lang="en-US" sz="2400" dirty="0" err="1" smtClean="0"/>
              <a:t>guruhlarda</a:t>
            </a:r>
            <a:r>
              <a:rPr lang="en-US" sz="2400" dirty="0" smtClean="0"/>
              <a:t> </a:t>
            </a:r>
            <a:r>
              <a:rPr lang="en-US" sz="2400" dirty="0" err="1" smtClean="0"/>
              <a:t>masalalar</a:t>
            </a:r>
            <a:r>
              <a:rPr lang="en-US" sz="2400" dirty="0" smtClean="0"/>
              <a:t> </a:t>
            </a:r>
            <a:r>
              <a:rPr lang="en-US" sz="2400" dirty="0" err="1" smtClean="0"/>
              <a:t>yechimini</a:t>
            </a:r>
            <a:r>
              <a:rPr lang="en-US" sz="2400" dirty="0" smtClean="0"/>
              <a:t> </a:t>
            </a:r>
            <a:r>
              <a:rPr lang="en-US" sz="2400" dirty="0" err="1" smtClean="0"/>
              <a:t>topishga</a:t>
            </a:r>
            <a:r>
              <a:rPr lang="en-US" sz="2400" dirty="0" smtClean="0"/>
              <a:t>, </a:t>
            </a:r>
            <a:r>
              <a:rPr lang="en-US" sz="2400" dirty="0" err="1" smtClean="0"/>
              <a:t>hamkorlik</a:t>
            </a:r>
            <a:r>
              <a:rPr lang="en-US" sz="2400" dirty="0" smtClean="0"/>
              <a:t>, </a:t>
            </a:r>
            <a:r>
              <a:rPr lang="en-US" sz="2400" dirty="0" err="1" smtClean="0"/>
              <a:t>hamjixatlikda</a:t>
            </a:r>
            <a:r>
              <a:rPr lang="en-US" sz="2400" dirty="0" smtClean="0"/>
              <a:t> </a:t>
            </a:r>
            <a:r>
              <a:rPr lang="en-US" sz="2400" dirty="0" err="1" smtClean="0"/>
              <a:t>ish</a:t>
            </a:r>
            <a:r>
              <a:rPr lang="en-US" sz="2400" dirty="0" smtClean="0"/>
              <a:t> </a:t>
            </a:r>
            <a:r>
              <a:rPr lang="en-US" sz="2400" dirty="0" err="1" smtClean="0"/>
              <a:t>yuritishga</a:t>
            </a:r>
            <a:r>
              <a:rPr lang="en-US" sz="2400" dirty="0" smtClean="0"/>
              <a:t>, </a:t>
            </a:r>
            <a:r>
              <a:rPr lang="en-US" sz="2400" dirty="0" err="1" smtClean="0"/>
              <a:t>fikrni</a:t>
            </a:r>
            <a:r>
              <a:rPr lang="en-US" sz="2400" dirty="0" smtClean="0"/>
              <a:t> </a:t>
            </a:r>
            <a:r>
              <a:rPr lang="en-US" sz="2400" dirty="0" err="1" smtClean="0"/>
              <a:t>mantiqan</a:t>
            </a:r>
            <a:r>
              <a:rPr lang="en-US" sz="2400" dirty="0" smtClean="0"/>
              <a:t> </a:t>
            </a:r>
            <a:r>
              <a:rPr lang="en-US" sz="2400" dirty="0" err="1" smtClean="0"/>
              <a:t>yozma</a:t>
            </a:r>
            <a:r>
              <a:rPr lang="en-US" sz="2400" dirty="0" smtClean="0"/>
              <a:t> </a:t>
            </a:r>
            <a:r>
              <a:rPr lang="en-US" sz="2400" dirty="0" err="1" smtClean="0"/>
              <a:t>ravishda</a:t>
            </a:r>
            <a:r>
              <a:rPr lang="en-US" sz="2400" dirty="0" smtClean="0"/>
              <a:t> </a:t>
            </a:r>
            <a:r>
              <a:rPr lang="en-US" sz="2400" dirty="0" err="1" smtClean="0"/>
              <a:t>bayon</a:t>
            </a:r>
            <a:r>
              <a:rPr lang="en-US" sz="2400" dirty="0" smtClean="0"/>
              <a:t> </a:t>
            </a:r>
            <a:r>
              <a:rPr lang="en-US" sz="2400" dirty="0" err="1" smtClean="0"/>
              <a:t>etishga</a:t>
            </a:r>
            <a:r>
              <a:rPr lang="en-US" sz="2400" dirty="0" smtClean="0"/>
              <a:t> </a:t>
            </a:r>
            <a:r>
              <a:rPr lang="en-US" sz="2400" dirty="0" err="1" smtClean="0"/>
              <a:t>chorlaydi</a:t>
            </a:r>
            <a:r>
              <a:rPr lang="en-US" sz="2400" dirty="0" smtClean="0"/>
              <a:t>.</a:t>
            </a:r>
            <a:endParaRPr lang="ru-RU" sz="2400" dirty="0" smtClean="0"/>
          </a:p>
          <a:p>
            <a:pPr algn="just">
              <a:buNone/>
            </a:pPr>
            <a:r>
              <a:rPr lang="ru-RU" sz="2400" dirty="0" smtClean="0"/>
              <a:t>	</a:t>
            </a:r>
            <a:r>
              <a:rPr lang="en-US" sz="2400" dirty="0" err="1" smtClean="0"/>
              <a:t>Interfaol</a:t>
            </a:r>
            <a:r>
              <a:rPr lang="en-US" sz="2400" dirty="0" smtClean="0"/>
              <a:t> </a:t>
            </a:r>
            <a:r>
              <a:rPr lang="en-US" sz="2400" dirty="0" err="1" smtClean="0"/>
              <a:t>metodlarda</a:t>
            </a:r>
            <a:r>
              <a:rPr lang="en-US" sz="2400" dirty="0" smtClean="0"/>
              <a:t> </a:t>
            </a:r>
            <a:r>
              <a:rPr lang="en-US" sz="2400" dirty="0" err="1" smtClean="0"/>
              <a:t>ish</a:t>
            </a:r>
            <a:r>
              <a:rPr lang="en-US" sz="2400" dirty="0" smtClean="0"/>
              <a:t> </a:t>
            </a:r>
            <a:r>
              <a:rPr lang="en-US" sz="2400" dirty="0" err="1" smtClean="0"/>
              <a:t>yuritish</a:t>
            </a:r>
            <a:r>
              <a:rPr lang="en-US" sz="2400" dirty="0" smtClean="0"/>
              <a:t>, </a:t>
            </a:r>
            <a:r>
              <a:rPr lang="en-US" sz="2400" dirty="0" err="1" smtClean="0"/>
              <a:t>an’anaviy</a:t>
            </a:r>
            <a:r>
              <a:rPr lang="en-US" sz="2400" dirty="0" smtClean="0"/>
              <a:t> </a:t>
            </a:r>
            <a:r>
              <a:rPr lang="en-US" sz="2400" dirty="0" err="1" smtClean="0"/>
              <a:t>usullardan</a:t>
            </a:r>
            <a:r>
              <a:rPr lang="en-US" sz="2400" dirty="0" smtClean="0"/>
              <a:t> </a:t>
            </a:r>
            <a:r>
              <a:rPr lang="en-US" sz="2400" dirty="0" err="1" smtClean="0"/>
              <a:t>voz</a:t>
            </a:r>
            <a:r>
              <a:rPr lang="en-US" sz="2400" dirty="0" smtClean="0"/>
              <a:t> </a:t>
            </a:r>
            <a:r>
              <a:rPr lang="en-US" sz="2400" dirty="0" err="1" smtClean="0"/>
              <a:t>kechish</a:t>
            </a:r>
            <a:r>
              <a:rPr lang="en-US" sz="2400" dirty="0" smtClean="0"/>
              <a:t> </a:t>
            </a:r>
            <a:r>
              <a:rPr lang="en-US" sz="2400" dirty="0" err="1" smtClean="0"/>
              <a:t>degani</a:t>
            </a:r>
            <a:r>
              <a:rPr lang="en-US" sz="2400" dirty="0" smtClean="0"/>
              <a:t> </a:t>
            </a:r>
            <a:r>
              <a:rPr lang="en-US" sz="2400" dirty="0" err="1" smtClean="0"/>
              <a:t>emas</a:t>
            </a:r>
            <a:r>
              <a:rPr lang="en-US" sz="2400" dirty="0" smtClean="0"/>
              <a:t>. </a:t>
            </a:r>
            <a:r>
              <a:rPr lang="en-US" sz="2400" dirty="0" err="1" smtClean="0"/>
              <a:t>Balki</a:t>
            </a:r>
            <a:r>
              <a:rPr lang="en-US" sz="2400" dirty="0" smtClean="0"/>
              <a:t> </a:t>
            </a:r>
            <a:r>
              <a:rPr lang="en-US" sz="2400" dirty="0" err="1" smtClean="0"/>
              <a:t>ta’lim</a:t>
            </a:r>
            <a:r>
              <a:rPr lang="en-US" sz="2400" dirty="0" smtClean="0"/>
              <a:t> </a:t>
            </a:r>
            <a:r>
              <a:rPr lang="en-US" sz="2400" dirty="0" err="1" smtClean="0"/>
              <a:t>mazmunini</a:t>
            </a:r>
            <a:r>
              <a:rPr lang="en-US" sz="2400" dirty="0" smtClean="0"/>
              <a:t> </a:t>
            </a:r>
            <a:r>
              <a:rPr lang="en-US" sz="2400" dirty="0" err="1" smtClean="0"/>
              <a:t>o’zaro</a:t>
            </a:r>
            <a:r>
              <a:rPr lang="en-US" sz="2400" dirty="0" smtClean="0"/>
              <a:t> </a:t>
            </a:r>
            <a:r>
              <a:rPr lang="en-US" sz="2400" dirty="0" err="1" smtClean="0"/>
              <a:t>faollikda</a:t>
            </a:r>
            <a:r>
              <a:rPr lang="en-US" sz="2400" dirty="0" smtClean="0"/>
              <a:t> </a:t>
            </a:r>
            <a:r>
              <a:rPr lang="en-US" sz="2400" dirty="0" err="1" smtClean="0"/>
              <a:t>hal</a:t>
            </a:r>
            <a:r>
              <a:rPr lang="en-US" sz="2400" dirty="0" smtClean="0"/>
              <a:t> eta </a:t>
            </a:r>
            <a:r>
              <a:rPr lang="en-US" sz="2400" dirty="0" err="1" smtClean="0"/>
              <a:t>olish</a:t>
            </a:r>
            <a:r>
              <a:rPr lang="en-US" sz="2400" dirty="0" smtClean="0"/>
              <a:t> </a:t>
            </a:r>
            <a:r>
              <a:rPr lang="en-US" sz="2400" dirty="0" err="1" smtClean="0"/>
              <a:t>demakdir</a:t>
            </a:r>
            <a:r>
              <a:rPr lang="en-US" sz="2400" dirty="0" smtClean="0"/>
              <a:t>. </a:t>
            </a:r>
            <a:endParaRPr lang="ru-RU" sz="2400" dirty="0" smtClean="0"/>
          </a:p>
          <a:p>
            <a:pPr algn="just"/>
            <a:endParaRPr lang="ru-RU" sz="2400" dirty="0"/>
          </a:p>
        </p:txBody>
      </p:sp>
    </p:spTree>
  </p:cSld>
  <p:clrMapOvr>
    <a:masterClrMapping/>
  </p:clrMapOvr>
  <p:transition spd="slow" advClick="0" advTm="13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071546"/>
            <a:ext cx="8229600" cy="5054617"/>
          </a:xfrm>
        </p:spPr>
        <p:txBody>
          <a:bodyPr/>
          <a:lstStyle/>
          <a:p>
            <a:r>
              <a:rPr lang="en-US" dirty="0" err="1" smtClean="0"/>
              <a:t>Quyida</a:t>
            </a:r>
            <a:r>
              <a:rPr lang="en-US" dirty="0" smtClean="0"/>
              <a:t> </a:t>
            </a:r>
            <a:r>
              <a:rPr lang="en-US" dirty="0" err="1" smtClean="0"/>
              <a:t>interfaol</a:t>
            </a:r>
            <a:r>
              <a:rPr lang="en-US" dirty="0" smtClean="0"/>
              <a:t> </a:t>
            </a:r>
            <a:r>
              <a:rPr lang="en-US" dirty="0" err="1" smtClean="0"/>
              <a:t>ta’lim</a:t>
            </a:r>
            <a:r>
              <a:rPr lang="en-US" dirty="0" smtClean="0"/>
              <a:t> </a:t>
            </a:r>
            <a:r>
              <a:rPr lang="en-US" dirty="0" err="1" smtClean="0"/>
              <a:t>tizimini</a:t>
            </a:r>
            <a:r>
              <a:rPr lang="en-US" dirty="0" smtClean="0"/>
              <a:t> </a:t>
            </a:r>
            <a:r>
              <a:rPr lang="en-US" dirty="0" err="1" smtClean="0"/>
              <a:t>sxematik</a:t>
            </a:r>
            <a:r>
              <a:rPr lang="en-US" dirty="0" smtClean="0"/>
              <a:t> </a:t>
            </a:r>
            <a:r>
              <a:rPr lang="en-US" dirty="0" err="1" smtClean="0"/>
              <a:t>tarzda</a:t>
            </a:r>
            <a:r>
              <a:rPr lang="en-US" dirty="0" smtClean="0"/>
              <a:t> </a:t>
            </a:r>
            <a:r>
              <a:rPr lang="en-US" dirty="0" err="1" smtClean="0"/>
              <a:t>keltiramiz</a:t>
            </a:r>
            <a:r>
              <a:rPr lang="en-US" dirty="0" smtClean="0"/>
              <a:t>:</a:t>
            </a:r>
            <a:endParaRPr lang="ru-RU" dirty="0" smtClean="0"/>
          </a:p>
        </p:txBody>
      </p:sp>
      <p:grpSp>
        <p:nvGrpSpPr>
          <p:cNvPr id="36866" name="Group 2"/>
          <p:cNvGrpSpPr>
            <a:grpSpLocks/>
          </p:cNvGrpSpPr>
          <p:nvPr/>
        </p:nvGrpSpPr>
        <p:grpSpPr bwMode="auto">
          <a:xfrm>
            <a:off x="357158" y="2214554"/>
            <a:ext cx="8429237" cy="4286280"/>
            <a:chOff x="1560" y="4952"/>
            <a:chExt cx="9024" cy="2501"/>
          </a:xfrm>
        </p:grpSpPr>
        <p:sp>
          <p:nvSpPr>
            <p:cNvPr id="36867" name="Rectangle 3"/>
            <p:cNvSpPr>
              <a:spLocks noChangeArrowheads="1"/>
            </p:cNvSpPr>
            <p:nvPr/>
          </p:nvSpPr>
          <p:spPr bwMode="auto">
            <a:xfrm>
              <a:off x="4729" y="4952"/>
              <a:ext cx="2617" cy="57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800" b="0" i="0" u="none" strike="noStrike" cap="none" normalizeH="0" baseline="0" dirty="0" err="1" smtClean="0">
                  <a:ln>
                    <a:noFill/>
                  </a:ln>
                  <a:solidFill>
                    <a:schemeClr val="tx1"/>
                  </a:solidFill>
                  <a:effectLst/>
                  <a:latin typeface="Calibri" pitchFamily="34" charset="0"/>
                  <a:cs typeface="Arial" pitchFamily="34" charset="0"/>
                </a:rPr>
                <a:t>Interfaol</a:t>
              </a:r>
              <a:r>
                <a:rPr kumimoji="0" lang="en-US" sz="2800" b="0" i="0" u="none" strike="noStrike" cap="none" normalizeH="0" baseline="0" dirty="0" smtClean="0">
                  <a:ln>
                    <a:noFill/>
                  </a:ln>
                  <a:solidFill>
                    <a:schemeClr val="tx1"/>
                  </a:solidFill>
                  <a:effectLst/>
                  <a:latin typeface="Calibri" pitchFamily="34" charset="0"/>
                  <a:cs typeface="Arial" pitchFamily="34" charset="0"/>
                </a:rPr>
                <a:t> </a:t>
              </a:r>
              <a:r>
                <a:rPr kumimoji="0" lang="en-US" sz="2800" b="0" i="0" u="none" strike="noStrike" cap="none" normalizeH="0" baseline="0" dirty="0" err="1" smtClean="0">
                  <a:ln>
                    <a:noFill/>
                  </a:ln>
                  <a:solidFill>
                    <a:schemeClr val="tx1"/>
                  </a:solidFill>
                  <a:effectLst/>
                  <a:latin typeface="Calibri" pitchFamily="34" charset="0"/>
                  <a:cs typeface="Arial" pitchFamily="34" charset="0"/>
                </a:rPr>
                <a:t>ta’lim</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36868" name="Rectangle 4"/>
            <p:cNvSpPr>
              <a:spLocks noChangeArrowheads="1"/>
            </p:cNvSpPr>
            <p:nvPr/>
          </p:nvSpPr>
          <p:spPr bwMode="auto">
            <a:xfrm>
              <a:off x="1560" y="5766"/>
              <a:ext cx="2617" cy="57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2800" b="0" i="0" u="none" strike="noStrike" cap="none" normalizeH="0" baseline="0" dirty="0" smtClean="0">
                  <a:ln>
                    <a:noFill/>
                  </a:ln>
                  <a:solidFill>
                    <a:schemeClr val="tx1"/>
                  </a:solidFill>
                  <a:effectLst/>
                  <a:latin typeface="Calibri" pitchFamily="34" charset="0"/>
                  <a:cs typeface="Arial" pitchFamily="34" charset="0"/>
                </a:rPr>
                <a:t>М</a:t>
              </a:r>
              <a:r>
                <a:rPr kumimoji="0" lang="en-US" sz="2800" b="0" i="0" u="none" strike="noStrike" cap="none" normalizeH="0" baseline="0" dirty="0" err="1" smtClean="0">
                  <a:ln>
                    <a:noFill/>
                  </a:ln>
                  <a:solidFill>
                    <a:schemeClr val="tx1"/>
                  </a:solidFill>
                  <a:effectLst/>
                  <a:latin typeface="Calibri" pitchFamily="34" charset="0"/>
                  <a:cs typeface="Arial" pitchFamily="34" charset="0"/>
                </a:rPr>
                <a:t>uammoli</a:t>
              </a:r>
              <a:r>
                <a:rPr kumimoji="0" lang="en-US" sz="2800" b="0" i="0" u="none" strike="noStrike" cap="none" normalizeH="0" baseline="0" dirty="0" smtClean="0">
                  <a:ln>
                    <a:noFill/>
                  </a:ln>
                  <a:solidFill>
                    <a:schemeClr val="tx1"/>
                  </a:solidFill>
                  <a:effectLst/>
                  <a:latin typeface="Calibri" pitchFamily="34" charset="0"/>
                  <a:cs typeface="Arial" pitchFamily="34" charset="0"/>
                </a:rPr>
                <a:t> </a:t>
              </a:r>
              <a:r>
                <a:rPr kumimoji="0" lang="en-US" sz="2800" b="0" i="0" u="none" strike="noStrike" cap="none" normalizeH="0" baseline="0" dirty="0" err="1" smtClean="0">
                  <a:ln>
                    <a:noFill/>
                  </a:ln>
                  <a:solidFill>
                    <a:schemeClr val="tx1"/>
                  </a:solidFill>
                  <a:effectLst/>
                  <a:latin typeface="Calibri" pitchFamily="34" charset="0"/>
                  <a:cs typeface="Arial" pitchFamily="34" charset="0"/>
                </a:rPr>
                <a:t>metod</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36869" name="Rectangle 5"/>
            <p:cNvSpPr>
              <a:spLocks noChangeArrowheads="1"/>
            </p:cNvSpPr>
            <p:nvPr/>
          </p:nvSpPr>
          <p:spPr bwMode="auto">
            <a:xfrm>
              <a:off x="1560" y="6879"/>
              <a:ext cx="2617" cy="57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2800" b="0" i="0" u="none" strike="noStrike" cap="none" normalizeH="0" baseline="0" dirty="0" smtClean="0">
                  <a:ln>
                    <a:noFill/>
                  </a:ln>
                  <a:solidFill>
                    <a:schemeClr val="tx1"/>
                  </a:solidFill>
                  <a:effectLst/>
                  <a:latin typeface="Calibri" pitchFamily="34" charset="0"/>
                  <a:cs typeface="Arial" pitchFamily="34" charset="0"/>
                </a:rPr>
                <a:t>К</a:t>
              </a:r>
              <a:r>
                <a:rPr kumimoji="0" lang="en-US" sz="2800" b="0" i="0" u="none" strike="noStrike" cap="none" normalizeH="0" baseline="0" dirty="0" err="1" smtClean="0">
                  <a:ln>
                    <a:noFill/>
                  </a:ln>
                  <a:solidFill>
                    <a:schemeClr val="tx1"/>
                  </a:solidFill>
                  <a:effectLst/>
                  <a:latin typeface="Calibri" pitchFamily="34" charset="0"/>
                  <a:cs typeface="Arial" pitchFamily="34" charset="0"/>
                </a:rPr>
                <a:t>reativ</a:t>
              </a:r>
              <a:r>
                <a:rPr kumimoji="0" lang="en-US" sz="2800" b="0" i="0" u="none" strike="noStrike" cap="none" normalizeH="0" baseline="0" dirty="0" smtClean="0">
                  <a:ln>
                    <a:noFill/>
                  </a:ln>
                  <a:solidFill>
                    <a:schemeClr val="tx1"/>
                  </a:solidFill>
                  <a:effectLst/>
                  <a:latin typeface="Calibri" pitchFamily="34" charset="0"/>
                  <a:cs typeface="Arial" pitchFamily="34" charset="0"/>
                </a:rPr>
                <a:t> </a:t>
              </a:r>
              <a:r>
                <a:rPr kumimoji="0" lang="en-US" sz="2800" b="0" i="0" u="none" strike="noStrike" cap="none" normalizeH="0" baseline="0" dirty="0" err="1" smtClean="0">
                  <a:ln>
                    <a:noFill/>
                  </a:ln>
                  <a:solidFill>
                    <a:schemeClr val="tx1"/>
                  </a:solidFill>
                  <a:effectLst/>
                  <a:latin typeface="Calibri" pitchFamily="34" charset="0"/>
                  <a:cs typeface="Arial" pitchFamily="34" charset="0"/>
                </a:rPr>
                <a:t>m</a:t>
              </a:r>
              <a:r>
                <a:rPr lang="en-US" sz="2800" dirty="0" err="1" smtClean="0">
                  <a:latin typeface="Calibri" pitchFamily="34" charset="0"/>
                  <a:cs typeface="Arial" pitchFamily="34" charset="0"/>
                </a:rPr>
                <a:t>e</a:t>
              </a:r>
              <a:r>
                <a:rPr kumimoji="0" lang="en-US" sz="2800" b="0" i="0" u="none" strike="noStrike" cap="none" normalizeH="0" baseline="0" dirty="0" err="1" smtClean="0">
                  <a:ln>
                    <a:noFill/>
                  </a:ln>
                  <a:solidFill>
                    <a:schemeClr val="tx1"/>
                  </a:solidFill>
                  <a:effectLst/>
                  <a:latin typeface="Calibri" pitchFamily="34" charset="0"/>
                  <a:cs typeface="Arial" pitchFamily="34" charset="0"/>
                </a:rPr>
                <a:t>tod</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36870" name="Rectangle 6"/>
            <p:cNvSpPr>
              <a:spLocks noChangeArrowheads="1"/>
            </p:cNvSpPr>
            <p:nvPr/>
          </p:nvSpPr>
          <p:spPr bwMode="auto">
            <a:xfrm>
              <a:off x="4729" y="5766"/>
              <a:ext cx="2617" cy="57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800" b="0" i="0" u="none" strike="noStrike" cap="none" normalizeH="0" baseline="0" dirty="0" err="1" smtClean="0">
                  <a:ln>
                    <a:noFill/>
                  </a:ln>
                  <a:solidFill>
                    <a:schemeClr val="tx1"/>
                  </a:solidFill>
                  <a:effectLst/>
                  <a:latin typeface="Calibri" pitchFamily="34" charset="0"/>
                  <a:cs typeface="Arial" pitchFamily="34" charset="0"/>
                </a:rPr>
                <a:t>Loyihali</a:t>
              </a:r>
              <a:r>
                <a:rPr kumimoji="0" lang="en-US" sz="2800" b="0" i="0" u="none" strike="noStrike" cap="none" normalizeH="0" baseline="0" dirty="0" smtClean="0">
                  <a:ln>
                    <a:noFill/>
                  </a:ln>
                  <a:solidFill>
                    <a:schemeClr val="tx1"/>
                  </a:solidFill>
                  <a:effectLst/>
                  <a:latin typeface="Calibri" pitchFamily="34" charset="0"/>
                  <a:cs typeface="Arial" pitchFamily="34" charset="0"/>
                </a:rPr>
                <a:t> </a:t>
              </a:r>
              <a:r>
                <a:rPr kumimoji="0" lang="en-US" sz="2800" b="0" i="0" u="none" strike="noStrike" cap="none" normalizeH="0" baseline="0" dirty="0" err="1" smtClean="0">
                  <a:ln>
                    <a:noFill/>
                  </a:ln>
                  <a:solidFill>
                    <a:schemeClr val="tx1"/>
                  </a:solidFill>
                  <a:effectLst/>
                  <a:latin typeface="Calibri" pitchFamily="34" charset="0"/>
                  <a:cs typeface="Arial" pitchFamily="34" charset="0"/>
                </a:rPr>
                <a:t>metod</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36871" name="Rectangle 7"/>
            <p:cNvSpPr>
              <a:spLocks noChangeArrowheads="1"/>
            </p:cNvSpPr>
            <p:nvPr/>
          </p:nvSpPr>
          <p:spPr bwMode="auto">
            <a:xfrm>
              <a:off x="4729" y="6879"/>
              <a:ext cx="2617" cy="57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2800" b="0" i="0" u="none" strike="noStrike" cap="none" normalizeH="0" baseline="0" dirty="0" err="1" smtClean="0">
                  <a:ln>
                    <a:noFill/>
                  </a:ln>
                  <a:solidFill>
                    <a:schemeClr val="tx1"/>
                  </a:solidFill>
                  <a:effectLst/>
                  <a:latin typeface="Calibri" pitchFamily="34" charset="0"/>
                  <a:cs typeface="Arial" pitchFamily="34" charset="0"/>
                </a:rPr>
                <a:t>Evristik</a:t>
              </a:r>
              <a:r>
                <a:rPr kumimoji="0" lang="en-US" sz="2800" b="0" i="0" u="none" strike="noStrike" cap="none" normalizeH="0" baseline="0" dirty="0" smtClean="0">
                  <a:ln>
                    <a:noFill/>
                  </a:ln>
                  <a:solidFill>
                    <a:schemeClr val="tx1"/>
                  </a:solidFill>
                  <a:effectLst/>
                  <a:latin typeface="Calibri" pitchFamily="34" charset="0"/>
                  <a:cs typeface="Arial" pitchFamily="34" charset="0"/>
                </a:rPr>
                <a:t> </a:t>
              </a:r>
              <a:r>
                <a:rPr kumimoji="0" lang="en-US" sz="2800" b="0" i="0" u="none" strike="noStrike" cap="none" normalizeH="0" baseline="0" dirty="0" err="1" smtClean="0">
                  <a:ln>
                    <a:noFill/>
                  </a:ln>
                  <a:solidFill>
                    <a:schemeClr val="tx1"/>
                  </a:solidFill>
                  <a:effectLst/>
                  <a:latin typeface="Calibri" pitchFamily="34" charset="0"/>
                  <a:cs typeface="Arial" pitchFamily="34" charset="0"/>
                </a:rPr>
                <a:t>metod</a:t>
              </a:r>
              <a:r>
                <a:rPr kumimoji="0" lang="en-US" sz="2800" b="0" i="0" u="none" strike="noStrike" cap="none" normalizeH="0" baseline="0" dirty="0" smtClean="0">
                  <a:ln>
                    <a:noFill/>
                  </a:ln>
                  <a:solidFill>
                    <a:schemeClr val="tx1"/>
                  </a:solidFill>
                  <a:effectLst/>
                  <a:latin typeface="Calibri" pitchFamily="34" charset="0"/>
                  <a:cs typeface="Arial" pitchFamily="34" charset="0"/>
                </a:rPr>
                <a:t> </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36872" name="Rectangle 8"/>
            <p:cNvSpPr>
              <a:spLocks noChangeArrowheads="1"/>
            </p:cNvSpPr>
            <p:nvPr/>
          </p:nvSpPr>
          <p:spPr bwMode="auto">
            <a:xfrm>
              <a:off x="7891" y="5686"/>
              <a:ext cx="2693" cy="69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US" sz="2400" b="0" i="0" u="none" strike="noStrike" cap="none" normalizeH="0" baseline="0" dirty="0" err="1" smtClean="0">
                  <a:ln>
                    <a:noFill/>
                  </a:ln>
                  <a:solidFill>
                    <a:schemeClr val="tx1"/>
                  </a:solidFill>
                  <a:effectLst/>
                  <a:latin typeface="Calibri" pitchFamily="34" charset="0"/>
                  <a:cs typeface="Arial" pitchFamily="34" charset="0"/>
                </a:rPr>
                <a:t>Rolli</a:t>
              </a:r>
              <a:r>
                <a:rPr kumimoji="0" lang="en-US" sz="2400" b="0" i="0" u="none" strike="noStrike" cap="none" normalizeH="0" baseline="0" dirty="0" smtClean="0">
                  <a:ln>
                    <a:noFill/>
                  </a:ln>
                  <a:solidFill>
                    <a:schemeClr val="tx1"/>
                  </a:solidFill>
                  <a:effectLst/>
                  <a:latin typeface="Calibri" pitchFamily="34" charset="0"/>
                  <a:cs typeface="Arial" pitchFamily="34" charset="0"/>
                </a:rPr>
                <a:t> </a:t>
              </a:r>
              <a:r>
                <a:rPr kumimoji="0" lang="en-US" sz="2400" b="0" i="0" u="none" strike="noStrike" cap="none" normalizeH="0" baseline="0" dirty="0" err="1" smtClean="0">
                  <a:ln>
                    <a:noFill/>
                  </a:ln>
                  <a:solidFill>
                    <a:schemeClr val="tx1"/>
                  </a:solidFill>
                  <a:effectLst/>
                  <a:latin typeface="Calibri" pitchFamily="34" charset="0"/>
                  <a:cs typeface="Arial" pitchFamily="34" charset="0"/>
                </a:rPr>
                <a:t>o’yinlarga</a:t>
              </a:r>
              <a:r>
                <a:rPr kumimoji="0" lang="en-US" sz="2400" b="0" i="0" u="none" strike="noStrike" cap="none" normalizeH="0" baseline="0" dirty="0" smtClean="0">
                  <a:ln>
                    <a:noFill/>
                  </a:ln>
                  <a:solidFill>
                    <a:schemeClr val="tx1"/>
                  </a:solidFill>
                  <a:effectLst/>
                  <a:latin typeface="Calibri" pitchFamily="34" charset="0"/>
                  <a:cs typeface="Arial" pitchFamily="34" charset="0"/>
                </a:rPr>
                <a:t> </a:t>
              </a:r>
              <a:r>
                <a:rPr kumimoji="0" lang="en-US" sz="2400" b="0" i="0" u="none" strike="noStrike" cap="none" normalizeH="0" baseline="0" dirty="0" err="1" smtClean="0">
                  <a:ln>
                    <a:noFill/>
                  </a:ln>
                  <a:solidFill>
                    <a:schemeClr val="tx1"/>
                  </a:solidFill>
                  <a:effectLst/>
                  <a:latin typeface="Calibri" pitchFamily="34" charset="0"/>
                  <a:cs typeface="Arial" pitchFamily="34" charset="0"/>
                </a:rPr>
                <a:t>asoslangan</a:t>
              </a:r>
              <a:r>
                <a:rPr kumimoji="0" lang="en-US" sz="2400" b="0" i="0" u="none" strike="noStrike" cap="none" normalizeH="0" baseline="0" dirty="0" smtClean="0">
                  <a:ln>
                    <a:noFill/>
                  </a:ln>
                  <a:solidFill>
                    <a:schemeClr val="tx1"/>
                  </a:solidFill>
                  <a:effectLst/>
                  <a:latin typeface="Calibri" pitchFamily="34" charset="0"/>
                  <a:cs typeface="Arial" pitchFamily="34" charset="0"/>
                </a:rPr>
                <a:t> </a:t>
              </a:r>
              <a:r>
                <a:rPr kumimoji="0" lang="en-US" sz="2400" b="0" i="0" u="none" strike="noStrike" cap="none" normalizeH="0" baseline="0" dirty="0" err="1" smtClean="0">
                  <a:ln>
                    <a:noFill/>
                  </a:ln>
                  <a:solidFill>
                    <a:schemeClr val="tx1"/>
                  </a:solidFill>
                  <a:effectLst/>
                  <a:latin typeface="Calibri" pitchFamily="34" charset="0"/>
                  <a:cs typeface="Arial" pitchFamily="34" charset="0"/>
                </a:rPr>
                <a:t>metod</a:t>
              </a:r>
              <a:r>
                <a:rPr kumimoji="0" lang="en-US" sz="2400" b="0" i="0" u="none" strike="noStrike" cap="none" normalizeH="0" baseline="0" dirty="0" smtClean="0">
                  <a:ln>
                    <a:noFill/>
                  </a:ln>
                  <a:solidFill>
                    <a:schemeClr val="tx1"/>
                  </a:solidFill>
                  <a:effectLst/>
                  <a:latin typeface="Calibri" pitchFamily="34" charset="0"/>
                  <a:cs typeface="Arial" pitchFamily="34" charset="0"/>
                </a:rPr>
                <a:t>.</a:t>
              </a:r>
              <a:endParaRPr kumimoji="0" lang="ru-RU"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36873" name="Rectangle 9"/>
            <p:cNvSpPr>
              <a:spLocks noChangeArrowheads="1"/>
            </p:cNvSpPr>
            <p:nvPr/>
          </p:nvSpPr>
          <p:spPr bwMode="auto">
            <a:xfrm>
              <a:off x="7891" y="6879"/>
              <a:ext cx="2617" cy="574"/>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ru-RU" sz="2800" b="0" i="0" u="none" strike="noStrike" cap="none" normalizeH="0" baseline="0" dirty="0" smtClean="0">
                  <a:ln>
                    <a:noFill/>
                  </a:ln>
                  <a:solidFill>
                    <a:schemeClr val="tx1"/>
                  </a:solidFill>
                  <a:effectLst/>
                  <a:latin typeface="Calibri" pitchFamily="34" charset="0"/>
                  <a:cs typeface="Arial" pitchFamily="34" charset="0"/>
                </a:rPr>
                <a:t>Та</a:t>
              </a:r>
              <a:r>
                <a:rPr kumimoji="0" lang="en-US" sz="2800" b="0" i="0" u="none" strike="noStrike" cap="none" normalizeH="0" baseline="0" dirty="0" smtClean="0">
                  <a:ln>
                    <a:noFill/>
                  </a:ln>
                  <a:solidFill>
                    <a:schemeClr val="tx1"/>
                  </a:solidFill>
                  <a:effectLst/>
                  <a:latin typeface="Calibri" pitchFamily="34" charset="0"/>
                  <a:cs typeface="Arial" pitchFamily="34" charset="0"/>
                </a:rPr>
                <a:t>’</a:t>
              </a:r>
              <a:r>
                <a:rPr kumimoji="0" lang="en-US" sz="2800" b="0" i="0" u="none" strike="noStrike" cap="none" normalizeH="0" baseline="0" dirty="0" err="1" smtClean="0">
                  <a:ln>
                    <a:noFill/>
                  </a:ln>
                  <a:solidFill>
                    <a:schemeClr val="tx1"/>
                  </a:solidFill>
                  <a:effectLst/>
                  <a:latin typeface="Calibri" pitchFamily="34" charset="0"/>
                  <a:cs typeface="Arial" pitchFamily="34" charset="0"/>
                </a:rPr>
                <a:t>limda</a:t>
              </a:r>
              <a:r>
                <a:rPr kumimoji="0" lang="en-US" sz="2800" b="0" i="0" u="none" strike="noStrike" cap="none" normalizeH="0" baseline="0" dirty="0" smtClean="0">
                  <a:ln>
                    <a:noFill/>
                  </a:ln>
                  <a:solidFill>
                    <a:schemeClr val="tx1"/>
                  </a:solidFill>
                  <a:effectLst/>
                  <a:latin typeface="Calibri" pitchFamily="34" charset="0"/>
                  <a:cs typeface="Arial" pitchFamily="34" charset="0"/>
                </a:rPr>
                <a:t> AKT</a:t>
              </a:r>
              <a:endParaRPr kumimoji="0" lang="ru-RU" sz="4400" b="0" i="0" u="none" strike="noStrike" cap="none" normalizeH="0" baseline="0" dirty="0" smtClean="0">
                <a:ln>
                  <a:noFill/>
                </a:ln>
                <a:solidFill>
                  <a:schemeClr val="tx1"/>
                </a:solidFill>
                <a:effectLst/>
                <a:latin typeface="Arial" pitchFamily="34" charset="0"/>
                <a:cs typeface="Arial" pitchFamily="34" charset="0"/>
              </a:endParaRPr>
            </a:p>
          </p:txBody>
        </p:sp>
        <p:sp>
          <p:nvSpPr>
            <p:cNvPr id="36874" name="AutoShape 10"/>
            <p:cNvSpPr>
              <a:spLocks noChangeShapeType="1"/>
            </p:cNvSpPr>
            <p:nvPr/>
          </p:nvSpPr>
          <p:spPr bwMode="auto">
            <a:xfrm>
              <a:off x="4177" y="7239"/>
              <a:ext cx="552" cy="0"/>
            </a:xfrm>
            <a:prstGeom prst="straightConnector1">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36875" name="AutoShape 11"/>
            <p:cNvSpPr>
              <a:spLocks noChangeShapeType="1"/>
            </p:cNvSpPr>
            <p:nvPr/>
          </p:nvSpPr>
          <p:spPr bwMode="auto">
            <a:xfrm>
              <a:off x="4177" y="6013"/>
              <a:ext cx="552" cy="0"/>
            </a:xfrm>
            <a:prstGeom prst="straightConnector1">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36876" name="AutoShape 12"/>
            <p:cNvSpPr>
              <a:spLocks noChangeShapeType="1"/>
            </p:cNvSpPr>
            <p:nvPr/>
          </p:nvSpPr>
          <p:spPr bwMode="auto">
            <a:xfrm>
              <a:off x="7346" y="6013"/>
              <a:ext cx="552" cy="0"/>
            </a:xfrm>
            <a:prstGeom prst="straightConnector1">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36877" name="AutoShape 13"/>
            <p:cNvSpPr>
              <a:spLocks noChangeShapeType="1"/>
            </p:cNvSpPr>
            <p:nvPr/>
          </p:nvSpPr>
          <p:spPr bwMode="auto">
            <a:xfrm>
              <a:off x="7339" y="7190"/>
              <a:ext cx="552" cy="0"/>
            </a:xfrm>
            <a:prstGeom prst="straightConnector1">
              <a:avLst/>
            </a:prstGeom>
            <a:noFill/>
            <a:ln w="9525">
              <a:solidFill>
                <a:srgbClr val="000000"/>
              </a:solidFill>
              <a:round/>
              <a:headEnd type="triangle" w="med" len="me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36878" name="AutoShape 14"/>
            <p:cNvSpPr>
              <a:spLocks noChangeShapeType="1"/>
            </p:cNvSpPr>
            <p:nvPr/>
          </p:nvSpPr>
          <p:spPr bwMode="auto">
            <a:xfrm>
              <a:off x="4456" y="5634"/>
              <a:ext cx="3123" cy="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36879" name="AutoShape 15"/>
            <p:cNvSpPr>
              <a:spLocks noChangeShapeType="1"/>
            </p:cNvSpPr>
            <p:nvPr/>
          </p:nvSpPr>
          <p:spPr bwMode="auto">
            <a:xfrm>
              <a:off x="4456" y="5634"/>
              <a:ext cx="0" cy="1605"/>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36880" name="AutoShape 16"/>
            <p:cNvSpPr>
              <a:spLocks noChangeShapeType="1"/>
            </p:cNvSpPr>
            <p:nvPr/>
          </p:nvSpPr>
          <p:spPr bwMode="auto">
            <a:xfrm>
              <a:off x="7579" y="5634"/>
              <a:ext cx="0" cy="1556"/>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36881" name="AutoShape 17"/>
            <p:cNvSpPr>
              <a:spLocks noChangeShapeType="1"/>
            </p:cNvSpPr>
            <p:nvPr/>
          </p:nvSpPr>
          <p:spPr bwMode="auto">
            <a:xfrm>
              <a:off x="5984" y="5526"/>
              <a:ext cx="0" cy="240"/>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spTree>
  </p:cSld>
  <p:clrMapOvr>
    <a:masterClrMapping/>
  </p:clrMapOvr>
  <mc:AlternateContent xmlns:mc="http://schemas.openxmlformats.org/markup-compatibility/2006">
    <mc:Choice xmlns:p14="http://schemas.microsoft.com/office/powerpoint/2010/main" Requires="p14">
      <p:transition spd="slow" p14:dur="900" advClick="0" advTm="13000">
        <p14:warp dir="in"/>
      </p:transition>
    </mc:Choice>
    <mc:Fallback>
      <p:transition spd="slow" advClick="0" advTm="13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071546"/>
            <a:ext cx="8229600" cy="4525963"/>
          </a:xfrm>
        </p:spPr>
        <p:txBody>
          <a:bodyPr/>
          <a:lstStyle/>
          <a:p>
            <a:pPr algn="just"/>
            <a:r>
              <a:rPr lang="ru-RU" sz="2400" dirty="0" err="1" smtClean="0">
                <a:latin typeface="Times New Roman" pitchFamily="18" charset="0"/>
                <a:cs typeface="Times New Roman" pitchFamily="18" charset="0"/>
              </a:rPr>
              <a:t>Hozirda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yangi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metodlarni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yoki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innovatsiyalarni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ta’lim</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jarayoniga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tatbiq</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etish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haqida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gap</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borganda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interfaol</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usullarining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o’quv</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jarayoniga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qo’llanilishi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tushuniladi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Interfaollik</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bu</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o’zaro</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ikki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kishi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faolligi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ya’ni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o’quv</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biluv</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jarayoni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o’zaro</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suhbat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tariqasida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dialog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shaklida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kompyuter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aloqasi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yoki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o’quvchi</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o’qituvchining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o’zaro</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muloqati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asosida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kechadi</a:t>
            </a:r>
            <a:r>
              <a:rPr lang="ru-RU" sz="2400" dirty="0" smtClean="0">
                <a:latin typeface="Times New Roman" pitchFamily="18" charset="0"/>
                <a:cs typeface="Times New Roman" pitchFamily="18" charset="0"/>
              </a:rPr>
              <a:t>. </a:t>
            </a:r>
          </a:p>
          <a:p>
            <a:pPr algn="just"/>
            <a:r>
              <a:rPr lang="ru-RU" sz="2400" dirty="0" err="1" smtClean="0">
                <a:latin typeface="Times New Roman" pitchFamily="18" charset="0"/>
                <a:cs typeface="Times New Roman" pitchFamily="18" charset="0"/>
              </a:rPr>
              <a:t>Interfaollik</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o’zaro</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faollik</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harakat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ta’sirchanlik</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o’quvchi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va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o’qituvchi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muloqatlarida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sodir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bo’ladi</a:t>
            </a:r>
            <a:r>
              <a:rPr lang="ru-RU" sz="2400" dirty="0" smtClean="0">
                <a:latin typeface="Times New Roman" pitchFamily="18" charset="0"/>
                <a:cs typeface="Times New Roman" pitchFamily="18" charset="0"/>
              </a:rPr>
              <a:t>. </a:t>
            </a:r>
          </a:p>
          <a:p>
            <a:pPr algn="just"/>
            <a:r>
              <a:rPr lang="ru-RU" sz="2400" dirty="0" err="1" smtClean="0">
                <a:latin typeface="Times New Roman" pitchFamily="18" charset="0"/>
                <a:cs typeface="Times New Roman" pitchFamily="18" charset="0"/>
              </a:rPr>
              <a:t>Interfaol</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usulning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bosh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maqsadi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o’quv</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jarayoni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uchun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eng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qulay</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vaziyat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yaratish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orqali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o’quvchining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faol</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erkin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fikr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yuritishiga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muhit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yaratishdir</a:t>
            </a:r>
            <a:r>
              <a:rPr lang="ru-RU"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U </a:t>
            </a:r>
            <a:r>
              <a:rPr lang="en-US" sz="2400" dirty="0" err="1" smtClean="0">
                <a:latin typeface="Times New Roman" pitchFamily="18" charset="0"/>
                <a:cs typeface="Times New Roman" pitchFamily="18" charset="0"/>
              </a:rPr>
              <a:t>o’zining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intelektual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salohiyatini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imkoniyatlarini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namoyon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etadi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o’quv</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sifati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samaradorligini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oshiradi</a:t>
            </a:r>
            <a:r>
              <a:rPr lang="en-US" sz="2400" dirty="0" smtClean="0">
                <a:latin typeface="Times New Roman" pitchFamily="18" charset="0"/>
                <a:cs typeface="Times New Roman" pitchFamily="18" charset="0"/>
              </a:rPr>
              <a:t>. </a:t>
            </a:r>
            <a:endParaRPr lang="ru-RU" sz="2400" dirty="0" smtClean="0">
              <a:latin typeface="Times New Roman" pitchFamily="18" charset="0"/>
              <a:cs typeface="Times New Roman" pitchFamily="18" charset="0"/>
            </a:endParaRPr>
          </a:p>
          <a:p>
            <a:pPr algn="just"/>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advTm="13000">
        <p:random/>
      </p:transition>
    </mc:Choice>
    <mc:Fallback>
      <p:transition spd="slow" advClick="0" advTm="13000">
        <p:random/>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42844" y="357166"/>
            <a:ext cx="8858312" cy="6286544"/>
          </a:xfrm>
          <a:solidFill>
            <a:srgbClr val="92D050"/>
          </a:solidFill>
        </p:spPr>
        <p:txBody>
          <a:bodyPr/>
          <a:lstStyle/>
          <a:p>
            <a:r>
              <a:rPr lang="en-US" sz="1800" dirty="0" err="1" smtClean="0"/>
              <a:t>Interfaol</a:t>
            </a:r>
            <a:r>
              <a:rPr lang="en-US" sz="1800" dirty="0" smtClean="0"/>
              <a:t> </a:t>
            </a:r>
            <a:r>
              <a:rPr lang="en-US" sz="1800" dirty="0" err="1" smtClean="0"/>
              <a:t>usullar</a:t>
            </a:r>
            <a:r>
              <a:rPr lang="en-US" sz="1800" dirty="0" smtClean="0"/>
              <a:t> </a:t>
            </a:r>
            <a:r>
              <a:rPr lang="en-US" sz="1800" dirty="0" err="1" smtClean="0"/>
              <a:t>nimalarni</a:t>
            </a:r>
            <a:r>
              <a:rPr lang="en-US" sz="1800" dirty="0" smtClean="0"/>
              <a:t> </a:t>
            </a:r>
            <a:r>
              <a:rPr lang="en-US" sz="1800" dirty="0" err="1" smtClean="0"/>
              <a:t>o’z</a:t>
            </a:r>
            <a:r>
              <a:rPr lang="en-US" sz="1800" dirty="0" smtClean="0"/>
              <a:t> </a:t>
            </a:r>
            <a:r>
              <a:rPr lang="en-US" sz="1800" dirty="0" err="1" smtClean="0"/>
              <a:t>ichiga</a:t>
            </a:r>
            <a:r>
              <a:rPr lang="en-US" sz="1800" dirty="0" smtClean="0"/>
              <a:t> </a:t>
            </a:r>
            <a:r>
              <a:rPr lang="en-US" sz="1800" dirty="0" err="1" smtClean="0"/>
              <a:t>oladi</a:t>
            </a:r>
            <a:r>
              <a:rPr lang="en-US" sz="1800" dirty="0" smtClean="0"/>
              <a:t>? </a:t>
            </a:r>
            <a:r>
              <a:rPr lang="en-US" sz="1800" dirty="0" err="1" smtClean="0"/>
              <a:t>Hozirgi</a:t>
            </a:r>
            <a:r>
              <a:rPr lang="en-US" sz="1800" dirty="0" smtClean="0"/>
              <a:t> </a:t>
            </a:r>
            <a:r>
              <a:rPr lang="en-US" sz="1800" dirty="0" err="1" smtClean="0"/>
              <a:t>kunda</a:t>
            </a:r>
            <a:r>
              <a:rPr lang="en-US" sz="1800" dirty="0" smtClean="0"/>
              <a:t> </a:t>
            </a:r>
            <a:r>
              <a:rPr lang="en-US" sz="1800" dirty="0" err="1" smtClean="0"/>
              <a:t>mamlakatimiz</a:t>
            </a:r>
            <a:r>
              <a:rPr lang="en-US" sz="1800" dirty="0" smtClean="0"/>
              <a:t> </a:t>
            </a:r>
            <a:r>
              <a:rPr lang="en-US" sz="1800" dirty="0" err="1" smtClean="0"/>
              <a:t>metodistlari</a:t>
            </a:r>
            <a:r>
              <a:rPr lang="en-US" sz="1800" dirty="0" smtClean="0"/>
              <a:t>, </a:t>
            </a:r>
            <a:r>
              <a:rPr lang="en-US" sz="1800" dirty="0" err="1" smtClean="0"/>
              <a:t>trenerlari</a:t>
            </a:r>
            <a:r>
              <a:rPr lang="en-US" sz="1800" dirty="0" smtClean="0"/>
              <a:t>, </a:t>
            </a:r>
            <a:r>
              <a:rPr lang="en-US" sz="1800" dirty="0" err="1" smtClean="0"/>
              <a:t>amaliyotchi</a:t>
            </a:r>
            <a:r>
              <a:rPr lang="en-US" sz="1800" dirty="0" smtClean="0"/>
              <a:t> </a:t>
            </a:r>
            <a:r>
              <a:rPr lang="en-US" sz="1800" dirty="0" err="1" smtClean="0"/>
              <a:t>o’qituvchilari</a:t>
            </a:r>
            <a:r>
              <a:rPr lang="en-US" sz="1800" dirty="0" smtClean="0"/>
              <a:t> </a:t>
            </a:r>
            <a:r>
              <a:rPr lang="en-US" sz="1800" dirty="0" err="1" smtClean="0"/>
              <a:t>turli</a:t>
            </a:r>
            <a:r>
              <a:rPr lang="en-US" sz="1800" dirty="0" smtClean="0"/>
              <a:t> </a:t>
            </a:r>
            <a:r>
              <a:rPr lang="en-US" sz="1800" dirty="0" err="1" smtClean="0"/>
              <a:t>shakl</a:t>
            </a:r>
            <a:r>
              <a:rPr lang="en-US" sz="1800" dirty="0" smtClean="0"/>
              <a:t> – </a:t>
            </a:r>
            <a:r>
              <a:rPr lang="en-US" sz="1800" dirty="0" err="1" smtClean="0"/>
              <a:t>formalar</a:t>
            </a:r>
            <a:r>
              <a:rPr lang="en-US" sz="1800" dirty="0" smtClean="0"/>
              <a:t> </a:t>
            </a:r>
            <a:r>
              <a:rPr lang="en-US" sz="1800" dirty="0" err="1" smtClean="0"/>
              <a:t>taklif</a:t>
            </a:r>
            <a:r>
              <a:rPr lang="en-US" sz="1800" dirty="0" smtClean="0"/>
              <a:t> </a:t>
            </a:r>
            <a:r>
              <a:rPr lang="en-US" sz="1800" dirty="0" err="1" smtClean="0"/>
              <a:t>etmoqda</a:t>
            </a:r>
            <a:r>
              <a:rPr lang="en-US" sz="1800" dirty="0" smtClean="0"/>
              <a:t> </a:t>
            </a:r>
            <a:r>
              <a:rPr lang="en-US" sz="1800" dirty="0" err="1" smtClean="0"/>
              <a:t>va</a:t>
            </a:r>
            <a:r>
              <a:rPr lang="en-US" sz="1800" dirty="0" smtClean="0"/>
              <a:t> </a:t>
            </a:r>
            <a:r>
              <a:rPr lang="uz-Cyrl-UZ" sz="1800" dirty="0" smtClean="0"/>
              <a:t>amaliyotda </a:t>
            </a:r>
            <a:r>
              <a:rPr lang="en-US" sz="1800" dirty="0" err="1" smtClean="0"/>
              <a:t>qo’llamoqda</a:t>
            </a:r>
            <a:r>
              <a:rPr lang="en-US" sz="1800" dirty="0" smtClean="0"/>
              <a:t>. </a:t>
            </a:r>
            <a:r>
              <a:rPr lang="ru-RU" sz="1800" dirty="0" err="1" smtClean="0"/>
              <a:t>Ulardan</a:t>
            </a:r>
            <a:r>
              <a:rPr lang="ru-RU" sz="1800" dirty="0" smtClean="0"/>
              <a:t>:</a:t>
            </a:r>
          </a:p>
          <a:p>
            <a:pPr lvl="0"/>
            <a:r>
              <a:rPr lang="ru-RU" sz="1800" dirty="0" err="1" smtClean="0"/>
              <a:t>Juftlikda</a:t>
            </a:r>
            <a:r>
              <a:rPr lang="ru-RU" sz="1800" dirty="0" smtClean="0"/>
              <a:t> </a:t>
            </a:r>
            <a:r>
              <a:rPr lang="ru-RU" sz="1800" dirty="0" err="1" smtClean="0"/>
              <a:t>ishlash</a:t>
            </a:r>
            <a:r>
              <a:rPr lang="ru-RU" sz="1800" dirty="0" smtClean="0"/>
              <a:t>;</a:t>
            </a:r>
          </a:p>
          <a:p>
            <a:pPr lvl="0"/>
            <a:r>
              <a:rPr lang="ru-RU" sz="1800" dirty="0" err="1" smtClean="0"/>
              <a:t>Korusel</a:t>
            </a:r>
            <a:r>
              <a:rPr lang="ru-RU" sz="1800" dirty="0" smtClean="0"/>
              <a:t>;</a:t>
            </a:r>
          </a:p>
          <a:p>
            <a:pPr lvl="0"/>
            <a:r>
              <a:rPr lang="ru-RU" sz="1800" dirty="0" err="1" smtClean="0"/>
              <a:t>Kichik</a:t>
            </a:r>
            <a:r>
              <a:rPr lang="ru-RU" sz="1800" dirty="0" smtClean="0"/>
              <a:t> </a:t>
            </a:r>
            <a:r>
              <a:rPr lang="ru-RU" sz="1800" dirty="0" err="1" smtClean="0"/>
              <a:t>guruhlarda</a:t>
            </a:r>
            <a:r>
              <a:rPr lang="ru-RU" sz="1800" dirty="0" smtClean="0"/>
              <a:t> </a:t>
            </a:r>
            <a:r>
              <a:rPr lang="ru-RU" sz="1800" dirty="0" err="1" smtClean="0"/>
              <a:t>ishlash</a:t>
            </a:r>
            <a:r>
              <a:rPr lang="ru-RU" sz="1800" dirty="0" smtClean="0"/>
              <a:t>;</a:t>
            </a:r>
          </a:p>
          <a:p>
            <a:pPr lvl="0"/>
            <a:r>
              <a:rPr lang="ru-RU" sz="1800" dirty="0" err="1" smtClean="0"/>
              <a:t>Akvarium</a:t>
            </a:r>
            <a:r>
              <a:rPr lang="ru-RU" sz="1800" dirty="0" smtClean="0"/>
              <a:t>;</a:t>
            </a:r>
          </a:p>
          <a:p>
            <a:pPr lvl="0"/>
            <a:r>
              <a:rPr lang="ru-RU" sz="1800" dirty="0" err="1" smtClean="0"/>
              <a:t>Tugallanmagan</a:t>
            </a:r>
            <a:r>
              <a:rPr lang="ru-RU" sz="1800" dirty="0" smtClean="0"/>
              <a:t> </a:t>
            </a:r>
            <a:r>
              <a:rPr lang="ru-RU" sz="1800" dirty="0" err="1" smtClean="0"/>
              <a:t>gaplar</a:t>
            </a:r>
            <a:r>
              <a:rPr lang="ru-RU" sz="1800" dirty="0" smtClean="0"/>
              <a:t>;</a:t>
            </a:r>
          </a:p>
          <a:p>
            <a:pPr lvl="0"/>
            <a:r>
              <a:rPr lang="ru-RU" sz="1800" dirty="0" err="1" smtClean="0"/>
              <a:t>Aqliy</a:t>
            </a:r>
            <a:r>
              <a:rPr lang="ru-RU" sz="1800" dirty="0" smtClean="0"/>
              <a:t> </a:t>
            </a:r>
            <a:r>
              <a:rPr lang="ru-RU" sz="1800" dirty="0" err="1" smtClean="0"/>
              <a:t>hujum</a:t>
            </a:r>
            <a:r>
              <a:rPr lang="ru-RU" sz="1800" dirty="0" smtClean="0"/>
              <a:t>;</a:t>
            </a:r>
          </a:p>
          <a:p>
            <a:pPr lvl="0"/>
            <a:r>
              <a:rPr lang="ru-RU" sz="1800" dirty="0" err="1" smtClean="0"/>
              <a:t>Broun</a:t>
            </a:r>
            <a:r>
              <a:rPr lang="ru-RU" sz="1800" dirty="0" smtClean="0"/>
              <a:t> </a:t>
            </a:r>
            <a:r>
              <a:rPr lang="ru-RU" sz="1800" dirty="0" err="1" smtClean="0"/>
              <a:t>harakati</a:t>
            </a:r>
            <a:r>
              <a:rPr lang="ru-RU" sz="1800" dirty="0" smtClean="0"/>
              <a:t>;</a:t>
            </a:r>
          </a:p>
          <a:p>
            <a:pPr lvl="0"/>
            <a:r>
              <a:rPr lang="ru-RU" sz="1800" dirty="0" err="1" smtClean="0"/>
              <a:t>Daraxt</a:t>
            </a:r>
            <a:r>
              <a:rPr lang="ru-RU" sz="1800" dirty="0" smtClean="0"/>
              <a:t> </a:t>
            </a:r>
            <a:r>
              <a:rPr lang="ru-RU" sz="1800" dirty="0" err="1" smtClean="0"/>
              <a:t>yechimi</a:t>
            </a:r>
            <a:r>
              <a:rPr lang="ru-RU" sz="1800" dirty="0" smtClean="0"/>
              <a:t>;</a:t>
            </a:r>
          </a:p>
          <a:p>
            <a:pPr lvl="0"/>
            <a:r>
              <a:rPr lang="ru-RU" sz="1800" dirty="0" err="1" smtClean="0"/>
              <a:t>O’z</a:t>
            </a:r>
            <a:r>
              <a:rPr lang="ru-RU" sz="1800" dirty="0" smtClean="0"/>
              <a:t> </a:t>
            </a:r>
            <a:r>
              <a:rPr lang="ru-RU" sz="1800" dirty="0" err="1" smtClean="0"/>
              <a:t>nomimdan</a:t>
            </a:r>
            <a:r>
              <a:rPr lang="ru-RU" sz="1800" dirty="0" smtClean="0"/>
              <a:t> </a:t>
            </a:r>
            <a:r>
              <a:rPr lang="ru-RU" sz="1800" dirty="0" err="1" smtClean="0"/>
              <a:t>so’zlayman</a:t>
            </a:r>
            <a:r>
              <a:rPr lang="ru-RU" sz="1800" dirty="0" smtClean="0"/>
              <a:t>;</a:t>
            </a:r>
          </a:p>
          <a:p>
            <a:pPr lvl="0"/>
            <a:r>
              <a:rPr lang="ru-RU" sz="1800" dirty="0" err="1" smtClean="0"/>
              <a:t>Rolli</a:t>
            </a:r>
            <a:r>
              <a:rPr lang="ru-RU" sz="1800" dirty="0" smtClean="0"/>
              <a:t> </a:t>
            </a:r>
            <a:r>
              <a:rPr lang="ru-RU" sz="1800" dirty="0" err="1" smtClean="0"/>
              <a:t>o’yinlar</a:t>
            </a:r>
            <a:r>
              <a:rPr lang="ru-RU" sz="1800" dirty="0" smtClean="0"/>
              <a:t>;</a:t>
            </a:r>
          </a:p>
          <a:p>
            <a:pPr lvl="0"/>
            <a:r>
              <a:rPr lang="ru-RU" sz="1800" dirty="0" err="1" smtClean="0"/>
              <a:t>Press</a:t>
            </a:r>
            <a:r>
              <a:rPr lang="ru-RU" sz="1800" dirty="0" smtClean="0"/>
              <a:t> </a:t>
            </a:r>
            <a:r>
              <a:rPr lang="ru-RU" sz="1800" dirty="0" err="1" smtClean="0"/>
              <a:t>metod</a:t>
            </a:r>
            <a:r>
              <a:rPr lang="ru-RU" sz="1800" dirty="0" smtClean="0"/>
              <a:t>;</a:t>
            </a:r>
          </a:p>
          <a:p>
            <a:pPr lvl="0"/>
            <a:r>
              <a:rPr lang="ru-RU" sz="1800" dirty="0" err="1" smtClean="0"/>
              <a:t>O’z</a:t>
            </a:r>
            <a:r>
              <a:rPr lang="ru-RU" sz="1800" dirty="0" smtClean="0"/>
              <a:t> </a:t>
            </a:r>
            <a:r>
              <a:rPr lang="ru-RU" sz="1800" dirty="0" err="1" smtClean="0"/>
              <a:t>pozitsiyasini</a:t>
            </a:r>
            <a:r>
              <a:rPr lang="ru-RU" sz="1800" dirty="0" smtClean="0"/>
              <a:t> </a:t>
            </a:r>
            <a:r>
              <a:rPr lang="ru-RU" sz="1800" dirty="0" err="1" smtClean="0"/>
              <a:t>egallash</a:t>
            </a:r>
            <a:r>
              <a:rPr lang="ru-RU" sz="1800" dirty="0" smtClean="0"/>
              <a:t>;</a:t>
            </a:r>
          </a:p>
          <a:p>
            <a:pPr lvl="0"/>
            <a:r>
              <a:rPr lang="ru-RU" sz="1800" dirty="0" err="1" smtClean="0"/>
              <a:t>Munozara</a:t>
            </a:r>
            <a:r>
              <a:rPr lang="ru-RU" sz="1800" dirty="0" smtClean="0"/>
              <a:t>;</a:t>
            </a:r>
          </a:p>
          <a:p>
            <a:pPr lvl="0"/>
            <a:r>
              <a:rPr lang="ru-RU" sz="1800" dirty="0" err="1" smtClean="0"/>
              <a:t>Debatlar</a:t>
            </a:r>
            <a:r>
              <a:rPr lang="ru-RU" sz="1800" dirty="0" smtClean="0"/>
              <a:t>;</a:t>
            </a:r>
          </a:p>
          <a:p>
            <a:pPr lvl="0"/>
            <a:r>
              <a:rPr lang="ru-RU" sz="1800" dirty="0" err="1" smtClean="0"/>
              <a:t>Katta</a:t>
            </a:r>
            <a:r>
              <a:rPr lang="ru-RU" sz="1800" dirty="0" smtClean="0"/>
              <a:t> </a:t>
            </a:r>
            <a:r>
              <a:rPr lang="ru-RU" sz="1800" dirty="0" err="1" smtClean="0"/>
              <a:t>davra</a:t>
            </a:r>
            <a:r>
              <a:rPr lang="uz-Cyrl-UZ" sz="1800" dirty="0" smtClean="0"/>
              <a:t> va boshqalar</a:t>
            </a:r>
            <a:r>
              <a:rPr lang="ru-RU" sz="1800" dirty="0" smtClean="0"/>
              <a:t>.</a:t>
            </a:r>
          </a:p>
          <a:p>
            <a:endParaRPr lang="ru-RU" sz="1800" dirty="0"/>
          </a:p>
        </p:txBody>
      </p:sp>
    </p:spTree>
  </p:cSld>
  <p:clrMapOvr>
    <a:masterClrMapping/>
  </p:clrMapOvr>
  <mc:AlternateContent xmlns:mc="http://schemas.openxmlformats.org/markup-compatibility/2006">
    <mc:Choice xmlns:p14="http://schemas.microsoft.com/office/powerpoint/2010/main" Requires="p14">
      <p:transition spd="slow" p14:dur="1300" advClick="0" advTm="13000">
        <p14:pan dir="u"/>
      </p:transition>
    </mc:Choice>
    <mc:Fallback>
      <p:transition spd="slow" advClick="0" advTm="13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142984"/>
            <a:ext cx="8229600" cy="4525963"/>
          </a:xfrm>
          <a:solidFill>
            <a:srgbClr val="92D050"/>
          </a:solidFill>
        </p:spPr>
        <p:txBody>
          <a:bodyPr/>
          <a:lstStyle/>
          <a:p>
            <a:endParaRPr lang="en-US" sz="2400" dirty="0" smtClean="0">
              <a:latin typeface="Times New Roman" pitchFamily="18" charset="0"/>
              <a:cs typeface="Times New Roman" pitchFamily="18" charset="0"/>
            </a:endParaRPr>
          </a:p>
          <a:p>
            <a:pPr>
              <a:buNone/>
            </a:pP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Yuqoridagi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turli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shakl</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formalardan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foydalanishda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o’quvchilarni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shu</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jarayonda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ishlashga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tayyorlab</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ularni</a:t>
            </a:r>
            <a:r>
              <a:rPr lang="ru-RU"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ko’nikma va </a:t>
            </a:r>
            <a:r>
              <a:rPr lang="ru-RU" sz="2400" dirty="0" err="1" smtClean="0">
                <a:latin typeface="Times New Roman" pitchFamily="18" charset="0"/>
                <a:cs typeface="Times New Roman" pitchFamily="18" charset="0"/>
              </a:rPr>
              <a:t>malakalarga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ega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bo’lgan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hollarda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qo’llanilsa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kutilgan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natijalarni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mumkin</a:t>
            </a:r>
            <a:r>
              <a:rPr lang="ru-RU" sz="2400" dirty="0" smtClean="0">
                <a:latin typeface="Times New Roman" pitchFamily="18" charset="0"/>
                <a:cs typeface="Times New Roman" pitchFamily="18" charset="0"/>
              </a:rPr>
              <a:t>. </a:t>
            </a:r>
          </a:p>
          <a:p>
            <a:pPr>
              <a:buNone/>
            </a:pPr>
            <a:r>
              <a:rPr lang="en-US"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Umuman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yuqorida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keltirilgan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biror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formada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yuritish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darsni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tashkil</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etish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uchun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har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bir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mashg’ulotning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konseptsiyasining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yaratilishi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shu</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asosda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uning</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ketma</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ketligi</a:t>
            </a:r>
            <a:r>
              <a:rPr lang="ru-RU" sz="2400" dirty="0" smtClean="0">
                <a:latin typeface="Times New Roman" pitchFamily="18" charset="0"/>
                <a:cs typeface="Times New Roman" pitchFamily="18" charset="0"/>
              </a:rPr>
              <a:t>, </a:t>
            </a:r>
            <a:r>
              <a:rPr lang="uz-Cyrl-UZ" sz="2400" dirty="0" smtClean="0">
                <a:latin typeface="Times New Roman" pitchFamily="18" charset="0"/>
                <a:cs typeface="Times New Roman" pitchFamily="18" charset="0"/>
              </a:rPr>
              <a:t>reklamenti,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ish</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tartibi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maqsad</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vazifalar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kutilayotgan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natijalar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oldindan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belgilab</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olinishi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va</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bundan</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o’quvchilar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boxabar</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etilishi</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kerak</a:t>
            </a:r>
            <a:r>
              <a:rPr lang="ru-RU" sz="2400" dirty="0" smtClean="0">
                <a:latin typeface="Times New Roman" pitchFamily="18" charset="0"/>
                <a:cs typeface="Times New Roman" pitchFamily="18" charset="0"/>
              </a:rPr>
              <a:t>.</a:t>
            </a: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Click="0" advTm="13000">
        <p14:ferris dir="l"/>
      </p:transition>
    </mc:Choice>
    <mc:Fallback>
      <p:transition spd="slow" advClick="0" advTm="13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mc:Choice xmlns:p14="http://schemas.microsoft.com/office/powerpoint/2010/main" Requires="p14">
      <p:transition spd="slow" p14:dur="4000" advClick="0" advTm="10698">
        <p14:vortex dir="r"/>
      </p:transition>
    </mc:Choice>
    <mc:Fallback>
      <p:transition spd="slow" advClick="0" advTm="1069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Default Design">
  <a:themeElements>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fontScheme name="Default Design">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B4E3EE"/>
        </a:lt1>
        <a:dk2>
          <a:srgbClr val="189180"/>
        </a:dk2>
        <a:lt2>
          <a:srgbClr val="808080"/>
        </a:lt2>
        <a:accent1>
          <a:srgbClr val="FF7F00"/>
        </a:accent1>
        <a:accent2>
          <a:srgbClr val="B3DC27"/>
        </a:accent2>
        <a:accent3>
          <a:srgbClr val="D6EFF5"/>
        </a:accent3>
        <a:accent4>
          <a:srgbClr val="000000"/>
        </a:accent4>
        <a:accent5>
          <a:srgbClr val="FFC0AA"/>
        </a:accent5>
        <a:accent6>
          <a:srgbClr val="A2C722"/>
        </a:accent6>
        <a:hlink>
          <a:srgbClr val="6FB9D7"/>
        </a:hlink>
        <a:folHlink>
          <a:srgbClr val="F93D17"/>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EE384"/>
        </a:lt1>
        <a:dk2>
          <a:srgbClr val="FD8334"/>
        </a:dk2>
        <a:lt2>
          <a:srgbClr val="808080"/>
        </a:lt2>
        <a:accent1>
          <a:srgbClr val="F98EB2"/>
        </a:accent1>
        <a:accent2>
          <a:srgbClr val="FCB43E"/>
        </a:accent2>
        <a:accent3>
          <a:srgbClr val="FEEFC2"/>
        </a:accent3>
        <a:accent4>
          <a:srgbClr val="000000"/>
        </a:accent4>
        <a:accent5>
          <a:srgbClr val="FBC6D5"/>
        </a:accent5>
        <a:accent6>
          <a:srgbClr val="E4A337"/>
        </a:accent6>
        <a:hlink>
          <a:srgbClr val="FA6D73"/>
        </a:hlink>
        <a:folHlink>
          <a:srgbClr val="D264C5"/>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D4E1EE"/>
        </a:lt1>
        <a:dk2>
          <a:srgbClr val="2F84AF"/>
        </a:dk2>
        <a:lt2>
          <a:srgbClr val="808080"/>
        </a:lt2>
        <a:accent1>
          <a:srgbClr val="9899C1"/>
        </a:accent1>
        <a:accent2>
          <a:srgbClr val="4BBAC3"/>
        </a:accent2>
        <a:accent3>
          <a:srgbClr val="E6EEF5"/>
        </a:accent3>
        <a:accent4>
          <a:srgbClr val="000000"/>
        </a:accent4>
        <a:accent5>
          <a:srgbClr val="CACADD"/>
        </a:accent5>
        <a:accent6>
          <a:srgbClr val="43A8B0"/>
        </a:accent6>
        <a:hlink>
          <a:srgbClr val="7AC5B9"/>
        </a:hlink>
        <a:folHlink>
          <a:srgbClr val="719FC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576TGp_report_light__videokent.uz__</Template>
  <TotalTime>5837</TotalTime>
  <Words>1623</Words>
  <Application>Microsoft Office PowerPoint</Application>
  <PresentationFormat>Экран (4:3)</PresentationFormat>
  <Paragraphs>159</Paragraphs>
  <Slides>27</Slides>
  <Notes>2</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27</vt:i4>
      </vt:variant>
    </vt:vector>
  </HeadingPairs>
  <TitlesOfParts>
    <vt:vector size="36" baseType="lpstr">
      <vt:lpstr>Aharoni</vt:lpstr>
      <vt:lpstr>Algerian</vt:lpstr>
      <vt:lpstr>Arial</vt:lpstr>
      <vt:lpstr>Arial Black</vt:lpstr>
      <vt:lpstr>Calibri</vt:lpstr>
      <vt:lpstr>PANDA Times UZ</vt:lpstr>
      <vt:lpstr>Tahoma</vt:lpstr>
      <vt:lpstr>Times New Roman</vt:lpstr>
      <vt:lpstr>Default Design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cp:lastModifiedBy>
  <cp:revision>303</cp:revision>
  <dcterms:created xsi:type="dcterms:W3CDTF">2017-11-10T07:08:34Z</dcterms:created>
  <dcterms:modified xsi:type="dcterms:W3CDTF">2019-04-12T10:54:17Z</dcterms:modified>
</cp:coreProperties>
</file>