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38" d="100"/>
          <a:sy n="38" d="100"/>
        </p:scale>
        <p:origin x="-51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344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1160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7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6129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5673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931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6335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6972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9061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32492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0430699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6694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2952265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594159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13030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4006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F4FD4-BA7A-4FBE-BABA-359B6517F277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7798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63701" y="940631"/>
            <a:ext cx="10618372" cy="5105401"/>
          </a:xfrm>
        </p:spPr>
        <p:txBody>
          <a:bodyPr>
            <a:normAutofit fontScale="90000"/>
          </a:bodyPr>
          <a:lstStyle/>
          <a:p>
            <a:r>
              <a:rPr lang="uz-Cyrl-UZ" b="1" dirty="0">
                <a:solidFill>
                  <a:srgbClr val="FF0000"/>
                </a:solidFill>
              </a:rPr>
              <a:t>1-</a:t>
            </a:r>
            <a:r>
              <a:rPr lang="en-US" b="1" dirty="0" err="1">
                <a:solidFill>
                  <a:srgbClr val="FF0000"/>
                </a:solidFill>
              </a:rPr>
              <a:t>Mavzu</a:t>
            </a:r>
            <a:r>
              <a:rPr lang="en-US" b="1" dirty="0">
                <a:solidFill>
                  <a:srgbClr val="FF0000"/>
                </a:solidFill>
              </a:rPr>
              <a:t>: </a:t>
            </a:r>
            <a:r>
              <a:rPr lang="uz-Cyrl-UZ" i="1" dirty="0"/>
              <a:t>“</a:t>
            </a:r>
            <a:r>
              <a:rPr lang="uz-Latn-UZ" i="1" dirty="0"/>
              <a:t>Servisdagi jarayonlarni loyihalash</a:t>
            </a:r>
            <a:r>
              <a:rPr lang="uz-Cyrl-UZ" i="1" dirty="0"/>
              <a:t>” </a:t>
            </a:r>
            <a:r>
              <a:rPr lang="uz-Latn-UZ" i="1" dirty="0"/>
              <a:t>fan</a:t>
            </a:r>
            <a:r>
              <a:rPr lang="en-US" i="1" dirty="0" err="1"/>
              <a:t>i</a:t>
            </a:r>
            <a:r>
              <a:rPr lang="uz-Latn-UZ" i="1" dirty="0"/>
              <a:t>ga kirish</a:t>
            </a:r>
            <a:r>
              <a:rPr lang="en-US" i="1" dirty="0"/>
              <a:t>.</a:t>
            </a:r>
            <a:r>
              <a:rPr lang="uz-Latn-UZ" i="1" dirty="0"/>
              <a:t> Fan bo‘yicha asosiy va qo‘shimcha adabiyotlar Korxonalar va ulardagi jixozlar servis tizimi xarakteristikasi (ta’rifi).</a:t>
            </a:r>
            <a:r>
              <a:rPr lang="ru-RU" i="1" dirty="0"/>
              <a:t/>
            </a:r>
            <a:br>
              <a:rPr lang="ru-RU" i="1" dirty="0"/>
            </a:b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xmlns="" val="3084079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3967" y="624110"/>
            <a:ext cx="9009089" cy="5431916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Reja</a:t>
            </a:r>
            <a:r>
              <a:rPr lang="en-US" b="1" dirty="0" smtClean="0"/>
              <a:t>:</a:t>
            </a:r>
            <a:r>
              <a:rPr lang="uz-Latn-UZ" b="1" dirty="0"/>
              <a:t/>
            </a:r>
            <a:br>
              <a:rPr lang="uz-Latn-UZ" b="1" dirty="0"/>
            </a:br>
            <a:r>
              <a:rPr lang="ru-RU" dirty="0"/>
              <a:t/>
            </a:r>
            <a:br>
              <a:rPr lang="ru-RU" dirty="0"/>
            </a:br>
            <a:r>
              <a:rPr lang="en-US" dirty="0"/>
              <a:t>     </a:t>
            </a:r>
            <a:r>
              <a:rPr lang="en-US" dirty="0" smtClean="0"/>
              <a:t>1</a:t>
            </a:r>
            <a:r>
              <a:rPr lang="en-US" dirty="0"/>
              <a:t>. </a:t>
            </a:r>
            <a:r>
              <a:rPr lang="en-US" dirty="0" err="1"/>
              <a:t>Servis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en-US" dirty="0"/>
              <a:t> </a:t>
            </a:r>
            <a:r>
              <a:rPr lang="en-US" dirty="0" err="1"/>
              <a:t>xaqida</a:t>
            </a:r>
            <a:r>
              <a:rPr lang="en-US" dirty="0"/>
              <a:t> </a:t>
            </a:r>
            <a:r>
              <a:rPr lang="en-US" dirty="0" err="1"/>
              <a:t>ma’lumot</a:t>
            </a:r>
            <a:r>
              <a:rPr lang="en-US" dirty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     </a:t>
            </a:r>
            <a:r>
              <a:rPr lang="en-US" dirty="0" smtClean="0"/>
              <a:t>2</a:t>
            </a:r>
            <a:r>
              <a:rPr lang="en-US" dirty="0"/>
              <a:t>. </a:t>
            </a:r>
            <a:r>
              <a:rPr lang="en-US" dirty="0" err="1"/>
              <a:t>Korxonalar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jixozlar</a:t>
            </a:r>
            <a:r>
              <a:rPr lang="en-US" dirty="0"/>
              <a:t> </a:t>
            </a:r>
            <a:r>
              <a:rPr lang="en-US" dirty="0" err="1"/>
              <a:t>servis</a:t>
            </a:r>
            <a:r>
              <a:rPr lang="en-US" dirty="0"/>
              <a:t> </a:t>
            </a:r>
            <a:r>
              <a:rPr lang="en-US" dirty="0" err="1"/>
              <a:t>tizimini</a:t>
            </a:r>
            <a:r>
              <a:rPr lang="en-US" dirty="0"/>
              <a:t> </a:t>
            </a:r>
            <a:r>
              <a:rPr lang="en-US" dirty="0" err="1"/>
              <a:t>xarakteristikasi</a:t>
            </a:r>
            <a:r>
              <a:rPr lang="en-US" dirty="0"/>
              <a:t>.     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    </a:t>
            </a:r>
            <a:r>
              <a:rPr lang="en-US" dirty="0" smtClean="0"/>
              <a:t>3.</a:t>
            </a:r>
            <a:r>
              <a:rPr lang="uz-Latn-UZ" dirty="0" smtClean="0"/>
              <a:t> </a:t>
            </a:r>
            <a:r>
              <a:rPr lang="uz-Cyrl-UZ" dirty="0" smtClean="0"/>
              <a:t>Servis </a:t>
            </a:r>
            <a:r>
              <a:rPr lang="uz-Cyrl-UZ" dirty="0"/>
              <a:t>xizmatida asosiy terminlar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578469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8938" y="389744"/>
            <a:ext cx="9885674" cy="6280879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uz-Latn-UZ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Servis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xaqida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z-Latn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Mashina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va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jixozlar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doimo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ish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sharoitida</a:t>
            </a:r>
            <a:r>
              <a:rPr lang="en-US" sz="3600" dirty="0">
                <a:cs typeface="Times New Roman" panose="02020603050405020304" pitchFamily="18" charset="0"/>
              </a:rPr>
              <a:t> b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</a:t>
            </a:r>
            <a:r>
              <a:rPr lang="en-US" sz="3600" dirty="0" err="1">
                <a:cs typeface="Times New Roman" panose="02020603050405020304" pitchFamily="18" charset="0"/>
              </a:rPr>
              <a:t>lishi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uchun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ularni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tozalash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moylash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ularga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ip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</a:t>
            </a:r>
            <a:r>
              <a:rPr lang="en-US" sz="3600" dirty="0" err="1">
                <a:cs typeface="Times New Roman" panose="02020603050405020304" pitchFamily="18" charset="0"/>
              </a:rPr>
              <a:t>tkazish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ularni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texnik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xolatini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nazorat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qilish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profilaktika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qilish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ta’mirlash-tiklash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natijasida</a:t>
            </a:r>
            <a:r>
              <a:rPr lang="en-US" sz="3600" dirty="0">
                <a:cs typeface="Times New Roman" panose="02020603050405020304" pitchFamily="18" charset="0"/>
              </a:rPr>
              <a:t> t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</a:t>
            </a:r>
            <a:r>
              <a:rPr lang="en-US" sz="3600" dirty="0" err="1">
                <a:cs typeface="Times New Roman" panose="02020603050405020304" pitchFamily="18" charset="0"/>
              </a:rPr>
              <a:t>satdan</a:t>
            </a:r>
            <a:r>
              <a:rPr lang="en-US" sz="3600" dirty="0">
                <a:cs typeface="Times New Roman" panose="02020603050405020304" pitchFamily="18" charset="0"/>
              </a:rPr>
              <a:t> t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</a:t>
            </a:r>
            <a:r>
              <a:rPr lang="en-US" sz="3600" dirty="0" err="1">
                <a:cs typeface="Times New Roman" panose="02020603050405020304" pitchFamily="18" charset="0"/>
              </a:rPr>
              <a:t>xtab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qilishini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oldini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olish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bilan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bir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qatorda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ularni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agregatlarini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uzellarini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va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tizimlarini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tiklash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kerak</a:t>
            </a:r>
            <a:r>
              <a:rPr lang="en-US" sz="3600" dirty="0">
                <a:cs typeface="Times New Roman" panose="02020603050405020304" pitchFamily="18" charset="0"/>
              </a:rPr>
              <a:t>.</a:t>
            </a:r>
            <a:endParaRPr lang="ru-RU" sz="36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z-Latn-UZ" sz="3600" dirty="0" smtClean="0">
                <a:cs typeface="Times New Roman" panose="02020603050405020304" pitchFamily="18" charset="0"/>
              </a:rPr>
              <a:t>    </a:t>
            </a:r>
            <a:r>
              <a:rPr lang="en-US" sz="3600" dirty="0" err="1" smtClean="0">
                <a:cs typeface="Times New Roman" panose="02020603050405020304" pitchFamily="18" charset="0"/>
              </a:rPr>
              <a:t>Mashinalar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va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korxonalarga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xar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taraflama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tadbirlar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tizimi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keng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qamrovli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xizmatlar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servis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ya’ni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xizmat</a:t>
            </a:r>
            <a:r>
              <a:rPr lang="en-US" sz="3600" dirty="0">
                <a:cs typeface="Times New Roman" panose="02020603050405020304" pitchFamily="18" charset="0"/>
              </a:rPr>
              <a:t> k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</a:t>
            </a:r>
            <a:r>
              <a:rPr lang="en-US" sz="3600" dirty="0" err="1">
                <a:cs typeface="Times New Roman" panose="02020603050405020304" pitchFamily="18" charset="0"/>
              </a:rPr>
              <a:t>rsatishdir</a:t>
            </a:r>
            <a:r>
              <a:rPr lang="en-US" sz="3600" dirty="0">
                <a:cs typeface="Times New Roman" panose="02020603050405020304" pitchFamily="18" charset="0"/>
              </a:rPr>
              <a:t>.</a:t>
            </a:r>
            <a:endParaRPr lang="ru-RU" sz="36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uz-Latn-UZ" sz="3600" dirty="0" smtClean="0">
                <a:cs typeface="Times New Roman" panose="02020603050405020304" pitchFamily="18" charset="0"/>
              </a:rPr>
              <a:t>   </a:t>
            </a:r>
            <a:r>
              <a:rPr lang="en-US" sz="3600" dirty="0" smtClean="0">
                <a:cs typeface="Times New Roman" panose="02020603050405020304" pitchFamily="18" charset="0"/>
              </a:rPr>
              <a:t>«</a:t>
            </a:r>
            <a:r>
              <a:rPr lang="en-US" sz="3600" dirty="0" err="1">
                <a:cs typeface="Times New Roman" panose="02020603050405020304" pitchFamily="18" charset="0"/>
              </a:rPr>
              <a:t>Servis</a:t>
            </a:r>
            <a:r>
              <a:rPr lang="en-US" sz="3600" dirty="0">
                <a:cs typeface="Times New Roman" panose="02020603050405020304" pitchFamily="18" charset="0"/>
              </a:rPr>
              <a:t>» s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</a:t>
            </a:r>
            <a:r>
              <a:rPr lang="en-US" sz="3600" dirty="0" err="1">
                <a:cs typeface="Times New Roman" panose="02020603050405020304" pitchFamily="18" charset="0"/>
              </a:rPr>
              <a:t>zi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ingliz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tilidagi</a:t>
            </a:r>
            <a:r>
              <a:rPr lang="en-US" sz="3600" dirty="0">
                <a:cs typeface="Times New Roman" panose="02020603050405020304" pitchFamily="18" charset="0"/>
              </a:rPr>
              <a:t>  «SERVICE» </a:t>
            </a:r>
            <a:r>
              <a:rPr lang="en-US" sz="3600" dirty="0" err="1">
                <a:cs typeface="Times New Roman" panose="02020603050405020304" pitchFamily="18" charset="0"/>
              </a:rPr>
              <a:t>iborasidan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olingan</a:t>
            </a:r>
            <a:r>
              <a:rPr lang="en-US" sz="3600" dirty="0">
                <a:cs typeface="Times New Roman" panose="02020603050405020304" pitchFamily="18" charset="0"/>
              </a:rPr>
              <a:t> b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‘lib </a:t>
            </a:r>
            <a:r>
              <a:rPr lang="en-US" sz="3600" dirty="0" err="1">
                <a:cs typeface="Times New Roman" panose="02020603050405020304" pitchFamily="18" charset="0"/>
              </a:rPr>
              <a:t>xizmat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xizmat</a:t>
            </a:r>
            <a:r>
              <a:rPr lang="en-US" sz="3600" dirty="0">
                <a:cs typeface="Times New Roman" panose="02020603050405020304" pitchFamily="18" charset="0"/>
              </a:rPr>
              <a:t> k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</a:t>
            </a:r>
            <a:r>
              <a:rPr lang="en-US" sz="3600" dirty="0" err="1">
                <a:cs typeface="Times New Roman" panose="02020603050405020304" pitchFamily="18" charset="0"/>
              </a:rPr>
              <a:t>rsatish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ma’nostini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bildiradi</a:t>
            </a:r>
            <a:r>
              <a:rPr lang="en-US" sz="3600" dirty="0">
                <a:cs typeface="Times New Roman" panose="02020603050405020304" pitchFamily="18" charset="0"/>
              </a:rPr>
              <a:t>.</a:t>
            </a:r>
            <a:endParaRPr lang="ru-RU" sz="36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uz-Latn-UZ" sz="3600" dirty="0" smtClean="0">
                <a:cs typeface="Times New Roman" panose="02020603050405020304" pitchFamily="18" charset="0"/>
              </a:rPr>
              <a:t>   </a:t>
            </a:r>
            <a:r>
              <a:rPr lang="en-US" sz="3600" dirty="0" err="1" smtClean="0">
                <a:cs typeface="Times New Roman" panose="02020603050405020304" pitchFamily="18" charset="0"/>
              </a:rPr>
              <a:t>Xozirgi</a:t>
            </a:r>
            <a:r>
              <a:rPr lang="en-US" sz="3600" dirty="0" smtClean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zamon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servisi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dunyo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mamlakatlarida</a:t>
            </a:r>
            <a:r>
              <a:rPr lang="en-US" sz="3600" dirty="0">
                <a:cs typeface="Times New Roman" panose="02020603050405020304" pitchFamily="18" charset="0"/>
              </a:rPr>
              <a:t>  </a:t>
            </a:r>
            <a:r>
              <a:rPr lang="en-US" sz="3600" dirty="0" err="1">
                <a:cs typeface="Times New Roman" panose="02020603050405020304" pitchFamily="18" charset="0"/>
              </a:rPr>
              <a:t>keng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va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xar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taraflama</a:t>
            </a:r>
            <a:r>
              <a:rPr lang="en-US" sz="3600" dirty="0">
                <a:cs typeface="Times New Roman" panose="02020603050405020304" pitchFamily="18" charset="0"/>
              </a:rPr>
              <a:t> y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</a:t>
            </a:r>
            <a:r>
              <a:rPr lang="en-US" sz="3600" dirty="0" err="1">
                <a:cs typeface="Times New Roman" panose="02020603050405020304" pitchFamily="18" charset="0"/>
              </a:rPr>
              <a:t>lga</a:t>
            </a:r>
            <a:r>
              <a:rPr lang="en-US" sz="3600" dirty="0">
                <a:cs typeface="Times New Roman" panose="02020603050405020304" pitchFamily="18" charset="0"/>
              </a:rPr>
              <a:t> q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</a:t>
            </a:r>
            <a:r>
              <a:rPr lang="en-US" sz="3600" dirty="0" err="1">
                <a:cs typeface="Times New Roman" panose="02020603050405020304" pitchFamily="18" charset="0"/>
              </a:rPr>
              <a:t>yilgan</a:t>
            </a:r>
            <a:r>
              <a:rPr lang="en-US" sz="3600" dirty="0">
                <a:cs typeface="Times New Roman" panose="02020603050405020304" pitchFamily="18" charset="0"/>
              </a:rPr>
              <a:t> b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‘lib, u </a:t>
            </a:r>
            <a:r>
              <a:rPr lang="en-US" sz="3600" dirty="0" err="1">
                <a:cs typeface="Times New Roman" panose="02020603050405020304" pitchFamily="18" charset="0"/>
              </a:rPr>
              <a:t>mashina-jixozlarga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xizmat</a:t>
            </a:r>
            <a:r>
              <a:rPr lang="en-US" sz="3600" dirty="0">
                <a:cs typeface="Times New Roman" panose="02020603050405020304" pitchFamily="18" charset="0"/>
              </a:rPr>
              <a:t> k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</a:t>
            </a:r>
            <a:r>
              <a:rPr lang="en-US" sz="3600" dirty="0" err="1">
                <a:cs typeface="Times New Roman" panose="02020603050405020304" pitchFamily="18" charset="0"/>
              </a:rPr>
              <a:t>rsatish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ular</a:t>
            </a:r>
            <a:r>
              <a:rPr lang="en-US" sz="3600" dirty="0">
                <a:cs typeface="Times New Roman" panose="02020603050405020304" pitchFamily="18" charset="0"/>
              </a:rPr>
              <a:t> b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</a:t>
            </a:r>
            <a:r>
              <a:rPr lang="en-US" sz="3600" dirty="0" err="1">
                <a:cs typeface="Times New Roman" panose="02020603050405020304" pitchFamily="18" charset="0"/>
              </a:rPr>
              <a:t>yicha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savdo-sotiq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zaxira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qismlar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va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materiallarni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yetkazib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berish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ularni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saqlash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ishlari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bilan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bevosita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shug‘ullanadi</a:t>
            </a:r>
            <a:r>
              <a:rPr lang="en-US" sz="3600" dirty="0"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cs typeface="Times New Roman" panose="02020603050405020304" pitchFamily="18" charset="0"/>
              </a:rPr>
              <a:t>Servisni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sotsial-iqtisodiy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axamiyati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katta</a:t>
            </a:r>
            <a:r>
              <a:rPr lang="en-US" sz="3600" dirty="0">
                <a:cs typeface="Times New Roman" panose="02020603050405020304" pitchFamily="18" charset="0"/>
              </a:rPr>
              <a:t> b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‘lib, u </a:t>
            </a:r>
            <a:r>
              <a:rPr lang="en-US" sz="3600" dirty="0" err="1">
                <a:cs typeface="Times New Roman" panose="02020603050405020304" pitchFamily="18" charset="0"/>
              </a:rPr>
              <a:t>ishlab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chiqarish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tizimini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xamma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qismini</a:t>
            </a:r>
            <a:r>
              <a:rPr lang="en-US" sz="3600" dirty="0">
                <a:cs typeface="Times New Roman" panose="02020603050405020304" pitchFamily="18" charset="0"/>
              </a:rPr>
              <a:t> bet</a:t>
            </a:r>
            <a:r>
              <a:rPr lang="ru-RU" sz="3600" dirty="0">
                <a:cs typeface="Times New Roman" panose="02020603050405020304" pitchFamily="18" charset="0"/>
              </a:rPr>
              <a:t>о</a:t>
            </a:r>
            <a:r>
              <a:rPr lang="en-US" sz="3600" dirty="0">
                <a:cs typeface="Times New Roman" panose="02020603050405020304" pitchFamily="18" charset="0"/>
              </a:rPr>
              <a:t>‘</a:t>
            </a:r>
            <a:r>
              <a:rPr lang="en-US" sz="3600" dirty="0" err="1">
                <a:cs typeface="Times New Roman" panose="02020603050405020304" pitchFamily="18" charset="0"/>
              </a:rPr>
              <a:t>xtov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doyimiy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puxta</a:t>
            </a:r>
            <a:r>
              <a:rPr lang="en-US" sz="3600" dirty="0"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cs typeface="Times New Roman" panose="02020603050405020304" pitchFamily="18" charset="0"/>
              </a:rPr>
              <a:t>xavfsiz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va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iqtisodiy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kechishini</a:t>
            </a:r>
            <a:r>
              <a:rPr lang="en-US" sz="3600" dirty="0"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cs typeface="Times New Roman" panose="02020603050405020304" pitchFamily="18" charset="0"/>
              </a:rPr>
              <a:t>ta’minlaydi</a:t>
            </a:r>
            <a:r>
              <a:rPr lang="en-US" sz="3600" dirty="0">
                <a:cs typeface="Times New Roman" panose="02020603050405020304" pitchFamily="18" charset="0"/>
              </a:rPr>
              <a:t>.</a:t>
            </a:r>
            <a:endParaRPr lang="ru-RU" sz="3600" dirty="0">
              <a:cs typeface="Times New Roman" panose="02020603050405020304" pitchFamily="18" charset="0"/>
            </a:endParaRPr>
          </a:p>
          <a:p>
            <a:endParaRPr lang="ru-RU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9471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8879" y="614597"/>
            <a:ext cx="8979109" cy="52966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z-Latn-UZ" sz="2500" dirty="0" smtClean="0"/>
              <a:t>   </a:t>
            </a:r>
            <a:r>
              <a:rPr lang="en-US" sz="2500" dirty="0" err="1" smtClean="0"/>
              <a:t>Servisni</a:t>
            </a:r>
            <a:r>
              <a:rPr lang="en-US" sz="2500" dirty="0" smtClean="0"/>
              <a:t> </a:t>
            </a:r>
            <a:r>
              <a:rPr lang="en-US" sz="2500" dirty="0" err="1"/>
              <a:t>xizmatlaridan</a:t>
            </a:r>
            <a:r>
              <a:rPr lang="en-US" sz="2500" dirty="0"/>
              <a:t> </a:t>
            </a:r>
            <a:r>
              <a:rPr lang="en-US" sz="2500" dirty="0" err="1"/>
              <a:t>foydalanib</a:t>
            </a:r>
            <a:r>
              <a:rPr lang="en-US" sz="2500" dirty="0"/>
              <a:t>, k</a:t>
            </a:r>
            <a:r>
              <a:rPr lang="ru-RU" sz="2500" dirty="0"/>
              <a:t>о</a:t>
            </a:r>
            <a:r>
              <a:rPr lang="en-US" sz="2500" dirty="0"/>
              <a:t>‘</a:t>
            </a:r>
            <a:r>
              <a:rPr lang="en-US" sz="2500" dirty="0" err="1"/>
              <a:t>pmillionli</a:t>
            </a:r>
            <a:r>
              <a:rPr lang="en-US" sz="2500" dirty="0"/>
              <a:t> </a:t>
            </a:r>
            <a:r>
              <a:rPr lang="en-US" sz="2500" dirty="0" err="1"/>
              <a:t>korxonalar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mashina-jixozlarni</a:t>
            </a:r>
            <a:r>
              <a:rPr lang="en-US" sz="2500" dirty="0"/>
              <a:t> </a:t>
            </a:r>
            <a:r>
              <a:rPr lang="en-US" sz="2500" dirty="0" err="1"/>
              <a:t>egalari</a:t>
            </a:r>
            <a:r>
              <a:rPr lang="en-US" sz="2500" dirty="0"/>
              <a:t> </a:t>
            </a:r>
            <a:r>
              <a:rPr lang="en-US" sz="2500" dirty="0" err="1"/>
              <a:t>ularni</a:t>
            </a:r>
            <a:r>
              <a:rPr lang="en-US" sz="2500" dirty="0"/>
              <a:t> t</a:t>
            </a:r>
            <a:r>
              <a:rPr lang="ru-RU" sz="2500" dirty="0"/>
              <a:t>о</a:t>
            </a:r>
            <a:r>
              <a:rPr lang="en-US" sz="2500" dirty="0"/>
              <a:t>‘</a:t>
            </a:r>
            <a:r>
              <a:rPr lang="en-US" sz="2500" dirty="0" err="1"/>
              <a:t>xtovsiz</a:t>
            </a:r>
            <a:r>
              <a:rPr lang="en-US" sz="2500" dirty="0"/>
              <a:t> </a:t>
            </a:r>
            <a:r>
              <a:rPr lang="en-US" sz="2500" dirty="0" err="1"/>
              <a:t>ishlashini</a:t>
            </a:r>
            <a:r>
              <a:rPr lang="en-US" sz="2500" dirty="0"/>
              <a:t>, </a:t>
            </a:r>
            <a:r>
              <a:rPr lang="en-US" sz="2500" dirty="0" err="1"/>
              <a:t>zaxira</a:t>
            </a:r>
            <a:r>
              <a:rPr lang="en-US" sz="2500" dirty="0"/>
              <a:t> </a:t>
            </a:r>
            <a:r>
              <a:rPr lang="en-US" sz="2500" dirty="0" err="1"/>
              <a:t>qismlar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materiallar</a:t>
            </a:r>
            <a:r>
              <a:rPr lang="en-US" sz="2500" dirty="0"/>
              <a:t> </a:t>
            </a:r>
            <a:r>
              <a:rPr lang="en-US" sz="2500" dirty="0" err="1"/>
              <a:t>bilan</a:t>
            </a:r>
            <a:r>
              <a:rPr lang="en-US" sz="2500" dirty="0"/>
              <a:t> </a:t>
            </a:r>
            <a:r>
              <a:rPr lang="en-US" sz="2500" dirty="0" err="1"/>
              <a:t>ta’minlashni</a:t>
            </a:r>
            <a:r>
              <a:rPr lang="en-US" sz="2500" dirty="0"/>
              <a:t>, </a:t>
            </a:r>
            <a:r>
              <a:rPr lang="en-US" sz="2500" dirty="0" err="1"/>
              <a:t>texnik</a:t>
            </a:r>
            <a:r>
              <a:rPr lang="en-US" sz="2500" dirty="0"/>
              <a:t> </a:t>
            </a:r>
            <a:r>
              <a:rPr lang="en-US" sz="2500" dirty="0" err="1"/>
              <a:t>ekspluatatsiya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savdo</a:t>
            </a:r>
            <a:r>
              <a:rPr lang="en-US" sz="2500" dirty="0"/>
              <a:t> </a:t>
            </a:r>
            <a:r>
              <a:rPr lang="en-US" sz="2500" dirty="0" err="1"/>
              <a:t>sotiq</a:t>
            </a:r>
            <a:r>
              <a:rPr lang="en-US" sz="2500" dirty="0"/>
              <a:t> </a:t>
            </a:r>
            <a:r>
              <a:rPr lang="en-US" sz="2500" dirty="0" err="1"/>
              <a:t>bilan</a:t>
            </a:r>
            <a:r>
              <a:rPr lang="en-US" sz="2500" dirty="0"/>
              <a:t> </a:t>
            </a:r>
            <a:r>
              <a:rPr lang="en-US" sz="2500" dirty="0" err="1"/>
              <a:t>bog‘liq</a:t>
            </a:r>
            <a:r>
              <a:rPr lang="en-US" sz="2500" dirty="0"/>
              <a:t> b</a:t>
            </a:r>
            <a:r>
              <a:rPr lang="ru-RU" sz="2500" dirty="0"/>
              <a:t>о</a:t>
            </a:r>
            <a:r>
              <a:rPr lang="en-US" sz="2500" dirty="0"/>
              <a:t>‘</a:t>
            </a:r>
            <a:r>
              <a:rPr lang="en-US" sz="2500" dirty="0" err="1"/>
              <a:t>lgan</a:t>
            </a:r>
            <a:r>
              <a:rPr lang="en-US" sz="2500" dirty="0"/>
              <a:t> </a:t>
            </a:r>
            <a:r>
              <a:rPr lang="en-US" sz="2500" dirty="0" err="1"/>
              <a:t>kerakli</a:t>
            </a:r>
            <a:r>
              <a:rPr lang="en-US" sz="2500" dirty="0"/>
              <a:t> </a:t>
            </a:r>
            <a:r>
              <a:rPr lang="en-US" sz="2500" dirty="0" err="1"/>
              <a:t>axborotni</a:t>
            </a:r>
            <a:r>
              <a:rPr lang="en-US" sz="2500" dirty="0"/>
              <a:t> </a:t>
            </a:r>
            <a:r>
              <a:rPr lang="en-US" sz="2500" dirty="0" err="1"/>
              <a:t>olishni</a:t>
            </a:r>
            <a:r>
              <a:rPr lang="en-US" sz="2500" dirty="0"/>
              <a:t> </a:t>
            </a:r>
            <a:r>
              <a:rPr lang="en-US" sz="2500" dirty="0" err="1"/>
              <a:t>yuqori</a:t>
            </a:r>
            <a:r>
              <a:rPr lang="en-US" sz="2500" dirty="0"/>
              <a:t> y</a:t>
            </a:r>
            <a:r>
              <a:rPr lang="ru-RU" sz="2500" dirty="0"/>
              <a:t>о</a:t>
            </a:r>
            <a:r>
              <a:rPr lang="en-US" sz="2500" dirty="0"/>
              <a:t>‘</a:t>
            </a:r>
            <a:r>
              <a:rPr lang="en-US" sz="2500" dirty="0" err="1"/>
              <a:t>lga</a:t>
            </a:r>
            <a:r>
              <a:rPr lang="en-US" sz="2500" dirty="0"/>
              <a:t> q</a:t>
            </a:r>
            <a:r>
              <a:rPr lang="ru-RU" sz="2500" dirty="0"/>
              <a:t>о</a:t>
            </a:r>
            <a:r>
              <a:rPr lang="en-US" sz="2500" dirty="0"/>
              <a:t>‘</a:t>
            </a:r>
            <a:r>
              <a:rPr lang="en-US" sz="2500" dirty="0" err="1"/>
              <a:t>yadi</a:t>
            </a:r>
            <a:r>
              <a:rPr lang="en-US" sz="2500" dirty="0"/>
              <a:t>, </a:t>
            </a:r>
            <a:r>
              <a:rPr lang="en-US" sz="2500" dirty="0" err="1"/>
              <a:t>bu</a:t>
            </a:r>
            <a:r>
              <a:rPr lang="en-US" sz="2500" dirty="0"/>
              <a:t> </a:t>
            </a:r>
            <a:r>
              <a:rPr lang="en-US" sz="2500" dirty="0" err="1"/>
              <a:t>esa</a:t>
            </a:r>
            <a:r>
              <a:rPr lang="en-US" sz="2500" dirty="0"/>
              <a:t> </a:t>
            </a:r>
            <a:r>
              <a:rPr lang="en-US" sz="2500" dirty="0" err="1"/>
              <a:t>mamalakat</a:t>
            </a:r>
            <a:r>
              <a:rPr lang="en-US" sz="2500" dirty="0"/>
              <a:t> </a:t>
            </a:r>
            <a:r>
              <a:rPr lang="en-US" sz="2500" dirty="0" err="1"/>
              <a:t>xalqi</a:t>
            </a:r>
            <a:r>
              <a:rPr lang="en-US" sz="2500" dirty="0"/>
              <a:t> </a:t>
            </a:r>
            <a:r>
              <a:rPr lang="en-US" sz="2500" dirty="0" err="1"/>
              <a:t>ta’minotini</a:t>
            </a:r>
            <a:r>
              <a:rPr lang="en-US" sz="2500" dirty="0"/>
              <a:t> </a:t>
            </a:r>
            <a:r>
              <a:rPr lang="en-US" sz="2500" dirty="0" err="1"/>
              <a:t>farovonligini</a:t>
            </a:r>
            <a:r>
              <a:rPr lang="en-US" sz="2500" dirty="0"/>
              <a:t> </a:t>
            </a:r>
            <a:r>
              <a:rPr lang="en-US" sz="2500" dirty="0" err="1"/>
              <a:t>oshishini</a:t>
            </a:r>
            <a:r>
              <a:rPr lang="en-US" sz="2500" dirty="0"/>
              <a:t> </a:t>
            </a:r>
            <a:r>
              <a:rPr lang="en-US" sz="2500" dirty="0" err="1"/>
              <a:t>muxim</a:t>
            </a:r>
            <a:r>
              <a:rPr lang="en-US" sz="2500" dirty="0"/>
              <a:t> </a:t>
            </a:r>
            <a:r>
              <a:rPr lang="en-US" sz="2500" dirty="0" err="1"/>
              <a:t>sotsial</a:t>
            </a:r>
            <a:r>
              <a:rPr lang="en-US" sz="2500" dirty="0"/>
              <a:t> </a:t>
            </a:r>
            <a:r>
              <a:rPr lang="en-US" sz="2500" dirty="0" err="1"/>
              <a:t>faktori</a:t>
            </a:r>
            <a:r>
              <a:rPr lang="en-US" sz="2500" dirty="0"/>
              <a:t> b</a:t>
            </a:r>
            <a:r>
              <a:rPr lang="ru-RU" sz="2500" dirty="0"/>
              <a:t>о</a:t>
            </a:r>
            <a:r>
              <a:rPr lang="en-US" sz="2500" dirty="0"/>
              <a:t>‘lib </a:t>
            </a:r>
            <a:r>
              <a:rPr lang="en-US" sz="2500" dirty="0" err="1"/>
              <a:t>xizmat</a:t>
            </a:r>
            <a:r>
              <a:rPr lang="en-US" sz="2500" dirty="0"/>
              <a:t> </a:t>
            </a:r>
            <a:r>
              <a:rPr lang="en-US" sz="2500" dirty="0" err="1"/>
              <a:t>qiladi</a:t>
            </a:r>
            <a:r>
              <a:rPr lang="en-US" sz="2500" dirty="0"/>
              <a:t>.</a:t>
            </a:r>
            <a:endParaRPr lang="ru-RU" sz="2500" dirty="0"/>
          </a:p>
          <a:p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xmlns="" val="116179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8977" y="509666"/>
            <a:ext cx="9945635" cy="6115986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en-US" sz="2800" b="1" dirty="0" err="1"/>
              <a:t>Korxonalar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jixozlavr</a:t>
            </a:r>
            <a:r>
              <a:rPr lang="en-US" sz="2800" b="1" dirty="0"/>
              <a:t> </a:t>
            </a:r>
            <a:r>
              <a:rPr lang="en-US" sz="2800" b="1" dirty="0" err="1"/>
              <a:t>servis</a:t>
            </a:r>
            <a:r>
              <a:rPr lang="en-US" sz="2800" b="1" dirty="0"/>
              <a:t> </a:t>
            </a:r>
            <a:r>
              <a:rPr lang="en-US" sz="2800" b="1" dirty="0" err="1"/>
              <a:t>tizimini</a:t>
            </a:r>
            <a:r>
              <a:rPr lang="en-US" sz="2800" b="1" dirty="0"/>
              <a:t> </a:t>
            </a:r>
            <a:r>
              <a:rPr lang="en-US" sz="2800" b="1" dirty="0" err="1"/>
              <a:t>xarakteristikasi</a:t>
            </a:r>
            <a:endParaRPr lang="ru-RU" sz="2400" b="1" dirty="0"/>
          </a:p>
          <a:p>
            <a:pPr marL="0" indent="0">
              <a:buNone/>
            </a:pPr>
            <a:r>
              <a:rPr lang="en-US" sz="2400" dirty="0" err="1" smtClean="0"/>
              <a:t>Serv</a:t>
            </a:r>
            <a:r>
              <a:rPr lang="uz-Latn-UZ" sz="2400" dirty="0" smtClean="0"/>
              <a:t>i</a:t>
            </a:r>
            <a:r>
              <a:rPr lang="en-US" sz="2400" dirty="0" smtClean="0"/>
              <a:t>s </a:t>
            </a:r>
            <a:r>
              <a:rPr lang="en-US" sz="2400" dirty="0" err="1"/>
              <a:t>xizmatidan</a:t>
            </a:r>
            <a:r>
              <a:rPr lang="en-US" sz="2400" dirty="0"/>
              <a:t> </a:t>
            </a:r>
            <a:r>
              <a:rPr lang="en-US" sz="2400" dirty="0" err="1"/>
              <a:t>xozirgi</a:t>
            </a:r>
            <a:r>
              <a:rPr lang="en-US" sz="2400" dirty="0"/>
              <a:t> </a:t>
            </a:r>
            <a:r>
              <a:rPr lang="en-US" sz="2400" dirty="0" err="1"/>
              <a:t>vaqtda</a:t>
            </a:r>
            <a:r>
              <a:rPr lang="en-US" sz="2400" dirty="0"/>
              <a:t> </a:t>
            </a:r>
            <a:r>
              <a:rPr lang="en-US" sz="2400" dirty="0" err="1"/>
              <a:t>xususiy</a:t>
            </a:r>
            <a:r>
              <a:rPr lang="en-US" sz="2400" dirty="0"/>
              <a:t> </a:t>
            </a:r>
            <a:r>
              <a:rPr lang="en-US" sz="2400" dirty="0" err="1"/>
              <a:t>korxonalar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jixozlarni</a:t>
            </a:r>
            <a:r>
              <a:rPr lang="en-US" sz="2400" dirty="0"/>
              <a:t> </a:t>
            </a:r>
            <a:r>
              <a:rPr lang="en-US" sz="2400" dirty="0" err="1"/>
              <a:t>egalari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, </a:t>
            </a:r>
            <a:r>
              <a:rPr lang="en-US" sz="2400" dirty="0" err="1"/>
              <a:t>balki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pgina</a:t>
            </a:r>
            <a:r>
              <a:rPr lang="en-US" sz="2400" dirty="0"/>
              <a:t> </a:t>
            </a:r>
            <a:r>
              <a:rPr lang="en-US" sz="2400" dirty="0" err="1"/>
              <a:t>firmalar</a:t>
            </a:r>
            <a:r>
              <a:rPr lang="en-US" sz="2400" dirty="0"/>
              <a:t>, </a:t>
            </a:r>
            <a:r>
              <a:rPr lang="en-US" sz="2400" dirty="0" err="1"/>
              <a:t>tashkilotlar</a:t>
            </a:r>
            <a:r>
              <a:rPr lang="en-US" sz="2400" dirty="0"/>
              <a:t>, </a:t>
            </a:r>
            <a:r>
              <a:rPr lang="en-US" sz="2400" dirty="0" err="1"/>
              <a:t>shuningdek</a:t>
            </a:r>
            <a:r>
              <a:rPr lang="en-US" sz="2400" dirty="0"/>
              <a:t> </a:t>
            </a:r>
            <a:r>
              <a:rPr lang="ru-RU" sz="2400" dirty="0"/>
              <a:t>о</a:t>
            </a:r>
            <a:r>
              <a:rPr lang="en-US" sz="2400" dirty="0"/>
              <a:t>‘z </a:t>
            </a:r>
            <a:r>
              <a:rPr lang="en-US" sz="2400" dirty="0" err="1"/>
              <a:t>mashshina-jixozlariga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rsata</a:t>
            </a:r>
            <a:r>
              <a:rPr lang="en-US" sz="2400" dirty="0"/>
              <a:t> </a:t>
            </a:r>
            <a:r>
              <a:rPr lang="en-US" sz="2400" dirty="0" err="1"/>
              <a:t>olmaydigan</a:t>
            </a:r>
            <a:r>
              <a:rPr lang="en-US" sz="2400" dirty="0"/>
              <a:t>  </a:t>
            </a:r>
            <a:r>
              <a:rPr lang="en-US" sz="2400" dirty="0" err="1"/>
              <a:t>yigirish</a:t>
            </a:r>
            <a:r>
              <a:rPr lang="en-US" sz="2400" dirty="0"/>
              <a:t>, t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quv</a:t>
            </a:r>
            <a:r>
              <a:rPr lang="en-US" sz="2400" dirty="0"/>
              <a:t>, </a:t>
            </a:r>
            <a:r>
              <a:rPr lang="en-US" sz="2400" dirty="0" err="1"/>
              <a:t>tikuv,poyafzal</a:t>
            </a:r>
            <a:r>
              <a:rPr lang="en-US" sz="2400" dirty="0"/>
              <a:t>, </a:t>
            </a:r>
            <a:r>
              <a:rPr lang="en-US" sz="2400" dirty="0" err="1"/>
              <a:t>paxta</a:t>
            </a:r>
            <a:r>
              <a:rPr lang="en-US" sz="2400" dirty="0"/>
              <a:t> </a:t>
            </a:r>
            <a:r>
              <a:rPr lang="en-US" sz="2400" dirty="0" err="1"/>
              <a:t>tozalash</a:t>
            </a:r>
            <a:r>
              <a:rPr lang="en-US" sz="2400" dirty="0"/>
              <a:t> </a:t>
            </a:r>
            <a:r>
              <a:rPr lang="en-US" sz="2400" dirty="0" err="1"/>
              <a:t>jixozlariga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b</a:t>
            </a:r>
            <a:r>
              <a:rPr lang="ru-RU" sz="2400" dirty="0"/>
              <a:t>о</a:t>
            </a:r>
            <a:r>
              <a:rPr lang="en-US" sz="2400" dirty="0" smtClean="0"/>
              <a:t>‘</a:t>
            </a:r>
            <a:r>
              <a:rPr lang="en-US" sz="2400" dirty="0" err="1" smtClean="0"/>
              <a:t>lgan</a:t>
            </a:r>
            <a:r>
              <a:rPr lang="uz-Latn-UZ" sz="2400" dirty="0"/>
              <a:t> </a:t>
            </a:r>
            <a:r>
              <a:rPr lang="en-US" sz="2400" dirty="0" smtClean="0"/>
              <a:t>t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qimachilik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yengil</a:t>
            </a:r>
            <a:r>
              <a:rPr lang="en-US" sz="2400" dirty="0"/>
              <a:t> </a:t>
            </a:r>
            <a:r>
              <a:rPr lang="en-US" sz="2400" dirty="0" err="1"/>
              <a:t>sanoat</a:t>
            </a:r>
            <a:r>
              <a:rPr lang="en-US" sz="2400" dirty="0"/>
              <a:t> </a:t>
            </a:r>
            <a:r>
              <a:rPr lang="en-US" sz="2400" dirty="0" err="1"/>
              <a:t>korxonalari</a:t>
            </a:r>
            <a:r>
              <a:rPr lang="en-US" sz="2400" dirty="0"/>
              <a:t> </a:t>
            </a:r>
            <a:r>
              <a:rPr lang="en-US" sz="2400" dirty="0" err="1"/>
              <a:t>foydalanadi</a:t>
            </a:r>
            <a:r>
              <a:rPr lang="en-US" sz="2400" dirty="0"/>
              <a:t>.</a:t>
            </a:r>
            <a:endParaRPr lang="ru-RU" sz="2000" dirty="0"/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err="1"/>
              <a:t>Servis</a:t>
            </a:r>
            <a:r>
              <a:rPr lang="en-US" sz="2400" dirty="0"/>
              <a:t> </a:t>
            </a:r>
            <a:r>
              <a:rPr lang="en-US" sz="2400" dirty="0" err="1"/>
              <a:t>xizmatini</a:t>
            </a:r>
            <a:r>
              <a:rPr lang="en-US" sz="2400" dirty="0"/>
              <a:t> </a:t>
            </a:r>
            <a:r>
              <a:rPr lang="en-US" sz="2400" dirty="0" err="1"/>
              <a:t>xamma</a:t>
            </a:r>
            <a:r>
              <a:rPr lang="en-US" sz="2400" dirty="0"/>
              <a:t> </a:t>
            </a:r>
            <a:r>
              <a:rPr lang="en-US" sz="2400" dirty="0" err="1"/>
              <a:t>komplekslarini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guruxlarga</a:t>
            </a:r>
            <a:r>
              <a:rPr lang="en-US" sz="2400" dirty="0"/>
              <a:t> b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lish</a:t>
            </a:r>
            <a:r>
              <a:rPr lang="en-US" sz="2400" dirty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:</a:t>
            </a:r>
            <a:endParaRPr lang="ru-RU" sz="2000" dirty="0" smtClean="0"/>
          </a:p>
          <a:p>
            <a:pPr marL="0" indent="0">
              <a:buNone/>
            </a:pPr>
            <a:r>
              <a:rPr lang="en-US" sz="2400" b="1" dirty="0" smtClean="0"/>
              <a:t>-</a:t>
            </a:r>
            <a:r>
              <a:rPr lang="en-US" sz="2400" b="1" dirty="0" err="1" smtClean="0"/>
              <a:t>texnik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servis</a:t>
            </a:r>
            <a:r>
              <a:rPr lang="en-US" sz="2400" dirty="0" smtClean="0"/>
              <a:t>,</a:t>
            </a:r>
            <a:r>
              <a:rPr lang="uz-Latn-UZ" sz="2400" dirty="0" smtClean="0"/>
              <a:t> </a:t>
            </a:r>
            <a:r>
              <a:rPr lang="en-US" sz="2400" dirty="0" err="1" smtClean="0"/>
              <a:t>mashina-jixozlar</a:t>
            </a:r>
            <a:r>
              <a:rPr lang="en-US" sz="2400" dirty="0" smtClean="0"/>
              <a:t>, </a:t>
            </a:r>
            <a:r>
              <a:rPr lang="en-US" sz="2400" dirty="0" err="1" smtClean="0"/>
              <a:t>agregatlar</a:t>
            </a:r>
            <a:r>
              <a:rPr lang="en-US" sz="2400" dirty="0" smtClean="0"/>
              <a:t>, </a:t>
            </a:r>
            <a:r>
              <a:rPr lang="en-US" sz="2400" dirty="0" err="1" smtClean="0"/>
              <a:t>ularni</a:t>
            </a:r>
            <a:r>
              <a:rPr lang="en-US" sz="2400" dirty="0" smtClean="0"/>
              <a:t> </a:t>
            </a:r>
            <a:r>
              <a:rPr lang="en-US" sz="2400" dirty="0" err="1" smtClean="0"/>
              <a:t>detallari</a:t>
            </a:r>
            <a:r>
              <a:rPr lang="en-US" sz="2400" dirty="0" smtClean="0"/>
              <a:t>, </a:t>
            </a:r>
            <a:r>
              <a:rPr lang="en-US" sz="2400" dirty="0" err="1" smtClean="0"/>
              <a:t>tizimlari</a:t>
            </a:r>
            <a:r>
              <a:rPr lang="en-US" sz="2400" dirty="0" smtClean="0"/>
              <a:t>, </a:t>
            </a:r>
            <a:r>
              <a:rPr lang="en-US" sz="2400" dirty="0" err="1" smtClean="0"/>
              <a:t>xamda</a:t>
            </a:r>
            <a:r>
              <a:rPr lang="en-US" sz="2400" dirty="0" smtClean="0"/>
              <a:t> </a:t>
            </a:r>
            <a:r>
              <a:rPr lang="en-US" sz="2400" dirty="0" err="1" smtClean="0"/>
              <a:t>elektrjixozlar</a:t>
            </a:r>
            <a:r>
              <a:rPr lang="en-US" sz="2400" dirty="0" smtClean="0"/>
              <a:t> </a:t>
            </a:r>
            <a:r>
              <a:rPr lang="en-US" sz="2400" dirty="0" err="1" smtClean="0"/>
              <a:t>priborlariga</a:t>
            </a:r>
            <a:r>
              <a:rPr lang="en-US" sz="2400" dirty="0" smtClean="0"/>
              <a:t> </a:t>
            </a:r>
            <a:r>
              <a:rPr lang="en-US" sz="2400" dirty="0" err="1" smtClean="0"/>
              <a:t>xizmat</a:t>
            </a:r>
            <a:r>
              <a:rPr lang="en-US" sz="2400" dirty="0" smtClean="0"/>
              <a:t> k</a:t>
            </a:r>
            <a:r>
              <a:rPr lang="ru-RU" sz="2400" dirty="0" smtClean="0"/>
              <a:t>о</a:t>
            </a:r>
            <a:r>
              <a:rPr lang="en-US" sz="2400" dirty="0" smtClean="0"/>
              <a:t>‘</a:t>
            </a:r>
            <a:r>
              <a:rPr lang="en-US" sz="2400" dirty="0" err="1" smtClean="0"/>
              <a:t>rsatish</a:t>
            </a:r>
            <a:r>
              <a:rPr lang="en-US" sz="2400" dirty="0" smtClean="0"/>
              <a:t> b</a:t>
            </a:r>
            <a:r>
              <a:rPr lang="ru-RU" sz="2400" dirty="0" smtClean="0"/>
              <a:t>о</a:t>
            </a:r>
            <a:r>
              <a:rPr lang="en-US" sz="2400" dirty="0" smtClean="0"/>
              <a:t>‘</a:t>
            </a:r>
            <a:r>
              <a:rPr lang="en-US" sz="2400" dirty="0" err="1" smtClean="0"/>
              <a:t>yicha</a:t>
            </a:r>
            <a:r>
              <a:rPr lang="en-US" sz="2400" dirty="0" smtClean="0"/>
              <a:t> </a:t>
            </a:r>
            <a:r>
              <a:rPr lang="en-US" sz="2400" dirty="0" err="1" smtClean="0"/>
              <a:t>kompleks</a:t>
            </a:r>
            <a:r>
              <a:rPr lang="en-US" sz="2400" dirty="0" smtClean="0"/>
              <a:t> </a:t>
            </a:r>
            <a:r>
              <a:rPr lang="en-US" sz="2400" dirty="0" err="1" smtClean="0"/>
              <a:t>ishlar</a:t>
            </a:r>
            <a:r>
              <a:rPr lang="en-US" sz="2400" dirty="0" smtClean="0"/>
              <a:t>; </a:t>
            </a:r>
            <a:endParaRPr lang="ru-RU" sz="2000" dirty="0" smtClean="0"/>
          </a:p>
          <a:p>
            <a:pPr marL="0" indent="0">
              <a:buNone/>
            </a:pPr>
            <a:r>
              <a:rPr lang="en-US" sz="2400" b="1" dirty="0" smtClean="0"/>
              <a:t>-</a:t>
            </a:r>
            <a:r>
              <a:rPr lang="en-US" sz="2400" b="1" dirty="0" err="1" smtClean="0"/>
              <a:t>tijorat</a:t>
            </a:r>
            <a:r>
              <a:rPr lang="en-US" sz="2400" b="1" dirty="0" smtClean="0"/>
              <a:t> </a:t>
            </a:r>
            <a:r>
              <a:rPr lang="en-US" sz="2400" b="1" dirty="0" err="1"/>
              <a:t>servisi</a:t>
            </a:r>
            <a:r>
              <a:rPr lang="en-US" sz="2400" b="1" dirty="0"/>
              <a:t>, </a:t>
            </a:r>
            <a:r>
              <a:rPr lang="en-US" sz="2400" dirty="0" err="1" smtClean="0"/>
              <a:t>jixozlar</a:t>
            </a:r>
            <a:r>
              <a:rPr lang="en-US" sz="2400" dirty="0"/>
              <a:t>,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zaxira</a:t>
            </a:r>
            <a:r>
              <a:rPr lang="en-US" sz="2400" dirty="0"/>
              <a:t> </a:t>
            </a:r>
            <a:r>
              <a:rPr lang="en-US" sz="2400" dirty="0" err="1"/>
              <a:t>qismlari</a:t>
            </a:r>
            <a:r>
              <a:rPr lang="en-US" sz="2400" dirty="0"/>
              <a:t>, </a:t>
            </a:r>
            <a:r>
              <a:rPr lang="en-US" sz="2400" dirty="0" err="1"/>
              <a:t>materiallar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q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shimcha</a:t>
            </a:r>
            <a:r>
              <a:rPr lang="en-US" sz="2400" dirty="0"/>
              <a:t> </a:t>
            </a:r>
            <a:r>
              <a:rPr lang="en-US" sz="2400" dirty="0" err="1"/>
              <a:t>vositalar</a:t>
            </a:r>
            <a:r>
              <a:rPr lang="en-US" sz="2400" dirty="0"/>
              <a:t>, </a:t>
            </a:r>
            <a:r>
              <a:rPr lang="en-US" sz="2400" dirty="0" err="1"/>
              <a:t>moylash</a:t>
            </a:r>
            <a:r>
              <a:rPr lang="en-US" sz="2400" dirty="0"/>
              <a:t> </a:t>
            </a:r>
            <a:r>
              <a:rPr lang="en-US" sz="2400" dirty="0" err="1"/>
              <a:t>materiallari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;</a:t>
            </a:r>
            <a:r>
              <a:rPr lang="en-US" sz="2400" b="1" dirty="0"/>
              <a:t>	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943394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idx="1"/>
          </p:nvPr>
        </p:nvSpPr>
        <p:spPr>
          <a:xfrm>
            <a:off x="1648918" y="434715"/>
            <a:ext cx="9840705" cy="596608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600" b="1" dirty="0"/>
              <a:t>- </a:t>
            </a:r>
            <a:r>
              <a:rPr lang="en-US" sz="2600" b="1" dirty="0" err="1"/>
              <a:t>axborot</a:t>
            </a:r>
            <a:r>
              <a:rPr lang="en-US" sz="2600" b="1" dirty="0"/>
              <a:t> </a:t>
            </a:r>
            <a:r>
              <a:rPr lang="en-US" sz="2600" b="1" dirty="0" err="1"/>
              <a:t>servisi</a:t>
            </a:r>
            <a:r>
              <a:rPr lang="en-US" sz="2600" b="1" dirty="0"/>
              <a:t>, </a:t>
            </a:r>
            <a:r>
              <a:rPr lang="en-US" sz="2600" dirty="0" err="1"/>
              <a:t>kliyentlarni</a:t>
            </a:r>
            <a:r>
              <a:rPr lang="en-US" sz="2600" dirty="0"/>
              <a:t>, </a:t>
            </a:r>
            <a:r>
              <a:rPr lang="en-US" sz="2600" dirty="0" err="1"/>
              <a:t>servis</a:t>
            </a:r>
            <a:r>
              <a:rPr lang="en-US" sz="2600" dirty="0"/>
              <a:t> </a:t>
            </a:r>
            <a:r>
              <a:rPr lang="en-US" sz="2600" dirty="0" err="1"/>
              <a:t>xizmatiga</a:t>
            </a:r>
            <a:r>
              <a:rPr lang="en-US" sz="2600" dirty="0"/>
              <a:t> </a:t>
            </a:r>
            <a:r>
              <a:rPr lang="en-US" sz="2600" dirty="0" err="1"/>
              <a:t>muxtoj</a:t>
            </a:r>
            <a:r>
              <a:rPr lang="en-US" sz="2600" dirty="0"/>
              <a:t> b</a:t>
            </a:r>
            <a:r>
              <a:rPr lang="ru-RU" sz="2600" dirty="0"/>
              <a:t>о</a:t>
            </a:r>
            <a:r>
              <a:rPr lang="en-US" sz="2600" dirty="0"/>
              <a:t>‘</a:t>
            </a:r>
            <a:r>
              <a:rPr lang="en-US" sz="2600" dirty="0" err="1"/>
              <a:t>lganlarni</a:t>
            </a:r>
            <a:r>
              <a:rPr lang="en-US" sz="2600" dirty="0"/>
              <a:t> </a:t>
            </a:r>
            <a:r>
              <a:rPr lang="en-US" sz="2600" dirty="0" err="1"/>
              <a:t>lozim</a:t>
            </a:r>
            <a:r>
              <a:rPr lang="en-US" sz="2600" dirty="0"/>
              <a:t> </a:t>
            </a:r>
            <a:r>
              <a:rPr lang="en-US" sz="2600" dirty="0" err="1"/>
              <a:t>axborot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ta’minlash</a:t>
            </a:r>
            <a:r>
              <a:rPr lang="en-US" sz="2600" dirty="0"/>
              <a:t>, </a:t>
            </a:r>
            <a:r>
              <a:rPr lang="en-US" sz="2600" dirty="0" err="1"/>
              <a:t>mashinalar</a:t>
            </a:r>
            <a:r>
              <a:rPr lang="en-US" sz="2600" dirty="0"/>
              <a:t> b</a:t>
            </a:r>
            <a:r>
              <a:rPr lang="ru-RU" sz="2600" dirty="0"/>
              <a:t>о</a:t>
            </a:r>
            <a:r>
              <a:rPr lang="en-US" sz="2600" dirty="0"/>
              <a:t>‘</a:t>
            </a:r>
            <a:r>
              <a:rPr lang="en-US" sz="2600" dirty="0" err="1"/>
              <a:t>yicha</a:t>
            </a:r>
            <a:r>
              <a:rPr lang="en-US" sz="2600" dirty="0"/>
              <a:t> </a:t>
            </a:r>
            <a:r>
              <a:rPr lang="en-US" sz="2600" dirty="0" err="1"/>
              <a:t>xizmat</a:t>
            </a:r>
            <a:r>
              <a:rPr lang="en-US" sz="2600" dirty="0"/>
              <a:t> </a:t>
            </a:r>
            <a:r>
              <a:rPr lang="en-US" sz="2600" dirty="0" err="1"/>
              <a:t>bozorini</a:t>
            </a:r>
            <a:r>
              <a:rPr lang="en-US" sz="2600" dirty="0"/>
              <a:t> </a:t>
            </a:r>
            <a:r>
              <a:rPr lang="en-US" sz="2600" dirty="0" err="1"/>
              <a:t>doimo</a:t>
            </a:r>
            <a:r>
              <a:rPr lang="en-US" sz="2600" dirty="0"/>
              <a:t> </a:t>
            </a:r>
            <a:r>
              <a:rPr lang="ru-RU" sz="2600" dirty="0"/>
              <a:t>о</a:t>
            </a:r>
            <a:r>
              <a:rPr lang="en-US" sz="2600" dirty="0"/>
              <a:t>‘</a:t>
            </a:r>
            <a:r>
              <a:rPr lang="en-US" sz="2600" dirty="0" err="1"/>
              <a:t>rganish</a:t>
            </a:r>
            <a:r>
              <a:rPr lang="en-US" sz="2600" dirty="0"/>
              <a:t>, </a:t>
            </a:r>
            <a:r>
              <a:rPr lang="en-US" sz="2600" dirty="0" err="1"/>
              <a:t>konkret</a:t>
            </a:r>
            <a:r>
              <a:rPr lang="en-US" sz="2600" dirty="0"/>
              <a:t> </a:t>
            </a:r>
            <a:r>
              <a:rPr lang="en-US" sz="2600" dirty="0" err="1"/>
              <a:t>sharoitga</a:t>
            </a:r>
            <a:r>
              <a:rPr lang="en-US" sz="2600" dirty="0"/>
              <a:t> </a:t>
            </a:r>
            <a:r>
              <a:rPr lang="en-US" sz="2600" dirty="0" err="1"/>
              <a:t>moslashish</a:t>
            </a:r>
            <a:r>
              <a:rPr lang="en-US" sz="2600" dirty="0"/>
              <a:t>, </a:t>
            </a:r>
            <a:r>
              <a:rPr lang="en-US" sz="2600" dirty="0" err="1"/>
              <a:t>kliyentlarni</a:t>
            </a:r>
            <a:r>
              <a:rPr lang="en-US" sz="2600" dirty="0"/>
              <a:t> </a:t>
            </a:r>
            <a:r>
              <a:rPr lang="en-US" sz="2600" dirty="0" err="1"/>
              <a:t>fikr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takliflariga</a:t>
            </a:r>
            <a:r>
              <a:rPr lang="en-US" sz="2600" dirty="0"/>
              <a:t> </a:t>
            </a:r>
            <a:r>
              <a:rPr lang="en-US" sz="2600" dirty="0" err="1"/>
              <a:t>amal</a:t>
            </a:r>
            <a:r>
              <a:rPr lang="en-US" sz="2600" dirty="0"/>
              <a:t> </a:t>
            </a:r>
            <a:r>
              <a:rPr lang="en-US" sz="2600" dirty="0" err="1"/>
              <a:t>qilish</a:t>
            </a:r>
            <a:r>
              <a:rPr lang="en-US" sz="2600" dirty="0"/>
              <a:t>;</a:t>
            </a:r>
            <a:endParaRPr lang="ru-RU" sz="2600" dirty="0"/>
          </a:p>
          <a:p>
            <a:r>
              <a:rPr lang="en-US" sz="2000" dirty="0" err="1" smtClean="0"/>
              <a:t>mashina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jixozlarga</a:t>
            </a:r>
            <a:r>
              <a:rPr lang="en-US" sz="2000" dirty="0"/>
              <a:t> </a:t>
            </a:r>
            <a:r>
              <a:rPr lang="en-US" sz="2000" dirty="0" err="1"/>
              <a:t>texnik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k</a:t>
            </a:r>
            <a:r>
              <a:rPr lang="ru-RU" sz="2000" dirty="0"/>
              <a:t>о</a:t>
            </a:r>
            <a:r>
              <a:rPr lang="en-US" sz="2000" dirty="0"/>
              <a:t>‘</a:t>
            </a:r>
            <a:r>
              <a:rPr lang="en-US" sz="2000" dirty="0" err="1"/>
              <a:t>rsatish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joriy</a:t>
            </a:r>
            <a:r>
              <a:rPr lang="en-US" sz="2000" dirty="0"/>
              <a:t> </a:t>
            </a:r>
            <a:r>
              <a:rPr lang="en-US" sz="2000" dirty="0" err="1"/>
              <a:t>ta’mirlashni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;</a:t>
            </a:r>
            <a:endParaRPr lang="ru-RU" sz="2000" dirty="0"/>
          </a:p>
          <a:p>
            <a:r>
              <a:rPr lang="en-US" sz="2000" dirty="0" err="1" smtClean="0"/>
              <a:t>mashinalarni</a:t>
            </a:r>
            <a:r>
              <a:rPr lang="en-US" sz="2000" dirty="0"/>
              <a:t>, </a:t>
            </a:r>
            <a:r>
              <a:rPr lang="en-US" sz="2000" dirty="0" err="1"/>
              <a:t>agregatlarni</a:t>
            </a:r>
            <a:r>
              <a:rPr lang="en-US" sz="2000" dirty="0"/>
              <a:t>, </a:t>
            </a:r>
            <a:r>
              <a:rPr lang="en-US" sz="2000" dirty="0" err="1"/>
              <a:t>uzellarni</a:t>
            </a:r>
            <a:r>
              <a:rPr lang="en-US" sz="2000" dirty="0"/>
              <a:t>, </a:t>
            </a:r>
            <a:r>
              <a:rPr lang="en-US" sz="2000" dirty="0" err="1"/>
              <a:t>pribor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detallarni</a:t>
            </a:r>
            <a:r>
              <a:rPr lang="en-US" sz="2000" dirty="0"/>
              <a:t> </a:t>
            </a:r>
            <a:r>
              <a:rPr lang="en-US" sz="2000" dirty="0" err="1"/>
              <a:t>ta’mirlash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tiklash</a:t>
            </a:r>
            <a:r>
              <a:rPr lang="en-US" sz="2000" dirty="0"/>
              <a:t>;</a:t>
            </a:r>
            <a:endParaRPr lang="ru-RU" sz="2000" dirty="0"/>
          </a:p>
          <a:p>
            <a:r>
              <a:rPr lang="en-US" sz="2000" dirty="0" err="1" smtClean="0"/>
              <a:t>zakaz</a:t>
            </a:r>
            <a:r>
              <a:rPr lang="en-US" sz="2000" dirty="0" smtClean="0"/>
              <a:t>  </a:t>
            </a:r>
            <a:r>
              <a:rPr lang="en-US" sz="2000" dirty="0"/>
              <a:t>b</a:t>
            </a:r>
            <a:r>
              <a:rPr lang="ru-RU" sz="2000" dirty="0"/>
              <a:t>о</a:t>
            </a:r>
            <a:r>
              <a:rPr lang="en-US" sz="2000" dirty="0"/>
              <a:t>‘</a:t>
            </a:r>
            <a:r>
              <a:rPr lang="en-US" sz="2000" dirty="0" err="1"/>
              <a:t>yicha</a:t>
            </a:r>
            <a:r>
              <a:rPr lang="en-US" sz="2000" dirty="0"/>
              <a:t> </a:t>
            </a:r>
            <a:r>
              <a:rPr lang="en-US" sz="2000" dirty="0" err="1"/>
              <a:t>mashina-jixoz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agregatlar</a:t>
            </a:r>
            <a:r>
              <a:rPr lang="en-US" sz="2000" dirty="0"/>
              <a:t> </a:t>
            </a:r>
            <a:r>
              <a:rPr lang="en-US" sz="2000" dirty="0" err="1"/>
              <a:t>xolatini</a:t>
            </a:r>
            <a:r>
              <a:rPr lang="en-US" sz="2000" dirty="0"/>
              <a:t>  </a:t>
            </a:r>
            <a:r>
              <a:rPr lang="en-US" sz="2000" dirty="0" err="1"/>
              <a:t>diagnostika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;  </a:t>
            </a:r>
            <a:endParaRPr lang="ru-RU" sz="2000" dirty="0"/>
          </a:p>
          <a:p>
            <a:r>
              <a:rPr lang="en-US" sz="2000" dirty="0" err="1" smtClean="0"/>
              <a:t>joylarda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chaqirish</a:t>
            </a:r>
            <a:r>
              <a:rPr lang="en-US" sz="2000" dirty="0"/>
              <a:t> b</a:t>
            </a:r>
            <a:r>
              <a:rPr lang="ru-RU" sz="2000" dirty="0"/>
              <a:t>о</a:t>
            </a:r>
            <a:r>
              <a:rPr lang="en-US" sz="2000" dirty="0"/>
              <a:t>‘</a:t>
            </a:r>
            <a:r>
              <a:rPr lang="en-US" sz="2000" dirty="0" err="1"/>
              <a:t>yicha</a:t>
            </a:r>
            <a:r>
              <a:rPr lang="en-US" sz="2000" dirty="0"/>
              <a:t> </a:t>
            </a:r>
            <a:r>
              <a:rPr lang="en-US" sz="2000" dirty="0" err="1"/>
              <a:t>korxonalarni</a:t>
            </a:r>
            <a:r>
              <a:rPr lang="en-US" sz="2000" dirty="0"/>
              <a:t> </a:t>
            </a:r>
            <a:r>
              <a:rPr lang="en-US" sz="2000" dirty="0" err="1"/>
              <a:t>jixozlariga</a:t>
            </a:r>
            <a:r>
              <a:rPr lang="en-US" sz="2000" dirty="0"/>
              <a:t> </a:t>
            </a:r>
            <a:r>
              <a:rPr lang="en-US" sz="2000" dirty="0" err="1"/>
              <a:t>texnik</a:t>
            </a:r>
            <a:r>
              <a:rPr lang="en-US" sz="2000" dirty="0"/>
              <a:t> </a:t>
            </a:r>
            <a:r>
              <a:rPr lang="en-US" sz="2000" dirty="0" err="1"/>
              <a:t>yordam</a:t>
            </a:r>
            <a:r>
              <a:rPr lang="en-US" sz="2000" dirty="0"/>
              <a:t> </a:t>
            </a:r>
            <a:r>
              <a:rPr lang="en-US" sz="2000" dirty="0" err="1"/>
              <a:t>berish</a:t>
            </a:r>
            <a:r>
              <a:rPr lang="en-US" sz="2000" dirty="0"/>
              <a:t>; </a:t>
            </a:r>
            <a:endParaRPr lang="ru-RU" sz="2000" dirty="0"/>
          </a:p>
          <a:p>
            <a:r>
              <a:rPr lang="en-US" sz="2000" dirty="0" err="1" smtClean="0"/>
              <a:t>jixozlarni</a:t>
            </a:r>
            <a:r>
              <a:rPr lang="en-US" sz="2000" dirty="0" smtClean="0"/>
              <a:t> </a:t>
            </a:r>
            <a:r>
              <a:rPr lang="en-US" sz="2000" dirty="0" err="1"/>
              <a:t>takomillashtirish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korxonalar</a:t>
            </a:r>
            <a:r>
              <a:rPr lang="en-US" sz="2000" dirty="0"/>
              <a:t> </a:t>
            </a:r>
            <a:r>
              <a:rPr lang="en-US" sz="2000" dirty="0" err="1"/>
              <a:t>jixozlarini</a:t>
            </a:r>
            <a:r>
              <a:rPr lang="en-US" sz="2000" dirty="0"/>
              <a:t> </a:t>
            </a:r>
            <a:r>
              <a:rPr lang="en-US" sz="2000" dirty="0" err="1"/>
              <a:t>yangilash</a:t>
            </a:r>
            <a:r>
              <a:rPr lang="en-US" sz="2000" dirty="0"/>
              <a:t>;</a:t>
            </a:r>
            <a:endParaRPr lang="ru-RU" sz="2000" dirty="0"/>
          </a:p>
          <a:p>
            <a:r>
              <a:rPr lang="en-US" sz="2000" dirty="0" err="1" smtClean="0"/>
              <a:t>korxonalar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jixozlarni</a:t>
            </a:r>
            <a:r>
              <a:rPr lang="en-US" sz="2000" dirty="0"/>
              <a:t> </a:t>
            </a:r>
            <a:r>
              <a:rPr lang="en-US" sz="2000" dirty="0" err="1"/>
              <a:t>texnik</a:t>
            </a:r>
            <a:r>
              <a:rPr lang="en-US" sz="2000" dirty="0"/>
              <a:t> k</a:t>
            </a:r>
            <a:r>
              <a:rPr lang="ru-RU" sz="2000" dirty="0"/>
              <a:t>о</a:t>
            </a:r>
            <a:r>
              <a:rPr lang="en-US" sz="2000" dirty="0"/>
              <a:t>‘</a:t>
            </a:r>
            <a:r>
              <a:rPr lang="en-US" sz="2000" dirty="0" err="1"/>
              <a:t>rikka</a:t>
            </a:r>
            <a:r>
              <a:rPr lang="en-US" sz="2000" dirty="0"/>
              <a:t> </a:t>
            </a:r>
            <a:r>
              <a:rPr lang="en-US" sz="2000" dirty="0" err="1"/>
              <a:t>tayyorlash</a:t>
            </a:r>
            <a:r>
              <a:rPr lang="en-US" sz="2000" dirty="0"/>
              <a:t>;</a:t>
            </a:r>
            <a:endParaRPr lang="ru-RU" sz="2000" dirty="0"/>
          </a:p>
          <a:p>
            <a:r>
              <a:rPr lang="en-US" sz="2000" dirty="0" err="1" smtClean="0"/>
              <a:t>jixozlarni</a:t>
            </a:r>
            <a:r>
              <a:rPr lang="en-US" sz="2000" dirty="0" smtClean="0"/>
              <a:t> </a:t>
            </a:r>
            <a:r>
              <a:rPr lang="en-US" sz="2000" dirty="0" err="1"/>
              <a:t>detallariga</a:t>
            </a:r>
            <a:r>
              <a:rPr lang="en-US" sz="2000" dirty="0"/>
              <a:t> </a:t>
            </a:r>
            <a:r>
              <a:rPr lang="en-US" sz="2000" dirty="0" err="1"/>
              <a:t>korroziyaga</a:t>
            </a:r>
            <a:r>
              <a:rPr lang="en-US" sz="2000" dirty="0"/>
              <a:t> </a:t>
            </a:r>
            <a:r>
              <a:rPr lang="en-US" sz="2000" dirty="0" err="1"/>
              <a:t>qarshi</a:t>
            </a:r>
            <a:r>
              <a:rPr lang="en-US" sz="2000" dirty="0"/>
              <a:t> </a:t>
            </a:r>
            <a:r>
              <a:rPr lang="en-US" sz="2000" dirty="0" err="1"/>
              <a:t>ishlov</a:t>
            </a:r>
            <a:r>
              <a:rPr lang="en-US" sz="2000" dirty="0"/>
              <a:t> </a:t>
            </a:r>
            <a:r>
              <a:rPr lang="en-US" sz="2000" dirty="0" err="1"/>
              <a:t>berish</a:t>
            </a:r>
            <a:r>
              <a:rPr lang="en-US" sz="2000" dirty="0"/>
              <a:t>;	</a:t>
            </a:r>
            <a:endParaRPr lang="ru-RU" sz="2000" dirty="0"/>
          </a:p>
          <a:p>
            <a:r>
              <a:rPr lang="en-US" sz="2000" dirty="0" err="1" smtClean="0"/>
              <a:t>avariya</a:t>
            </a:r>
            <a:r>
              <a:rPr lang="en-US" sz="2000" dirty="0" smtClean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ishdan</a:t>
            </a:r>
            <a:r>
              <a:rPr lang="en-US" sz="2000" dirty="0"/>
              <a:t> </a:t>
            </a:r>
            <a:r>
              <a:rPr lang="en-US" sz="2000" dirty="0" err="1"/>
              <a:t>chiqqan</a:t>
            </a:r>
            <a:r>
              <a:rPr lang="en-US" sz="2000" dirty="0"/>
              <a:t> </a:t>
            </a:r>
            <a:r>
              <a:rPr lang="en-US" sz="2000" dirty="0" err="1"/>
              <a:t>mashinalarni</a:t>
            </a:r>
            <a:r>
              <a:rPr lang="en-US" sz="2000" dirty="0"/>
              <a:t> </a:t>
            </a:r>
            <a:r>
              <a:rPr lang="en-US" sz="2000" dirty="0" err="1"/>
              <a:t>tiklash</a:t>
            </a:r>
            <a:r>
              <a:rPr lang="en-US" sz="2000" dirty="0"/>
              <a:t>;	</a:t>
            </a:r>
            <a:endParaRPr lang="ru-RU" sz="2000" dirty="0"/>
          </a:p>
          <a:p>
            <a:r>
              <a:rPr lang="en-US" sz="2000" dirty="0" err="1" smtClean="0"/>
              <a:t>jixozlarni</a:t>
            </a:r>
            <a:r>
              <a:rPr lang="en-US" sz="2000" dirty="0" smtClean="0"/>
              <a:t> </a:t>
            </a:r>
            <a:r>
              <a:rPr lang="ru-RU" sz="2000" dirty="0"/>
              <a:t>о</a:t>
            </a:r>
            <a:r>
              <a:rPr lang="en-US" sz="2000" dirty="0"/>
              <a:t>‘z </a:t>
            </a:r>
            <a:r>
              <a:rPr lang="ru-RU" sz="2000" dirty="0"/>
              <a:t>о</a:t>
            </a:r>
            <a:r>
              <a:rPr lang="en-US" sz="2000" dirty="0"/>
              <a:t>‘</a:t>
            </a:r>
            <a:r>
              <a:rPr lang="en-US" sz="2000" dirty="0" err="1"/>
              <a:t>ziga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qilishini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;	</a:t>
            </a:r>
            <a:endParaRPr lang="ru-RU" sz="2000" dirty="0"/>
          </a:p>
          <a:p>
            <a:r>
              <a:rPr lang="en-US" sz="2000" dirty="0" err="1" smtClean="0"/>
              <a:t>mashina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jixozlarni</a:t>
            </a:r>
            <a:r>
              <a:rPr lang="en-US" sz="2000" dirty="0"/>
              <a:t> </a:t>
            </a:r>
            <a:r>
              <a:rPr lang="en-US" sz="2000" dirty="0" err="1"/>
              <a:t>saqlash</a:t>
            </a:r>
            <a:r>
              <a:rPr lang="en-US" sz="2000" dirty="0"/>
              <a:t>.	</a:t>
            </a:r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4140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8957" y="419725"/>
            <a:ext cx="9915655" cy="5786203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err="1"/>
              <a:t>Xususiy</a:t>
            </a:r>
            <a:r>
              <a:rPr lang="en-US" sz="2400" dirty="0"/>
              <a:t> </a:t>
            </a:r>
            <a:r>
              <a:rPr lang="en-US" sz="2400" dirty="0" err="1"/>
              <a:t>korxonalar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xususiy</a:t>
            </a:r>
            <a:r>
              <a:rPr lang="en-US" sz="2400" dirty="0"/>
              <a:t> </a:t>
            </a:r>
            <a:r>
              <a:rPr lang="en-US" sz="2400" dirty="0" err="1"/>
              <a:t>ishbilarmonlarga</a:t>
            </a:r>
            <a:r>
              <a:rPr lang="en-US" sz="2400" dirty="0"/>
              <a:t>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detallarini</a:t>
            </a:r>
            <a:r>
              <a:rPr lang="en-US" sz="2400" dirty="0"/>
              <a:t> </a:t>
            </a:r>
            <a:r>
              <a:rPr lang="en-US" sz="2400" dirty="0" err="1"/>
              <a:t>komission</a:t>
            </a:r>
            <a:r>
              <a:rPr lang="en-US" sz="2400" dirty="0"/>
              <a:t> </a:t>
            </a:r>
            <a:r>
              <a:rPr lang="en-US" sz="2400" dirty="0" err="1"/>
              <a:t>sotish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ulardan</a:t>
            </a:r>
            <a:r>
              <a:rPr lang="en-US" sz="2400" dirty="0"/>
              <a:t> </a:t>
            </a:r>
            <a:r>
              <a:rPr lang="en-US" sz="2400" dirty="0" err="1"/>
              <a:t>komission</a:t>
            </a:r>
            <a:r>
              <a:rPr lang="en-US" sz="2400" dirty="0"/>
              <a:t> </a:t>
            </a:r>
            <a:r>
              <a:rPr lang="en-US" sz="2400" dirty="0" err="1"/>
              <a:t>sotib</a:t>
            </a:r>
            <a:r>
              <a:rPr lang="en-US" sz="2400" dirty="0"/>
              <a:t> </a:t>
            </a:r>
            <a:r>
              <a:rPr lang="en-US" sz="2400" dirty="0" err="1"/>
              <a:t>olishni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.</a:t>
            </a:r>
            <a:endParaRPr lang="ru-RU" sz="2400" dirty="0"/>
          </a:p>
          <a:p>
            <a:pPr marL="0" indent="0">
              <a:buNone/>
            </a:pPr>
            <a:r>
              <a:rPr lang="en-US" sz="2400" dirty="0" err="1"/>
              <a:t>Xozirgi</a:t>
            </a:r>
            <a:r>
              <a:rPr lang="en-US" sz="2400" dirty="0"/>
              <a:t> </a:t>
            </a:r>
            <a:r>
              <a:rPr lang="en-US" sz="2400" dirty="0" err="1"/>
              <a:t>vaqtda</a:t>
            </a:r>
            <a:r>
              <a:rPr lang="en-US" sz="2400" dirty="0"/>
              <a:t> </a:t>
            </a:r>
            <a:r>
              <a:rPr lang="en-US" sz="2400" dirty="0" err="1"/>
              <a:t>servisni</a:t>
            </a:r>
            <a:r>
              <a:rPr lang="en-US" sz="2400" dirty="0"/>
              <a:t> 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zbekiston</a:t>
            </a:r>
            <a:r>
              <a:rPr lang="en-US" sz="2400" dirty="0"/>
              <a:t> t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qimachilik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yengil</a:t>
            </a:r>
            <a:r>
              <a:rPr lang="en-US" sz="2400" dirty="0"/>
              <a:t> </a:t>
            </a:r>
            <a:r>
              <a:rPr lang="en-US" sz="2400" dirty="0" err="1"/>
              <a:t>sanoatidagi</a:t>
            </a:r>
            <a:r>
              <a:rPr lang="en-US" sz="2400" dirty="0"/>
              <a:t> </a:t>
            </a:r>
            <a:r>
              <a:rPr lang="en-US" sz="2400" dirty="0" err="1"/>
              <a:t>roli</a:t>
            </a:r>
            <a:r>
              <a:rPr lang="en-US" sz="2400" dirty="0"/>
              <a:t> </a:t>
            </a:r>
            <a:r>
              <a:rPr lang="en-US" sz="2400" dirty="0" err="1"/>
              <a:t>katta</a:t>
            </a:r>
            <a:r>
              <a:rPr lang="en-US" sz="2400" dirty="0"/>
              <a:t> b</a:t>
            </a:r>
            <a:r>
              <a:rPr lang="ru-RU" sz="2400" dirty="0"/>
              <a:t>о</a:t>
            </a:r>
            <a:r>
              <a:rPr lang="en-US" sz="2400" dirty="0"/>
              <a:t>‘lib, </a:t>
            </a:r>
            <a:r>
              <a:rPr lang="en-US" sz="2400" dirty="0" err="1"/>
              <a:t>undan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pgina</a:t>
            </a:r>
            <a:r>
              <a:rPr lang="en-US" sz="2400" dirty="0"/>
              <a:t> </a:t>
            </a:r>
            <a:r>
              <a:rPr lang="en-US" sz="2400" dirty="0" err="1"/>
              <a:t>ishbilarmonlar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sanoat</a:t>
            </a:r>
            <a:r>
              <a:rPr lang="en-US" sz="2400" dirty="0"/>
              <a:t> </a:t>
            </a:r>
            <a:r>
              <a:rPr lang="en-US" sz="2400" dirty="0" err="1"/>
              <a:t>korxonalari</a:t>
            </a:r>
            <a:r>
              <a:rPr lang="en-US" sz="2400" dirty="0"/>
              <a:t> </a:t>
            </a:r>
            <a:r>
              <a:rPr lang="en-US" sz="2400" dirty="0" err="1"/>
              <a:t>foydalanmoqdalar</a:t>
            </a:r>
            <a:r>
              <a:rPr lang="en-US" sz="2400" dirty="0"/>
              <a:t>.</a:t>
            </a:r>
            <a:endParaRPr lang="ru-RU" sz="2400" dirty="0"/>
          </a:p>
          <a:p>
            <a:pPr marL="0" indent="0">
              <a:buNone/>
            </a:pPr>
            <a:r>
              <a:rPr lang="en-US" sz="2400" i="1" dirty="0" err="1"/>
              <a:t>Servis</a:t>
            </a:r>
            <a:r>
              <a:rPr lang="en-US" sz="2400" i="1" dirty="0"/>
              <a:t> </a:t>
            </a:r>
            <a:r>
              <a:rPr lang="en-US" sz="2400" dirty="0"/>
              <a:t>(</a:t>
            </a:r>
            <a:r>
              <a:rPr lang="en-US" sz="2400" i="1" dirty="0" err="1"/>
              <a:t>servis</a:t>
            </a:r>
            <a:r>
              <a:rPr lang="en-US" sz="2400" i="1" dirty="0"/>
              <a:t> </a:t>
            </a:r>
            <a:r>
              <a:rPr lang="en-US" sz="2400" i="1" dirty="0" err="1"/>
              <a:t>tizimi</a:t>
            </a:r>
            <a:r>
              <a:rPr lang="en-US" sz="2400" dirty="0"/>
              <a:t>) – </a:t>
            </a:r>
            <a:r>
              <a:rPr lang="en-US" sz="2400" dirty="0" err="1"/>
              <a:t>sotib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 smtClean="0"/>
              <a:t>, </a:t>
            </a:r>
            <a:r>
              <a:rPr lang="en-US" sz="2400" dirty="0"/>
              <a:t>t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xtovsiz</a:t>
            </a:r>
            <a:r>
              <a:rPr lang="en-US" sz="2400" dirty="0"/>
              <a:t> </a:t>
            </a:r>
            <a:r>
              <a:rPr lang="en-US" sz="2400" dirty="0" err="1"/>
              <a:t>ishlashini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, </a:t>
            </a:r>
            <a:r>
              <a:rPr lang="en-US" sz="2400" dirty="0" err="1"/>
              <a:t>effektiv</a:t>
            </a:r>
            <a:r>
              <a:rPr lang="en-US" sz="2400" dirty="0"/>
              <a:t> q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llashni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, </a:t>
            </a:r>
            <a:r>
              <a:rPr lang="en-US" sz="2400" dirty="0" err="1"/>
              <a:t>mashina-jixozlarni</a:t>
            </a:r>
            <a:r>
              <a:rPr lang="en-US" sz="2400" dirty="0"/>
              <a:t> </a:t>
            </a:r>
            <a:r>
              <a:rPr lang="en-US" sz="2400" dirty="0" err="1"/>
              <a:t>ekologik</a:t>
            </a:r>
            <a:r>
              <a:rPr lang="en-US" sz="2400" dirty="0"/>
              <a:t> </a:t>
            </a:r>
            <a:r>
              <a:rPr lang="en-US" sz="2400" dirty="0" err="1"/>
              <a:t>xavfsiz</a:t>
            </a:r>
            <a:r>
              <a:rPr lang="en-US" sz="2400" dirty="0"/>
              <a:t> </a:t>
            </a:r>
            <a:r>
              <a:rPr lang="en-US" sz="2400" dirty="0" err="1"/>
              <a:t>ishlashini</a:t>
            </a:r>
            <a:r>
              <a:rPr lang="en-US" sz="2400" dirty="0"/>
              <a:t> </a:t>
            </a:r>
            <a:r>
              <a:rPr lang="en-US" sz="2400" dirty="0" err="1"/>
              <a:t>uzoq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muddatida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 b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yicha</a:t>
            </a:r>
            <a:r>
              <a:rPr lang="en-US" sz="2400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qiymatga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rsatish</a:t>
            </a:r>
            <a:r>
              <a:rPr lang="en-US" sz="2400" dirty="0"/>
              <a:t> </a:t>
            </a:r>
            <a:r>
              <a:rPr lang="en-US" sz="2400" dirty="0" err="1"/>
              <a:t>usulidir</a:t>
            </a:r>
            <a:r>
              <a:rPr lang="en-US" sz="2400" dirty="0"/>
              <a:t>. </a:t>
            </a:r>
            <a:r>
              <a:rPr lang="en-US" sz="2400" dirty="0" err="1"/>
              <a:t>Bunda</a:t>
            </a:r>
            <a:r>
              <a:rPr lang="en-US" sz="2400" dirty="0"/>
              <a:t> </a:t>
            </a:r>
            <a:r>
              <a:rPr lang="en-US" sz="2400" i="1" dirty="0" err="1"/>
              <a:t>bajaruvchi</a:t>
            </a:r>
            <a:r>
              <a:rPr lang="en-US" sz="2400" i="1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qonun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yuridik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fizik</a:t>
            </a:r>
            <a:r>
              <a:rPr lang="en-US" sz="2400" dirty="0"/>
              <a:t> </a:t>
            </a:r>
            <a:r>
              <a:rPr lang="en-US" sz="2400" dirty="0" err="1"/>
              <a:t>fuqarolarga-mashina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kroxonalarni</a:t>
            </a:r>
            <a:r>
              <a:rPr lang="en-US" sz="2400" dirty="0"/>
              <a:t> </a:t>
            </a:r>
            <a:r>
              <a:rPr lang="en-US" sz="2400" dirty="0" err="1"/>
              <a:t>egalariga</a:t>
            </a:r>
            <a:r>
              <a:rPr lang="en-US" sz="2400" dirty="0"/>
              <a:t> (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talablarga</a:t>
            </a:r>
            <a:r>
              <a:rPr lang="en-US" sz="2400" i="1" dirty="0"/>
              <a:t>) </a:t>
            </a:r>
            <a:r>
              <a:rPr lang="en-US" sz="2400" dirty="0" err="1"/>
              <a:t>xizmat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rsatadi</a:t>
            </a:r>
            <a:r>
              <a:rPr lang="en-US" sz="2400" dirty="0"/>
              <a:t>.</a:t>
            </a:r>
            <a:r>
              <a:rPr lang="en-US" sz="2400" i="1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talabgorlar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</a:t>
            </a:r>
            <a:r>
              <a:rPr lang="en-US" sz="2400" dirty="0" err="1"/>
              <a:t>sotib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,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jixozlarni</a:t>
            </a:r>
            <a:r>
              <a:rPr lang="en-US" sz="2400" dirty="0"/>
              <a:t> </a:t>
            </a:r>
            <a:r>
              <a:rPr lang="en-US" sz="2400" dirty="0" err="1"/>
              <a:t>ta’mirlashni</a:t>
            </a:r>
            <a:r>
              <a:rPr lang="en-US" sz="2400" dirty="0"/>
              <a:t> </a:t>
            </a:r>
            <a:r>
              <a:rPr lang="en-US" sz="2400" dirty="0" err="1"/>
              <a:t>ularga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rsatishni</a:t>
            </a:r>
            <a:r>
              <a:rPr lang="en-US" sz="2400" dirty="0"/>
              <a:t> </a:t>
            </a:r>
            <a:r>
              <a:rPr lang="en-US" sz="2400" dirty="0" err="1"/>
              <a:t>zakaz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20259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4007" y="364760"/>
            <a:ext cx="9863527" cy="6493239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uz-Latn-UZ" sz="2200" i="1" dirty="0" smtClean="0"/>
              <a:t> </a:t>
            </a:r>
            <a:r>
              <a:rPr lang="en-US" sz="2600" i="1" dirty="0" err="1" smtClean="0"/>
              <a:t>Bajaruvchi</a:t>
            </a:r>
            <a:r>
              <a:rPr lang="en-US" sz="2600" i="1" dirty="0" smtClean="0"/>
              <a:t> </a:t>
            </a:r>
            <a:r>
              <a:rPr lang="en-US" sz="2600" i="1" dirty="0" err="1"/>
              <a:t>va</a:t>
            </a:r>
            <a:r>
              <a:rPr lang="en-US" sz="2600" i="1" dirty="0"/>
              <a:t> </a:t>
            </a:r>
            <a:r>
              <a:rPr lang="en-US" sz="2600" i="1" dirty="0" err="1"/>
              <a:t>xizmatni</a:t>
            </a:r>
            <a:r>
              <a:rPr lang="en-US" sz="2600" i="1" dirty="0"/>
              <a:t> </a:t>
            </a:r>
            <a:r>
              <a:rPr lang="en-US" sz="2600" i="1" dirty="0" err="1"/>
              <a:t>qabul</a:t>
            </a:r>
            <a:r>
              <a:rPr lang="en-US" sz="2600" i="1" dirty="0"/>
              <a:t> </a:t>
            </a:r>
            <a:r>
              <a:rPr lang="en-US" sz="2600" i="1" dirty="0" err="1"/>
              <a:t>qiluvchi</a:t>
            </a:r>
            <a:r>
              <a:rPr lang="en-US" sz="2600" i="1" dirty="0"/>
              <a:t> </a:t>
            </a:r>
            <a:r>
              <a:rPr lang="en-US" sz="2600" dirty="0"/>
              <a:t>b</a:t>
            </a:r>
            <a:r>
              <a:rPr lang="ru-RU" sz="2600" dirty="0"/>
              <a:t>о</a:t>
            </a:r>
            <a:r>
              <a:rPr lang="en-US" sz="2600" dirty="0"/>
              <a:t>‘lib </a:t>
            </a:r>
            <a:r>
              <a:rPr lang="en-US" sz="2600" dirty="0" err="1"/>
              <a:t>korxona</a:t>
            </a:r>
            <a:r>
              <a:rPr lang="en-US" sz="2600" dirty="0"/>
              <a:t>, </a:t>
            </a:r>
            <a:r>
              <a:rPr lang="en-US" sz="2600" dirty="0" err="1"/>
              <a:t>tashkilot</a:t>
            </a:r>
            <a:r>
              <a:rPr lang="en-US" sz="2600" dirty="0"/>
              <a:t>, b</a:t>
            </a:r>
            <a:r>
              <a:rPr lang="ru-RU" sz="2600" dirty="0"/>
              <a:t>о</a:t>
            </a:r>
            <a:r>
              <a:rPr lang="en-US" sz="2600" dirty="0"/>
              <a:t>‘</a:t>
            </a:r>
            <a:r>
              <a:rPr lang="en-US" sz="2600" dirty="0" err="1"/>
              <a:t>lim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fuqaro</a:t>
            </a:r>
            <a:r>
              <a:rPr lang="en-US" sz="2600" dirty="0"/>
              <a:t> b</a:t>
            </a:r>
            <a:r>
              <a:rPr lang="ru-RU" sz="2600" dirty="0"/>
              <a:t>о</a:t>
            </a:r>
            <a:r>
              <a:rPr lang="en-US" sz="2600" dirty="0"/>
              <a:t>‘</a:t>
            </a:r>
            <a:r>
              <a:rPr lang="en-US" sz="2600" dirty="0" err="1"/>
              <a:t>lishi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endParaRPr lang="ru-RU" sz="2200" dirty="0"/>
          </a:p>
          <a:p>
            <a:r>
              <a:rPr lang="en-US" sz="2400" i="1" dirty="0" err="1"/>
              <a:t>Texnik</a:t>
            </a:r>
            <a:r>
              <a:rPr lang="en-US" sz="2400" i="1" dirty="0"/>
              <a:t> </a:t>
            </a:r>
            <a:r>
              <a:rPr lang="en-US" sz="2400" dirty="0" err="1"/>
              <a:t>ekspluatatsiya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servis</a:t>
            </a:r>
            <a:r>
              <a:rPr lang="en-US" sz="2400" dirty="0"/>
              <a:t>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korxonalar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xizmatlarni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oshiradi</a:t>
            </a:r>
            <a:r>
              <a:rPr lang="en-US" sz="2400" dirty="0"/>
              <a:t>:</a:t>
            </a:r>
            <a:endParaRPr lang="ru-RU" sz="2400" dirty="0"/>
          </a:p>
          <a:p>
            <a:pPr lvl="0"/>
            <a:r>
              <a:rPr lang="en-US" sz="2400" dirty="0" err="1"/>
              <a:t>Korxonalar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kliyentlar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mashina-jixozlarni</a:t>
            </a:r>
            <a:r>
              <a:rPr lang="en-US" sz="2400" dirty="0"/>
              <a:t>, </a:t>
            </a:r>
            <a:r>
              <a:rPr lang="en-US" sz="2400" dirty="0" err="1"/>
              <a:t>zaxira</a:t>
            </a:r>
            <a:r>
              <a:rPr lang="en-US" sz="2400" dirty="0"/>
              <a:t> </a:t>
            </a:r>
            <a:r>
              <a:rPr lang="en-US" sz="2400" dirty="0" err="1"/>
              <a:t>qismlar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materiallarni</a:t>
            </a:r>
            <a:r>
              <a:rPr lang="en-US" sz="2400" dirty="0"/>
              <a:t>  </a:t>
            </a:r>
            <a:r>
              <a:rPr lang="en-US" sz="2400" dirty="0" err="1"/>
              <a:t>tanlaydi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yetkazib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; </a:t>
            </a:r>
            <a:endParaRPr lang="ru-RU" sz="2400" dirty="0"/>
          </a:p>
          <a:p>
            <a:pPr lvl="0"/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ishlatilgan</a:t>
            </a:r>
            <a:r>
              <a:rPr lang="en-US" sz="2400" dirty="0"/>
              <a:t> </a:t>
            </a:r>
            <a:r>
              <a:rPr lang="en-US" sz="2400" dirty="0" err="1"/>
              <a:t>jixoz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agregatlarni</a:t>
            </a:r>
            <a:r>
              <a:rPr lang="en-US" sz="2400" dirty="0"/>
              <a:t> </a:t>
            </a:r>
            <a:r>
              <a:rPr lang="en-US" sz="2400" dirty="0" err="1"/>
              <a:t>sotib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sotish</a:t>
            </a:r>
            <a:r>
              <a:rPr lang="en-US" sz="2400" dirty="0"/>
              <a:t> </a:t>
            </a:r>
            <a:r>
              <a:rPr lang="en-US" sz="2400" dirty="0" err="1"/>
              <a:t>xamda</a:t>
            </a:r>
            <a:r>
              <a:rPr lang="en-US" sz="2400" dirty="0"/>
              <a:t>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baxolash</a:t>
            </a:r>
            <a:r>
              <a:rPr lang="en-US" sz="2400" dirty="0"/>
              <a:t> </a:t>
            </a:r>
            <a:r>
              <a:rPr lang="en-US" sz="2400" dirty="0" err="1"/>
              <a:t>ishlarini</a:t>
            </a:r>
            <a:r>
              <a:rPr lang="en-US" sz="2400" dirty="0"/>
              <a:t> </a:t>
            </a:r>
            <a:r>
              <a:rPr lang="en-US" sz="2400" dirty="0" err="1"/>
              <a:t>bajaradi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sotishdan</a:t>
            </a:r>
            <a:r>
              <a:rPr lang="en-US" sz="2400" dirty="0"/>
              <a:t> </a:t>
            </a:r>
            <a:r>
              <a:rPr lang="en-US" sz="2400" dirty="0" err="1"/>
              <a:t>oldingi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garantiyalargan</a:t>
            </a:r>
            <a:r>
              <a:rPr lang="en-US" sz="2400" dirty="0"/>
              <a:t> </a:t>
            </a:r>
            <a:r>
              <a:rPr lang="en-US" sz="2400" dirty="0" err="1"/>
              <a:t>ta’mirlash</a:t>
            </a:r>
            <a:r>
              <a:rPr lang="en-US" sz="2400" dirty="0"/>
              <a:t> </a:t>
            </a:r>
            <a:r>
              <a:rPr lang="en-US" sz="2400" dirty="0" err="1"/>
              <a:t>ishlari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butun</a:t>
            </a:r>
            <a:r>
              <a:rPr lang="en-US" sz="2400" dirty="0"/>
              <a:t> </a:t>
            </a:r>
            <a:r>
              <a:rPr lang="en-US" sz="2400" dirty="0" err="1"/>
              <a:t>ekspluatatsiya</a:t>
            </a:r>
            <a:r>
              <a:rPr lang="en-US" sz="2400" dirty="0"/>
              <a:t> </a:t>
            </a:r>
            <a:r>
              <a:rPr lang="en-US" sz="2400" dirty="0" err="1"/>
              <a:t>vaqtida</a:t>
            </a:r>
            <a:r>
              <a:rPr lang="en-US" sz="2400" dirty="0"/>
              <a:t> </a:t>
            </a:r>
            <a:r>
              <a:rPr lang="en-US" sz="2400" dirty="0" err="1"/>
              <a:t>mashina-jixozlarga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ta’mirlash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asboblar</a:t>
            </a:r>
            <a:r>
              <a:rPr lang="en-US" sz="2400" dirty="0"/>
              <a:t> </a:t>
            </a:r>
            <a:r>
              <a:rPr lang="en-US" sz="2400" dirty="0" err="1"/>
              <a:t>yordamida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kuzatish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unga</a:t>
            </a:r>
            <a:r>
              <a:rPr lang="en-US" sz="2400" dirty="0"/>
              <a:t> </a:t>
            </a:r>
            <a:r>
              <a:rPr lang="en-US" sz="2400" dirty="0" err="1"/>
              <a:t>tayyorlanish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zaxira</a:t>
            </a:r>
            <a:r>
              <a:rPr lang="en-US" sz="2400" dirty="0"/>
              <a:t> </a:t>
            </a:r>
            <a:r>
              <a:rPr lang="en-US" sz="2400" dirty="0" err="1"/>
              <a:t>qismlarni</a:t>
            </a:r>
            <a:r>
              <a:rPr lang="en-US" sz="2400" dirty="0"/>
              <a:t>, </a:t>
            </a:r>
            <a:r>
              <a:rPr lang="en-US" sz="2400" dirty="0" err="1"/>
              <a:t>materiallarni</a:t>
            </a:r>
            <a:r>
              <a:rPr lang="en-US" sz="2400" dirty="0"/>
              <a:t>, </a:t>
            </a:r>
            <a:r>
              <a:rPr lang="en-US" sz="2400" dirty="0" err="1"/>
              <a:t>komplektlangan</a:t>
            </a:r>
            <a:r>
              <a:rPr lang="en-US" sz="2400" dirty="0"/>
              <a:t> </a:t>
            </a:r>
            <a:r>
              <a:rPr lang="en-US" sz="2400" dirty="0" err="1"/>
              <a:t>uzel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q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shimcha</a:t>
            </a:r>
            <a:r>
              <a:rPr lang="en-US" sz="2400" dirty="0"/>
              <a:t> </a:t>
            </a:r>
            <a:r>
              <a:rPr lang="en-US" sz="2400" dirty="0" err="1"/>
              <a:t>qismlarni</a:t>
            </a:r>
            <a:r>
              <a:rPr lang="en-US" sz="2400" dirty="0"/>
              <a:t> </a:t>
            </a:r>
            <a:r>
              <a:rPr lang="en-US" sz="2400" dirty="0" err="1"/>
              <a:t>sotish</a:t>
            </a:r>
            <a:r>
              <a:rPr lang="en-US" sz="2400" dirty="0"/>
              <a:t> </a:t>
            </a:r>
            <a:r>
              <a:rPr lang="en-US" sz="2400" dirty="0" err="1"/>
              <a:t>ishlari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mashina-jixozlarni</a:t>
            </a:r>
            <a:r>
              <a:rPr lang="en-US" sz="2400" dirty="0"/>
              <a:t> </a:t>
            </a:r>
            <a:r>
              <a:rPr lang="en-US" sz="2400" dirty="0" err="1"/>
              <a:t>prokatga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lizingga</a:t>
            </a:r>
            <a:r>
              <a:rPr lang="en-US" sz="2400" dirty="0"/>
              <a:t> </a:t>
            </a:r>
            <a:r>
              <a:rPr lang="en-US" sz="2400" dirty="0" err="1"/>
              <a:t>berish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korxonalarda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yordamni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korxonalarni</a:t>
            </a:r>
            <a:r>
              <a:rPr lang="en-US" sz="2400" dirty="0"/>
              <a:t> </a:t>
            </a:r>
            <a:r>
              <a:rPr lang="en-US" sz="2400" dirty="0" err="1"/>
              <a:t>yangidan</a:t>
            </a:r>
            <a:r>
              <a:rPr lang="en-US" sz="2400" dirty="0"/>
              <a:t> </a:t>
            </a:r>
            <a:r>
              <a:rPr lang="en-US" sz="2400" dirty="0" err="1"/>
              <a:t>jixozlash</a:t>
            </a:r>
            <a:r>
              <a:rPr lang="en-US" sz="2400" dirty="0"/>
              <a:t>, </a:t>
            </a:r>
            <a:r>
              <a:rPr lang="en-US" sz="2400" dirty="0" err="1"/>
              <a:t>takomillashtirish</a:t>
            </a:r>
            <a:r>
              <a:rPr lang="en-US" sz="2400" dirty="0"/>
              <a:t>, q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shimcha</a:t>
            </a:r>
            <a:r>
              <a:rPr lang="en-US" sz="2400" dirty="0"/>
              <a:t> </a:t>
            </a:r>
            <a:r>
              <a:rPr lang="en-US" sz="2400" dirty="0" err="1"/>
              <a:t>jixozlarni</a:t>
            </a:r>
            <a:r>
              <a:rPr lang="en-US" sz="2400" dirty="0"/>
              <a:t> </a:t>
            </a:r>
            <a:r>
              <a:rPr lang="en-US" sz="2400" dirty="0" err="1"/>
              <a:t>yetkazib</a:t>
            </a:r>
            <a:r>
              <a:rPr lang="en-US" sz="2400" dirty="0"/>
              <a:t> </a:t>
            </a:r>
            <a:r>
              <a:rPr lang="en-US" sz="2400" dirty="0" err="1"/>
              <a:t>berish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/>
              <a:t> </a:t>
            </a:r>
            <a:r>
              <a:rPr lang="en-US" sz="2400" dirty="0" err="1"/>
              <a:t>ortiqcha</a:t>
            </a:r>
            <a:r>
              <a:rPr lang="en-US" sz="2400" dirty="0"/>
              <a:t> </a:t>
            </a:r>
            <a:r>
              <a:rPr lang="en-US" sz="2400" dirty="0" err="1"/>
              <a:t>qism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otxodlani</a:t>
            </a:r>
            <a:r>
              <a:rPr lang="en-US" sz="2400" dirty="0"/>
              <a:t> </a:t>
            </a:r>
            <a:r>
              <a:rPr lang="en-US" sz="2400" dirty="0" err="1"/>
              <a:t>yig‘ish</a:t>
            </a:r>
            <a:r>
              <a:rPr lang="en-US" sz="2400" dirty="0"/>
              <a:t>, </a:t>
            </a:r>
            <a:r>
              <a:rPr lang="en-US" sz="2400" dirty="0" err="1"/>
              <a:t>utillash</a:t>
            </a:r>
            <a:r>
              <a:rPr lang="en-US" sz="2400" dirty="0"/>
              <a:t>, </a:t>
            </a:r>
            <a:r>
              <a:rPr lang="en-US" sz="2400" dirty="0" err="1"/>
              <a:t>qayta</a:t>
            </a:r>
            <a:r>
              <a:rPr lang="en-US" sz="2400" dirty="0"/>
              <a:t> </a:t>
            </a:r>
            <a:r>
              <a:rPr lang="en-US" sz="2400" dirty="0" err="1"/>
              <a:t>ishlashga</a:t>
            </a:r>
            <a:r>
              <a:rPr lang="en-US" sz="2400" dirty="0"/>
              <a:t> j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natish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Korxonalar</a:t>
            </a:r>
            <a:r>
              <a:rPr lang="en-US" sz="2400" dirty="0"/>
              <a:t> </a:t>
            </a:r>
            <a:r>
              <a:rPr lang="en-US" sz="2400" dirty="0" err="1"/>
              <a:t>egalariga</a:t>
            </a:r>
            <a:r>
              <a:rPr lang="en-US" sz="2400" dirty="0"/>
              <a:t> </a:t>
            </a:r>
            <a:r>
              <a:rPr lang="en-US" sz="2400" dirty="0" err="1"/>
              <a:t>axborotni</a:t>
            </a:r>
            <a:r>
              <a:rPr lang="en-US" sz="2400" dirty="0"/>
              <a:t> </a:t>
            </a:r>
            <a:r>
              <a:rPr lang="en-US" sz="2400" dirty="0" err="1"/>
              <a:t>yetkazib</a:t>
            </a:r>
            <a:r>
              <a:rPr lang="en-US" sz="2400" dirty="0"/>
              <a:t> </a:t>
            </a:r>
            <a:r>
              <a:rPr lang="en-US" sz="2400" dirty="0" err="1"/>
              <a:t>berish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Korxonalar</a:t>
            </a:r>
            <a:r>
              <a:rPr lang="en-US" sz="2400" dirty="0"/>
              <a:t> </a:t>
            </a:r>
            <a:r>
              <a:rPr lang="en-US" sz="2400" dirty="0" err="1"/>
              <a:t>ishchilarini</a:t>
            </a:r>
            <a:r>
              <a:rPr lang="en-US" sz="2400" dirty="0"/>
              <a:t>, </a:t>
            </a:r>
            <a:r>
              <a:rPr lang="en-US" sz="2400" dirty="0" err="1"/>
              <a:t>ishbilarmonlarni</a:t>
            </a:r>
            <a:r>
              <a:rPr lang="en-US" sz="2400" dirty="0"/>
              <a:t>, </a:t>
            </a:r>
            <a:r>
              <a:rPr lang="en-US" sz="2400" dirty="0" err="1"/>
              <a:t>fizik</a:t>
            </a:r>
            <a:r>
              <a:rPr lang="en-US" sz="2400" dirty="0"/>
              <a:t> </a:t>
            </a:r>
            <a:r>
              <a:rPr lang="en-US" sz="2400" dirty="0" err="1"/>
              <a:t>xususiy</a:t>
            </a:r>
            <a:r>
              <a:rPr lang="en-US" sz="2400" dirty="0"/>
              <a:t> </a:t>
            </a:r>
            <a:r>
              <a:rPr lang="en-US" sz="2400" dirty="0" err="1"/>
              <a:t>fuqarolarni</a:t>
            </a:r>
            <a:r>
              <a:rPr lang="en-US" sz="2400" dirty="0"/>
              <a:t> 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qitish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ularga</a:t>
            </a:r>
            <a:r>
              <a:rPr lang="en-US" sz="2400" dirty="0"/>
              <a:t> </a:t>
            </a:r>
            <a:r>
              <a:rPr lang="en-US" sz="2400" dirty="0" err="1"/>
              <a:t>konsultatsiyalarni</a:t>
            </a:r>
            <a:r>
              <a:rPr lang="en-US" sz="2400" dirty="0"/>
              <a:t> </a:t>
            </a:r>
            <a:r>
              <a:rPr lang="en-US" sz="2400" dirty="0" err="1"/>
              <a:t>berish</a:t>
            </a:r>
            <a:r>
              <a:rPr lang="en-US" sz="2400" dirty="0"/>
              <a:t>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67948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8937" y="374753"/>
            <a:ext cx="9968459" cy="61159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u="sng" dirty="0"/>
              <a:t>«</a:t>
            </a:r>
            <a:r>
              <a:rPr lang="en-US" sz="2400" b="1" u="sng" dirty="0" err="1"/>
              <a:t>Servis</a:t>
            </a:r>
            <a:r>
              <a:rPr lang="en-US" sz="2400" b="1" u="sng" dirty="0"/>
              <a:t> </a:t>
            </a:r>
            <a:r>
              <a:rPr lang="en-US" sz="2400" b="1" u="sng" dirty="0" err="1"/>
              <a:t>jarayonlarini</a:t>
            </a:r>
            <a:r>
              <a:rPr lang="en-US" sz="2400" b="1" u="sng" dirty="0"/>
              <a:t> </a:t>
            </a:r>
            <a:r>
              <a:rPr lang="en-US" sz="2400" b="1" u="sng" dirty="0" err="1"/>
              <a:t>loyixalash</a:t>
            </a:r>
            <a:r>
              <a:rPr lang="en-US" sz="2400" b="1" u="sng" dirty="0"/>
              <a:t>»</a:t>
            </a:r>
            <a:r>
              <a:rPr lang="en-US" sz="2400" dirty="0"/>
              <a:t> </a:t>
            </a:r>
            <a:r>
              <a:rPr lang="en-US" sz="2400" dirty="0" err="1"/>
              <a:t>fanini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maqsadi</a:t>
            </a:r>
            <a:r>
              <a:rPr lang="en-US" sz="2400" dirty="0"/>
              <a:t>  t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qimachilik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yengil</a:t>
            </a:r>
            <a:r>
              <a:rPr lang="en-US" sz="2400" dirty="0"/>
              <a:t> </a:t>
            </a:r>
            <a:r>
              <a:rPr lang="en-US" sz="2400" dirty="0" err="1"/>
              <a:t>sanoat</a:t>
            </a:r>
            <a:r>
              <a:rPr lang="en-US" sz="2400" dirty="0"/>
              <a:t> </a:t>
            </a:r>
            <a:r>
              <a:rPr lang="en-US" sz="2400" dirty="0" err="1"/>
              <a:t>korxonalari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raqobatga</a:t>
            </a:r>
            <a:r>
              <a:rPr lang="en-US" sz="2400" dirty="0"/>
              <a:t> </a:t>
            </a:r>
            <a:r>
              <a:rPr lang="en-US" sz="2400" dirty="0" err="1"/>
              <a:t>bardoshli</a:t>
            </a:r>
            <a:r>
              <a:rPr lang="en-US" sz="2400" dirty="0"/>
              <a:t> professional </a:t>
            </a:r>
            <a:r>
              <a:rPr lang="en-US" sz="2400" dirty="0" err="1"/>
              <a:t>bakalavr</a:t>
            </a:r>
            <a:r>
              <a:rPr lang="en-US" sz="2400" dirty="0"/>
              <a:t> – </a:t>
            </a:r>
            <a:r>
              <a:rPr lang="en-US" sz="2400" dirty="0" err="1"/>
              <a:t>muxandislarni</a:t>
            </a:r>
            <a:r>
              <a:rPr lang="en-US" sz="2400" dirty="0"/>
              <a:t> </a:t>
            </a:r>
            <a:r>
              <a:rPr lang="en-US" sz="2400" dirty="0" err="1"/>
              <a:t>mashina-jixozlarni</a:t>
            </a:r>
            <a:r>
              <a:rPr lang="en-US" sz="2400" dirty="0"/>
              <a:t> </a:t>
            </a:r>
            <a:r>
              <a:rPr lang="en-US" sz="2400" dirty="0" err="1"/>
              <a:t>ishlatish</a:t>
            </a:r>
            <a:r>
              <a:rPr lang="en-US" sz="2400" dirty="0"/>
              <a:t> </a:t>
            </a:r>
            <a:r>
              <a:rPr lang="en-US" sz="2400" dirty="0" err="1"/>
              <a:t>davomida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xolati</a:t>
            </a:r>
            <a:r>
              <a:rPr lang="en-US" sz="2400" dirty="0"/>
              <a:t> 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zgarishi</a:t>
            </a:r>
            <a:r>
              <a:rPr lang="en-US" sz="2400" dirty="0"/>
              <a:t> </a:t>
            </a:r>
            <a:r>
              <a:rPr lang="en-US" sz="2400" dirty="0" err="1"/>
              <a:t>qonuniyatlarini</a:t>
            </a:r>
            <a:r>
              <a:rPr lang="en-US" sz="2400" dirty="0"/>
              <a:t> </a:t>
            </a:r>
            <a:r>
              <a:rPr lang="en-US" sz="2400" dirty="0" err="1"/>
              <a:t>ochish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, </a:t>
            </a:r>
            <a:r>
              <a:rPr lang="en-US" sz="2400" dirty="0" err="1"/>
              <a:t>energiya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resurslarni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sarflash</a:t>
            </a:r>
            <a:r>
              <a:rPr lang="en-US" sz="2400" dirty="0"/>
              <a:t> y</a:t>
            </a:r>
            <a:r>
              <a:rPr lang="ru-RU" sz="2400" dirty="0"/>
              <a:t>о</a:t>
            </a:r>
            <a:r>
              <a:rPr lang="en-US" sz="2400" dirty="0"/>
              <a:t>‘li </a:t>
            </a:r>
            <a:r>
              <a:rPr lang="en-US" sz="2400" dirty="0" err="1"/>
              <a:t>bilan</a:t>
            </a:r>
            <a:r>
              <a:rPr lang="en-US" sz="2400" dirty="0"/>
              <a:t>, </a:t>
            </a:r>
            <a:r>
              <a:rPr lang="en-US" sz="2400" dirty="0" err="1"/>
              <a:t>zamonaviy</a:t>
            </a:r>
            <a:r>
              <a:rPr lang="en-US" sz="2400" dirty="0"/>
              <a:t> </a:t>
            </a:r>
            <a:r>
              <a:rPr lang="en-US" sz="2400" dirty="0" err="1"/>
              <a:t>usul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asboblar</a:t>
            </a:r>
            <a:r>
              <a:rPr lang="en-US" sz="2400" dirty="0"/>
              <a:t> </a:t>
            </a:r>
            <a:r>
              <a:rPr lang="en-US" sz="2400" dirty="0" err="1"/>
              <a:t>yordamida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ekologik</a:t>
            </a:r>
            <a:r>
              <a:rPr lang="en-US" sz="2400" dirty="0"/>
              <a:t> </a:t>
            </a:r>
            <a:r>
              <a:rPr lang="en-US" sz="2400" dirty="0" err="1"/>
              <a:t>xavfsizligini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. 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658676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3869" y="449705"/>
            <a:ext cx="9780743" cy="595109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b="1" dirty="0" smtClean="0"/>
              <a:t>  </a:t>
            </a:r>
            <a:r>
              <a:rPr lang="uz-Cyrl-UZ" sz="2400" b="1" dirty="0"/>
              <a:t>Servis xizmatida asosiy </a:t>
            </a:r>
            <a:r>
              <a:rPr lang="uz-Cyrl-UZ" sz="2400" b="1" dirty="0" smtClean="0"/>
              <a:t>terminlar</a:t>
            </a:r>
            <a:endParaRPr lang="ru-RU" sz="2400" dirty="0"/>
          </a:p>
          <a:p>
            <a:pPr marL="0" indent="0">
              <a:buNone/>
            </a:pPr>
            <a:r>
              <a:rPr lang="ru-RU" sz="2400" dirty="0"/>
              <a:t>Har qanday mashinaning ishlash qobiliyati va ishonchliligi ma’lum kо‘rsatkichlarga ega bо‘lib, unnng sifati shu kо‘rsatkichlar bilan xarakterlanadi.</a:t>
            </a:r>
          </a:p>
          <a:p>
            <a:pPr marL="0" indent="0">
              <a:buNone/>
            </a:pPr>
            <a:r>
              <a:rPr lang="en-US" sz="2400" b="1" dirty="0" err="1"/>
              <a:t>Ishlash</a:t>
            </a:r>
            <a:r>
              <a:rPr lang="en-US" sz="2400" b="1" dirty="0"/>
              <a:t> </a:t>
            </a:r>
            <a:r>
              <a:rPr lang="en-US" sz="2400" b="1" dirty="0" err="1"/>
              <a:t>qobiliyati</a:t>
            </a:r>
            <a:r>
              <a:rPr lang="en-US" sz="2400" b="1" dirty="0"/>
              <a:t> </a:t>
            </a:r>
            <a:r>
              <a:rPr lang="en-US" sz="2400" dirty="0"/>
              <a:t>— </a:t>
            </a:r>
            <a:r>
              <a:rPr lang="en-US" sz="2400" dirty="0" err="1"/>
              <a:t>mashina</a:t>
            </a:r>
            <a:r>
              <a:rPr lang="en-US" sz="2400" dirty="0"/>
              <a:t> (</a:t>
            </a:r>
            <a:r>
              <a:rPr lang="en-US" sz="2400" dirty="0" err="1"/>
              <a:t>mexanizm</a:t>
            </a:r>
            <a:r>
              <a:rPr lang="en-US" sz="2400" dirty="0"/>
              <a:t>)</a:t>
            </a:r>
            <a:r>
              <a:rPr lang="en-US" sz="2400" dirty="0" err="1"/>
              <a:t>ning</a:t>
            </a:r>
            <a:r>
              <a:rPr lang="en-US" sz="2400" dirty="0"/>
              <a:t> </a:t>
            </a:r>
            <a:r>
              <a:rPr lang="en-US" sz="2400" dirty="0" err="1"/>
              <a:t>shunday</a:t>
            </a:r>
            <a:r>
              <a:rPr lang="en-US" sz="2400" dirty="0"/>
              <a:t> </a:t>
            </a:r>
            <a:r>
              <a:rPr lang="en-US" sz="2400" dirty="0" err="1"/>
              <a:t>holatiki</a:t>
            </a:r>
            <a:r>
              <a:rPr lang="en-US" sz="2400" dirty="0"/>
              <a:t>, </a:t>
            </a:r>
            <a:r>
              <a:rPr lang="en-US" sz="2400" dirty="0" err="1"/>
              <a:t>bunda</a:t>
            </a:r>
            <a:r>
              <a:rPr lang="en-US" sz="2400" dirty="0"/>
              <a:t> u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talablarga</a:t>
            </a:r>
            <a:r>
              <a:rPr lang="en-US" sz="2400" dirty="0"/>
              <a:t> </a:t>
            </a:r>
            <a:r>
              <a:rPr lang="en-US" sz="2400" dirty="0" err="1"/>
              <a:t>javob</a:t>
            </a:r>
            <a:r>
              <a:rPr lang="en-US" sz="2400" dirty="0"/>
              <a:t> </a:t>
            </a:r>
            <a:r>
              <a:rPr lang="en-US" sz="2400" dirty="0" err="1"/>
              <a:t>bera</a:t>
            </a:r>
            <a:r>
              <a:rPr lang="en-US" sz="2400" dirty="0"/>
              <a:t> </a:t>
            </a:r>
            <a:r>
              <a:rPr lang="en-US" sz="2400" dirty="0" err="1"/>
              <a:t>oladigan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rsatkichlar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ishlaydi</a:t>
            </a:r>
            <a:r>
              <a:rPr lang="en-US" sz="2400" dirty="0"/>
              <a:t>.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r>
              <a:rPr lang="en-US" sz="2400" dirty="0" err="1"/>
              <a:t>quvvat</a:t>
            </a:r>
            <a:r>
              <a:rPr lang="en-US" sz="2400" dirty="0"/>
              <a:t>, </a:t>
            </a:r>
            <a:r>
              <a:rPr lang="en-US" sz="2400" dirty="0" err="1"/>
              <a:t>tezlik</a:t>
            </a:r>
            <a:r>
              <a:rPr lang="en-US" sz="2400" dirty="0"/>
              <a:t>,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unumi</a:t>
            </a:r>
            <a:r>
              <a:rPr lang="en-US" sz="2400" dirty="0"/>
              <a:t>, </a:t>
            </a:r>
            <a:r>
              <a:rPr lang="en-US" sz="2400" dirty="0" err="1"/>
              <a:t>yonilg‘i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moy</a:t>
            </a:r>
            <a:r>
              <a:rPr lang="en-US" sz="2400" dirty="0"/>
              <a:t> </a:t>
            </a:r>
            <a:r>
              <a:rPr lang="en-US" sz="2400" dirty="0" err="1"/>
              <a:t>sarfi</a:t>
            </a:r>
            <a:r>
              <a:rPr lang="en-US" sz="2400" dirty="0"/>
              <a:t>, </a:t>
            </a:r>
            <a:r>
              <a:rPr lang="en-US" sz="2400" dirty="0" err="1"/>
              <a:t>tortish</a:t>
            </a:r>
            <a:r>
              <a:rPr lang="en-US" sz="2400" dirty="0"/>
              <a:t> </a:t>
            </a:r>
            <a:r>
              <a:rPr lang="en-US" sz="2400" dirty="0" err="1"/>
              <a:t>qarshiligi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iste’mol</a:t>
            </a:r>
            <a:r>
              <a:rPr lang="en-US" sz="2400" dirty="0"/>
              <a:t> </a:t>
            </a:r>
            <a:r>
              <a:rPr lang="en-US" sz="2400" dirty="0" err="1"/>
              <a:t>quvvati</a:t>
            </a:r>
            <a:r>
              <a:rPr lang="en-US" sz="2400" dirty="0"/>
              <a:t>;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sifati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rsatkichlarni</a:t>
            </a:r>
            <a:r>
              <a:rPr lang="en-US" sz="2400" dirty="0"/>
              <a:t> 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asosiysi</a:t>
            </a:r>
            <a:r>
              <a:rPr lang="en-US" sz="2400" dirty="0"/>
              <a:t> 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chikarilgan</a:t>
            </a:r>
            <a:r>
              <a:rPr lang="en-US" sz="2400" dirty="0"/>
              <a:t>  </a:t>
            </a:r>
            <a:r>
              <a:rPr lang="en-US" sz="2400" dirty="0" err="1"/>
              <a:t>maxsulot</a:t>
            </a:r>
            <a:r>
              <a:rPr lang="en-US" sz="2400" dirty="0"/>
              <a:t> </a:t>
            </a:r>
            <a:r>
              <a:rPr lang="en-US" sz="2400" dirty="0" err="1"/>
              <a:t>sifati</a:t>
            </a:r>
            <a:r>
              <a:rPr lang="en-US" sz="2400" dirty="0"/>
              <a:t> , </a:t>
            </a:r>
            <a:r>
              <a:rPr lang="en-US" sz="2400" dirty="0" err="1"/>
              <a:t>yigirish</a:t>
            </a:r>
            <a:r>
              <a:rPr lang="en-US" sz="2400" dirty="0"/>
              <a:t> </a:t>
            </a:r>
            <a:r>
              <a:rPr lang="en-US" sz="2400" dirty="0" err="1"/>
              <a:t>mashinasida</a:t>
            </a:r>
            <a:r>
              <a:rPr lang="en-US" sz="2400" dirty="0"/>
              <a:t> </a:t>
            </a:r>
            <a:r>
              <a:rPr lang="en-US" sz="2400" dirty="0" err="1"/>
              <a:t>ip</a:t>
            </a:r>
            <a:r>
              <a:rPr lang="en-US" sz="2400" dirty="0"/>
              <a:t>, </a:t>
            </a:r>
            <a:r>
              <a:rPr lang="en-US" sz="2400" dirty="0" err="1"/>
              <a:t>tukuvda</a:t>
            </a:r>
            <a:r>
              <a:rPr lang="en-US" sz="2400" dirty="0"/>
              <a:t> </a:t>
            </a:r>
            <a:r>
              <a:rPr lang="en-US" sz="2400" dirty="0" err="1"/>
              <a:t>mato,paxta</a:t>
            </a:r>
            <a:r>
              <a:rPr lang="en-US" sz="2400" dirty="0"/>
              <a:t> </a:t>
            </a:r>
            <a:r>
              <a:rPr lang="en-US" sz="2400" dirty="0" err="1"/>
              <a:t>sanoatida</a:t>
            </a:r>
            <a:r>
              <a:rPr lang="en-US" sz="2400" dirty="0"/>
              <a:t>  </a:t>
            </a:r>
            <a:r>
              <a:rPr lang="en-US" sz="2400" dirty="0" err="1"/>
              <a:t>tola</a:t>
            </a:r>
            <a:r>
              <a:rPr lang="en-US" sz="2400" dirty="0"/>
              <a:t> 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xokazolar</a:t>
            </a:r>
            <a:r>
              <a:rPr lang="en-US" sz="2400" dirty="0"/>
              <a:t>.</a:t>
            </a:r>
            <a:endParaRPr lang="ru-RU" sz="2400" dirty="0"/>
          </a:p>
          <a:p>
            <a:pPr marL="0" indent="0">
              <a:buNone/>
            </a:pPr>
            <a:r>
              <a:rPr lang="en-US" sz="2400" dirty="0"/>
              <a:t>Agar </a:t>
            </a:r>
            <a:r>
              <a:rPr lang="en-US" sz="2400" dirty="0" err="1"/>
              <a:t>mashinaning</a:t>
            </a:r>
            <a:r>
              <a:rPr lang="en-US" sz="2400" dirty="0"/>
              <a:t> </a:t>
            </a:r>
            <a:r>
              <a:rPr lang="en-US" sz="2400" dirty="0" err="1"/>
              <a:t>holati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talablarning</a:t>
            </a:r>
            <a:r>
              <a:rPr lang="en-US" sz="2400" dirty="0"/>
              <a:t> </a:t>
            </a:r>
            <a:r>
              <a:rPr lang="en-US" sz="2400" dirty="0" err="1"/>
              <a:t>loaqal</a:t>
            </a:r>
            <a:r>
              <a:rPr lang="en-US" sz="2400" dirty="0"/>
              <a:t> </a:t>
            </a:r>
            <a:r>
              <a:rPr lang="en-US" sz="2400" dirty="0" err="1"/>
              <a:t>birortasiga</a:t>
            </a:r>
            <a:r>
              <a:rPr lang="en-US" sz="2400" dirty="0"/>
              <a:t> </a:t>
            </a:r>
            <a:r>
              <a:rPr lang="en-US" sz="2400" dirty="0" err="1"/>
              <a:t>mos</a:t>
            </a:r>
            <a:r>
              <a:rPr lang="en-US" sz="2400" dirty="0"/>
              <a:t> </a:t>
            </a:r>
            <a:r>
              <a:rPr lang="en-US" sz="2400" dirty="0" err="1"/>
              <a:t>kelmasa</a:t>
            </a:r>
            <a:r>
              <a:rPr lang="en-US" sz="2400" dirty="0"/>
              <a:t> (</a:t>
            </a:r>
            <a:r>
              <a:rPr lang="en-US" sz="2400" dirty="0" err="1"/>
              <a:t>javob</a:t>
            </a:r>
            <a:r>
              <a:rPr lang="en-US" sz="2400" dirty="0"/>
              <a:t> </a:t>
            </a:r>
            <a:r>
              <a:rPr lang="en-US" sz="2400" dirty="0" err="1"/>
              <a:t>bermasa</a:t>
            </a:r>
            <a:r>
              <a:rPr lang="en-US" sz="2400" dirty="0"/>
              <a:t>) u </a:t>
            </a:r>
            <a:r>
              <a:rPr lang="en-US" sz="2400" dirty="0" err="1"/>
              <a:t>buzuq</a:t>
            </a:r>
            <a:r>
              <a:rPr lang="en-US" sz="2400" dirty="0"/>
              <a:t> </a:t>
            </a:r>
            <a:r>
              <a:rPr lang="en-US" sz="2400" dirty="0" err="1"/>
              <a:t>xisoblanadi</a:t>
            </a:r>
            <a:r>
              <a:rPr lang="en-US" sz="2400" dirty="0"/>
              <a:t>. Lenin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nuqson</a:t>
            </a:r>
            <a:r>
              <a:rPr lang="en-US" sz="2400" dirty="0"/>
              <a:t> </a:t>
            </a:r>
            <a:r>
              <a:rPr lang="en-US" sz="2400" dirty="0" err="1"/>
              <a:t>mashinaning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qobiliyatini</a:t>
            </a:r>
            <a:r>
              <a:rPr lang="en-US" sz="2400" dirty="0"/>
              <a:t> y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qotmaydi</a:t>
            </a:r>
            <a:r>
              <a:rPr lang="en-US" sz="2400" dirty="0"/>
              <a:t>. </a:t>
            </a:r>
            <a:r>
              <a:rPr lang="en-US" sz="2400" dirty="0" err="1"/>
              <a:t>Masa­lan</a:t>
            </a:r>
            <a:r>
              <a:rPr lang="en-US" sz="2400" dirty="0"/>
              <a:t>, </a:t>
            </a:r>
            <a:r>
              <a:rPr lang="en-US" sz="2400" dirty="0" err="1"/>
              <a:t>mashinaning</a:t>
            </a:r>
            <a:r>
              <a:rPr lang="en-US" sz="2400" dirty="0"/>
              <a:t> b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yog‘i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chgan</a:t>
            </a:r>
            <a:r>
              <a:rPr lang="en-US" sz="2400" dirty="0"/>
              <a:t>, </a:t>
            </a:r>
            <a:r>
              <a:rPr lang="en-US" sz="2400" dirty="0" err="1"/>
              <a:t>yerdamchi</a:t>
            </a:r>
            <a:r>
              <a:rPr lang="en-US" sz="2400" dirty="0"/>
              <a:t> </a:t>
            </a:r>
            <a:r>
              <a:rPr lang="en-US" sz="2400" dirty="0" err="1"/>
              <a:t>mexanizmlar</a:t>
            </a:r>
            <a:r>
              <a:rPr lang="en-US" sz="2400" dirty="0"/>
              <a:t> </a:t>
            </a:r>
            <a:r>
              <a:rPr lang="en-US" sz="2400" dirty="0" err="1"/>
              <a:t>nozoz</a:t>
            </a:r>
            <a:r>
              <a:rPr lang="en-US" sz="2400" dirty="0"/>
              <a:t> </a:t>
            </a:r>
            <a:r>
              <a:rPr lang="en-US" sz="2400" dirty="0" err="1"/>
              <a:t>bulsa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x,. k. b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buzuq</a:t>
            </a:r>
            <a:r>
              <a:rPr lang="en-US" sz="2400" dirty="0"/>
              <a:t> </a:t>
            </a:r>
            <a:r>
              <a:rPr lang="en-US" sz="2400" dirty="0" err="1"/>
              <a:t>chunki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sirtqi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rinishiga</a:t>
            </a:r>
            <a:r>
              <a:rPr lang="en-US" sz="2400" dirty="0"/>
              <a:t> </a:t>
            </a:r>
            <a:r>
              <a:rPr lang="en-US" sz="2400" dirty="0" err="1"/>
              <a:t>nisbatan</a:t>
            </a:r>
            <a:r>
              <a:rPr lang="en-US" sz="2400" dirty="0"/>
              <a:t> q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yiladigan</a:t>
            </a:r>
            <a:r>
              <a:rPr lang="en-US" sz="2400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talablar</a:t>
            </a:r>
            <a:r>
              <a:rPr lang="en-US" sz="2400" dirty="0"/>
              <a:t> </a:t>
            </a:r>
            <a:r>
              <a:rPr lang="en-US" sz="2400" dirty="0" err="1"/>
              <a:t>buzilgan</a:t>
            </a:r>
            <a:r>
              <a:rPr lang="en-US" sz="2400" dirty="0"/>
              <a:t>, ammo u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qobiliyatini</a:t>
            </a:r>
            <a:r>
              <a:rPr lang="en-US" sz="2400" dirty="0"/>
              <a:t> y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qotmagan</a:t>
            </a:r>
            <a:r>
              <a:rPr lang="en-US" sz="2400" dirty="0"/>
              <a:t>, </a:t>
            </a:r>
            <a:r>
              <a:rPr lang="en-US" sz="2400" dirty="0" err="1"/>
              <a:t>chunki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ekspluatatsion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rsatkichlari</a:t>
            </a:r>
            <a:r>
              <a:rPr lang="en-US" sz="2400" dirty="0"/>
              <a:t> (</a:t>
            </a:r>
            <a:r>
              <a:rPr lang="en-US" sz="2400" dirty="0" err="1"/>
              <a:t>quvvati</a:t>
            </a:r>
            <a:r>
              <a:rPr lang="en-US" sz="2400" dirty="0"/>
              <a:t>,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unumi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</a:t>
            </a:r>
            <a:r>
              <a:rPr lang="en-US" sz="2400" dirty="0"/>
              <a:t>)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talablarga</a:t>
            </a:r>
            <a:r>
              <a:rPr lang="en-US" sz="2400" dirty="0"/>
              <a:t> </a:t>
            </a:r>
            <a:r>
              <a:rPr lang="en-US" sz="2400" dirty="0" err="1"/>
              <a:t>mosligicha</a:t>
            </a:r>
            <a:r>
              <a:rPr lang="en-US" sz="2400" dirty="0"/>
              <a:t> </a:t>
            </a:r>
            <a:r>
              <a:rPr lang="en-US" sz="2400" dirty="0" err="1"/>
              <a:t>qolgan</a:t>
            </a:r>
            <a:r>
              <a:rPr lang="en-US" sz="2400" dirty="0"/>
              <a:t>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39648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3929" y="487180"/>
            <a:ext cx="9720782" cy="5876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/>
              <a:t>Mashinaning</a:t>
            </a:r>
            <a:r>
              <a:rPr lang="en-US" sz="2400" dirty="0"/>
              <a:t> </a:t>
            </a:r>
            <a:r>
              <a:rPr lang="en-US" sz="2400" dirty="0" err="1"/>
              <a:t>tuzukligi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buzuqligi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qobiliyati</a:t>
            </a:r>
            <a:r>
              <a:rPr lang="en-US" sz="2400" dirty="0"/>
              <a:t> </a:t>
            </a:r>
            <a:r>
              <a:rPr lang="en-US" sz="2400" dirty="0" err="1"/>
              <a:t>tushunchasiga</a:t>
            </a:r>
            <a:r>
              <a:rPr lang="en-US" sz="2400" dirty="0"/>
              <a:t> </a:t>
            </a:r>
            <a:r>
              <a:rPr lang="en-US" sz="2400" dirty="0" err="1"/>
              <a:t>qaraganda</a:t>
            </a:r>
            <a:r>
              <a:rPr lang="en-US" sz="2400" dirty="0"/>
              <a:t> </a:t>
            </a:r>
            <a:r>
              <a:rPr lang="en-US" sz="2400" dirty="0" err="1"/>
              <a:t>keng</a:t>
            </a:r>
            <a:r>
              <a:rPr lang="en-US" sz="2400" dirty="0"/>
              <a:t> </a:t>
            </a:r>
            <a:r>
              <a:rPr lang="en-US" sz="2400" dirty="0" err="1"/>
              <a:t>ma’noga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. </a:t>
            </a:r>
            <a:r>
              <a:rPr lang="en-US" sz="2400" dirty="0" err="1"/>
              <a:t>Mashinaning</a:t>
            </a:r>
            <a:r>
              <a:rPr lang="en-US" sz="2400" dirty="0"/>
              <a:t> 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qobiliyatining</a:t>
            </a:r>
            <a:r>
              <a:rPr lang="en-US" sz="2400" dirty="0"/>
              <a:t> </a:t>
            </a:r>
            <a:r>
              <a:rPr lang="en-US" sz="2400" dirty="0" err="1"/>
              <a:t>buzilishiga</a:t>
            </a:r>
            <a:r>
              <a:rPr lang="en-US" sz="2400" dirty="0"/>
              <a:t> </a:t>
            </a:r>
            <a:r>
              <a:rPr lang="en-US" sz="2400" dirty="0" err="1"/>
              <a:t>sabab</a:t>
            </a:r>
            <a:r>
              <a:rPr lang="en-US" sz="2400" dirty="0"/>
              <a:t> b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luvchi</a:t>
            </a:r>
            <a:r>
              <a:rPr lang="en-US" sz="2400" dirty="0"/>
              <a:t> </a:t>
            </a:r>
            <a:r>
              <a:rPr lang="en-US" sz="2400" dirty="0" err="1"/>
              <a:t>nuqson</a:t>
            </a:r>
            <a:r>
              <a:rPr lang="en-US" sz="2400" dirty="0"/>
              <a:t> rad </a:t>
            </a:r>
            <a:r>
              <a:rPr lang="en-US" sz="2400" dirty="0" err="1"/>
              <a:t>etish</a:t>
            </a:r>
            <a:r>
              <a:rPr lang="en-US" sz="2400" dirty="0"/>
              <a:t> deb </a:t>
            </a:r>
            <a:r>
              <a:rPr lang="en-US" sz="2400" dirty="0" err="1"/>
              <a:t>ataladi</a:t>
            </a:r>
            <a:r>
              <a:rPr lang="en-US" sz="2400" dirty="0"/>
              <a:t>.</a:t>
            </a:r>
            <a:endParaRPr lang="ru-RU" sz="2400" dirty="0"/>
          </a:p>
          <a:p>
            <a:pPr marL="0" indent="0">
              <a:buNone/>
            </a:pPr>
            <a:r>
              <a:rPr lang="en-US" sz="2400" b="1" dirty="0" err="1"/>
              <a:t>Ishdan</a:t>
            </a:r>
            <a:r>
              <a:rPr lang="en-US" sz="2400" b="1" dirty="0"/>
              <a:t> </a:t>
            </a:r>
            <a:r>
              <a:rPr lang="en-US" sz="2400" b="1" dirty="0" err="1"/>
              <a:t>chikish</a:t>
            </a:r>
            <a:r>
              <a:rPr lang="en-US" sz="2400" b="1" dirty="0"/>
              <a:t> </a:t>
            </a:r>
            <a:r>
              <a:rPr lang="en-US" sz="2400" dirty="0"/>
              <a:t>— </a:t>
            </a:r>
            <a:r>
              <a:rPr lang="en-US" sz="2400" dirty="0" err="1"/>
              <a:t>shunday</a:t>
            </a:r>
            <a:r>
              <a:rPr lang="en-US" sz="2400" dirty="0"/>
              <a:t> </a:t>
            </a:r>
            <a:r>
              <a:rPr lang="en-US" sz="2400" dirty="0" err="1"/>
              <a:t>hodisaki</a:t>
            </a:r>
            <a:r>
              <a:rPr lang="en-US" sz="2400" dirty="0"/>
              <a:t>, </a:t>
            </a:r>
            <a:r>
              <a:rPr lang="en-US" sz="2400" dirty="0" err="1"/>
              <a:t>bunda</a:t>
            </a:r>
            <a:r>
              <a:rPr lang="en-US" sz="2400" dirty="0"/>
              <a:t>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mexanizmning</a:t>
            </a:r>
            <a:r>
              <a:rPr lang="en-US" sz="2400" dirty="0"/>
              <a:t> </a:t>
            </a:r>
            <a:r>
              <a:rPr lang="en-US" sz="2400" dirty="0" err="1"/>
              <a:t>ishlash</a:t>
            </a:r>
            <a:r>
              <a:rPr lang="en-US" sz="2400" dirty="0"/>
              <a:t> </a:t>
            </a:r>
            <a:r>
              <a:rPr lang="en-US" sz="2400" dirty="0" err="1"/>
              <a:t>qobiliyati</a:t>
            </a:r>
            <a:r>
              <a:rPr lang="en-US" sz="2400" dirty="0"/>
              <a:t> t</a:t>
            </a:r>
            <a:r>
              <a:rPr lang="ru-RU" sz="2400" dirty="0"/>
              <a:t>о</a:t>
            </a:r>
            <a:r>
              <a:rPr lang="en-US" sz="2400" dirty="0"/>
              <a:t>‘la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qisman</a:t>
            </a:r>
            <a:r>
              <a:rPr lang="en-US" sz="2400" dirty="0"/>
              <a:t> </a:t>
            </a:r>
            <a:r>
              <a:rPr lang="en-US" sz="2400" dirty="0" err="1"/>
              <a:t>darajada</a:t>
            </a:r>
            <a:r>
              <a:rPr lang="en-US" sz="2400" dirty="0"/>
              <a:t> </a:t>
            </a:r>
            <a:r>
              <a:rPr lang="en-US" sz="2400" dirty="0" err="1"/>
              <a:t>yuqoladi</a:t>
            </a:r>
            <a:r>
              <a:rPr lang="en-US" sz="2400" dirty="0"/>
              <a:t>.</a:t>
            </a:r>
            <a:endParaRPr lang="ru-RU" sz="2400" dirty="0"/>
          </a:p>
          <a:p>
            <a:pPr marL="0" indent="0">
              <a:buNone/>
            </a:pPr>
            <a:r>
              <a:rPr lang="en-US" sz="2400" b="1" dirty="0" err="1"/>
              <a:t>Ishonchlilik</a:t>
            </a:r>
            <a:r>
              <a:rPr lang="en-US" sz="2400" b="1" dirty="0"/>
              <a:t> </a:t>
            </a:r>
            <a:r>
              <a:rPr lang="en-US" sz="2400" dirty="0"/>
              <a:t>— </a:t>
            </a:r>
            <a:r>
              <a:rPr lang="en-US" sz="2400" dirty="0" err="1"/>
              <a:t>mashinaning</a:t>
            </a:r>
            <a:r>
              <a:rPr lang="en-US" sz="2400" dirty="0"/>
              <a:t> 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ichida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hajmini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/>
              <a:t>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zining</a:t>
            </a:r>
            <a:r>
              <a:rPr lang="en-US" sz="2400" dirty="0"/>
              <a:t> </a:t>
            </a:r>
            <a:r>
              <a:rPr lang="en-US" sz="2400" dirty="0" err="1"/>
              <a:t>ekspluatatsion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rsatkichlarini</a:t>
            </a:r>
            <a:r>
              <a:rPr lang="en-US" sz="2400" dirty="0"/>
              <a:t> 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chegaralarda</a:t>
            </a:r>
            <a:r>
              <a:rPr lang="en-US" sz="2400" dirty="0"/>
              <a:t> </a:t>
            </a:r>
            <a:r>
              <a:rPr lang="en-US" sz="2400" dirty="0" err="1"/>
              <a:t>saqlagani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topshiriqdagi</a:t>
            </a:r>
            <a:r>
              <a:rPr lang="en-US" sz="2400" dirty="0"/>
              <a:t> </a:t>
            </a:r>
            <a:r>
              <a:rPr lang="en-US" sz="2400" dirty="0" err="1"/>
              <a:t>vazifalarni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/>
              <a:t> </a:t>
            </a:r>
            <a:r>
              <a:rPr lang="en-US" sz="2400" dirty="0" err="1"/>
              <a:t>xossasi</a:t>
            </a:r>
            <a:r>
              <a:rPr lang="en-US" sz="2400" dirty="0"/>
              <a:t>.</a:t>
            </a:r>
            <a:endParaRPr lang="ru-RU" sz="2400" dirty="0"/>
          </a:p>
          <a:p>
            <a:pPr marL="0" indent="0">
              <a:buNone/>
            </a:pP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muddati</a:t>
            </a:r>
            <a:r>
              <a:rPr lang="en-US" sz="2400" b="1" dirty="0"/>
              <a:t> </a:t>
            </a:r>
            <a:r>
              <a:rPr lang="en-US" sz="2400" dirty="0"/>
              <a:t>(</a:t>
            </a:r>
            <a:r>
              <a:rPr lang="en-US" sz="2400" dirty="0" err="1"/>
              <a:t>hajmi</a:t>
            </a:r>
            <a:r>
              <a:rPr lang="en-US" sz="2400" dirty="0"/>
              <a:t>) — </a:t>
            </a:r>
            <a:r>
              <a:rPr lang="en-US" sz="2400" dirty="0" err="1"/>
              <a:t>mashinaning</a:t>
            </a:r>
            <a:r>
              <a:rPr lang="en-US" sz="2400" dirty="0"/>
              <a:t> </a:t>
            </a:r>
            <a:r>
              <a:rPr lang="en-US" sz="2400" dirty="0" err="1"/>
              <a:t>soatlarda</a:t>
            </a:r>
            <a:r>
              <a:rPr lang="en-US" sz="2400" dirty="0"/>
              <a:t>, </a:t>
            </a:r>
            <a:r>
              <a:rPr lang="en-US" sz="2400" dirty="0" err="1"/>
              <a:t>bosib</a:t>
            </a:r>
            <a:r>
              <a:rPr lang="en-US" sz="2400" dirty="0"/>
              <a:t> 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tilgan</a:t>
            </a:r>
            <a:r>
              <a:rPr lang="en-US" sz="2400" dirty="0"/>
              <a:t> y</a:t>
            </a:r>
            <a:r>
              <a:rPr lang="ru-RU" sz="2400" dirty="0"/>
              <a:t>о</a:t>
            </a:r>
            <a:r>
              <a:rPr lang="en-US" sz="2400" dirty="0"/>
              <a:t>‘l </a:t>
            </a:r>
            <a:r>
              <a:rPr lang="en-US" sz="2400" dirty="0" err="1"/>
              <a:t>kilometrlarida</a:t>
            </a:r>
            <a:r>
              <a:rPr lang="en-US" sz="2400" dirty="0"/>
              <a:t>, </a:t>
            </a:r>
            <a:r>
              <a:rPr lang="en-US" sz="2400" dirty="0" err="1"/>
              <a:t>shartli</a:t>
            </a:r>
            <a:r>
              <a:rPr lang="en-US" sz="2400" dirty="0"/>
              <a:t> </a:t>
            </a:r>
            <a:r>
              <a:rPr lang="en-US" sz="2400" dirty="0" err="1"/>
              <a:t>kilogramda</a:t>
            </a:r>
            <a:r>
              <a:rPr lang="en-US" sz="2400" dirty="0"/>
              <a:t> 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birliklarda</a:t>
            </a:r>
            <a:r>
              <a:rPr lang="en-US" sz="2400" dirty="0"/>
              <a:t> 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lchanadigan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muddati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hajmi</a:t>
            </a:r>
            <a:r>
              <a:rPr lang="en-US" sz="2400" dirty="0"/>
              <a:t>.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440489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3849" y="509665"/>
            <a:ext cx="9750763" cy="58011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/>
              <a:t>Resurs</a:t>
            </a:r>
            <a:r>
              <a:rPr lang="en-US" sz="2400" dirty="0"/>
              <a:t> — </a:t>
            </a:r>
            <a:r>
              <a:rPr lang="en-US" sz="2400" dirty="0" err="1"/>
              <a:t>mashina</a:t>
            </a:r>
            <a:r>
              <a:rPr lang="en-US" sz="2400" dirty="0"/>
              <a:t> (</a:t>
            </a:r>
            <a:r>
              <a:rPr lang="en-US" sz="2400" dirty="0" err="1"/>
              <a:t>mexanizm</a:t>
            </a:r>
            <a:r>
              <a:rPr lang="en-US" sz="2400" dirty="0"/>
              <a:t>)</a:t>
            </a:r>
            <a:r>
              <a:rPr lang="en-US" sz="2400" dirty="0" err="1"/>
              <a:t>ning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  </a:t>
            </a:r>
            <a:r>
              <a:rPr lang="en-US" sz="2400" dirty="0" err="1"/>
              <a:t>shartlar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belgilanadigan</a:t>
            </a:r>
            <a:r>
              <a:rPr lang="en-US" sz="2400" dirty="0"/>
              <a:t> </a:t>
            </a:r>
            <a:r>
              <a:rPr lang="en-US" sz="2400" dirty="0" err="1"/>
              <a:t>chegaraviy</a:t>
            </a:r>
            <a:r>
              <a:rPr lang="en-US" sz="2400" dirty="0"/>
              <a:t> </a:t>
            </a:r>
            <a:r>
              <a:rPr lang="en-US" sz="2400" dirty="0" err="1"/>
              <a:t>holatgacha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muddati</a:t>
            </a:r>
            <a:r>
              <a:rPr lang="en-US" sz="2400" dirty="0"/>
              <a:t> (</a:t>
            </a:r>
            <a:r>
              <a:rPr lang="en-US" sz="2400" dirty="0" err="1"/>
              <a:t>hajmi</a:t>
            </a:r>
            <a:r>
              <a:rPr lang="en-US" sz="2400" dirty="0"/>
              <a:t>) .</a:t>
            </a:r>
            <a:endParaRPr lang="ru-RU" sz="2400" dirty="0"/>
          </a:p>
          <a:p>
            <a:pPr marL="0" indent="0">
              <a:buNone/>
            </a:pP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mexanizmlarning</a:t>
            </a:r>
            <a:r>
              <a:rPr lang="en-US" sz="2400" dirty="0"/>
              <a:t> </a:t>
            </a:r>
            <a:r>
              <a:rPr lang="en-US" sz="2400" dirty="0" err="1"/>
              <a:t>ishonchliligi</a:t>
            </a:r>
            <a:r>
              <a:rPr lang="en-US" sz="2400" dirty="0"/>
              <a:t>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buzilmasdan</a:t>
            </a:r>
            <a:r>
              <a:rPr lang="en-US" sz="2400" dirty="0"/>
              <a:t> </a:t>
            </a:r>
            <a:r>
              <a:rPr lang="en-US" sz="2400" dirty="0" err="1"/>
              <a:t>ishlashi</a:t>
            </a:r>
            <a:r>
              <a:rPr lang="en-US" sz="2400" dirty="0"/>
              <a:t>, </a:t>
            </a:r>
            <a:r>
              <a:rPr lang="en-US" sz="2400" dirty="0" err="1"/>
              <a:t>uzoq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qilishi</a:t>
            </a:r>
            <a:r>
              <a:rPr lang="en-US" sz="2400" dirty="0"/>
              <a:t>, </a:t>
            </a:r>
            <a:r>
              <a:rPr lang="en-US" sz="2400" dirty="0" err="1"/>
              <a:t>remontga</a:t>
            </a:r>
            <a:r>
              <a:rPr lang="en-US" sz="2400" dirty="0"/>
              <a:t> </a:t>
            </a:r>
            <a:r>
              <a:rPr lang="en-US" sz="2400" dirty="0" err="1"/>
              <a:t>yaroqliligi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saqlanuvchanligiga</a:t>
            </a:r>
            <a:r>
              <a:rPr lang="en-US" sz="2400" dirty="0"/>
              <a:t>   </a:t>
            </a:r>
            <a:r>
              <a:rPr lang="en-US" sz="2400" dirty="0" err="1"/>
              <a:t>bog‘liq</a:t>
            </a:r>
            <a:r>
              <a:rPr lang="en-US" sz="2400" dirty="0"/>
              <a:t>.</a:t>
            </a:r>
            <a:endParaRPr lang="ru-RU" sz="2400" dirty="0"/>
          </a:p>
          <a:p>
            <a:pPr marL="0" indent="0">
              <a:buNone/>
            </a:pPr>
            <a:r>
              <a:rPr lang="en-US" sz="2400" dirty="0" err="1"/>
              <a:t>Buzilmasdan</a:t>
            </a:r>
            <a:r>
              <a:rPr lang="en-US" sz="2400" dirty="0"/>
              <a:t> </a:t>
            </a:r>
            <a:r>
              <a:rPr lang="en-US" sz="2400" dirty="0" err="1"/>
              <a:t>ishlashi</a:t>
            </a:r>
            <a:r>
              <a:rPr lang="en-US" sz="2400" dirty="0"/>
              <a:t> —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mexanizmlarning</a:t>
            </a:r>
            <a:r>
              <a:rPr lang="en-US" sz="2400" dirty="0"/>
              <a:t> </a:t>
            </a:r>
            <a:r>
              <a:rPr lang="en-US" sz="2400" dirty="0" err="1"/>
              <a:t>biror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muddati</a:t>
            </a:r>
            <a:r>
              <a:rPr lang="en-US" sz="2400" dirty="0"/>
              <a:t> (</a:t>
            </a:r>
            <a:r>
              <a:rPr lang="en-US" sz="2400" dirty="0" err="1"/>
              <a:t>hajmi</a:t>
            </a:r>
            <a:r>
              <a:rPr lang="en-US" sz="2400" dirty="0"/>
              <a:t>) </a:t>
            </a:r>
            <a:r>
              <a:rPr lang="en-US" sz="2400" dirty="0" err="1"/>
              <a:t>davomida</a:t>
            </a:r>
            <a:r>
              <a:rPr lang="en-US" sz="2400" dirty="0"/>
              <a:t> </a:t>
            </a:r>
            <a:r>
              <a:rPr lang="en-US" sz="2400" dirty="0" err="1"/>
              <a:t>majburiy</a:t>
            </a:r>
            <a:r>
              <a:rPr lang="en-US" sz="2400" dirty="0"/>
              <a:t> </a:t>
            </a:r>
            <a:r>
              <a:rPr lang="en-US" sz="2400" dirty="0" err="1"/>
              <a:t>tanaffuslarsiz</a:t>
            </a:r>
            <a:r>
              <a:rPr lang="en-US" sz="2400" dirty="0"/>
              <a:t> (t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xtashlarsiz</a:t>
            </a:r>
            <a:r>
              <a:rPr lang="en-US" sz="2400" dirty="0"/>
              <a:t>)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qobiliyatini</a:t>
            </a:r>
            <a:r>
              <a:rPr lang="en-US" sz="2400" dirty="0"/>
              <a:t> </a:t>
            </a:r>
            <a:r>
              <a:rPr lang="en-US" sz="2400" dirty="0" err="1"/>
              <a:t>saqlash</a:t>
            </a:r>
            <a:r>
              <a:rPr lang="en-US" sz="2400" dirty="0"/>
              <a:t> </a:t>
            </a:r>
            <a:r>
              <a:rPr lang="en-US" sz="2400" dirty="0" err="1"/>
              <a:t>xususiyati</a:t>
            </a:r>
            <a:r>
              <a:rPr lang="en-US" sz="2400" dirty="0"/>
              <a:t>.</a:t>
            </a:r>
            <a:endParaRPr lang="ru-RU" sz="2400" dirty="0"/>
          </a:p>
          <a:p>
            <a:pPr marL="0" indent="0">
              <a:buNone/>
            </a:pPr>
            <a:r>
              <a:rPr lang="en-US" sz="2400" b="1" dirty="0" err="1"/>
              <a:t>Uzoq</a:t>
            </a:r>
            <a:r>
              <a:rPr lang="en-US" sz="2400" b="1" dirty="0"/>
              <a:t> </a:t>
            </a:r>
            <a:r>
              <a:rPr lang="en-US" sz="2400" b="1" dirty="0" err="1"/>
              <a:t>xizmat</a:t>
            </a:r>
            <a:r>
              <a:rPr lang="en-US" sz="2400" b="1" dirty="0"/>
              <a:t> </a:t>
            </a:r>
            <a:r>
              <a:rPr lang="en-US" sz="2400" dirty="0" err="1"/>
              <a:t>qilishi</a:t>
            </a:r>
            <a:r>
              <a:rPr lang="en-US" sz="2400" dirty="0"/>
              <a:t> —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mexanizmlarning</a:t>
            </a:r>
            <a:r>
              <a:rPr lang="en-US" sz="2400" dirty="0"/>
              <a:t> </a:t>
            </a:r>
            <a:r>
              <a:rPr lang="en-US" sz="2400" dirty="0" err="1"/>
              <a:t>texnikaviy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rsatishga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remontga</a:t>
            </a:r>
            <a:r>
              <a:rPr lang="en-US" sz="2400" dirty="0"/>
              <a:t> </a:t>
            </a:r>
            <a:r>
              <a:rPr lang="en-US" sz="2400" dirty="0" err="1"/>
              <a:t>zaruriy</a:t>
            </a:r>
            <a:r>
              <a:rPr lang="en-US" sz="2400" dirty="0"/>
              <a:t> t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xtashlar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chegaraviy</a:t>
            </a:r>
            <a:r>
              <a:rPr lang="en-US" sz="2400" dirty="0"/>
              <a:t> </a:t>
            </a:r>
            <a:r>
              <a:rPr lang="en-US" sz="2400" dirty="0" err="1"/>
              <a:t>holatgacha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qobiliyatini</a:t>
            </a:r>
            <a:r>
              <a:rPr lang="en-US" sz="2400" dirty="0"/>
              <a:t> </a:t>
            </a:r>
            <a:r>
              <a:rPr lang="en-US" sz="2400" dirty="0" err="1"/>
              <a:t>saqlab</a:t>
            </a:r>
            <a:r>
              <a:rPr lang="en-US" sz="2400" dirty="0"/>
              <a:t> </a:t>
            </a:r>
            <a:r>
              <a:rPr lang="en-US" sz="2400" dirty="0" err="1"/>
              <a:t>qolish</a:t>
            </a:r>
            <a:r>
              <a:rPr lang="en-US" sz="2400" dirty="0"/>
              <a:t> </a:t>
            </a:r>
            <a:r>
              <a:rPr lang="en-US" sz="2400" dirty="0" err="1"/>
              <a:t>xususiyati</a:t>
            </a:r>
            <a:r>
              <a:rPr lang="en-US" sz="2400" dirty="0"/>
              <a:t>. </a:t>
            </a:r>
            <a:r>
              <a:rPr lang="en-US" sz="2400" dirty="0" err="1"/>
              <a:t>Chegaraviy</a:t>
            </a:r>
            <a:r>
              <a:rPr lang="en-US" sz="2400" dirty="0"/>
              <a:t> </a:t>
            </a:r>
            <a:r>
              <a:rPr lang="en-US" sz="2400" dirty="0" err="1"/>
              <a:t>holat</a:t>
            </a:r>
            <a:r>
              <a:rPr lang="en-US" sz="2400" dirty="0"/>
              <a:t> </a:t>
            </a:r>
            <a:r>
              <a:rPr lang="en-US" sz="2400" dirty="0" err="1"/>
              <a:t>mashinani</a:t>
            </a:r>
            <a:r>
              <a:rPr lang="en-US" sz="2400" dirty="0"/>
              <a:t> </a:t>
            </a:r>
            <a:r>
              <a:rPr lang="en-US" sz="2400" dirty="0" err="1"/>
              <a:t>texnikaviy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rsatmasdan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remont</a:t>
            </a:r>
            <a:r>
              <a:rPr lang="en-US" sz="2400" dirty="0"/>
              <a:t> </a:t>
            </a:r>
            <a:r>
              <a:rPr lang="en-US" sz="2400" dirty="0" err="1"/>
              <a:t>qilmasdan</a:t>
            </a:r>
            <a:r>
              <a:rPr lang="en-US" sz="2400" dirty="0"/>
              <a:t> </a:t>
            </a:r>
            <a:r>
              <a:rPr lang="en-US" sz="2400" dirty="0" err="1"/>
              <a:t>turib</a:t>
            </a:r>
            <a:r>
              <a:rPr lang="en-US" sz="2400" dirty="0"/>
              <a:t>, </a:t>
            </a:r>
            <a:r>
              <a:rPr lang="en-US" sz="2400" dirty="0" err="1"/>
              <a:t>bundan</a:t>
            </a:r>
            <a:r>
              <a:rPr lang="en-US" sz="2400" dirty="0"/>
              <a:t> </a:t>
            </a:r>
            <a:r>
              <a:rPr lang="en-US" sz="2400" dirty="0" err="1"/>
              <a:t>buyon</a:t>
            </a:r>
            <a:r>
              <a:rPr lang="en-US" sz="2400" dirty="0"/>
              <a:t> </a:t>
            </a:r>
            <a:r>
              <a:rPr lang="en-US" sz="2400" dirty="0" err="1"/>
              <a:t>ishlatib</a:t>
            </a:r>
            <a:r>
              <a:rPr lang="en-US" sz="2400" dirty="0"/>
              <a:t>   b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lmasligi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belgilanadi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9008233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967" y="509666"/>
            <a:ext cx="9930645" cy="5936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/>
              <a:t>Remontga yaroqliligi </a:t>
            </a:r>
            <a:r>
              <a:rPr lang="ru-RU" sz="2400" dirty="0"/>
              <a:t>— mashina va mexanizmlarga texnikaviy xizmat kо‘rsatish va remont qilish yо‘li bilan, ularda uchraydigan nuqsonlarning va inkorlarni oldini olish, ularni aniqlash va bartaraf qilishga moslanganligidan iborat. </a:t>
            </a:r>
            <a:r>
              <a:rPr lang="en-US" sz="2400" dirty="0" err="1"/>
              <a:t>Mashinalar</a:t>
            </a:r>
            <a:r>
              <a:rPr lang="en-US" sz="2400" dirty="0"/>
              <a:t>, </a:t>
            </a:r>
            <a:r>
              <a:rPr lang="en-US" sz="2400" dirty="0" err="1"/>
              <a:t>tutashmalar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detallarning</a:t>
            </a:r>
            <a:r>
              <a:rPr lang="en-US" sz="2400" dirty="0"/>
              <a:t> </a:t>
            </a:r>
            <a:r>
              <a:rPr lang="en-US" sz="2400" dirty="0" err="1"/>
              <a:t>remontga</a:t>
            </a:r>
            <a:r>
              <a:rPr lang="en-US" sz="2400" dirty="0"/>
              <a:t> </a:t>
            </a:r>
            <a:r>
              <a:rPr lang="en-US" sz="2400" dirty="0" err="1"/>
              <a:t>yaroqliligi</a:t>
            </a:r>
            <a:r>
              <a:rPr lang="en-US" sz="2400" dirty="0"/>
              <a:t>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tiklashga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mablag</a:t>
            </a:r>
            <a:r>
              <a:rPr lang="en-US" sz="2400" dirty="0"/>
              <a:t>‘ </a:t>
            </a:r>
            <a:r>
              <a:rPr lang="en-US" sz="2400" dirty="0" err="1"/>
              <a:t>sarfi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baholanishi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</a:t>
            </a:r>
            <a:endParaRPr lang="ru-RU" sz="2400" dirty="0"/>
          </a:p>
          <a:p>
            <a:pPr marL="0" indent="0">
              <a:buNone/>
            </a:pPr>
            <a:r>
              <a:rPr lang="en-US" sz="2400" b="1" dirty="0" err="1"/>
              <a:t>Saqlanuvchanligi</a:t>
            </a:r>
            <a:r>
              <a:rPr lang="en-US" sz="2400" b="1" dirty="0"/>
              <a:t> </a:t>
            </a:r>
            <a:r>
              <a:rPr lang="en-US" sz="2400" dirty="0"/>
              <a:t>—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mexanizmlarning</a:t>
            </a:r>
            <a:r>
              <a:rPr lang="en-US" sz="2400" dirty="0"/>
              <a:t>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saqlash</a:t>
            </a:r>
            <a:r>
              <a:rPr lang="en-US" sz="2400" dirty="0"/>
              <a:t> </a:t>
            </a:r>
            <a:r>
              <a:rPr lang="en-US" sz="2400" dirty="0" err="1"/>
              <a:t>davrida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saqlashdan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joydan</a:t>
            </a:r>
            <a:r>
              <a:rPr lang="en-US" sz="2400" dirty="0"/>
              <a:t> </a:t>
            </a:r>
            <a:r>
              <a:rPr lang="en-US" sz="2400" dirty="0" err="1"/>
              <a:t>ikkinchi</a:t>
            </a:r>
            <a:r>
              <a:rPr lang="en-US" sz="2400" dirty="0"/>
              <a:t> </a:t>
            </a:r>
            <a:r>
              <a:rPr lang="en-US" sz="2400" dirty="0" err="1"/>
              <a:t>joyga</a:t>
            </a:r>
            <a:r>
              <a:rPr lang="en-US" sz="2400" dirty="0"/>
              <a:t> </a:t>
            </a:r>
            <a:r>
              <a:rPr lang="en-US" sz="2400" dirty="0" err="1"/>
              <a:t>kuchirishdan</a:t>
            </a:r>
            <a:r>
              <a:rPr lang="en-US" sz="2400" dirty="0"/>
              <a:t> </a:t>
            </a:r>
            <a:r>
              <a:rPr lang="en-US" sz="2400" dirty="0" err="1"/>
              <a:t>keyin</a:t>
            </a:r>
            <a:r>
              <a:rPr lang="en-US" sz="2400" dirty="0"/>
              <a:t> 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ekspluatatsion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rsatkichlarini</a:t>
            </a:r>
            <a:r>
              <a:rPr lang="en-US" sz="2400" dirty="0"/>
              <a:t> </a:t>
            </a:r>
            <a:r>
              <a:rPr lang="en-US" sz="2400" dirty="0" err="1"/>
              <a:t>saqlab</a:t>
            </a:r>
            <a:r>
              <a:rPr lang="en-US" sz="2400" dirty="0"/>
              <a:t> </a:t>
            </a:r>
            <a:r>
              <a:rPr lang="en-US" sz="2400" dirty="0" err="1"/>
              <a:t>kolish</a:t>
            </a:r>
            <a:r>
              <a:rPr lang="en-US" sz="2400" dirty="0"/>
              <a:t> </a:t>
            </a:r>
            <a:r>
              <a:rPr lang="en-US" sz="2400" dirty="0" err="1"/>
              <a:t>xususiyatlari</a:t>
            </a:r>
            <a:r>
              <a:rPr lang="en-US" sz="2400" dirty="0"/>
              <a:t>.</a:t>
            </a:r>
            <a:endParaRPr lang="ru-RU" sz="2400" dirty="0"/>
          </a:p>
          <a:p>
            <a:pPr marL="0" indent="0">
              <a:buNone/>
            </a:pPr>
            <a:r>
              <a:rPr lang="en-US" sz="2400" dirty="0" err="1"/>
              <a:t>Mashinalar</a:t>
            </a:r>
            <a:r>
              <a:rPr lang="en-US" sz="2400" dirty="0"/>
              <a:t> </a:t>
            </a:r>
            <a:r>
              <a:rPr lang="en-US" sz="2400" dirty="0" err="1"/>
              <a:t>ishlatilish</a:t>
            </a:r>
            <a:r>
              <a:rPr lang="en-US" sz="2400" dirty="0"/>
              <a:t>  </a:t>
            </a:r>
            <a:r>
              <a:rPr lang="en-US" sz="2400" dirty="0" err="1"/>
              <a:t>jarayonida</a:t>
            </a:r>
            <a:r>
              <a:rPr lang="en-US" sz="2400" dirty="0"/>
              <a:t>, </a:t>
            </a:r>
            <a:r>
              <a:rPr lang="en-US" sz="2400" dirty="0" err="1"/>
              <a:t>borgan</a:t>
            </a:r>
            <a:r>
              <a:rPr lang="en-US" sz="2400" dirty="0"/>
              <a:t> sari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qobiliyati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eks­pluatatsion</a:t>
            </a:r>
            <a:r>
              <a:rPr lang="en-US" sz="2400" dirty="0"/>
              <a:t> k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rsatkichlari</a:t>
            </a:r>
            <a:r>
              <a:rPr lang="en-US" sz="2400" dirty="0"/>
              <a:t> </a:t>
            </a:r>
            <a:r>
              <a:rPr lang="en-US" sz="2400" dirty="0" err="1"/>
              <a:t>o’zgarmasdan</a:t>
            </a:r>
            <a:r>
              <a:rPr lang="en-US" sz="2400" dirty="0"/>
              <a:t> </a:t>
            </a:r>
            <a:r>
              <a:rPr lang="en-US" sz="2400" dirty="0" err="1"/>
              <a:t>qolmaydi</a:t>
            </a:r>
            <a:r>
              <a:rPr lang="en-US" sz="2400" dirty="0"/>
              <a:t>, </a:t>
            </a:r>
            <a:r>
              <a:rPr lang="en-US" sz="2400" dirty="0" err="1"/>
              <a:t>balki</a:t>
            </a:r>
            <a:r>
              <a:rPr lang="en-US" sz="2400" dirty="0"/>
              <a:t> </a:t>
            </a:r>
            <a:r>
              <a:rPr lang="en-US" sz="2400" dirty="0" err="1"/>
              <a:t>keng</a:t>
            </a:r>
            <a:r>
              <a:rPr lang="en-US" sz="2400" dirty="0"/>
              <a:t> </a:t>
            </a:r>
            <a:r>
              <a:rPr lang="en-US" sz="2400" dirty="0" err="1"/>
              <a:t>chegarada</a:t>
            </a:r>
            <a:r>
              <a:rPr lang="en-US" sz="2400" dirty="0"/>
              <a:t> </a:t>
            </a:r>
            <a:r>
              <a:rPr lang="ru-RU" sz="2400" dirty="0"/>
              <a:t>о</a:t>
            </a:r>
            <a:r>
              <a:rPr lang="en-US" sz="2400" dirty="0"/>
              <a:t>‘</a:t>
            </a:r>
            <a:r>
              <a:rPr lang="en-US" sz="2400" dirty="0" err="1"/>
              <a:t>zgaradi</a:t>
            </a:r>
            <a:r>
              <a:rPr lang="en-US" sz="2400" dirty="0"/>
              <a:t>.    </a:t>
            </a:r>
            <a:r>
              <a:rPr lang="en-US" sz="2400" b="1" dirty="0"/>
              <a:t> </a:t>
            </a:r>
            <a:endParaRPr lang="ru-RU" sz="2400" dirty="0"/>
          </a:p>
          <a:p>
            <a:pPr marL="0" indent="0">
              <a:buNone/>
            </a:pPr>
            <a:r>
              <a:rPr lang="en-US" sz="2400" b="1" dirty="0"/>
              <a:t> </a:t>
            </a:r>
            <a:endParaRPr lang="ru-RU" sz="2400" dirty="0"/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25506022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45</TotalTime>
  <Words>1355</Words>
  <Application>Microsoft Office PowerPoint</Application>
  <PresentationFormat>Произвольный</PresentationFormat>
  <Paragraphs>58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Wisp</vt:lpstr>
      <vt:lpstr>1-Mavzu: “Servisdagi jarayonlarni loyihalash” faniga kirish. Fan bo‘yicha asosiy va qo‘shimcha adabiyotlar Korxonalar va ulardagi jixozlar servis tizimi xarakteristikasi (ta’rifi). </vt:lpstr>
      <vt:lpstr>Reja:       1. Servis tushunchasi xaqida ma’lumot.      2. Korxonalar va jixozlar servis tizimini xarakteristikasi.          3. Servis xizmatida asosiy terminlar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1-Mavzu: “Servisdagi jarayonlarni loyihalash” faniga kirish. Fan bo‘yicha asosiy va qo‘shimcha adabiyotlar Korxonalar va ulardagi jixozlar servis tizimi xarakteristikasi (ta’rifi).</dc:title>
  <dc:creator>Shaxbozbek</dc:creator>
  <cp:lastModifiedBy>LENOVO</cp:lastModifiedBy>
  <cp:revision>6</cp:revision>
  <dcterms:created xsi:type="dcterms:W3CDTF">2019-10-06T16:51:34Z</dcterms:created>
  <dcterms:modified xsi:type="dcterms:W3CDTF">2019-10-16T16:45:17Z</dcterms:modified>
</cp:coreProperties>
</file>