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3" r:id="rId5"/>
    <p:sldId id="262" r:id="rId6"/>
    <p:sldId id="261" r:id="rId7"/>
    <p:sldId id="259" r:id="rId8"/>
    <p:sldId id="260" r:id="rId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38" d="100"/>
          <a:sy n="38" d="100"/>
        </p:scale>
        <p:origin x="-510" y="-10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6F0887D-FF5D-456E-BF90-6414CB9086B5}" type="datetimeFigureOut">
              <a:rPr lang="ru-RU" smtClean="0"/>
              <a:pPr/>
              <a:t>16.10.2019</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8574CFC-5348-4B19-99D8-E4FB8E9C079E}" type="slidenum">
              <a:rPr lang="ru-RU" smtClean="0"/>
              <a:pPr/>
              <a:t>‹#›</a:t>
            </a:fld>
            <a:endParaRPr lang="ru-RU"/>
          </a:p>
        </p:txBody>
      </p:sp>
    </p:spTree>
    <p:extLst>
      <p:ext uri="{BB962C8B-B14F-4D97-AF65-F5344CB8AC3E}">
        <p14:creationId xmlns:p14="http://schemas.microsoft.com/office/powerpoint/2010/main" xmlns="" val="1571455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6F0887D-FF5D-456E-BF90-6414CB9086B5}" type="datetimeFigureOut">
              <a:rPr lang="ru-RU" smtClean="0"/>
              <a:pPr/>
              <a:t>16.10.2019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8574CFC-5348-4B19-99D8-E4FB8E9C079E}" type="slidenum">
              <a:rPr lang="ru-RU" smtClean="0"/>
              <a:pPr/>
              <a:t>‹#›</a:t>
            </a:fld>
            <a:endParaRPr lang="ru-RU"/>
          </a:p>
        </p:txBody>
      </p:sp>
    </p:spTree>
    <p:extLst>
      <p:ext uri="{BB962C8B-B14F-4D97-AF65-F5344CB8AC3E}">
        <p14:creationId xmlns:p14="http://schemas.microsoft.com/office/powerpoint/2010/main" xmlns="" val="8631273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6F0887D-FF5D-456E-BF90-6414CB9086B5}" type="datetimeFigureOut">
              <a:rPr lang="ru-RU" smtClean="0"/>
              <a:pPr/>
              <a:t>16.10.2019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8574CFC-5348-4B19-99D8-E4FB8E9C079E}" type="slidenum">
              <a:rPr lang="ru-RU" smtClean="0"/>
              <a:pPr/>
              <a:t>‹#›</a:t>
            </a:fld>
            <a:endParaRPr lang="ru-RU"/>
          </a:p>
        </p:txBody>
      </p:sp>
    </p:spTree>
    <p:extLst>
      <p:ext uri="{BB962C8B-B14F-4D97-AF65-F5344CB8AC3E}">
        <p14:creationId xmlns:p14="http://schemas.microsoft.com/office/powerpoint/2010/main" xmlns="" val="15709334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6F0887D-FF5D-456E-BF90-6414CB9086B5}" type="datetimeFigureOut">
              <a:rPr lang="ru-RU" smtClean="0"/>
              <a:pPr/>
              <a:t>16.10.2019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8574CFC-5348-4B19-99D8-E4FB8E9C079E}" type="slidenum">
              <a:rPr lang="ru-RU" smtClean="0"/>
              <a:pPr/>
              <a:t>‹#›</a:t>
            </a:fld>
            <a:endParaRPr lang="ru-RU"/>
          </a:p>
        </p:txBody>
      </p:sp>
    </p:spTree>
    <p:extLst>
      <p:ext uri="{BB962C8B-B14F-4D97-AF65-F5344CB8AC3E}">
        <p14:creationId xmlns:p14="http://schemas.microsoft.com/office/powerpoint/2010/main" xmlns="" val="946326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6F0887D-FF5D-456E-BF90-6414CB9086B5}" type="datetimeFigureOut">
              <a:rPr lang="ru-RU" smtClean="0"/>
              <a:pPr/>
              <a:t>16.10.2019</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8574CFC-5348-4B19-99D8-E4FB8E9C079E}" type="slidenum">
              <a:rPr lang="ru-RU" smtClean="0"/>
              <a:pPr/>
              <a:t>‹#›</a:t>
            </a:fld>
            <a:endParaRPr lang="ru-RU"/>
          </a:p>
        </p:txBody>
      </p:sp>
    </p:spTree>
    <p:extLst>
      <p:ext uri="{BB962C8B-B14F-4D97-AF65-F5344CB8AC3E}">
        <p14:creationId xmlns:p14="http://schemas.microsoft.com/office/powerpoint/2010/main" xmlns="" val="37173178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6F0887D-FF5D-456E-BF90-6414CB9086B5}" type="datetimeFigureOut">
              <a:rPr lang="ru-RU" smtClean="0"/>
              <a:pPr/>
              <a:t>16.10.2019</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8574CFC-5348-4B19-99D8-E4FB8E9C079E}" type="slidenum">
              <a:rPr lang="ru-RU" smtClean="0"/>
              <a:pPr/>
              <a:t>‹#›</a:t>
            </a:fld>
            <a:endParaRPr lang="ru-RU"/>
          </a:p>
        </p:txBody>
      </p:sp>
    </p:spTree>
    <p:extLst>
      <p:ext uri="{BB962C8B-B14F-4D97-AF65-F5344CB8AC3E}">
        <p14:creationId xmlns:p14="http://schemas.microsoft.com/office/powerpoint/2010/main" xmlns="" val="233587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F0887D-FF5D-456E-BF90-6414CB9086B5}" type="datetimeFigureOut">
              <a:rPr lang="ru-RU" smtClean="0"/>
              <a:pPr/>
              <a:t>16.10.2019</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8574CFC-5348-4B19-99D8-E4FB8E9C079E}" type="slidenum">
              <a:rPr lang="ru-RU" smtClean="0"/>
              <a:pPr/>
              <a:t>‹#›</a:t>
            </a:fld>
            <a:endParaRPr lang="ru-RU"/>
          </a:p>
        </p:txBody>
      </p:sp>
    </p:spTree>
    <p:extLst>
      <p:ext uri="{BB962C8B-B14F-4D97-AF65-F5344CB8AC3E}">
        <p14:creationId xmlns:p14="http://schemas.microsoft.com/office/powerpoint/2010/main" xmlns="" val="32587260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F0887D-FF5D-456E-BF90-6414CB9086B5}" type="datetimeFigureOut">
              <a:rPr lang="ru-RU" smtClean="0"/>
              <a:pPr/>
              <a:t>16.10.2019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8574CFC-5348-4B19-99D8-E4FB8E9C079E}" type="slidenum">
              <a:rPr lang="ru-RU" smtClean="0"/>
              <a:pPr/>
              <a:t>‹#›</a:t>
            </a:fld>
            <a:endParaRPr lang="ru-RU"/>
          </a:p>
        </p:txBody>
      </p:sp>
    </p:spTree>
    <p:extLst>
      <p:ext uri="{BB962C8B-B14F-4D97-AF65-F5344CB8AC3E}">
        <p14:creationId xmlns:p14="http://schemas.microsoft.com/office/powerpoint/2010/main" xmlns="" val="2366106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F0887D-FF5D-456E-BF90-6414CB9086B5}" type="datetimeFigureOut">
              <a:rPr lang="ru-RU" smtClean="0"/>
              <a:pPr/>
              <a:t>16.10.2019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8574CFC-5348-4B19-99D8-E4FB8E9C079E}" type="slidenum">
              <a:rPr lang="ru-RU" smtClean="0"/>
              <a:pPr/>
              <a:t>‹#›</a:t>
            </a:fld>
            <a:endParaRPr lang="ru-RU"/>
          </a:p>
        </p:txBody>
      </p:sp>
    </p:spTree>
    <p:extLst>
      <p:ext uri="{BB962C8B-B14F-4D97-AF65-F5344CB8AC3E}">
        <p14:creationId xmlns:p14="http://schemas.microsoft.com/office/powerpoint/2010/main" xmlns="" val="22412509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6F0887D-FF5D-456E-BF90-6414CB9086B5}" type="datetimeFigureOut">
              <a:rPr lang="ru-RU" smtClean="0"/>
              <a:pPr/>
              <a:t>16.10.2019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8574CFC-5348-4B19-99D8-E4FB8E9C079E}" type="slidenum">
              <a:rPr lang="ru-RU" smtClean="0"/>
              <a:pPr/>
              <a:t>‹#›</a:t>
            </a:fld>
            <a:endParaRPr lang="ru-RU"/>
          </a:p>
        </p:txBody>
      </p:sp>
    </p:spTree>
    <p:extLst>
      <p:ext uri="{BB962C8B-B14F-4D97-AF65-F5344CB8AC3E}">
        <p14:creationId xmlns:p14="http://schemas.microsoft.com/office/powerpoint/2010/main" xmlns="" val="31731649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6F0887D-FF5D-456E-BF90-6414CB9086B5}" type="datetimeFigureOut">
              <a:rPr lang="ru-RU" smtClean="0"/>
              <a:pPr/>
              <a:t>16.10.2019</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8574CFC-5348-4B19-99D8-E4FB8E9C079E}" type="slidenum">
              <a:rPr lang="ru-RU" smtClean="0"/>
              <a:pPr/>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23944753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46F0887D-FF5D-456E-BF90-6414CB9086B5}" type="datetimeFigureOut">
              <a:rPr lang="ru-RU" smtClean="0"/>
              <a:pPr/>
              <a:t>16.10.2019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8574CFC-5348-4B19-99D8-E4FB8E9C079E}" type="slidenum">
              <a:rPr lang="ru-RU" smtClean="0"/>
              <a:pPr/>
              <a:t>‹#›</a:t>
            </a:fld>
            <a:endParaRPr lang="ru-RU"/>
          </a:p>
        </p:txBody>
      </p:sp>
    </p:spTree>
    <p:extLst>
      <p:ext uri="{BB962C8B-B14F-4D97-AF65-F5344CB8AC3E}">
        <p14:creationId xmlns:p14="http://schemas.microsoft.com/office/powerpoint/2010/main" xmlns="" val="27966872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46F0887D-FF5D-456E-BF90-6414CB9086B5}" type="datetimeFigureOut">
              <a:rPr lang="ru-RU" smtClean="0"/>
              <a:pPr/>
              <a:t>16.10.2019</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8574CFC-5348-4B19-99D8-E4FB8E9C079E}" type="slidenum">
              <a:rPr lang="ru-RU" smtClean="0"/>
              <a:pPr/>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16636608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46F0887D-FF5D-456E-BF90-6414CB9086B5}" type="datetimeFigureOut">
              <a:rPr lang="ru-RU" smtClean="0"/>
              <a:pPr/>
              <a:t>16.10.2019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8574CFC-5348-4B19-99D8-E4FB8E9C079E}" type="slidenum">
              <a:rPr lang="ru-RU" smtClean="0"/>
              <a:pPr/>
              <a:t>‹#›</a:t>
            </a:fld>
            <a:endParaRPr lang="ru-RU"/>
          </a:p>
        </p:txBody>
      </p:sp>
    </p:spTree>
    <p:extLst>
      <p:ext uri="{BB962C8B-B14F-4D97-AF65-F5344CB8AC3E}">
        <p14:creationId xmlns:p14="http://schemas.microsoft.com/office/powerpoint/2010/main" xmlns="" val="32897387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6F0887D-FF5D-456E-BF90-6414CB9086B5}" type="datetimeFigureOut">
              <a:rPr lang="ru-RU" smtClean="0"/>
              <a:pPr/>
              <a:t>16.10.2019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8574CFC-5348-4B19-99D8-E4FB8E9C079E}" type="slidenum">
              <a:rPr lang="ru-RU" smtClean="0"/>
              <a:pPr/>
              <a:t>‹#›</a:t>
            </a:fld>
            <a:endParaRPr lang="ru-RU"/>
          </a:p>
        </p:txBody>
      </p:sp>
    </p:spTree>
    <p:extLst>
      <p:ext uri="{BB962C8B-B14F-4D97-AF65-F5344CB8AC3E}">
        <p14:creationId xmlns:p14="http://schemas.microsoft.com/office/powerpoint/2010/main" xmlns="" val="28172774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6F0887D-FF5D-456E-BF90-6414CB9086B5}" type="datetimeFigureOut">
              <a:rPr lang="ru-RU" smtClean="0"/>
              <a:pPr/>
              <a:t>16.10.2019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8574CFC-5348-4B19-99D8-E4FB8E9C079E}" type="slidenum">
              <a:rPr lang="ru-RU" smtClean="0"/>
              <a:pPr/>
              <a:t>‹#›</a:t>
            </a:fld>
            <a:endParaRPr lang="ru-RU"/>
          </a:p>
        </p:txBody>
      </p:sp>
    </p:spTree>
    <p:extLst>
      <p:ext uri="{BB962C8B-B14F-4D97-AF65-F5344CB8AC3E}">
        <p14:creationId xmlns:p14="http://schemas.microsoft.com/office/powerpoint/2010/main" xmlns="" val="1339794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6F0887D-FF5D-456E-BF90-6414CB9086B5}" type="datetimeFigureOut">
              <a:rPr lang="ru-RU" smtClean="0"/>
              <a:pPr/>
              <a:t>16.10.2019</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8574CFC-5348-4B19-99D8-E4FB8E9C079E}" type="slidenum">
              <a:rPr lang="ru-RU" smtClean="0"/>
              <a:pPr/>
              <a:t>‹#›</a:t>
            </a:fld>
            <a:endParaRPr lang="ru-RU"/>
          </a:p>
        </p:txBody>
      </p:sp>
    </p:spTree>
    <p:extLst>
      <p:ext uri="{BB962C8B-B14F-4D97-AF65-F5344CB8AC3E}">
        <p14:creationId xmlns:p14="http://schemas.microsoft.com/office/powerpoint/2010/main" xmlns="" val="2157139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54695" y="2544580"/>
            <a:ext cx="8915399" cy="2262781"/>
          </a:xfrm>
        </p:spPr>
        <p:txBody>
          <a:bodyPr>
            <a:normAutofit fontScale="90000"/>
          </a:bodyPr>
          <a:lstStyle/>
          <a:p>
            <a:pPr algn="ctr"/>
            <a:r>
              <a:rPr lang="uz-Cyrl-UZ" b="1" dirty="0">
                <a:solidFill>
                  <a:srgbClr val="FF0000"/>
                </a:solidFill>
              </a:rPr>
              <a:t>3-Mavzu:</a:t>
            </a:r>
            <a:r>
              <a:rPr lang="uz-Cyrl-UZ" dirty="0"/>
              <a:t> </a:t>
            </a:r>
            <a:r>
              <a:rPr lang="en-US" dirty="0" err="1" smtClean="0"/>
              <a:t>Servis</a:t>
            </a:r>
            <a:r>
              <a:rPr lang="en-US" dirty="0" smtClean="0"/>
              <a:t> </a:t>
            </a:r>
            <a:r>
              <a:rPr lang="en-US" dirty="0" err="1"/>
              <a:t>xizmatida</a:t>
            </a:r>
            <a:r>
              <a:rPr lang="en-US" dirty="0"/>
              <a:t> </a:t>
            </a:r>
            <a:r>
              <a:rPr lang="en-US" dirty="0" err="1"/>
              <a:t>extiyot</a:t>
            </a:r>
            <a:r>
              <a:rPr lang="en-US" dirty="0"/>
              <a:t> </a:t>
            </a:r>
            <a:r>
              <a:rPr lang="en-US" dirty="0" err="1"/>
              <a:t>qismlar</a:t>
            </a:r>
            <a:r>
              <a:rPr lang="en-US" dirty="0"/>
              <a:t> </a:t>
            </a:r>
            <a:r>
              <a:rPr lang="en-US" dirty="0" err="1"/>
              <a:t>bilan</a:t>
            </a:r>
            <a:r>
              <a:rPr lang="en-US" dirty="0"/>
              <a:t> </a:t>
            </a:r>
            <a:r>
              <a:rPr lang="en-US" dirty="0" err="1"/>
              <a:t>ta’minlash</a:t>
            </a:r>
            <a:r>
              <a:rPr lang="en-US" dirty="0"/>
              <a:t> </a:t>
            </a:r>
            <a:r>
              <a:rPr lang="en-US" dirty="0" err="1"/>
              <a:t>tizimi</a:t>
            </a:r>
            <a:r>
              <a:rPr lang="en-US" dirty="0"/>
              <a:t>.</a:t>
            </a:r>
            <a:r>
              <a:rPr lang="ru-RU" dirty="0"/>
              <a:t/>
            </a:r>
            <a:br>
              <a:rPr lang="ru-RU" dirty="0"/>
            </a:br>
            <a:endParaRPr lang="ru-RU" dirty="0"/>
          </a:p>
        </p:txBody>
      </p:sp>
    </p:spTree>
    <p:extLst>
      <p:ext uri="{BB962C8B-B14F-4D97-AF65-F5344CB8AC3E}">
        <p14:creationId xmlns:p14="http://schemas.microsoft.com/office/powerpoint/2010/main" xmlns="" val="17352811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3613" y="774011"/>
            <a:ext cx="8911687" cy="4622449"/>
          </a:xfrm>
        </p:spPr>
        <p:txBody>
          <a:bodyPr>
            <a:noAutofit/>
          </a:bodyPr>
          <a:lstStyle/>
          <a:p>
            <a:pPr algn="ctr"/>
            <a:r>
              <a:rPr lang="ru-RU" b="1" dirty="0" smtClean="0"/>
              <a:t>Reja:</a:t>
            </a:r>
            <a:r>
              <a:rPr lang="uz-Latn-UZ" b="1" dirty="0" smtClean="0"/>
              <a:t/>
            </a:r>
            <a:br>
              <a:rPr lang="uz-Latn-UZ" b="1" dirty="0" smtClean="0"/>
            </a:br>
            <a:r>
              <a:rPr lang="ru-RU" dirty="0" smtClean="0"/>
              <a:t/>
            </a:r>
            <a:br>
              <a:rPr lang="ru-RU" dirty="0" smtClean="0"/>
            </a:br>
            <a:r>
              <a:rPr lang="ru-RU" dirty="0" smtClean="0"/>
              <a:t>1</a:t>
            </a:r>
            <a:r>
              <a:rPr lang="ru-RU" dirty="0"/>
              <a:t>. </a:t>
            </a:r>
            <a:r>
              <a:rPr lang="en-US" dirty="0" err="1"/>
              <a:t>Xizmat</a:t>
            </a:r>
            <a:r>
              <a:rPr lang="en-US" dirty="0"/>
              <a:t> k</a:t>
            </a:r>
            <a:r>
              <a:rPr lang="ru-RU" dirty="0"/>
              <a:t>о‘</a:t>
            </a:r>
            <a:r>
              <a:rPr lang="en-US" dirty="0" err="1"/>
              <a:t>rsatish</a:t>
            </a:r>
            <a:r>
              <a:rPr lang="en-US" dirty="0"/>
              <a:t> </a:t>
            </a:r>
            <a:r>
              <a:rPr lang="en-US" dirty="0" err="1"/>
              <a:t>sifati</a:t>
            </a:r>
            <a:r>
              <a:rPr lang="en-US" dirty="0"/>
              <a:t> </a:t>
            </a:r>
            <a:r>
              <a:rPr lang="en-US" dirty="0" err="1"/>
              <a:t>tushunchasi</a:t>
            </a:r>
            <a:r>
              <a:rPr lang="ru-RU" dirty="0"/>
              <a:t>.</a:t>
            </a:r>
            <a:br>
              <a:rPr lang="ru-RU" dirty="0"/>
            </a:br>
            <a:r>
              <a:rPr lang="ru-RU" dirty="0"/>
              <a:t>  </a:t>
            </a:r>
            <a:r>
              <a:rPr lang="ru-RU" dirty="0" smtClean="0"/>
              <a:t>2</a:t>
            </a:r>
            <a:r>
              <a:rPr lang="ru-RU" dirty="0"/>
              <a:t>. </a:t>
            </a:r>
            <a:r>
              <a:rPr lang="en-US" dirty="0" err="1"/>
              <a:t>Xizmat</a:t>
            </a:r>
            <a:r>
              <a:rPr lang="en-US" dirty="0"/>
              <a:t> k</a:t>
            </a:r>
            <a:r>
              <a:rPr lang="ru-RU" dirty="0"/>
              <a:t>о‘</a:t>
            </a:r>
            <a:r>
              <a:rPr lang="en-US" dirty="0" err="1"/>
              <a:t>rsatish</a:t>
            </a:r>
            <a:r>
              <a:rPr lang="en-US" dirty="0"/>
              <a:t> </a:t>
            </a:r>
            <a:r>
              <a:rPr lang="en-US" dirty="0" err="1"/>
              <a:t>sifatini</a:t>
            </a:r>
            <a:r>
              <a:rPr lang="en-US" dirty="0"/>
              <a:t> ta</a:t>
            </a:r>
            <a:r>
              <a:rPr lang="ru-RU" dirty="0"/>
              <a:t>’</a:t>
            </a:r>
            <a:r>
              <a:rPr lang="en-US" dirty="0" err="1"/>
              <a:t>minlovchi</a:t>
            </a:r>
            <a:r>
              <a:rPr lang="en-US" dirty="0"/>
              <a:t> </a:t>
            </a:r>
            <a:r>
              <a:rPr lang="en-US" dirty="0" err="1" smtClean="0"/>
              <a:t>xujjatlar</a:t>
            </a:r>
            <a:r>
              <a:rPr lang="ru-RU" dirty="0" smtClean="0"/>
              <a:t>.</a:t>
            </a:r>
            <a:r>
              <a:rPr lang="uz-Latn-UZ" dirty="0" smtClean="0"/>
              <a:t/>
            </a:r>
            <a:br>
              <a:rPr lang="uz-Latn-UZ" dirty="0" smtClean="0"/>
            </a:br>
            <a:r>
              <a:rPr lang="en-US" dirty="0" smtClean="0"/>
              <a:t>3</a:t>
            </a:r>
            <a:r>
              <a:rPr lang="en-US" dirty="0"/>
              <a:t>. </a:t>
            </a:r>
            <a:r>
              <a:rPr lang="en-US" dirty="0" err="1"/>
              <a:t>Xizmat</a:t>
            </a:r>
            <a:r>
              <a:rPr lang="en-US" dirty="0"/>
              <a:t> k</a:t>
            </a:r>
            <a:r>
              <a:rPr lang="ru-RU" dirty="0"/>
              <a:t>о</a:t>
            </a:r>
            <a:r>
              <a:rPr lang="en-US" dirty="0"/>
              <a:t>‘</a:t>
            </a:r>
            <a:r>
              <a:rPr lang="en-US" dirty="0" err="1"/>
              <a:t>rsatish</a:t>
            </a:r>
            <a:r>
              <a:rPr lang="en-US" dirty="0"/>
              <a:t> </a:t>
            </a:r>
            <a:r>
              <a:rPr lang="en-US" dirty="0" err="1"/>
              <a:t>sifatini</a:t>
            </a:r>
            <a:r>
              <a:rPr lang="en-US" dirty="0"/>
              <a:t> </a:t>
            </a:r>
            <a:r>
              <a:rPr lang="en-US" dirty="0" err="1"/>
              <a:t>tartibi</a:t>
            </a:r>
            <a:r>
              <a:rPr lang="en-US" dirty="0"/>
              <a:t> </a:t>
            </a:r>
            <a:r>
              <a:rPr lang="en-US" dirty="0" err="1"/>
              <a:t>xujjatlari</a:t>
            </a:r>
            <a:r>
              <a:rPr lang="en-US" dirty="0"/>
              <a:t>.</a:t>
            </a:r>
            <a:r>
              <a:rPr lang="ru-RU" dirty="0"/>
              <a:t/>
            </a:r>
            <a:br>
              <a:rPr lang="ru-RU" dirty="0"/>
            </a:br>
            <a:endParaRPr lang="ru-RU" dirty="0"/>
          </a:p>
        </p:txBody>
      </p:sp>
    </p:spTree>
    <p:extLst>
      <p:ext uri="{BB962C8B-B14F-4D97-AF65-F5344CB8AC3E}">
        <p14:creationId xmlns:p14="http://schemas.microsoft.com/office/powerpoint/2010/main" xmlns="" val="1155922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8997" y="414247"/>
            <a:ext cx="9960625" cy="6076494"/>
          </a:xfrm>
        </p:spPr>
        <p:txBody>
          <a:bodyPr>
            <a:noAutofit/>
          </a:bodyPr>
          <a:lstStyle/>
          <a:p>
            <a:r>
              <a:rPr lang="uz-Latn-UZ" sz="2400" b="1" dirty="0" smtClean="0"/>
              <a:t>              </a:t>
            </a:r>
            <a:r>
              <a:rPr lang="ru-RU" sz="2400" b="1" dirty="0" smtClean="0"/>
              <a:t>1</a:t>
            </a:r>
            <a:r>
              <a:rPr lang="ru-RU" sz="2400" b="1" dirty="0"/>
              <a:t>.</a:t>
            </a:r>
            <a:r>
              <a:rPr lang="ru-RU" sz="2400" dirty="0"/>
              <a:t>  </a:t>
            </a:r>
            <a:r>
              <a:rPr lang="en-US" sz="2400" b="1" dirty="0" err="1"/>
              <a:t>Xizmat</a:t>
            </a:r>
            <a:r>
              <a:rPr lang="en-US" sz="2400" b="1" dirty="0"/>
              <a:t> k</a:t>
            </a:r>
            <a:r>
              <a:rPr lang="ru-RU" sz="2400" b="1" dirty="0"/>
              <a:t>о‘</a:t>
            </a:r>
            <a:r>
              <a:rPr lang="en-US" sz="2400" b="1" dirty="0" err="1"/>
              <a:t>rsatish</a:t>
            </a:r>
            <a:r>
              <a:rPr lang="en-US" sz="2400" b="1" dirty="0"/>
              <a:t> </a:t>
            </a:r>
            <a:r>
              <a:rPr lang="en-US" sz="2400" b="1" dirty="0" err="1"/>
              <a:t>sifati</a:t>
            </a:r>
            <a:r>
              <a:rPr lang="en-US" sz="2400" b="1" dirty="0"/>
              <a:t> </a:t>
            </a:r>
            <a:r>
              <a:rPr lang="en-US" sz="2400" b="1" dirty="0" err="1"/>
              <a:t>tushunchasi</a:t>
            </a:r>
            <a:r>
              <a:rPr lang="ru-RU" sz="2400" dirty="0"/>
              <a:t/>
            </a:r>
            <a:br>
              <a:rPr lang="ru-RU" sz="2400" dirty="0"/>
            </a:br>
            <a:r>
              <a:rPr lang="en-US" sz="2400" dirty="0"/>
              <a:t> </a:t>
            </a:r>
            <a:r>
              <a:rPr lang="ru-RU" sz="2400" dirty="0"/>
              <a:t/>
            </a:r>
            <a:br>
              <a:rPr lang="ru-RU" sz="2400" dirty="0"/>
            </a:br>
            <a:r>
              <a:rPr lang="en-US" sz="2400" dirty="0"/>
              <a:t>     </a:t>
            </a:r>
            <a:r>
              <a:rPr lang="en-US" sz="2400" dirty="0" err="1"/>
              <a:t>Umumiy</a:t>
            </a:r>
            <a:r>
              <a:rPr lang="en-US" sz="2400" dirty="0"/>
              <a:t> </a:t>
            </a:r>
            <a:r>
              <a:rPr lang="en-US" sz="2400" dirty="0" err="1"/>
              <a:t>raqobat</a:t>
            </a:r>
            <a:r>
              <a:rPr lang="en-US" sz="2400" dirty="0"/>
              <a:t> </a:t>
            </a:r>
            <a:r>
              <a:rPr lang="en-US" sz="2400" dirty="0" err="1"/>
              <a:t>sharoitida</a:t>
            </a:r>
            <a:r>
              <a:rPr lang="en-US" sz="2400" dirty="0"/>
              <a:t> </a:t>
            </a:r>
            <a:r>
              <a:rPr lang="en-US" sz="2400" dirty="0" err="1"/>
              <a:t>bozorni</a:t>
            </a:r>
            <a:r>
              <a:rPr lang="en-US" sz="2400" dirty="0"/>
              <a:t> </a:t>
            </a:r>
            <a:r>
              <a:rPr lang="en-US" sz="2400" dirty="0" err="1"/>
              <a:t>egallash</a:t>
            </a:r>
            <a:r>
              <a:rPr lang="en-US" sz="2400" dirty="0"/>
              <a:t> </a:t>
            </a:r>
            <a:r>
              <a:rPr lang="en-US" sz="2400" dirty="0" err="1"/>
              <a:t>uchun</a:t>
            </a:r>
            <a:r>
              <a:rPr lang="en-US" sz="2400" dirty="0"/>
              <a:t> </a:t>
            </a:r>
            <a:r>
              <a:rPr lang="en-US" sz="2400" dirty="0" err="1"/>
              <a:t>xizmat</a:t>
            </a:r>
            <a:r>
              <a:rPr lang="en-US" sz="2400" dirty="0"/>
              <a:t> k</a:t>
            </a:r>
            <a:r>
              <a:rPr lang="ru-RU" sz="2400" dirty="0"/>
              <a:t>о</a:t>
            </a:r>
            <a:r>
              <a:rPr lang="en-US" sz="2400" dirty="0"/>
              <a:t>‘</a:t>
            </a:r>
            <a:r>
              <a:rPr lang="en-US" sz="2400" dirty="0" err="1"/>
              <a:t>rsatish</a:t>
            </a:r>
            <a:r>
              <a:rPr lang="en-US" sz="2400" dirty="0"/>
              <a:t> </a:t>
            </a:r>
            <a:r>
              <a:rPr lang="en-US" sz="2400" dirty="0" err="1"/>
              <a:t>sifatini</a:t>
            </a:r>
            <a:r>
              <a:rPr lang="en-US" sz="2400" dirty="0"/>
              <a:t> </a:t>
            </a:r>
            <a:r>
              <a:rPr lang="en-US" sz="2400" dirty="0" err="1"/>
              <a:t>ta’minlash</a:t>
            </a:r>
            <a:r>
              <a:rPr lang="en-US" sz="2400" dirty="0"/>
              <a:t> </a:t>
            </a:r>
            <a:r>
              <a:rPr lang="en-US" sz="2400" dirty="0" err="1"/>
              <a:t>lozim</a:t>
            </a:r>
            <a:r>
              <a:rPr lang="en-US" sz="2400" dirty="0"/>
              <a:t>. </a:t>
            </a:r>
            <a:r>
              <a:rPr lang="en-US" sz="2400" dirty="0" err="1"/>
              <a:t>Xizmat</a:t>
            </a:r>
            <a:r>
              <a:rPr lang="en-US" sz="2400" dirty="0"/>
              <a:t> k</a:t>
            </a:r>
            <a:r>
              <a:rPr lang="ru-RU" sz="2400" dirty="0"/>
              <a:t>о</a:t>
            </a:r>
            <a:r>
              <a:rPr lang="en-US" sz="2400" dirty="0"/>
              <a:t>‘</a:t>
            </a:r>
            <a:r>
              <a:rPr lang="en-US" sz="2400" dirty="0" err="1"/>
              <a:t>rsatish</a:t>
            </a:r>
            <a:r>
              <a:rPr lang="en-US" sz="2400" dirty="0"/>
              <a:t> </a:t>
            </a:r>
            <a:r>
              <a:rPr lang="en-US" sz="2400" dirty="0" err="1"/>
              <a:t>sifatiga</a:t>
            </a:r>
            <a:r>
              <a:rPr lang="en-US" sz="2400" dirty="0"/>
              <a:t>  </a:t>
            </a:r>
            <a:r>
              <a:rPr lang="en-US" sz="2400" dirty="0" err="1"/>
              <a:t>sifatli</a:t>
            </a:r>
            <a:r>
              <a:rPr lang="en-US" sz="2400" dirty="0"/>
              <a:t> </a:t>
            </a:r>
            <a:r>
              <a:rPr lang="en-US" sz="2400" dirty="0" err="1"/>
              <a:t>texnik</a:t>
            </a:r>
            <a:r>
              <a:rPr lang="en-US" sz="2400" dirty="0"/>
              <a:t> </a:t>
            </a:r>
            <a:r>
              <a:rPr lang="en-US" sz="2400" dirty="0" err="1"/>
              <a:t>xizmat</a:t>
            </a:r>
            <a:r>
              <a:rPr lang="en-US" sz="2400" dirty="0"/>
              <a:t> k</a:t>
            </a:r>
            <a:r>
              <a:rPr lang="ru-RU" sz="2400" dirty="0"/>
              <a:t>о</a:t>
            </a:r>
            <a:r>
              <a:rPr lang="en-US" sz="2400" dirty="0"/>
              <a:t>‘</a:t>
            </a:r>
            <a:r>
              <a:rPr lang="en-US" sz="2400" dirty="0" err="1"/>
              <a:t>rsatish</a:t>
            </a:r>
            <a:r>
              <a:rPr lang="en-US" sz="2400" dirty="0"/>
              <a:t> </a:t>
            </a:r>
            <a:r>
              <a:rPr lang="en-US" sz="2400" dirty="0" err="1"/>
              <a:t>va</a:t>
            </a:r>
            <a:r>
              <a:rPr lang="en-US" sz="2400" dirty="0"/>
              <a:t> </a:t>
            </a:r>
            <a:r>
              <a:rPr lang="en-US" sz="2400" dirty="0" err="1"/>
              <a:t>ta’mirlash</a:t>
            </a:r>
            <a:r>
              <a:rPr lang="en-US" sz="2400" dirty="0"/>
              <a:t>, </a:t>
            </a:r>
            <a:r>
              <a:rPr lang="en-US" sz="2400" dirty="0" err="1"/>
              <a:t>xamda</a:t>
            </a:r>
            <a:r>
              <a:rPr lang="en-US" sz="2400" dirty="0"/>
              <a:t> </a:t>
            </a:r>
            <a:r>
              <a:rPr lang="en-US" sz="2400" dirty="0" err="1"/>
              <a:t>kliyentlar</a:t>
            </a:r>
            <a:r>
              <a:rPr lang="en-US" sz="2400" dirty="0"/>
              <a:t> </a:t>
            </a:r>
            <a:r>
              <a:rPr lang="en-US" sz="2400" dirty="0" err="1"/>
              <a:t>bilan</a:t>
            </a:r>
            <a:r>
              <a:rPr lang="en-US" sz="2400" dirty="0"/>
              <a:t> </a:t>
            </a:r>
            <a:r>
              <a:rPr lang="en-US" sz="2400" dirty="0" err="1"/>
              <a:t>yaxshi</a:t>
            </a:r>
            <a:r>
              <a:rPr lang="en-US" sz="2400" dirty="0"/>
              <a:t> </a:t>
            </a:r>
            <a:r>
              <a:rPr lang="en-US" sz="2400" dirty="0" err="1"/>
              <a:t>muomilani</a:t>
            </a:r>
            <a:r>
              <a:rPr lang="en-US" sz="2400" dirty="0"/>
              <a:t> </a:t>
            </a:r>
            <a:r>
              <a:rPr lang="en-US" sz="2400" dirty="0" err="1"/>
              <a:t>tashkil</a:t>
            </a:r>
            <a:r>
              <a:rPr lang="en-US" sz="2400" dirty="0"/>
              <a:t> </a:t>
            </a:r>
            <a:r>
              <a:rPr lang="en-US" sz="2400" dirty="0" err="1"/>
              <a:t>qilish</a:t>
            </a:r>
            <a:r>
              <a:rPr lang="en-US" sz="2400" dirty="0"/>
              <a:t> </a:t>
            </a:r>
            <a:r>
              <a:rPr lang="en-US" sz="2400" dirty="0" err="1"/>
              <a:t>kiradi</a:t>
            </a:r>
            <a:r>
              <a:rPr lang="en-US" sz="2400" dirty="0"/>
              <a:t>.</a:t>
            </a:r>
            <a:r>
              <a:rPr lang="ru-RU" sz="2400" dirty="0"/>
              <a:t/>
            </a:r>
            <a:br>
              <a:rPr lang="ru-RU" sz="2400" dirty="0"/>
            </a:br>
            <a:r>
              <a:rPr lang="en-US" sz="2400" dirty="0"/>
              <a:t>	</a:t>
            </a:r>
            <a:r>
              <a:rPr lang="en-US" sz="2400" dirty="0" err="1"/>
              <a:t>Xizmat</a:t>
            </a:r>
            <a:r>
              <a:rPr lang="en-US" sz="2400" dirty="0"/>
              <a:t> k</a:t>
            </a:r>
            <a:r>
              <a:rPr lang="ru-RU" sz="2400" dirty="0"/>
              <a:t>о</a:t>
            </a:r>
            <a:r>
              <a:rPr lang="en-US" sz="2400" dirty="0"/>
              <a:t>‘</a:t>
            </a:r>
            <a:r>
              <a:rPr lang="en-US" sz="2400" dirty="0" err="1"/>
              <a:t>rsatish</a:t>
            </a:r>
            <a:r>
              <a:rPr lang="en-US" sz="2400" dirty="0"/>
              <a:t> </a:t>
            </a:r>
            <a:r>
              <a:rPr lang="en-US" sz="2400" dirty="0" err="1"/>
              <a:t>sifati</a:t>
            </a:r>
            <a:r>
              <a:rPr lang="en-US" sz="2400" dirty="0"/>
              <a:t> </a:t>
            </a:r>
            <a:r>
              <a:rPr lang="en-US" sz="2400" dirty="0" err="1"/>
              <a:t>jixozlariga</a:t>
            </a:r>
            <a:r>
              <a:rPr lang="en-US" sz="2400" dirty="0"/>
              <a:t> </a:t>
            </a:r>
            <a:r>
              <a:rPr lang="en-US" sz="2400" dirty="0" err="1"/>
              <a:t>va</a:t>
            </a:r>
            <a:r>
              <a:rPr lang="en-US" sz="2400" dirty="0"/>
              <a:t> </a:t>
            </a:r>
            <a:r>
              <a:rPr lang="en-US" sz="2400" dirty="0" err="1"/>
              <a:t>korxonalarga</a:t>
            </a:r>
            <a:r>
              <a:rPr lang="en-US" sz="2400" dirty="0"/>
              <a:t>  </a:t>
            </a:r>
            <a:r>
              <a:rPr lang="en-US" sz="2400" dirty="0" err="1"/>
              <a:t>texnik</a:t>
            </a:r>
            <a:r>
              <a:rPr lang="en-US" sz="2400" dirty="0"/>
              <a:t> </a:t>
            </a:r>
            <a:r>
              <a:rPr lang="en-US" sz="2400" dirty="0" err="1"/>
              <a:t>xizmat</a:t>
            </a:r>
            <a:r>
              <a:rPr lang="en-US" sz="2400" dirty="0"/>
              <a:t> k</a:t>
            </a:r>
            <a:r>
              <a:rPr lang="ru-RU" sz="2400" dirty="0"/>
              <a:t>о</a:t>
            </a:r>
            <a:r>
              <a:rPr lang="en-US" sz="2400" dirty="0"/>
              <a:t>‘</a:t>
            </a:r>
            <a:r>
              <a:rPr lang="en-US" sz="2400" dirty="0" err="1"/>
              <a:t>rsatish</a:t>
            </a:r>
            <a:r>
              <a:rPr lang="en-US" sz="2400" dirty="0"/>
              <a:t> </a:t>
            </a:r>
            <a:r>
              <a:rPr lang="en-US" sz="2400" dirty="0" err="1"/>
              <a:t>va</a:t>
            </a:r>
            <a:r>
              <a:rPr lang="en-US" sz="2400" dirty="0"/>
              <a:t> </a:t>
            </a:r>
            <a:r>
              <a:rPr lang="en-US" sz="2400" dirty="0" err="1"/>
              <a:t>ta’mirlash</a:t>
            </a:r>
            <a:r>
              <a:rPr lang="en-US" sz="2400" dirty="0"/>
              <a:t> </a:t>
            </a:r>
            <a:r>
              <a:rPr lang="en-US" sz="2400" dirty="0" err="1"/>
              <a:t>vaqtida</a:t>
            </a:r>
            <a:r>
              <a:rPr lang="en-US" sz="2400" dirty="0"/>
              <a:t> </a:t>
            </a:r>
            <a:r>
              <a:rPr lang="en-US" sz="2400" dirty="0" err="1"/>
              <a:t>amalga</a:t>
            </a:r>
            <a:r>
              <a:rPr lang="en-US" sz="2400" dirty="0"/>
              <a:t> </a:t>
            </a:r>
            <a:r>
              <a:rPr lang="en-US" sz="2400" dirty="0" err="1"/>
              <a:t>oshiriladi</a:t>
            </a:r>
            <a:r>
              <a:rPr lang="en-US" sz="2400" dirty="0"/>
              <a:t>.</a:t>
            </a:r>
            <a:r>
              <a:rPr lang="ru-RU" sz="2400" dirty="0"/>
              <a:t/>
            </a:r>
            <a:br>
              <a:rPr lang="ru-RU" sz="2400" dirty="0"/>
            </a:br>
            <a:r>
              <a:rPr lang="en-US" sz="2400" dirty="0" err="1"/>
              <a:t>Nazorat</a:t>
            </a:r>
            <a:r>
              <a:rPr lang="en-US" sz="2400" dirty="0"/>
              <a:t> </a:t>
            </a:r>
            <a:r>
              <a:rPr lang="en-US" sz="2400" dirty="0" err="1"/>
              <a:t>ishlarini</a:t>
            </a:r>
            <a:r>
              <a:rPr lang="en-US" sz="2400" dirty="0"/>
              <a:t> </a:t>
            </a:r>
            <a:r>
              <a:rPr lang="en-US" sz="2400" dirty="0" err="1"/>
              <a:t>olib</a:t>
            </a:r>
            <a:r>
              <a:rPr lang="en-US" sz="2400" dirty="0"/>
              <a:t> </a:t>
            </a:r>
            <a:r>
              <a:rPr lang="en-US" sz="2400" dirty="0" err="1"/>
              <a:t>borilayotganda</a:t>
            </a:r>
            <a:r>
              <a:rPr lang="en-US" sz="2400" dirty="0"/>
              <a:t> </a:t>
            </a:r>
            <a:r>
              <a:rPr lang="en-US" sz="2400" dirty="0" err="1"/>
              <a:t>subektiv</a:t>
            </a:r>
            <a:r>
              <a:rPr lang="en-US" sz="2400" dirty="0"/>
              <a:t> </a:t>
            </a:r>
            <a:r>
              <a:rPr lang="en-US" sz="2400" dirty="0" err="1"/>
              <a:t>va</a:t>
            </a:r>
            <a:r>
              <a:rPr lang="en-US" sz="2400" dirty="0"/>
              <a:t> </a:t>
            </a:r>
            <a:r>
              <a:rPr lang="en-US" sz="2400" dirty="0" err="1"/>
              <a:t>obyektiv</a:t>
            </a:r>
            <a:r>
              <a:rPr lang="en-US" sz="2400" dirty="0"/>
              <a:t> </a:t>
            </a:r>
            <a:r>
              <a:rPr lang="en-US" sz="2400" dirty="0" err="1"/>
              <a:t>usullardan</a:t>
            </a:r>
            <a:r>
              <a:rPr lang="en-US" sz="2400" dirty="0"/>
              <a:t> </a:t>
            </a:r>
            <a:r>
              <a:rPr lang="en-US" sz="2400" dirty="0" err="1"/>
              <a:t>foydalaniladi</a:t>
            </a:r>
            <a:r>
              <a:rPr lang="en-US" sz="2400" dirty="0"/>
              <a:t>.</a:t>
            </a:r>
            <a:r>
              <a:rPr lang="ru-RU" sz="2400" dirty="0"/>
              <a:t/>
            </a:r>
            <a:br>
              <a:rPr lang="ru-RU" sz="2400" dirty="0"/>
            </a:br>
            <a:r>
              <a:rPr lang="en-US" sz="2400" dirty="0"/>
              <a:t>	</a:t>
            </a:r>
            <a:r>
              <a:rPr lang="en-US" sz="2400" dirty="0" err="1"/>
              <a:t>Bajarilayotgan</a:t>
            </a:r>
            <a:r>
              <a:rPr lang="en-US" sz="2400" dirty="0"/>
              <a:t> </a:t>
            </a:r>
            <a:r>
              <a:rPr lang="en-US" sz="2400" dirty="0" err="1"/>
              <a:t>joyiga</a:t>
            </a:r>
            <a:r>
              <a:rPr lang="en-US" sz="2400" dirty="0"/>
              <a:t> </a:t>
            </a:r>
            <a:r>
              <a:rPr lang="en-US" sz="2400" dirty="0" err="1"/>
              <a:t>qarab</a:t>
            </a:r>
            <a:r>
              <a:rPr lang="en-US" sz="2400" dirty="0"/>
              <a:t>, </a:t>
            </a:r>
            <a:r>
              <a:rPr lang="en-US" sz="2400" dirty="0" err="1"/>
              <a:t>ishlatlayotgan</a:t>
            </a:r>
            <a:r>
              <a:rPr lang="en-US" sz="2400" dirty="0"/>
              <a:t> </a:t>
            </a:r>
            <a:r>
              <a:rPr lang="en-US" sz="2400" dirty="0" err="1"/>
              <a:t>jixozlar</a:t>
            </a:r>
            <a:r>
              <a:rPr lang="en-US" sz="2400" dirty="0"/>
              <a:t>, </a:t>
            </a:r>
            <a:r>
              <a:rPr lang="en-US" sz="2400" dirty="0" err="1"/>
              <a:t>vositalar</a:t>
            </a:r>
            <a:r>
              <a:rPr lang="en-US" sz="2400" dirty="0"/>
              <a:t> </a:t>
            </a:r>
            <a:r>
              <a:rPr lang="en-US" sz="2400" dirty="0" err="1"/>
              <a:t>va</a:t>
            </a:r>
            <a:r>
              <a:rPr lang="en-US" sz="2400" dirty="0"/>
              <a:t> </a:t>
            </a:r>
            <a:r>
              <a:rPr lang="en-US" sz="2400" dirty="0" err="1"/>
              <a:t>priborlar</a:t>
            </a:r>
            <a:r>
              <a:rPr lang="en-US" sz="2400" dirty="0"/>
              <a:t>, </a:t>
            </a:r>
            <a:r>
              <a:rPr lang="en-US" sz="2400" dirty="0" err="1"/>
              <a:t>nazorat</a:t>
            </a:r>
            <a:r>
              <a:rPr lang="en-US" sz="2400" dirty="0"/>
              <a:t> </a:t>
            </a:r>
            <a:r>
              <a:rPr lang="en-US" sz="2400" dirty="0" err="1"/>
              <a:t>usullari</a:t>
            </a:r>
            <a:r>
              <a:rPr lang="en-US" sz="2400" dirty="0"/>
              <a:t> </a:t>
            </a:r>
            <a:r>
              <a:rPr lang="en-US" sz="2400" dirty="0" err="1"/>
              <a:t>va</a:t>
            </a:r>
            <a:r>
              <a:rPr lang="en-US" sz="2400" dirty="0"/>
              <a:t> </a:t>
            </a:r>
            <a:r>
              <a:rPr lang="en-US" sz="2400" dirty="0" err="1"/>
              <a:t>nazorat</a:t>
            </a:r>
            <a:r>
              <a:rPr lang="en-US" sz="2400" dirty="0"/>
              <a:t> </a:t>
            </a:r>
            <a:r>
              <a:rPr lang="en-US" sz="2400" dirty="0" err="1"/>
              <a:t>qilish</a:t>
            </a:r>
            <a:r>
              <a:rPr lang="en-US" sz="2400" dirty="0"/>
              <a:t> </a:t>
            </a:r>
            <a:r>
              <a:rPr lang="en-US" sz="2400" dirty="0" err="1"/>
              <a:t>kattaliklari</a:t>
            </a:r>
            <a:r>
              <a:rPr lang="en-US" sz="2400" dirty="0"/>
              <a:t> </a:t>
            </a:r>
            <a:r>
              <a:rPr lang="en-US" sz="2400" dirty="0" err="1"/>
              <a:t>servis</a:t>
            </a:r>
            <a:r>
              <a:rPr lang="en-US" sz="2400" dirty="0"/>
              <a:t> </a:t>
            </a:r>
            <a:r>
              <a:rPr lang="en-US" sz="2400" dirty="0" err="1"/>
              <a:t>texnik</a:t>
            </a:r>
            <a:r>
              <a:rPr lang="en-US" sz="2400" dirty="0"/>
              <a:t> </a:t>
            </a:r>
            <a:r>
              <a:rPr lang="en-US" sz="2400" dirty="0" err="1"/>
              <a:t>xizmati</a:t>
            </a:r>
            <a:r>
              <a:rPr lang="en-US" sz="2400" dirty="0"/>
              <a:t>, </a:t>
            </a:r>
            <a:r>
              <a:rPr lang="en-US" sz="2400" dirty="0" err="1"/>
              <a:t>ta’mirlash</a:t>
            </a:r>
            <a:r>
              <a:rPr lang="en-US" sz="2400" dirty="0"/>
              <a:t> </a:t>
            </a:r>
            <a:r>
              <a:rPr lang="en-US" sz="2400" dirty="0" err="1"/>
              <a:t>va</a:t>
            </a:r>
            <a:r>
              <a:rPr lang="en-US" sz="2400" dirty="0"/>
              <a:t> </a:t>
            </a:r>
            <a:r>
              <a:rPr lang="en-US" sz="2400" dirty="0" err="1"/>
              <a:t>ta’mirlashga</a:t>
            </a:r>
            <a:r>
              <a:rPr lang="en-US" sz="2400" dirty="0"/>
              <a:t> </a:t>
            </a:r>
            <a:r>
              <a:rPr lang="en-US" sz="2400" dirty="0" err="1"/>
              <a:t>qabul</a:t>
            </a:r>
            <a:r>
              <a:rPr lang="en-US" sz="2400" dirty="0"/>
              <a:t> </a:t>
            </a:r>
            <a:r>
              <a:rPr lang="en-US" sz="2400" dirty="0" err="1"/>
              <a:t>qilish</a:t>
            </a:r>
            <a:r>
              <a:rPr lang="en-US" sz="2400" dirty="0"/>
              <a:t> </a:t>
            </a:r>
            <a:r>
              <a:rPr lang="en-US" sz="2400" dirty="0" err="1"/>
              <a:t>va</a:t>
            </a:r>
            <a:r>
              <a:rPr lang="en-US" sz="2400" dirty="0"/>
              <a:t> </a:t>
            </a:r>
            <a:r>
              <a:rPr lang="en-US" sz="2400" dirty="0" err="1"/>
              <a:t>undan</a:t>
            </a:r>
            <a:r>
              <a:rPr lang="en-US" sz="2400" dirty="0"/>
              <a:t> s</a:t>
            </a:r>
            <a:r>
              <a:rPr lang="ru-RU" sz="2400" dirty="0"/>
              <a:t>о</a:t>
            </a:r>
            <a:r>
              <a:rPr lang="en-US" sz="2400" dirty="0"/>
              <a:t>‘</a:t>
            </a:r>
            <a:r>
              <a:rPr lang="en-US" sz="2400" dirty="0" err="1"/>
              <a:t>ng</a:t>
            </a:r>
            <a:r>
              <a:rPr lang="en-US" sz="2400" dirty="0"/>
              <a:t> </a:t>
            </a:r>
            <a:r>
              <a:rPr lang="en-US" sz="2400" dirty="0" err="1"/>
              <a:t>topshirish</a:t>
            </a:r>
            <a:r>
              <a:rPr lang="en-US" sz="2400" dirty="0"/>
              <a:t> </a:t>
            </a:r>
            <a:r>
              <a:rPr lang="en-US" sz="2400" dirty="0" err="1"/>
              <a:t>ishlari</a:t>
            </a:r>
            <a:r>
              <a:rPr lang="en-US" sz="2400" dirty="0"/>
              <a:t> </a:t>
            </a:r>
            <a:r>
              <a:rPr lang="en-US" sz="2400" dirty="0" err="1"/>
              <a:t>uchun</a:t>
            </a:r>
            <a:r>
              <a:rPr lang="en-US" sz="2400" dirty="0"/>
              <a:t> </a:t>
            </a:r>
            <a:r>
              <a:rPr lang="en-US" sz="2400" dirty="0" err="1"/>
              <a:t>ma’lum</a:t>
            </a:r>
            <a:r>
              <a:rPr lang="en-US" sz="2400" dirty="0"/>
              <a:t> </a:t>
            </a:r>
            <a:r>
              <a:rPr lang="en-US" sz="2400" dirty="0" err="1"/>
              <a:t>texnologik</a:t>
            </a:r>
            <a:r>
              <a:rPr lang="en-US" sz="2400" dirty="0"/>
              <a:t> </a:t>
            </a:r>
            <a:r>
              <a:rPr lang="en-US" sz="2400" dirty="0" err="1"/>
              <a:t>karta</a:t>
            </a:r>
            <a:r>
              <a:rPr lang="en-US" sz="2400" dirty="0"/>
              <a:t> </a:t>
            </a:r>
            <a:r>
              <a:rPr lang="en-US" sz="2400" dirty="0" err="1"/>
              <a:t>va</a:t>
            </a:r>
            <a:r>
              <a:rPr lang="en-US" sz="2400" dirty="0"/>
              <a:t> </a:t>
            </a:r>
            <a:r>
              <a:rPr lang="en-US" sz="2400" dirty="0" err="1"/>
              <a:t>texnik</a:t>
            </a:r>
            <a:r>
              <a:rPr lang="en-US" sz="2400" dirty="0"/>
              <a:t> </a:t>
            </a:r>
            <a:r>
              <a:rPr lang="en-US" sz="2400" dirty="0" err="1"/>
              <a:t>talablar</a:t>
            </a:r>
            <a:r>
              <a:rPr lang="en-US" sz="2400" dirty="0"/>
              <a:t> </a:t>
            </a:r>
            <a:r>
              <a:rPr lang="en-US" sz="2400" dirty="0" err="1"/>
              <a:t>asosida</a:t>
            </a:r>
            <a:r>
              <a:rPr lang="en-US" sz="2400" dirty="0"/>
              <a:t> </a:t>
            </a:r>
            <a:r>
              <a:rPr lang="en-US" sz="2400" dirty="0" err="1" smtClean="0"/>
              <a:t>bajariladi</a:t>
            </a:r>
            <a:r>
              <a:rPr lang="en-US" sz="2400" dirty="0" smtClean="0"/>
              <a:t>.</a:t>
            </a:r>
            <a:r>
              <a:rPr lang="uz-Latn-UZ" sz="2400" dirty="0"/>
              <a:t> </a:t>
            </a:r>
            <a:r>
              <a:rPr lang="en-US" sz="2400" dirty="0" err="1" smtClean="0"/>
              <a:t>Xizmat</a:t>
            </a:r>
            <a:r>
              <a:rPr lang="en-US" sz="2400" dirty="0" smtClean="0"/>
              <a:t> </a:t>
            </a:r>
            <a:r>
              <a:rPr lang="en-US" sz="2400" dirty="0"/>
              <a:t>k</a:t>
            </a:r>
            <a:r>
              <a:rPr lang="ru-RU" sz="2400" dirty="0"/>
              <a:t>о</a:t>
            </a:r>
            <a:r>
              <a:rPr lang="en-US" sz="2400" dirty="0"/>
              <a:t>‘</a:t>
            </a:r>
            <a:r>
              <a:rPr lang="en-US" sz="2400" dirty="0" err="1"/>
              <a:t>rsatishda</a:t>
            </a:r>
            <a:r>
              <a:rPr lang="en-US" sz="2400" dirty="0"/>
              <a:t> </a:t>
            </a:r>
            <a:r>
              <a:rPr lang="en-US" sz="2400" dirty="0" err="1"/>
              <a:t>texnik</a:t>
            </a:r>
            <a:r>
              <a:rPr lang="en-US" sz="2400" dirty="0"/>
              <a:t> </a:t>
            </a:r>
            <a:r>
              <a:rPr lang="en-US" sz="2400" dirty="0" err="1"/>
              <a:t>nazoratni</a:t>
            </a:r>
            <a:r>
              <a:rPr lang="en-US" sz="2400" dirty="0"/>
              <a:t> </a:t>
            </a:r>
            <a:r>
              <a:rPr lang="en-US" sz="2400" dirty="0" err="1"/>
              <a:t>dastlabki</a:t>
            </a:r>
            <a:r>
              <a:rPr lang="en-US" sz="2400" dirty="0"/>
              <a:t>, </a:t>
            </a:r>
            <a:r>
              <a:rPr lang="en-US" sz="2400" dirty="0" err="1"/>
              <a:t>joriy</a:t>
            </a:r>
            <a:r>
              <a:rPr lang="en-US" sz="2400" dirty="0"/>
              <a:t> </a:t>
            </a:r>
            <a:r>
              <a:rPr lang="en-US" sz="2400" dirty="0" err="1"/>
              <a:t>va</a:t>
            </a:r>
            <a:r>
              <a:rPr lang="en-US" sz="2400" dirty="0"/>
              <a:t> </a:t>
            </a:r>
            <a:r>
              <a:rPr lang="en-US" sz="2400" dirty="0" err="1"/>
              <a:t>yakuniy</a:t>
            </a:r>
            <a:r>
              <a:rPr lang="en-US" sz="2400" dirty="0"/>
              <a:t> </a:t>
            </a:r>
            <a:r>
              <a:rPr lang="en-US" sz="2400" dirty="0" err="1"/>
              <a:t>turlarga</a:t>
            </a:r>
            <a:r>
              <a:rPr lang="en-US" sz="2400" dirty="0"/>
              <a:t> b</a:t>
            </a:r>
            <a:r>
              <a:rPr lang="ru-RU" sz="2400" dirty="0"/>
              <a:t>о</a:t>
            </a:r>
            <a:r>
              <a:rPr lang="en-US" sz="2400" dirty="0"/>
              <a:t>‘</a:t>
            </a:r>
            <a:r>
              <a:rPr lang="en-US" sz="2400" dirty="0" err="1"/>
              <a:t>lish</a:t>
            </a:r>
            <a:r>
              <a:rPr lang="en-US" sz="2400" dirty="0"/>
              <a:t> </a:t>
            </a:r>
            <a:r>
              <a:rPr lang="en-US" sz="2400" dirty="0" err="1"/>
              <a:t>mumkin</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1565265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027" y="624110"/>
            <a:ext cx="10020586" cy="6233890"/>
          </a:xfrm>
        </p:spPr>
        <p:txBody>
          <a:bodyPr>
            <a:normAutofit/>
          </a:bodyPr>
          <a:lstStyle/>
          <a:p>
            <a:r>
              <a:rPr lang="uz-Latn-UZ" sz="2800" dirty="0" smtClean="0"/>
              <a:t>    </a:t>
            </a:r>
            <a:r>
              <a:rPr lang="en-US" sz="2800" dirty="0" err="1" smtClean="0"/>
              <a:t>Yuqoridagi</a:t>
            </a:r>
            <a:r>
              <a:rPr lang="en-US" sz="2800" dirty="0" smtClean="0"/>
              <a:t> </a:t>
            </a:r>
            <a:r>
              <a:rPr lang="en-US" sz="2800" dirty="0" err="1"/>
              <a:t>ishlarni</a:t>
            </a:r>
            <a:r>
              <a:rPr lang="en-US" sz="2800" dirty="0"/>
              <a:t> master-</a:t>
            </a:r>
            <a:r>
              <a:rPr lang="en-US" sz="2800" dirty="0" err="1"/>
              <a:t>nazoratchi</a:t>
            </a:r>
            <a:r>
              <a:rPr lang="en-US" sz="2800" dirty="0"/>
              <a:t> </a:t>
            </a:r>
            <a:r>
              <a:rPr lang="en-US" sz="2800" dirty="0" err="1"/>
              <a:t>amalga</a:t>
            </a:r>
            <a:r>
              <a:rPr lang="en-US" sz="2800" dirty="0"/>
              <a:t> </a:t>
            </a:r>
            <a:r>
              <a:rPr lang="en-US" sz="2800" dirty="0" err="1"/>
              <a:t>oshiradi</a:t>
            </a:r>
            <a:r>
              <a:rPr lang="en-US" sz="2800" dirty="0"/>
              <a:t> </a:t>
            </a:r>
            <a:r>
              <a:rPr lang="en-US" sz="2800" dirty="0" err="1"/>
              <a:t>va</a:t>
            </a:r>
            <a:r>
              <a:rPr lang="en-US" sz="2800" dirty="0"/>
              <a:t> </a:t>
            </a:r>
            <a:r>
              <a:rPr lang="en-US" sz="2800" dirty="0" err="1"/>
              <a:t>bu</a:t>
            </a:r>
            <a:r>
              <a:rPr lang="en-US" sz="2800" dirty="0"/>
              <a:t> </a:t>
            </a:r>
            <a:r>
              <a:rPr lang="en-US" sz="2800" dirty="0" err="1"/>
              <a:t>ish</a:t>
            </a:r>
            <a:r>
              <a:rPr lang="en-US" sz="2800" dirty="0"/>
              <a:t> </a:t>
            </a:r>
            <a:r>
              <a:rPr lang="en-US" sz="2800" dirty="0" err="1"/>
              <a:t>mashina-jixozlarni</a:t>
            </a:r>
            <a:r>
              <a:rPr lang="en-US" sz="2800" dirty="0"/>
              <a:t> </a:t>
            </a:r>
            <a:r>
              <a:rPr lang="en-US" sz="2800" dirty="0" err="1"/>
              <a:t>qabul</a:t>
            </a:r>
            <a:r>
              <a:rPr lang="en-US" sz="2800" dirty="0"/>
              <a:t> </a:t>
            </a:r>
            <a:r>
              <a:rPr lang="en-US" sz="2800" dirty="0" err="1"/>
              <a:t>qilish</a:t>
            </a:r>
            <a:r>
              <a:rPr lang="en-US" sz="2800" dirty="0"/>
              <a:t> </a:t>
            </a:r>
            <a:r>
              <a:rPr lang="en-US" sz="2800" dirty="0" err="1"/>
              <a:t>vaqtida</a:t>
            </a:r>
            <a:r>
              <a:rPr lang="en-US" sz="2800" dirty="0"/>
              <a:t> </a:t>
            </a:r>
            <a:r>
              <a:rPr lang="en-US" sz="2800" dirty="0" err="1"/>
              <a:t>bajariladi</a:t>
            </a:r>
            <a:r>
              <a:rPr lang="en-US" sz="2800" dirty="0"/>
              <a:t>.</a:t>
            </a:r>
            <a:r>
              <a:rPr lang="ru-RU" sz="2800" dirty="0"/>
              <a:t/>
            </a:r>
            <a:br>
              <a:rPr lang="ru-RU" sz="2800" dirty="0"/>
            </a:br>
            <a:r>
              <a:rPr lang="en-US" sz="2800" dirty="0"/>
              <a:t>	</a:t>
            </a:r>
            <a:r>
              <a:rPr lang="en-US" sz="2800" dirty="0" err="1"/>
              <a:t>Nazorat</a:t>
            </a:r>
            <a:r>
              <a:rPr lang="en-US" sz="2800" dirty="0"/>
              <a:t> </a:t>
            </a:r>
            <a:r>
              <a:rPr lang="en-US" sz="2800" dirty="0" err="1"/>
              <a:t>ishlari</a:t>
            </a:r>
            <a:r>
              <a:rPr lang="en-US" sz="2800" dirty="0"/>
              <a:t> </a:t>
            </a:r>
            <a:r>
              <a:rPr lang="en-US" sz="2800" dirty="0" err="1"/>
              <a:t>brakni</a:t>
            </a:r>
            <a:r>
              <a:rPr lang="en-US" sz="2800" dirty="0"/>
              <a:t> </a:t>
            </a:r>
            <a:r>
              <a:rPr lang="en-US" sz="2800" dirty="0" err="1"/>
              <a:t>oldini</a:t>
            </a:r>
            <a:r>
              <a:rPr lang="en-US" sz="2800" dirty="0"/>
              <a:t> </a:t>
            </a:r>
            <a:r>
              <a:rPr lang="en-US" sz="2800" dirty="0" err="1"/>
              <a:t>olish</a:t>
            </a:r>
            <a:r>
              <a:rPr lang="en-US" sz="2800" dirty="0"/>
              <a:t> </a:t>
            </a:r>
            <a:r>
              <a:rPr lang="en-US" sz="2800" dirty="0" err="1"/>
              <a:t>uchun</a:t>
            </a:r>
            <a:r>
              <a:rPr lang="en-US" sz="2800" dirty="0"/>
              <a:t> </a:t>
            </a:r>
            <a:r>
              <a:rPr lang="en-US" sz="2800" dirty="0" err="1"/>
              <a:t>amalga</a:t>
            </a:r>
            <a:r>
              <a:rPr lang="en-US" sz="2800" dirty="0"/>
              <a:t> </a:t>
            </a:r>
            <a:r>
              <a:rPr lang="en-US" sz="2800" dirty="0" err="1"/>
              <a:t>oshiriladi</a:t>
            </a:r>
            <a:r>
              <a:rPr lang="en-US" sz="2800" dirty="0"/>
              <a:t>. </a:t>
            </a:r>
            <a:r>
              <a:rPr lang="en-US" sz="2800" dirty="0" err="1"/>
              <a:t>Bunda</a:t>
            </a:r>
            <a:r>
              <a:rPr lang="en-US" sz="2800" dirty="0"/>
              <a:t> </a:t>
            </a:r>
            <a:r>
              <a:rPr lang="en-US" sz="2800" dirty="0" err="1"/>
              <a:t>tunika</a:t>
            </a:r>
            <a:r>
              <a:rPr lang="en-US" sz="2800" dirty="0"/>
              <a:t> </a:t>
            </a:r>
            <a:r>
              <a:rPr lang="en-US" sz="2800" dirty="0" err="1"/>
              <a:t>bilan</a:t>
            </a:r>
            <a:r>
              <a:rPr lang="en-US" sz="2800" dirty="0"/>
              <a:t> </a:t>
            </a:r>
            <a:r>
              <a:rPr lang="en-US" sz="2800" dirty="0" err="1"/>
              <a:t>qoplash</a:t>
            </a:r>
            <a:r>
              <a:rPr lang="en-US" sz="2800" dirty="0"/>
              <a:t>, </a:t>
            </a:r>
            <a:r>
              <a:rPr lang="en-US" sz="2800" dirty="0" err="1"/>
              <a:t>payvandlash</a:t>
            </a:r>
            <a:r>
              <a:rPr lang="en-US" sz="2800" dirty="0"/>
              <a:t>, b</a:t>
            </a:r>
            <a:r>
              <a:rPr lang="ru-RU" sz="2800" dirty="0"/>
              <a:t>о</a:t>
            </a:r>
            <a:r>
              <a:rPr lang="en-US" sz="2800" dirty="0"/>
              <a:t>‘</a:t>
            </a:r>
            <a:r>
              <a:rPr lang="en-US" sz="2800" dirty="0" err="1"/>
              <a:t>yash</a:t>
            </a:r>
            <a:r>
              <a:rPr lang="en-US" sz="2800" dirty="0"/>
              <a:t>, </a:t>
            </a:r>
            <a:r>
              <a:rPr lang="en-US" sz="2800" dirty="0" err="1"/>
              <a:t>jilvirlash</a:t>
            </a:r>
            <a:r>
              <a:rPr lang="en-US" sz="2800" dirty="0"/>
              <a:t>, </a:t>
            </a:r>
            <a:r>
              <a:rPr lang="en-US" sz="2800" dirty="0" err="1"/>
              <a:t>mexanizm</a:t>
            </a:r>
            <a:r>
              <a:rPr lang="en-US" sz="2800" dirty="0"/>
              <a:t> </a:t>
            </a:r>
            <a:r>
              <a:rPr lang="en-US" sz="2800" dirty="0" err="1"/>
              <a:t>uzellarini</a:t>
            </a:r>
            <a:r>
              <a:rPr lang="en-US" sz="2800" dirty="0"/>
              <a:t> </a:t>
            </a:r>
            <a:r>
              <a:rPr lang="en-US" sz="2800" dirty="0" err="1"/>
              <a:t>joylash-yig‘ish</a:t>
            </a:r>
            <a:r>
              <a:rPr lang="en-US" sz="2800" dirty="0"/>
              <a:t>, </a:t>
            </a:r>
            <a:r>
              <a:rPr lang="en-US" sz="2800" dirty="0" err="1"/>
              <a:t>dempferlarni</a:t>
            </a:r>
            <a:r>
              <a:rPr lang="en-US" sz="2800" dirty="0"/>
              <a:t> </a:t>
            </a:r>
            <a:r>
              <a:rPr lang="en-US" sz="2800" dirty="0" err="1"/>
              <a:t>xolatini</a:t>
            </a:r>
            <a:r>
              <a:rPr lang="en-US" sz="2800" dirty="0"/>
              <a:t> </a:t>
            </a:r>
            <a:r>
              <a:rPr lang="en-US" sz="2800" dirty="0" err="1"/>
              <a:t>aniqlash</a:t>
            </a:r>
            <a:r>
              <a:rPr lang="en-US" sz="2800" dirty="0"/>
              <a:t> </a:t>
            </a:r>
            <a:r>
              <a:rPr lang="en-US" sz="2800" dirty="0" err="1"/>
              <a:t>sifatlari</a:t>
            </a:r>
            <a:r>
              <a:rPr lang="en-US" sz="2800" dirty="0"/>
              <a:t> </a:t>
            </a:r>
            <a:r>
              <a:rPr lang="en-US" sz="2800" dirty="0" err="1"/>
              <a:t>tekshiriladi</a:t>
            </a:r>
            <a:r>
              <a:rPr lang="en-US" sz="2800" dirty="0"/>
              <a:t>.</a:t>
            </a:r>
            <a:r>
              <a:rPr lang="ru-RU" sz="2800" dirty="0"/>
              <a:t/>
            </a:r>
            <a:br>
              <a:rPr lang="ru-RU" sz="2800" dirty="0"/>
            </a:br>
            <a:r>
              <a:rPr lang="en-US" sz="2800" dirty="0"/>
              <a:t>	</a:t>
            </a:r>
            <a:r>
              <a:rPr lang="en-US" sz="2800" dirty="0" err="1"/>
              <a:t>Jarayondagi</a:t>
            </a:r>
            <a:r>
              <a:rPr lang="en-US" sz="2800" dirty="0"/>
              <a:t> </a:t>
            </a:r>
            <a:r>
              <a:rPr lang="en-US" sz="2800" dirty="0" err="1"/>
              <a:t>nazorat</a:t>
            </a:r>
            <a:r>
              <a:rPr lang="en-US" sz="2800" dirty="0"/>
              <a:t> </a:t>
            </a:r>
            <a:r>
              <a:rPr lang="en-US" sz="2800" dirty="0" err="1"/>
              <a:t>va</a:t>
            </a:r>
            <a:r>
              <a:rPr lang="en-US" sz="2800" dirty="0"/>
              <a:t> </a:t>
            </a:r>
            <a:r>
              <a:rPr lang="en-US" sz="2800" dirty="0" err="1"/>
              <a:t>ta’mirlash</a:t>
            </a:r>
            <a:r>
              <a:rPr lang="en-US" sz="2800" dirty="0"/>
              <a:t>  </a:t>
            </a:r>
            <a:r>
              <a:rPr lang="en-US" sz="2800" dirty="0" err="1"/>
              <a:t>ishlari</a:t>
            </a:r>
            <a:r>
              <a:rPr lang="en-US" sz="2800" dirty="0"/>
              <a:t> </a:t>
            </a:r>
            <a:r>
              <a:rPr lang="en-US" sz="2800" dirty="0" err="1"/>
              <a:t>ta’mirlash</a:t>
            </a:r>
            <a:r>
              <a:rPr lang="en-US" sz="2800" dirty="0"/>
              <a:t> </a:t>
            </a:r>
            <a:r>
              <a:rPr lang="en-US" sz="2800" dirty="0" err="1"/>
              <a:t>mexanika</a:t>
            </a:r>
            <a:r>
              <a:rPr lang="en-US" sz="2800" dirty="0"/>
              <a:t> </a:t>
            </a:r>
            <a:r>
              <a:rPr lang="en-US" sz="2800" dirty="0" err="1"/>
              <a:t>ustaxonalarida</a:t>
            </a:r>
            <a:r>
              <a:rPr lang="en-US" sz="2800" dirty="0"/>
              <a:t> </a:t>
            </a:r>
            <a:r>
              <a:rPr lang="en-US" sz="2800" dirty="0" err="1"/>
              <a:t>bajariladi</a:t>
            </a:r>
            <a:r>
              <a:rPr lang="en-US" sz="2800" dirty="0"/>
              <a:t>. </a:t>
            </a:r>
            <a:r>
              <a:rPr lang="en-US" sz="2800" dirty="0" err="1"/>
              <a:t>Bunda</a:t>
            </a:r>
            <a:r>
              <a:rPr lang="en-US" sz="2800" dirty="0"/>
              <a:t> </a:t>
            </a:r>
            <a:r>
              <a:rPr lang="en-US" sz="2800" dirty="0" err="1"/>
              <a:t>texnik</a:t>
            </a:r>
            <a:r>
              <a:rPr lang="en-US" sz="2800" dirty="0"/>
              <a:t> </a:t>
            </a:r>
            <a:r>
              <a:rPr lang="en-US" sz="2800" dirty="0" err="1"/>
              <a:t>nazorat</a:t>
            </a:r>
            <a:r>
              <a:rPr lang="en-US" sz="2800" dirty="0"/>
              <a:t> b</a:t>
            </a:r>
            <a:r>
              <a:rPr lang="ru-RU" sz="2800" dirty="0"/>
              <a:t>о</a:t>
            </a:r>
            <a:r>
              <a:rPr lang="en-US" sz="2800" dirty="0"/>
              <a:t>‘</a:t>
            </a:r>
            <a:r>
              <a:rPr lang="en-US" sz="2800" dirty="0" err="1"/>
              <a:t>limi</a:t>
            </a:r>
            <a:r>
              <a:rPr lang="en-US" sz="2800" dirty="0"/>
              <a:t> </a:t>
            </a:r>
            <a:r>
              <a:rPr lang="en-US" sz="2800" dirty="0" err="1"/>
              <a:t>katta</a:t>
            </a:r>
            <a:r>
              <a:rPr lang="en-US" sz="2800" dirty="0"/>
              <a:t> </a:t>
            </a:r>
            <a:r>
              <a:rPr lang="en-US" sz="2800" dirty="0" err="1"/>
              <a:t>rol</a:t>
            </a:r>
            <a:r>
              <a:rPr lang="en-US" sz="2800" dirty="0"/>
              <a:t> </a:t>
            </a:r>
            <a:r>
              <a:rPr lang="ru-RU" sz="2800" dirty="0"/>
              <a:t>о</a:t>
            </a:r>
            <a:r>
              <a:rPr lang="en-US" sz="2800" dirty="0"/>
              <a:t>‘</a:t>
            </a:r>
            <a:r>
              <a:rPr lang="en-US" sz="2800" dirty="0" err="1"/>
              <a:t>ynaydi</a:t>
            </a:r>
            <a:r>
              <a:rPr lang="en-US" sz="2800" dirty="0"/>
              <a:t>. K</a:t>
            </a:r>
            <a:r>
              <a:rPr lang="ru-RU" sz="2800" dirty="0"/>
              <a:t>о</a:t>
            </a:r>
            <a:r>
              <a:rPr lang="en-US" sz="2800" dirty="0"/>
              <a:t>‘</a:t>
            </a:r>
            <a:r>
              <a:rPr lang="en-US" sz="2800" dirty="0" err="1"/>
              <a:t>pincha</a:t>
            </a:r>
            <a:r>
              <a:rPr lang="en-US" sz="2800" dirty="0"/>
              <a:t> </a:t>
            </a:r>
            <a:r>
              <a:rPr lang="en-US" sz="2800" dirty="0" err="1"/>
              <a:t>bu</a:t>
            </a:r>
            <a:r>
              <a:rPr lang="en-US" sz="2800" dirty="0"/>
              <a:t> </a:t>
            </a:r>
            <a:r>
              <a:rPr lang="en-US" sz="2800" dirty="0" err="1"/>
              <a:t>ishlarni</a:t>
            </a:r>
            <a:r>
              <a:rPr lang="en-US" sz="2800" dirty="0"/>
              <a:t> </a:t>
            </a:r>
            <a:r>
              <a:rPr lang="en-US" sz="2800" dirty="0" err="1"/>
              <a:t>uchastka</a:t>
            </a:r>
            <a:r>
              <a:rPr lang="en-US" sz="2800" dirty="0"/>
              <a:t> </a:t>
            </a:r>
            <a:r>
              <a:rPr lang="en-US" sz="2800" dirty="0" err="1"/>
              <a:t>yoki</a:t>
            </a:r>
            <a:r>
              <a:rPr lang="en-US" sz="2800" dirty="0"/>
              <a:t> </a:t>
            </a:r>
            <a:r>
              <a:rPr lang="en-US" sz="2800" dirty="0" err="1"/>
              <a:t>sexni</a:t>
            </a:r>
            <a:r>
              <a:rPr lang="en-US" sz="2800" dirty="0"/>
              <a:t> </a:t>
            </a:r>
            <a:r>
              <a:rPr lang="en-US" sz="2800" dirty="0" err="1"/>
              <a:t>katta</a:t>
            </a:r>
            <a:r>
              <a:rPr lang="en-US" sz="2800" dirty="0"/>
              <a:t> </a:t>
            </a:r>
            <a:r>
              <a:rPr lang="en-US" sz="2800" dirty="0" err="1"/>
              <a:t>masterlari</a:t>
            </a:r>
            <a:r>
              <a:rPr lang="en-US" sz="2800" dirty="0"/>
              <a:t>, </a:t>
            </a:r>
            <a:r>
              <a:rPr lang="en-US" sz="2800" dirty="0" err="1"/>
              <a:t>ba’zan</a:t>
            </a:r>
            <a:r>
              <a:rPr lang="en-US" sz="2800" dirty="0"/>
              <a:t> </a:t>
            </a:r>
            <a:r>
              <a:rPr lang="en-US" sz="2800" dirty="0" err="1"/>
              <a:t>esa</a:t>
            </a:r>
            <a:r>
              <a:rPr lang="en-US" sz="2800" dirty="0"/>
              <a:t>  </a:t>
            </a:r>
            <a:r>
              <a:rPr lang="en-US" sz="2800" dirty="0" err="1"/>
              <a:t>brigadirlar</a:t>
            </a:r>
            <a:r>
              <a:rPr lang="en-US" sz="2800" dirty="0"/>
              <a:t> </a:t>
            </a:r>
            <a:r>
              <a:rPr lang="en-US" sz="2800" dirty="0" err="1"/>
              <a:t>amalga</a:t>
            </a:r>
            <a:r>
              <a:rPr lang="en-US" sz="2800" dirty="0"/>
              <a:t> </a:t>
            </a:r>
            <a:r>
              <a:rPr lang="en-US" sz="2800" dirty="0" err="1"/>
              <a:t>oshirishadilar</a:t>
            </a:r>
            <a:r>
              <a:rPr lang="en-US" sz="2800" dirty="0"/>
              <a:t>.</a:t>
            </a:r>
            <a:r>
              <a:rPr lang="ru-RU" sz="2800" dirty="0"/>
              <a:t/>
            </a:r>
            <a:br>
              <a:rPr lang="ru-RU" sz="2800" dirty="0"/>
            </a:br>
            <a:endParaRPr lang="ru-RU" sz="2800" dirty="0"/>
          </a:p>
        </p:txBody>
      </p:sp>
    </p:spTree>
    <p:extLst>
      <p:ext uri="{BB962C8B-B14F-4D97-AF65-F5344CB8AC3E}">
        <p14:creationId xmlns:p14="http://schemas.microsoft.com/office/powerpoint/2010/main" xmlns="" val="26198351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4086" y="564148"/>
            <a:ext cx="9840704" cy="4142763"/>
          </a:xfrm>
        </p:spPr>
        <p:txBody>
          <a:bodyPr>
            <a:noAutofit/>
          </a:bodyPr>
          <a:lstStyle/>
          <a:p>
            <a:r>
              <a:rPr lang="uz-Latn-UZ" sz="2800" b="1" dirty="0" smtClean="0"/>
              <a:t>         </a:t>
            </a:r>
            <a:r>
              <a:rPr lang="en-US" sz="2800" b="1" dirty="0" smtClean="0"/>
              <a:t>2</a:t>
            </a:r>
            <a:r>
              <a:rPr lang="en-US" sz="2800" b="1" dirty="0"/>
              <a:t>.  </a:t>
            </a:r>
            <a:r>
              <a:rPr lang="en-US" sz="2800" b="1" dirty="0" err="1"/>
              <a:t>Xizmat</a:t>
            </a:r>
            <a:r>
              <a:rPr lang="en-US" sz="2800" b="1" dirty="0"/>
              <a:t> k</a:t>
            </a:r>
            <a:r>
              <a:rPr lang="ru-RU" sz="2800" b="1" dirty="0"/>
              <a:t>о</a:t>
            </a:r>
            <a:r>
              <a:rPr lang="en-US" sz="2800" b="1" dirty="0"/>
              <a:t>‘</a:t>
            </a:r>
            <a:r>
              <a:rPr lang="en-US" sz="2800" b="1" dirty="0" err="1"/>
              <a:t>rsatish</a:t>
            </a:r>
            <a:r>
              <a:rPr lang="en-US" sz="2800" b="1" dirty="0"/>
              <a:t> </a:t>
            </a:r>
            <a:r>
              <a:rPr lang="en-US" sz="2800" b="1" dirty="0" err="1"/>
              <a:t>sifatini</a:t>
            </a:r>
            <a:r>
              <a:rPr lang="en-US" sz="2800" b="1" dirty="0"/>
              <a:t> </a:t>
            </a:r>
            <a:r>
              <a:rPr lang="en-US" sz="2800" b="1" dirty="0" err="1"/>
              <a:t>ta’minlovchi</a:t>
            </a:r>
            <a:r>
              <a:rPr lang="en-US" sz="2800" b="1" dirty="0"/>
              <a:t> </a:t>
            </a:r>
            <a:r>
              <a:rPr lang="en-US" sz="2800" b="1" dirty="0" err="1"/>
              <a:t>xujjatlar</a:t>
            </a:r>
            <a:r>
              <a:rPr lang="ru-RU" sz="2800" b="1" i="1" dirty="0"/>
              <a:t/>
            </a:r>
            <a:br>
              <a:rPr lang="ru-RU" sz="2800" b="1" i="1" dirty="0"/>
            </a:br>
            <a:r>
              <a:rPr lang="uz-Cyrl-UZ" sz="2800" dirty="0"/>
              <a:t>Qismlarga ajratish va yigish ishlari mashinalarning kapital tamirlashga ketadigan umumiy mexnat sarfining ancha katta qismini tashkil etadi. </a:t>
            </a:r>
            <a:r>
              <a:rPr lang="en-US" sz="2800" dirty="0" err="1"/>
              <a:t>Yigiruv</a:t>
            </a:r>
            <a:r>
              <a:rPr lang="en-US" sz="2800" dirty="0"/>
              <a:t> </a:t>
            </a:r>
            <a:r>
              <a:rPr lang="en-US" sz="2800" dirty="0" err="1"/>
              <a:t>mashinalari</a:t>
            </a:r>
            <a:r>
              <a:rPr lang="en-US" sz="2800" dirty="0"/>
              <a:t> </a:t>
            </a:r>
            <a:r>
              <a:rPr lang="en-US" sz="2800" dirty="0" err="1"/>
              <a:t>uchun</a:t>
            </a:r>
            <a:r>
              <a:rPr lang="en-US" sz="2800" dirty="0"/>
              <a:t> </a:t>
            </a:r>
            <a:r>
              <a:rPr lang="en-US" sz="2800" dirty="0" err="1"/>
              <a:t>bu</a:t>
            </a:r>
            <a:r>
              <a:rPr lang="en-US" sz="2800" dirty="0"/>
              <a:t> </a:t>
            </a:r>
            <a:r>
              <a:rPr lang="en-US" sz="2800" dirty="0" err="1"/>
              <a:t>ishlarning</a:t>
            </a:r>
            <a:r>
              <a:rPr lang="en-US" sz="2800" dirty="0"/>
              <a:t> </a:t>
            </a:r>
            <a:r>
              <a:rPr lang="en-US" sz="2800" dirty="0" err="1"/>
              <a:t>mexnat</a:t>
            </a:r>
            <a:r>
              <a:rPr lang="en-US" sz="2800" dirty="0"/>
              <a:t> </a:t>
            </a:r>
            <a:r>
              <a:rPr lang="en-US" sz="2800" dirty="0" err="1"/>
              <a:t>xajmi</a:t>
            </a:r>
            <a:r>
              <a:rPr lang="en-US" sz="2800" dirty="0"/>
              <a:t> 33—41% </a:t>
            </a:r>
            <a:r>
              <a:rPr lang="en-US" sz="2800" dirty="0" err="1"/>
              <a:t>ni</a:t>
            </a:r>
            <a:r>
              <a:rPr lang="en-US" sz="2800" dirty="0"/>
              <a:t>, </a:t>
            </a:r>
            <a:r>
              <a:rPr lang="en-US" sz="2800" dirty="0" err="1"/>
              <a:t>tukuv</a:t>
            </a:r>
            <a:r>
              <a:rPr lang="en-US" sz="2800" dirty="0"/>
              <a:t> </a:t>
            </a:r>
            <a:r>
              <a:rPr lang="en-US" sz="2800" dirty="0" err="1"/>
              <a:t>mashinalari</a:t>
            </a:r>
            <a:r>
              <a:rPr lang="en-US" sz="2800" dirty="0"/>
              <a:t>  </a:t>
            </a:r>
            <a:r>
              <a:rPr lang="en-US" sz="2800" dirty="0" err="1"/>
              <a:t>uchun</a:t>
            </a:r>
            <a:r>
              <a:rPr lang="en-US" sz="2800" dirty="0"/>
              <a:t> 52—56% </a:t>
            </a:r>
            <a:r>
              <a:rPr lang="en-US" sz="2800" dirty="0" err="1"/>
              <a:t>ni</a:t>
            </a:r>
            <a:r>
              <a:rPr lang="en-US" sz="2800" dirty="0"/>
              <a:t> </a:t>
            </a:r>
            <a:r>
              <a:rPr lang="en-US" sz="2800" dirty="0" err="1"/>
              <a:t>tashkil</a:t>
            </a:r>
            <a:r>
              <a:rPr lang="en-US" sz="2800" dirty="0"/>
              <a:t> </a:t>
            </a:r>
            <a:r>
              <a:rPr lang="en-US" sz="2800" dirty="0" err="1"/>
              <a:t>etadi</a:t>
            </a:r>
            <a:r>
              <a:rPr lang="en-US" sz="2800" dirty="0"/>
              <a:t>. Bu </a:t>
            </a:r>
            <a:r>
              <a:rPr lang="en-US" sz="2800" dirty="0" err="1"/>
              <a:t>ishlarni</a:t>
            </a:r>
            <a:r>
              <a:rPr lang="en-US" sz="2800" dirty="0"/>
              <a:t>. </a:t>
            </a:r>
            <a:r>
              <a:rPr lang="en-US" sz="2800" dirty="0" err="1"/>
              <a:t>ayniqsa</a:t>
            </a:r>
            <a:r>
              <a:rPr lang="en-US" sz="2800" dirty="0"/>
              <a:t>, </a:t>
            </a:r>
            <a:r>
              <a:rPr lang="en-US" sz="2800" dirty="0" err="1"/>
              <a:t>rezbali</a:t>
            </a:r>
            <a:r>
              <a:rPr lang="en-US" sz="2800" dirty="0"/>
              <a:t> </a:t>
            </a:r>
            <a:r>
              <a:rPr lang="en-US" sz="2800" dirty="0" err="1"/>
              <a:t>va</a:t>
            </a:r>
            <a:r>
              <a:rPr lang="en-US" sz="2800" dirty="0"/>
              <a:t> </a:t>
            </a:r>
            <a:r>
              <a:rPr lang="en-US" sz="2800" dirty="0" err="1"/>
              <a:t>presslangan</a:t>
            </a:r>
            <a:r>
              <a:rPr lang="en-US" sz="2800" dirty="0"/>
              <a:t> </a:t>
            </a:r>
            <a:r>
              <a:rPr lang="en-US" sz="2800" dirty="0" err="1"/>
              <a:t>birikmalarni</a:t>
            </a:r>
            <a:r>
              <a:rPr lang="en-US" sz="2800" dirty="0"/>
              <a:t> </a:t>
            </a:r>
            <a:r>
              <a:rPr lang="en-US" sz="2800" dirty="0" err="1"/>
              <a:t>qismlarga</a:t>
            </a:r>
            <a:r>
              <a:rPr lang="en-US" sz="2800" dirty="0"/>
              <a:t> </a:t>
            </a:r>
            <a:r>
              <a:rPr lang="en-US" sz="2800" dirty="0" err="1"/>
              <a:t>ajratish</a:t>
            </a:r>
            <a:r>
              <a:rPr lang="en-US" sz="2800" dirty="0"/>
              <a:t> </a:t>
            </a:r>
            <a:r>
              <a:rPr lang="en-US" sz="2800" dirty="0" err="1"/>
              <a:t>va</a:t>
            </a:r>
            <a:r>
              <a:rPr lang="en-US" sz="2800" dirty="0"/>
              <a:t> </a:t>
            </a:r>
            <a:r>
              <a:rPr lang="en-US" sz="2800" dirty="0" err="1"/>
              <a:t>yi</a:t>
            </a:r>
            <a:r>
              <a:rPr lang="uz-Cyrl-UZ" sz="2800" dirty="0"/>
              <a:t>g‘i</a:t>
            </a:r>
            <a:r>
              <a:rPr lang="en-US" sz="2800" dirty="0" err="1"/>
              <a:t>shni</a:t>
            </a:r>
            <a:r>
              <a:rPr lang="en-US" sz="2800" dirty="0"/>
              <a:t> </a:t>
            </a:r>
            <a:r>
              <a:rPr lang="uz-Cyrl-UZ" sz="2800" dirty="0"/>
              <a:t>h</a:t>
            </a:r>
            <a:r>
              <a:rPr lang="en-US" sz="2800" dirty="0" err="1"/>
              <a:t>ar</a:t>
            </a:r>
            <a:r>
              <a:rPr lang="en-US" sz="2800" dirty="0"/>
              <a:t> </a:t>
            </a:r>
            <a:r>
              <a:rPr lang="en-US" sz="2800" dirty="0" err="1"/>
              <a:t>tomonlama</a:t>
            </a:r>
            <a:r>
              <a:rPr lang="en-US" sz="2800" dirty="0"/>
              <a:t> </a:t>
            </a:r>
            <a:r>
              <a:rPr lang="en-US" sz="2800" dirty="0" err="1"/>
              <a:t>mexanizatsiyalashtirish</a:t>
            </a:r>
            <a:r>
              <a:rPr lang="en-US" sz="2800" dirty="0"/>
              <a:t> </a:t>
            </a:r>
            <a:r>
              <a:rPr lang="en-US" sz="2800" dirty="0" err="1"/>
              <a:t>zarur</a:t>
            </a:r>
            <a:r>
              <a:rPr lang="en-US" sz="2800" dirty="0"/>
              <a:t>, </a:t>
            </a:r>
            <a:r>
              <a:rPr lang="en-US" sz="2800" dirty="0" err="1"/>
              <a:t>kismlarga</a:t>
            </a:r>
            <a:r>
              <a:rPr lang="en-US" sz="2800" dirty="0"/>
              <a:t> </a:t>
            </a:r>
            <a:r>
              <a:rPr lang="en-US" sz="2800" dirty="0" err="1"/>
              <a:t>ajratishdagi</a:t>
            </a:r>
            <a:r>
              <a:rPr lang="en-US" sz="2800" dirty="0"/>
              <a:t> </a:t>
            </a:r>
            <a:r>
              <a:rPr lang="en-US" sz="2800" dirty="0" err="1"/>
              <a:t>umumiy</a:t>
            </a:r>
            <a:r>
              <a:rPr lang="en-US" sz="2800" dirty="0"/>
              <a:t> </a:t>
            </a:r>
            <a:r>
              <a:rPr lang="en-US" sz="2800" dirty="0" err="1"/>
              <a:t>mehnat</a:t>
            </a:r>
            <a:r>
              <a:rPr lang="en-US" sz="2800" dirty="0"/>
              <a:t> </a:t>
            </a:r>
            <a:r>
              <a:rPr lang="en-US" sz="2800" dirty="0" err="1"/>
              <a:t>hajmida</a:t>
            </a:r>
            <a:r>
              <a:rPr lang="en-US" sz="2800" dirty="0"/>
              <a:t> </a:t>
            </a:r>
            <a:r>
              <a:rPr lang="en-US" sz="2800" dirty="0" err="1"/>
              <a:t>bu</a:t>
            </a:r>
            <a:r>
              <a:rPr lang="en-US" sz="2800" dirty="0"/>
              <a:t> </a:t>
            </a:r>
            <a:r>
              <a:rPr lang="en-US" sz="2800" dirty="0" err="1"/>
              <a:t>ishlarning</a:t>
            </a:r>
            <a:r>
              <a:rPr lang="en-US" sz="2800" dirty="0"/>
              <a:t> </a:t>
            </a:r>
            <a:r>
              <a:rPr lang="en-US" sz="2800" dirty="0" err="1"/>
              <a:t>ulushi</a:t>
            </a:r>
            <a:r>
              <a:rPr lang="en-US" sz="2800" dirty="0"/>
              <a:t> </a:t>
            </a:r>
            <a:r>
              <a:rPr lang="en-US" sz="2800" dirty="0" err="1"/>
              <a:t>tukuv</a:t>
            </a:r>
            <a:r>
              <a:rPr lang="en-US" sz="2800" dirty="0"/>
              <a:t> </a:t>
            </a:r>
            <a:r>
              <a:rPr lang="en-US" sz="2800" dirty="0" err="1"/>
              <a:t>mashinalari</a:t>
            </a:r>
            <a:r>
              <a:rPr lang="en-US" sz="2800" dirty="0"/>
              <a:t> </a:t>
            </a:r>
            <a:r>
              <a:rPr lang="en-US" sz="2800" dirty="0" err="1"/>
              <a:t>va</a:t>
            </a:r>
            <a:r>
              <a:rPr lang="en-US" sz="2800" dirty="0"/>
              <a:t> </a:t>
            </a:r>
            <a:r>
              <a:rPr lang="en-US" sz="2800" dirty="0" err="1"/>
              <a:t>ip</a:t>
            </a:r>
            <a:r>
              <a:rPr lang="en-US" sz="2800" dirty="0"/>
              <a:t> </a:t>
            </a:r>
            <a:r>
              <a:rPr lang="en-US" sz="2800" dirty="0" err="1"/>
              <a:t>yigirish</a:t>
            </a:r>
            <a:r>
              <a:rPr lang="en-US" sz="2800" dirty="0"/>
              <a:t> </a:t>
            </a:r>
            <a:r>
              <a:rPr lang="en-US" sz="2800" dirty="0" err="1"/>
              <a:t>mashinalari</a:t>
            </a:r>
            <a:r>
              <a:rPr lang="en-US" sz="2800" dirty="0"/>
              <a:t>  </a:t>
            </a:r>
            <a:r>
              <a:rPr lang="en-US" sz="2800" dirty="0" err="1"/>
              <a:t>uchun</a:t>
            </a:r>
            <a:r>
              <a:rPr lang="en-US" sz="2800" dirty="0"/>
              <a:t> </a:t>
            </a:r>
            <a:r>
              <a:rPr lang="en-US" sz="2800" dirty="0" err="1"/>
              <a:t>tegishlicha</a:t>
            </a:r>
            <a:r>
              <a:rPr lang="en-US" sz="2800" dirty="0"/>
              <a:t> </a:t>
            </a:r>
            <a:r>
              <a:rPr lang="en-US" sz="2800" dirty="0" err="1"/>
              <a:t>taxminan</a:t>
            </a:r>
            <a:r>
              <a:rPr lang="en-US" sz="2800" dirty="0"/>
              <a:t> 45% </a:t>
            </a:r>
            <a:r>
              <a:rPr lang="en-US" sz="2800" dirty="0" err="1"/>
              <a:t>va</a:t>
            </a:r>
            <a:r>
              <a:rPr lang="en-US" sz="2800" dirty="0"/>
              <a:t> 20% </a:t>
            </a:r>
            <a:r>
              <a:rPr lang="en-US" sz="2800" dirty="0" err="1"/>
              <a:t>ni</a:t>
            </a:r>
            <a:r>
              <a:rPr lang="en-US" sz="2800" dirty="0"/>
              <a:t> </a:t>
            </a:r>
            <a:r>
              <a:rPr lang="en-US" sz="2800" dirty="0" err="1"/>
              <a:t>tashkil</a:t>
            </a:r>
            <a:r>
              <a:rPr lang="en-US" sz="2800" dirty="0"/>
              <a:t> </a:t>
            </a:r>
            <a:r>
              <a:rPr lang="uz-Cyrl-UZ" sz="2800" dirty="0"/>
              <a:t>e</a:t>
            </a:r>
            <a:r>
              <a:rPr lang="en-US" sz="2800" dirty="0"/>
              <a:t>tad</a:t>
            </a:r>
            <a:r>
              <a:rPr lang="uz-Cyrl-UZ" sz="2800" dirty="0"/>
              <a:t>i</a:t>
            </a:r>
            <a:r>
              <a:rPr lang="en-US" sz="2800" dirty="0"/>
              <a:t>. </a:t>
            </a:r>
            <a:r>
              <a:rPr lang="en-US" sz="2800" dirty="0" err="1"/>
              <a:t>Sirtlarni</a:t>
            </a:r>
            <a:r>
              <a:rPr lang="en-US" sz="2800" dirty="0"/>
              <a:t> </a:t>
            </a:r>
            <a:r>
              <a:rPr lang="en-US" sz="2800" dirty="0" err="1"/>
              <a:t>zangdan</a:t>
            </a:r>
            <a:r>
              <a:rPr lang="en-US" sz="2800" dirty="0"/>
              <a:t> </a:t>
            </a:r>
            <a:r>
              <a:rPr lang="en-US" sz="2800" dirty="0" err="1"/>
              <a:t>tozalash</a:t>
            </a:r>
            <a:r>
              <a:rPr lang="en-US" sz="2800" dirty="0"/>
              <a:t> </a:t>
            </a:r>
            <a:r>
              <a:rPr lang="en-US" sz="2800" dirty="0" err="1"/>
              <a:t>uchun</a:t>
            </a:r>
            <a:r>
              <a:rPr lang="en-US" sz="2800" dirty="0"/>
              <a:t> </a:t>
            </a:r>
            <a:r>
              <a:rPr lang="en-US" sz="2800" dirty="0" err="1"/>
              <a:t>tutashmalar</a:t>
            </a:r>
            <a:r>
              <a:rPr lang="en-US" sz="2800" dirty="0"/>
              <a:t> </a:t>
            </a:r>
            <a:r>
              <a:rPr lang="en-US" sz="2800" dirty="0" err="1"/>
              <a:t>oldin</a:t>
            </a:r>
            <a:r>
              <a:rPr lang="en-US" sz="2800" dirty="0"/>
              <a:t> </a:t>
            </a:r>
            <a:r>
              <a:rPr lang="en-US" sz="2800" dirty="0" err="1"/>
              <a:t>kerosinga</a:t>
            </a:r>
            <a:r>
              <a:rPr lang="en-US" sz="2800" dirty="0"/>
              <a:t> </a:t>
            </a:r>
            <a:r>
              <a:rPr lang="en-US" sz="2800" dirty="0" err="1"/>
              <a:t>solib</a:t>
            </a:r>
            <a:r>
              <a:rPr lang="en-US" sz="2800" dirty="0"/>
              <a:t> q</a:t>
            </a:r>
            <a:r>
              <a:rPr lang="uz-Cyrl-UZ" sz="2800" dirty="0"/>
              <a:t>о‘</a:t>
            </a:r>
            <a:r>
              <a:rPr lang="en-US" sz="2800" dirty="0" err="1"/>
              <a:t>yiladi</a:t>
            </a:r>
            <a:r>
              <a:rPr lang="en-US" sz="2800" dirty="0"/>
              <a:t> (</a:t>
            </a:r>
            <a:r>
              <a:rPr lang="en-US" sz="2800" dirty="0" err="1"/>
              <a:t>kerosinga</a:t>
            </a:r>
            <a:r>
              <a:rPr lang="en-US" sz="2800" dirty="0"/>
              <a:t> </a:t>
            </a:r>
            <a:r>
              <a:rPr lang="en-US" sz="2800" dirty="0" err="1"/>
              <a:t>hullangan</a:t>
            </a:r>
            <a:r>
              <a:rPr lang="en-US" sz="2800" dirty="0"/>
              <a:t> </a:t>
            </a:r>
            <a:r>
              <a:rPr lang="en-US" sz="2800" dirty="0" err="1"/>
              <a:t>latta-putta</a:t>
            </a:r>
            <a:r>
              <a:rPr lang="en-US" sz="2800" dirty="0"/>
              <a:t> </a:t>
            </a:r>
            <a:r>
              <a:rPr lang="en-US" sz="2800" dirty="0" err="1"/>
              <a:t>yopib</a:t>
            </a:r>
            <a:r>
              <a:rPr lang="en-US" sz="2800" dirty="0"/>
              <a:t> q</a:t>
            </a:r>
            <a:r>
              <a:rPr lang="uz-Cyrl-UZ" sz="2800" dirty="0"/>
              <a:t>о‘</a:t>
            </a:r>
            <a:r>
              <a:rPr lang="en-US" sz="2800" dirty="0" err="1"/>
              <a:t>yish</a:t>
            </a:r>
            <a:r>
              <a:rPr lang="en-US" sz="2800" dirty="0"/>
              <a:t> ham mum</a:t>
            </a:r>
            <a:r>
              <a:rPr lang="uz-Cyrl-UZ" sz="2800" dirty="0"/>
              <a:t>k</a:t>
            </a:r>
            <a:r>
              <a:rPr lang="en-US" sz="2800" dirty="0"/>
              <a:t>in).</a:t>
            </a:r>
            <a:r>
              <a:rPr lang="ru-RU" sz="2800" dirty="0"/>
              <a:t/>
            </a:r>
            <a:br>
              <a:rPr lang="ru-RU" sz="2800" dirty="0"/>
            </a:br>
            <a:endParaRPr lang="ru-RU" sz="2800" dirty="0"/>
          </a:p>
        </p:txBody>
      </p:sp>
    </p:spTree>
    <p:extLst>
      <p:ext uri="{BB962C8B-B14F-4D97-AF65-F5344CB8AC3E}">
        <p14:creationId xmlns:p14="http://schemas.microsoft.com/office/powerpoint/2010/main" xmlns="" val="2353028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4125" y="714050"/>
            <a:ext cx="10005596" cy="5971563"/>
          </a:xfrm>
        </p:spPr>
        <p:txBody>
          <a:bodyPr>
            <a:noAutofit/>
          </a:bodyPr>
          <a:lstStyle/>
          <a:p>
            <a:r>
              <a:rPr lang="uz-Latn-UZ" sz="2400" dirty="0" smtClean="0"/>
              <a:t>    </a:t>
            </a:r>
            <a:r>
              <a:rPr lang="en-US" sz="2400" dirty="0" err="1" smtClean="0"/>
              <a:t>Rezba</a:t>
            </a:r>
            <a:r>
              <a:rPr lang="en-US" sz="2400" dirty="0" smtClean="0"/>
              <a:t> </a:t>
            </a:r>
            <a:r>
              <a:rPr lang="en-US" sz="2400" dirty="0" err="1"/>
              <a:t>ezilgan</a:t>
            </a:r>
            <a:r>
              <a:rPr lang="en-US" sz="2400" dirty="0"/>
              <a:t>, </a:t>
            </a:r>
            <a:r>
              <a:rPr lang="en-US" sz="2400" dirty="0" err="1"/>
              <a:t>uzilgan</a:t>
            </a:r>
            <a:r>
              <a:rPr lang="en-US" sz="2400" dirty="0"/>
              <a:t> b</a:t>
            </a:r>
            <a:r>
              <a:rPr lang="uz-Cyrl-UZ" sz="2400" dirty="0"/>
              <a:t>о‘</a:t>
            </a:r>
            <a:r>
              <a:rPr lang="en-US" sz="2400" dirty="0" err="1"/>
              <a:t>lsa</a:t>
            </a:r>
            <a:r>
              <a:rPr lang="en-US" sz="2400" dirty="0"/>
              <a:t> </a:t>
            </a:r>
            <a:r>
              <a:rPr lang="en-US" sz="2400" dirty="0" err="1"/>
              <a:t>va</a:t>
            </a:r>
            <a:r>
              <a:rPr lang="en-US" sz="2400" dirty="0"/>
              <a:t> </a:t>
            </a:r>
            <a:r>
              <a:rPr lang="en-US" sz="2400" dirty="0" err="1"/>
              <a:t>boltlarni</a:t>
            </a:r>
            <a:r>
              <a:rPr lang="en-US" sz="2400" dirty="0"/>
              <a:t> q</a:t>
            </a:r>
            <a:r>
              <a:rPr lang="uz-Cyrl-UZ" sz="2400" dirty="0"/>
              <a:t>о‘</a:t>
            </a:r>
            <a:r>
              <a:rPr lang="en-US" sz="2400" dirty="0"/>
              <a:t>l </a:t>
            </a:r>
            <a:r>
              <a:rPr lang="en-US" sz="2400" dirty="0" err="1"/>
              <a:t>bilan</a:t>
            </a:r>
            <a:r>
              <a:rPr lang="en-US" sz="2400" dirty="0"/>
              <a:t> </a:t>
            </a:r>
            <a:r>
              <a:rPr lang="en-US" sz="2400" dirty="0" err="1"/>
              <a:t>burab</a:t>
            </a:r>
            <a:r>
              <a:rPr lang="en-US" sz="2400" dirty="0"/>
              <a:t> </a:t>
            </a:r>
            <a:r>
              <a:rPr lang="en-US" sz="2400" dirty="0" err="1"/>
              <a:t>chikar</a:t>
            </a:r>
            <a:r>
              <a:rPr lang="uz-Cyrl-UZ" sz="2400" dirty="0"/>
              <a:t>i</a:t>
            </a:r>
            <a:r>
              <a:rPr lang="en-US" sz="2400" dirty="0" err="1"/>
              <a:t>shning</a:t>
            </a:r>
            <a:r>
              <a:rPr lang="en-US" sz="2400" dirty="0"/>
              <a:t> </a:t>
            </a:r>
            <a:r>
              <a:rPr lang="en-US" sz="2400" dirty="0" err="1"/>
              <a:t>iloji</a:t>
            </a:r>
            <a:r>
              <a:rPr lang="en-US" sz="2400" dirty="0"/>
              <a:t> b</a:t>
            </a:r>
            <a:r>
              <a:rPr lang="uz-Cyrl-UZ" sz="2400" dirty="0"/>
              <a:t>о‘</a:t>
            </a:r>
            <a:r>
              <a:rPr lang="en-US" sz="2400" dirty="0" err="1"/>
              <a:t>lmasa</a:t>
            </a:r>
            <a:r>
              <a:rPr lang="en-US" sz="2400" dirty="0"/>
              <a:t>, </a:t>
            </a:r>
            <a:r>
              <a:rPr lang="en-US" sz="2400" dirty="0" err="1"/>
              <a:t>mexanik</a:t>
            </a:r>
            <a:r>
              <a:rPr lang="en-US" sz="2400" dirty="0"/>
              <a:t> (</a:t>
            </a:r>
            <a:r>
              <a:rPr lang="en-US" sz="2400" dirty="0" err="1"/>
              <a:t>elektrik</a:t>
            </a:r>
            <a:r>
              <a:rPr lang="en-US" sz="2400" dirty="0"/>
              <a:t>) </a:t>
            </a:r>
            <a:r>
              <a:rPr lang="en-US" sz="2400" dirty="0" err="1"/>
              <a:t>yuritmali</a:t>
            </a:r>
            <a:r>
              <a:rPr lang="en-US" sz="2400" dirty="0"/>
              <a:t> </a:t>
            </a:r>
            <a:r>
              <a:rPr lang="en-US" sz="2400" dirty="0" err="1"/>
              <a:t>gayka</a:t>
            </a:r>
            <a:r>
              <a:rPr lang="en-US" sz="2400" dirty="0"/>
              <a:t> </a:t>
            </a:r>
            <a:r>
              <a:rPr lang="en-US" sz="2400" dirty="0" err="1"/>
              <a:t>buragichlardan</a:t>
            </a:r>
            <a:r>
              <a:rPr lang="en-US" sz="2400" dirty="0"/>
              <a:t> </a:t>
            </a:r>
            <a:r>
              <a:rPr lang="en-US" sz="2400" dirty="0" err="1"/>
              <a:t>foydalaniladi</a:t>
            </a:r>
            <a:r>
              <a:rPr lang="en-US" sz="2400" dirty="0"/>
              <a:t> </a:t>
            </a:r>
            <a:r>
              <a:rPr lang="en-US" sz="2400" dirty="0" err="1"/>
              <a:t>yoki</a:t>
            </a:r>
            <a:r>
              <a:rPr lang="en-US" sz="2400" dirty="0"/>
              <a:t> </a:t>
            </a:r>
            <a:r>
              <a:rPr lang="en-US" sz="2400" dirty="0" err="1"/>
              <a:t>boltlarning</a:t>
            </a:r>
            <a:r>
              <a:rPr lang="en-US" sz="2400" dirty="0"/>
              <a:t> </a:t>
            </a:r>
            <a:r>
              <a:rPr lang="en-US" sz="2400" dirty="0" err="1"/>
              <a:t>kallagi</a:t>
            </a:r>
            <a:r>
              <a:rPr lang="en-US" sz="2400" dirty="0"/>
              <a:t> </a:t>
            </a:r>
            <a:r>
              <a:rPr lang="en-US" sz="2400" dirty="0" err="1"/>
              <a:t>gaz</a:t>
            </a:r>
            <a:r>
              <a:rPr lang="en-US" sz="2400" dirty="0"/>
              <a:t> </a:t>
            </a:r>
            <a:r>
              <a:rPr lang="en-US" sz="2400" dirty="0" err="1"/>
              <a:t>gorelkas</a:t>
            </a:r>
            <a:r>
              <a:rPr lang="uz-Cyrl-UZ" sz="2400" dirty="0"/>
              <a:t>i</a:t>
            </a:r>
            <a:r>
              <a:rPr lang="en-US" sz="2400" dirty="0"/>
              <a:t> </a:t>
            </a:r>
            <a:r>
              <a:rPr lang="en-US" sz="2400" dirty="0" err="1"/>
              <a:t>alangasida</a:t>
            </a:r>
            <a:r>
              <a:rPr lang="en-US" sz="2400" dirty="0"/>
              <a:t> </a:t>
            </a:r>
            <a:r>
              <a:rPr lang="en-US" sz="2400" dirty="0" err="1"/>
              <a:t>qizdiriladi</a:t>
            </a:r>
            <a:r>
              <a:rPr lang="en-US" sz="2400" dirty="0"/>
              <a:t>, </a:t>
            </a:r>
            <a:r>
              <a:rPr lang="en-US" sz="2400" dirty="0" err="1"/>
              <a:t>pressda</a:t>
            </a:r>
            <a:r>
              <a:rPr lang="en-US" sz="2400" dirty="0"/>
              <a:t> </a:t>
            </a:r>
            <a:r>
              <a:rPr lang="en-US" sz="2400" dirty="0" err="1"/>
              <a:t>pona</a:t>
            </a:r>
            <a:r>
              <a:rPr lang="en-US" sz="2400" dirty="0"/>
              <a:t> </a:t>
            </a:r>
            <a:r>
              <a:rPr lang="en-US" sz="2400" dirty="0" err="1"/>
              <a:t>yordamida</a:t>
            </a:r>
            <a:r>
              <a:rPr lang="en-US" sz="2400" dirty="0"/>
              <a:t> </a:t>
            </a:r>
            <a:r>
              <a:rPr lang="en-US" sz="2400" dirty="0" err="1"/>
              <a:t>yohud</a:t>
            </a:r>
            <a:r>
              <a:rPr lang="en-US" sz="2400" dirty="0"/>
              <a:t> q</a:t>
            </a:r>
            <a:r>
              <a:rPr lang="uz-Cyrl-UZ" sz="2400" dirty="0"/>
              <a:t>о‘</a:t>
            </a:r>
            <a:r>
              <a:rPr lang="en-US" sz="2400" dirty="0"/>
              <a:t>l </a:t>
            </a:r>
            <a:r>
              <a:rPr lang="en-US" sz="2400" dirty="0" err="1"/>
              <a:t>bilan</a:t>
            </a:r>
            <a:r>
              <a:rPr lang="en-US" sz="2400" dirty="0"/>
              <a:t> </a:t>
            </a:r>
            <a:r>
              <a:rPr lang="en-US" sz="2400" dirty="0" err="1"/>
              <a:t>zubilo</a:t>
            </a:r>
            <a:r>
              <a:rPr lang="en-US" sz="2400" dirty="0"/>
              <a:t> </a:t>
            </a:r>
            <a:r>
              <a:rPr lang="en-US" sz="2400" dirty="0" err="1"/>
              <a:t>keskich</a:t>
            </a:r>
            <a:r>
              <a:rPr lang="en-US" sz="2400" dirty="0"/>
              <a:t> </a:t>
            </a:r>
            <a:r>
              <a:rPr lang="en-US" sz="2400" dirty="0" err="1"/>
              <a:t>va</a:t>
            </a:r>
            <a:r>
              <a:rPr lang="en-US" sz="2400" dirty="0"/>
              <a:t> </a:t>
            </a:r>
            <a:r>
              <a:rPr lang="en-US" sz="2400" dirty="0" err="1"/>
              <a:t>bol</a:t>
            </a:r>
            <a:r>
              <a:rPr lang="uz-Cyrl-UZ" sz="2400" dirty="0"/>
              <a:t>g‘a</a:t>
            </a:r>
            <a:r>
              <a:rPr lang="en-US" sz="2400" dirty="0"/>
              <a:t>cha </a:t>
            </a:r>
            <a:r>
              <a:rPr lang="en-US" sz="2400" dirty="0" err="1"/>
              <a:t>yordamida</a:t>
            </a:r>
            <a:r>
              <a:rPr lang="en-US" sz="2400" dirty="0"/>
              <a:t> </a:t>
            </a:r>
            <a:r>
              <a:rPr lang="uz-Cyrl-UZ" sz="2400" dirty="0"/>
              <a:t>qirqib</a:t>
            </a:r>
            <a:r>
              <a:rPr lang="uz-Cyrl-UZ" sz="2400" cap="small" dirty="0"/>
              <a:t> </a:t>
            </a:r>
            <a:r>
              <a:rPr lang="en-US" sz="2400" dirty="0" err="1"/>
              <a:t>tashlanadi</a:t>
            </a:r>
            <a:r>
              <a:rPr lang="en-US" sz="2400" dirty="0"/>
              <a:t>. </a:t>
            </a:r>
            <a:r>
              <a:rPr lang="en-US" sz="2400" dirty="0" err="1"/>
              <a:t>Yumaloqlangan</a:t>
            </a:r>
            <a:r>
              <a:rPr lang="en-US" sz="2400" dirty="0"/>
              <a:t> </a:t>
            </a:r>
            <a:r>
              <a:rPr lang="en-US" sz="2400" dirty="0" err="1"/>
              <a:t>gaykalarni</a:t>
            </a:r>
            <a:r>
              <a:rPr lang="en-US" sz="2400" dirty="0"/>
              <a:t> </a:t>
            </a:r>
            <a:r>
              <a:rPr lang="en-US" sz="2400" dirty="0" err="1"/>
              <a:t>maxsus</a:t>
            </a:r>
            <a:r>
              <a:rPr lang="en-US" sz="2400" dirty="0"/>
              <a:t> </a:t>
            </a:r>
            <a:r>
              <a:rPr lang="uz-Cyrl-UZ" sz="2400" dirty="0"/>
              <a:t>kesgi</a:t>
            </a:r>
            <a:r>
              <a:rPr lang="en-US" sz="2400" dirty="0" err="1"/>
              <a:t>chlar</a:t>
            </a:r>
            <a:r>
              <a:rPr lang="en-US" sz="2400" dirty="0"/>
              <a:t> </a:t>
            </a:r>
            <a:r>
              <a:rPr lang="en-US" sz="2400" dirty="0" err="1"/>
              <a:t>bilan</a:t>
            </a:r>
            <a:r>
              <a:rPr lang="en-US" sz="2400" dirty="0"/>
              <a:t> </a:t>
            </a:r>
            <a:r>
              <a:rPr lang="en-US" sz="2400" dirty="0" err="1"/>
              <a:t>kesish</a:t>
            </a:r>
            <a:r>
              <a:rPr lang="en-US" sz="2400" dirty="0"/>
              <a:t> </a:t>
            </a:r>
            <a:r>
              <a:rPr lang="en-US" sz="2400" dirty="0" err="1"/>
              <a:t>mumkin</a:t>
            </a:r>
            <a:r>
              <a:rPr lang="en-US" sz="2400" dirty="0"/>
              <a:t>.</a:t>
            </a:r>
            <a:r>
              <a:rPr lang="ru-RU" sz="2400" dirty="0"/>
              <a:t/>
            </a:r>
            <a:br>
              <a:rPr lang="ru-RU" sz="2400" dirty="0"/>
            </a:br>
            <a:r>
              <a:rPr lang="uz-Cyrl-UZ" sz="2400" dirty="0"/>
              <a:t>Q</a:t>
            </a:r>
            <a:r>
              <a:rPr lang="en-US" sz="2400" dirty="0" err="1"/>
              <a:t>ismlarga</a:t>
            </a:r>
            <a:r>
              <a:rPr lang="en-US" sz="2400" dirty="0"/>
              <a:t> </a:t>
            </a:r>
            <a:r>
              <a:rPr lang="en-US" sz="2400" dirty="0" err="1"/>
              <a:t>ajratish</a:t>
            </a:r>
            <a:r>
              <a:rPr lang="en-US" sz="2400" dirty="0"/>
              <a:t> </a:t>
            </a:r>
            <a:r>
              <a:rPr lang="en-US" sz="2400" dirty="0" err="1"/>
              <a:t>operatsiyalarida</a:t>
            </a:r>
            <a:r>
              <a:rPr lang="en-US" sz="2400" dirty="0"/>
              <a:t> </a:t>
            </a:r>
            <a:r>
              <a:rPr lang="en-US" sz="2400" dirty="0" err="1"/>
              <a:t>uzellarni</a:t>
            </a:r>
            <a:r>
              <a:rPr lang="en-US" sz="2400" dirty="0"/>
              <a:t> </a:t>
            </a:r>
            <a:r>
              <a:rPr lang="en-US" sz="2400" dirty="0" err="1"/>
              <a:t>qismlarga</a:t>
            </a:r>
            <a:r>
              <a:rPr lang="en-US" sz="2400" dirty="0"/>
              <a:t> </a:t>
            </a:r>
            <a:r>
              <a:rPr lang="en-US" sz="2400" dirty="0" err="1"/>
              <a:t>ajra</a:t>
            </a:r>
            <a:r>
              <a:rPr lang="uz-Cyrl-UZ" sz="2400" dirty="0"/>
              <a:t>tkichlar</a:t>
            </a:r>
            <a:r>
              <a:rPr lang="uz-Cyrl-UZ" sz="2400" i="1" dirty="0"/>
              <a:t> </a:t>
            </a:r>
            <a:r>
              <a:rPr lang="en-US" sz="2400" dirty="0" err="1"/>
              <a:t>uchun</a:t>
            </a:r>
            <a:r>
              <a:rPr lang="en-US" sz="2400" dirty="0"/>
              <a:t> universal </a:t>
            </a:r>
            <a:r>
              <a:rPr lang="en-US" sz="2400" dirty="0" err="1"/>
              <a:t>va</a:t>
            </a:r>
            <a:r>
              <a:rPr lang="en-US" sz="2400" dirty="0"/>
              <a:t> </a:t>
            </a:r>
            <a:r>
              <a:rPr lang="en-US" sz="2400" dirty="0" err="1"/>
              <a:t>maxsus</a:t>
            </a:r>
            <a:r>
              <a:rPr lang="en-US" sz="2400" dirty="0"/>
              <a:t> </a:t>
            </a:r>
            <a:r>
              <a:rPr lang="en-US" sz="2400" dirty="0" err="1"/>
              <a:t>stendlar</a:t>
            </a:r>
            <a:r>
              <a:rPr lang="en-US" sz="2400" dirty="0"/>
              <a:t>, </a:t>
            </a:r>
            <a:r>
              <a:rPr lang="en-US" sz="2400" dirty="0" err="1"/>
              <a:t>priborlar</a:t>
            </a:r>
            <a:r>
              <a:rPr lang="en-US" sz="2400" dirty="0"/>
              <a:t>, </a:t>
            </a:r>
            <a:r>
              <a:rPr lang="en-US" sz="2400" dirty="0" err="1"/>
              <a:t>moslamalar</a:t>
            </a:r>
            <a:r>
              <a:rPr lang="en-US" sz="2400" dirty="0"/>
              <a:t>, </a:t>
            </a:r>
            <a:r>
              <a:rPr lang="en-US" sz="2400" dirty="0" err="1"/>
              <a:t>ajratk</a:t>
            </a:r>
            <a:r>
              <a:rPr lang="uz-Cyrl-UZ" sz="2400" dirty="0"/>
              <a:t>i</a:t>
            </a:r>
            <a:r>
              <a:rPr lang="en-US" sz="2400" dirty="0" err="1"/>
              <a:t>chlar</a:t>
            </a:r>
            <a:r>
              <a:rPr lang="en-US" sz="2400" dirty="0"/>
              <a:t> </a:t>
            </a:r>
            <a:r>
              <a:rPr lang="en-US" sz="2400" dirty="0" err="1"/>
              <a:t>va</a:t>
            </a:r>
            <a:r>
              <a:rPr lang="en-US" sz="2400" dirty="0"/>
              <a:t> </a:t>
            </a:r>
            <a:r>
              <a:rPr lang="en-US" sz="2400" dirty="0" err="1"/>
              <a:t>asboblardan</a:t>
            </a:r>
            <a:r>
              <a:rPr lang="en-US" sz="2400" dirty="0"/>
              <a:t> </a:t>
            </a:r>
            <a:r>
              <a:rPr lang="en-US" sz="2400" dirty="0" err="1"/>
              <a:t>foydalanish</a:t>
            </a:r>
            <a:r>
              <a:rPr lang="en-US" sz="2400" dirty="0"/>
              <a:t> </a:t>
            </a:r>
            <a:r>
              <a:rPr lang="en-US" sz="2400" dirty="0" err="1"/>
              <a:t>zarur</a:t>
            </a:r>
            <a:r>
              <a:rPr lang="en-US" sz="2400" dirty="0"/>
              <a:t>. </a:t>
            </a:r>
            <a:r>
              <a:rPr lang="en-US" sz="2400" dirty="0" err="1"/>
              <a:t>Ularning</a:t>
            </a:r>
            <a:r>
              <a:rPr lang="en-US" sz="2400" dirty="0"/>
              <a:t> </a:t>
            </a:r>
            <a:r>
              <a:rPr lang="en-US" sz="2400" dirty="0" err="1"/>
              <a:t>nomenklaturas</a:t>
            </a:r>
            <a:r>
              <a:rPr lang="uz-Cyrl-UZ" sz="2400" dirty="0"/>
              <a:t>i</a:t>
            </a:r>
            <a:r>
              <a:rPr lang="en-US" sz="2400" dirty="0"/>
              <a:t>n</a:t>
            </a:r>
            <a:r>
              <a:rPr lang="uz-Cyrl-UZ" sz="2400" dirty="0"/>
              <a:t>i</a:t>
            </a:r>
            <a:r>
              <a:rPr lang="en-US" sz="2400" dirty="0"/>
              <a:t> </a:t>
            </a:r>
            <a:r>
              <a:rPr lang="en-US" sz="2400" dirty="0" err="1"/>
              <a:t>kamaytirish</a:t>
            </a:r>
            <a:r>
              <a:rPr lang="en-US" sz="2400" dirty="0"/>
              <a:t> </a:t>
            </a:r>
            <a:r>
              <a:rPr lang="en-US" sz="2400" dirty="0" err="1"/>
              <a:t>uchun</a:t>
            </a:r>
            <a:r>
              <a:rPr lang="en-US" sz="2400" dirty="0"/>
              <a:t> universal </a:t>
            </a:r>
            <a:r>
              <a:rPr lang="en-US" sz="2400" dirty="0" err="1"/>
              <a:t>jihozlar</a:t>
            </a:r>
            <a:r>
              <a:rPr lang="en-US" sz="2400" dirty="0"/>
              <a:t> </a:t>
            </a:r>
            <a:r>
              <a:rPr lang="uz-Cyrl-UZ" sz="2400" dirty="0"/>
              <a:t>qо‘</a:t>
            </a:r>
            <a:r>
              <a:rPr lang="en-US" sz="2400" dirty="0" err="1"/>
              <a:t>llaniladi</a:t>
            </a:r>
            <a:r>
              <a:rPr lang="en-US" sz="2400" dirty="0"/>
              <a:t>. Ma</a:t>
            </a:r>
            <a:r>
              <a:rPr lang="uz-Cyrl-UZ" sz="2400" dirty="0"/>
              <a:t>salan</a:t>
            </a:r>
            <a:r>
              <a:rPr lang="en-US" sz="2400" dirty="0"/>
              <a:t>, </a:t>
            </a:r>
            <a:r>
              <a:rPr lang="en-US" sz="2400" dirty="0" err="1"/>
              <a:t>yigiruv</a:t>
            </a:r>
            <a:r>
              <a:rPr lang="en-US" sz="2400" dirty="0"/>
              <a:t> ,</a:t>
            </a:r>
            <a:r>
              <a:rPr lang="en-US" sz="2400" dirty="0" err="1"/>
              <a:t>tukuv</a:t>
            </a:r>
            <a:r>
              <a:rPr lang="en-US" sz="2400" dirty="0"/>
              <a:t> </a:t>
            </a:r>
            <a:r>
              <a:rPr lang="en-US" sz="2400" dirty="0" err="1"/>
              <a:t>va</a:t>
            </a:r>
            <a:r>
              <a:rPr lang="en-US" sz="2400" dirty="0"/>
              <a:t> </a:t>
            </a:r>
            <a:r>
              <a:rPr lang="en-US" sz="2400" dirty="0" err="1"/>
              <a:t>trikotaj</a:t>
            </a:r>
            <a:r>
              <a:rPr lang="en-US" sz="2400" dirty="0"/>
              <a:t> </a:t>
            </a:r>
            <a:r>
              <a:rPr lang="en-US" sz="2400" dirty="0" err="1"/>
              <a:t>mashinaliri</a:t>
            </a:r>
            <a:r>
              <a:rPr lang="en-US" sz="2400" dirty="0"/>
              <a:t> </a:t>
            </a:r>
            <a:r>
              <a:rPr lang="en-US" sz="2400" dirty="0" err="1"/>
              <a:t>qismlarga</a:t>
            </a:r>
            <a:r>
              <a:rPr lang="en-US" sz="2400" dirty="0"/>
              <a:t> </a:t>
            </a:r>
            <a:r>
              <a:rPr lang="en-US" sz="2400" dirty="0" err="1"/>
              <a:t>ajratish</a:t>
            </a:r>
            <a:r>
              <a:rPr lang="en-US" sz="2400" dirty="0"/>
              <a:t> </a:t>
            </a:r>
            <a:r>
              <a:rPr lang="en-US" sz="2400" dirty="0" err="1"/>
              <a:t>va</a:t>
            </a:r>
            <a:r>
              <a:rPr lang="en-US" sz="2400" dirty="0"/>
              <a:t> </a:t>
            </a:r>
            <a:r>
              <a:rPr lang="en-US" sz="2400" dirty="0" err="1"/>
              <a:t>yigash</a:t>
            </a:r>
            <a:r>
              <a:rPr lang="en-US" sz="2400" dirty="0"/>
              <a:t> </a:t>
            </a:r>
            <a:r>
              <a:rPr lang="en-US" sz="2400" dirty="0" err="1"/>
              <a:t>uchun</a:t>
            </a:r>
            <a:r>
              <a:rPr lang="en-US" sz="2400" dirty="0"/>
              <a:t> </a:t>
            </a:r>
            <a:r>
              <a:rPr lang="en-US" sz="2400" dirty="0" err="1"/>
              <a:t>ishlatiladigan</a:t>
            </a:r>
            <a:r>
              <a:rPr lang="en-US" sz="2400" dirty="0"/>
              <a:t>  </a:t>
            </a:r>
            <a:r>
              <a:rPr lang="en-US" sz="2400" dirty="0" err="1"/>
              <a:t>komplek</a:t>
            </a:r>
            <a:r>
              <a:rPr lang="uz-Cyrl-UZ" sz="2400" dirty="0"/>
              <a:t>tida</a:t>
            </a:r>
            <a:r>
              <a:rPr lang="en-US" sz="2400" dirty="0"/>
              <a:t> 40 </a:t>
            </a:r>
            <a:r>
              <a:rPr lang="en-US" sz="2400" dirty="0" err="1"/>
              <a:t>nomdagi</a:t>
            </a:r>
            <a:r>
              <a:rPr lang="en-US" sz="2400" dirty="0"/>
              <a:t> </a:t>
            </a:r>
            <a:r>
              <a:rPr lang="en-US" sz="2400" dirty="0" err="1"/>
              <a:t>moslamalar</a:t>
            </a:r>
            <a:r>
              <a:rPr lang="en-US" sz="2400" dirty="0"/>
              <a:t> </a:t>
            </a:r>
            <a:r>
              <a:rPr lang="en-US" sz="2400" dirty="0" err="1"/>
              <a:t>bor</a:t>
            </a:r>
            <a:r>
              <a:rPr lang="en-US" sz="2400" dirty="0"/>
              <a:t>; </a:t>
            </a:r>
            <a:r>
              <a:rPr lang="en-US" sz="2400" dirty="0" smtClean="0"/>
              <a:t>T</a:t>
            </a:r>
            <a:r>
              <a:rPr lang="uz-Latn-UZ" sz="2400" dirty="0" smtClean="0"/>
              <a:t>i</a:t>
            </a:r>
            <a:r>
              <a:rPr lang="en-US" sz="2400" dirty="0" err="1" smtClean="0"/>
              <a:t>kuv</a:t>
            </a:r>
            <a:r>
              <a:rPr lang="en-US" sz="2400" dirty="0" smtClean="0"/>
              <a:t> </a:t>
            </a:r>
            <a:r>
              <a:rPr lang="en-US" sz="2400" dirty="0" err="1"/>
              <a:t>stanogiga</a:t>
            </a:r>
            <a:r>
              <a:rPr lang="en-US" sz="2400" dirty="0"/>
              <a:t> </a:t>
            </a:r>
            <a:r>
              <a:rPr lang="en-US" sz="2400" dirty="0" err="1"/>
              <a:t>texnik</a:t>
            </a:r>
            <a:r>
              <a:rPr lang="en-US" sz="2400" dirty="0"/>
              <a:t> </a:t>
            </a:r>
            <a:r>
              <a:rPr lang="en-US" sz="2400" dirty="0" err="1"/>
              <a:t>xizmat</a:t>
            </a:r>
            <a:r>
              <a:rPr lang="en-US" sz="2400" dirty="0"/>
              <a:t> </a:t>
            </a:r>
            <a:r>
              <a:rPr lang="uz-Cyrl-UZ" sz="2400" dirty="0"/>
              <a:t>kо‘r</a:t>
            </a:r>
            <a:r>
              <a:rPr lang="en-US" sz="2400" dirty="0"/>
              <a:t>sat</a:t>
            </a:r>
            <a:r>
              <a:rPr lang="uz-Cyrl-UZ" sz="2400" dirty="0"/>
              <a:t>i</a:t>
            </a:r>
            <a:r>
              <a:rPr lang="en-US" sz="2400" dirty="0" err="1"/>
              <a:t>shda</a:t>
            </a:r>
            <a:r>
              <a:rPr lang="en-US" sz="2400" dirty="0"/>
              <a:t> </a:t>
            </a:r>
            <a:r>
              <a:rPr lang="en-US" sz="2400" dirty="0" err="1" smtClean="0"/>
              <a:t>ishlatiladi</a:t>
            </a:r>
            <a:r>
              <a:rPr lang="uz-Latn-UZ" sz="2400" dirty="0" smtClean="0"/>
              <a:t>gan</a:t>
            </a:r>
            <a:r>
              <a:rPr lang="en-US" sz="2400" dirty="0" smtClean="0"/>
              <a:t>  </a:t>
            </a:r>
            <a:r>
              <a:rPr lang="uz-Latn-UZ" sz="2400" dirty="0" smtClean="0"/>
              <a:t>asbob</a:t>
            </a:r>
            <a:r>
              <a:rPr lang="en-US" sz="2400" dirty="0" smtClean="0"/>
              <a:t>-</a:t>
            </a:r>
            <a:r>
              <a:rPr lang="uz-Latn-UZ" sz="2400" dirty="0" smtClean="0"/>
              <a:t>uskunalar</a:t>
            </a:r>
            <a:r>
              <a:rPr lang="ru-RU" sz="2400" dirty="0" smtClean="0"/>
              <a:t> </a:t>
            </a:r>
            <a:r>
              <a:rPr lang="uz-Latn-UZ" sz="2400" dirty="0" smtClean="0"/>
              <a:t>komplektida</a:t>
            </a:r>
            <a:r>
              <a:rPr lang="en-US" sz="2400" dirty="0" smtClean="0"/>
              <a:t> </a:t>
            </a:r>
            <a:r>
              <a:rPr lang="en-US" sz="2400" dirty="0"/>
              <a:t>30 </a:t>
            </a:r>
            <a:r>
              <a:rPr lang="uz-Latn-UZ" sz="2400" dirty="0" smtClean="0"/>
              <a:t>nomdagi</a:t>
            </a:r>
            <a:r>
              <a:rPr lang="ru-RU" sz="2400" dirty="0" smtClean="0"/>
              <a:t> </a:t>
            </a:r>
            <a:r>
              <a:rPr lang="uz-Latn-UZ" sz="2400" dirty="0" smtClean="0"/>
              <a:t>moslamalar</a:t>
            </a:r>
            <a:r>
              <a:rPr lang="ru-RU" sz="2400" dirty="0" smtClean="0"/>
              <a:t> </a:t>
            </a:r>
            <a:r>
              <a:rPr lang="uz-Latn-UZ" sz="2400" dirty="0" smtClean="0"/>
              <a:t>bor</a:t>
            </a:r>
            <a:r>
              <a:rPr lang="ru-RU" sz="2400" dirty="0" smtClean="0"/>
              <a:t> </a:t>
            </a:r>
            <a:r>
              <a:rPr lang="uz-Latn-UZ" sz="2400" dirty="0" smtClean="0"/>
              <a:t>va</a:t>
            </a:r>
            <a:r>
              <a:rPr lang="ru-RU" sz="2400" dirty="0" smtClean="0"/>
              <a:t> </a:t>
            </a:r>
            <a:r>
              <a:rPr lang="uz-Latn-UZ" sz="2400" dirty="0" smtClean="0"/>
              <a:t>hakozolar.</a:t>
            </a:r>
            <a:r>
              <a:rPr lang="ru-RU" sz="2400" dirty="0"/>
              <a:t/>
            </a:r>
            <a:br>
              <a:rPr lang="ru-RU" sz="2400" dirty="0"/>
            </a:br>
            <a:endParaRPr lang="ru-RU" sz="2400" dirty="0"/>
          </a:p>
        </p:txBody>
      </p:sp>
    </p:spTree>
    <p:extLst>
      <p:ext uri="{BB962C8B-B14F-4D97-AF65-F5344CB8AC3E}">
        <p14:creationId xmlns:p14="http://schemas.microsoft.com/office/powerpoint/2010/main" xmlns="" val="28565983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9115" y="489199"/>
            <a:ext cx="10463134" cy="6181424"/>
          </a:xfrm>
        </p:spPr>
        <p:txBody>
          <a:bodyPr>
            <a:noAutofit/>
          </a:bodyPr>
          <a:lstStyle/>
          <a:p>
            <a:r>
              <a:rPr lang="uz-Latn-UZ" sz="2400" dirty="0" smtClean="0"/>
              <a:t>    </a:t>
            </a:r>
            <a:r>
              <a:rPr lang="en-US" sz="2400" dirty="0" err="1" smtClean="0"/>
              <a:t>Bularga</a:t>
            </a:r>
            <a:r>
              <a:rPr lang="en-US" sz="2400" dirty="0" smtClean="0"/>
              <a:t> </a:t>
            </a:r>
            <a:r>
              <a:rPr lang="en-US" sz="2400" dirty="0" err="1"/>
              <a:t>asosiy</a:t>
            </a:r>
            <a:r>
              <a:rPr lang="en-US" sz="2400" dirty="0"/>
              <a:t> </a:t>
            </a:r>
            <a:r>
              <a:rPr lang="en-US" sz="2400" dirty="0" err="1"/>
              <a:t>normativ-texnik</a:t>
            </a:r>
            <a:r>
              <a:rPr lang="en-US" sz="2400" dirty="0"/>
              <a:t>, </a:t>
            </a:r>
            <a:r>
              <a:rPr lang="en-US" sz="2400" dirty="0" err="1"/>
              <a:t>tashkiliy</a:t>
            </a:r>
            <a:r>
              <a:rPr lang="en-US" sz="2400" dirty="0"/>
              <a:t> </a:t>
            </a:r>
            <a:r>
              <a:rPr lang="en-US" sz="2400" dirty="0" err="1"/>
              <a:t>va</a:t>
            </a:r>
            <a:r>
              <a:rPr lang="en-US" sz="2400" dirty="0"/>
              <a:t> </a:t>
            </a:r>
            <a:r>
              <a:rPr lang="en-US" sz="2400" dirty="0" err="1"/>
              <a:t>texnologik</a:t>
            </a:r>
            <a:r>
              <a:rPr lang="en-US" sz="2400" dirty="0"/>
              <a:t> </a:t>
            </a:r>
            <a:r>
              <a:rPr lang="en-US" sz="2400" dirty="0" err="1"/>
              <a:t>xujjatlar</a:t>
            </a:r>
            <a:r>
              <a:rPr lang="en-US" sz="2400" dirty="0"/>
              <a:t> </a:t>
            </a:r>
            <a:r>
              <a:rPr lang="en-US" sz="2400" dirty="0" err="1"/>
              <a:t>kiradi</a:t>
            </a:r>
            <a:r>
              <a:rPr lang="en-US" sz="2400" dirty="0"/>
              <a:t>, </a:t>
            </a:r>
            <a:r>
              <a:rPr lang="en-US" sz="2400" dirty="0" err="1"/>
              <a:t>ularga</a:t>
            </a:r>
            <a:r>
              <a:rPr lang="en-US" sz="2400" dirty="0"/>
              <a:t> </a:t>
            </a:r>
            <a:r>
              <a:rPr lang="en-US" sz="2400" dirty="0" err="1"/>
              <a:t>quyidagi</a:t>
            </a:r>
            <a:r>
              <a:rPr lang="en-US" sz="2400" dirty="0"/>
              <a:t> </a:t>
            </a:r>
            <a:r>
              <a:rPr lang="en-US" sz="2400" dirty="0" err="1"/>
              <a:t>texnik</a:t>
            </a:r>
            <a:r>
              <a:rPr lang="en-US" sz="2400" dirty="0"/>
              <a:t> </a:t>
            </a:r>
            <a:r>
              <a:rPr lang="en-US" sz="2400" dirty="0" err="1"/>
              <a:t>xizmat</a:t>
            </a:r>
            <a:r>
              <a:rPr lang="en-US" sz="2400" dirty="0"/>
              <a:t> </a:t>
            </a:r>
            <a:r>
              <a:rPr lang="en-US" sz="2400" dirty="0" err="1"/>
              <a:t>va</a:t>
            </a:r>
            <a:r>
              <a:rPr lang="en-US" sz="2400" dirty="0"/>
              <a:t> </a:t>
            </a:r>
            <a:r>
              <a:rPr lang="en-US" sz="2400" dirty="0" err="1"/>
              <a:t>ta’mirlashni</a:t>
            </a:r>
            <a:r>
              <a:rPr lang="en-US" sz="2400" dirty="0"/>
              <a:t> </a:t>
            </a:r>
            <a:r>
              <a:rPr lang="en-US" sz="2400" dirty="0" err="1"/>
              <a:t>amalga</a:t>
            </a:r>
            <a:r>
              <a:rPr lang="en-US" sz="2400" dirty="0"/>
              <a:t> </a:t>
            </a:r>
            <a:r>
              <a:rPr lang="en-US" sz="2400" dirty="0" err="1"/>
              <a:t>oshiruvchi</a:t>
            </a:r>
            <a:r>
              <a:rPr lang="en-US" sz="2400" dirty="0"/>
              <a:t>:</a:t>
            </a:r>
            <a:r>
              <a:rPr lang="ru-RU" sz="2400" dirty="0"/>
              <a:t/>
            </a:r>
            <a:br>
              <a:rPr lang="ru-RU" sz="2400" dirty="0"/>
            </a:br>
            <a:r>
              <a:rPr lang="en-US" sz="2400" dirty="0"/>
              <a:t>«</a:t>
            </a:r>
            <a:r>
              <a:rPr lang="en-US" sz="2400" dirty="0" err="1"/>
              <a:t>Istyemolchilar</a:t>
            </a:r>
            <a:r>
              <a:rPr lang="en-US" sz="2400" dirty="0"/>
              <a:t> </a:t>
            </a:r>
            <a:r>
              <a:rPr lang="en-US" sz="2400" dirty="0" err="1"/>
              <a:t>talabini</a:t>
            </a:r>
            <a:r>
              <a:rPr lang="en-US" sz="2400" dirty="0"/>
              <a:t> </a:t>
            </a:r>
            <a:r>
              <a:rPr lang="en-US" sz="2400" dirty="0" err="1"/>
              <a:t>ximoya</a:t>
            </a:r>
            <a:r>
              <a:rPr lang="en-US" sz="2400" dirty="0"/>
              <a:t> </a:t>
            </a:r>
            <a:r>
              <a:rPr lang="en-US" sz="2400" dirty="0" err="1"/>
              <a:t>qiluvchi</a:t>
            </a:r>
            <a:r>
              <a:rPr lang="en-US" sz="2400" dirty="0"/>
              <a:t>» </a:t>
            </a:r>
            <a:r>
              <a:rPr lang="ru-RU" sz="2400" dirty="0"/>
              <a:t>О</a:t>
            </a:r>
            <a:r>
              <a:rPr lang="en-US" sz="2400" dirty="0"/>
              <a:t>‘</a:t>
            </a:r>
            <a:r>
              <a:rPr lang="en-US" sz="2400" dirty="0" err="1"/>
              <a:t>zbekiston</a:t>
            </a:r>
            <a:r>
              <a:rPr lang="en-US" sz="2400" dirty="0"/>
              <a:t> </a:t>
            </a:r>
            <a:r>
              <a:rPr lang="en-US" sz="2400" dirty="0" err="1"/>
              <a:t>Respublikasi</a:t>
            </a:r>
            <a:r>
              <a:rPr lang="en-US" sz="2400" dirty="0"/>
              <a:t> </a:t>
            </a:r>
            <a:r>
              <a:rPr lang="en-US" sz="2400" dirty="0" err="1"/>
              <a:t>qonuni</a:t>
            </a:r>
            <a:r>
              <a:rPr lang="en-US" sz="2400" dirty="0"/>
              <a:t>.</a:t>
            </a:r>
            <a:r>
              <a:rPr lang="ru-RU" sz="2400" dirty="0"/>
              <a:t/>
            </a:r>
            <a:br>
              <a:rPr lang="ru-RU" sz="2400" dirty="0"/>
            </a:br>
            <a:r>
              <a:rPr lang="en-US" sz="2400" dirty="0"/>
              <a:t>«</a:t>
            </a:r>
            <a:r>
              <a:rPr lang="en-US" sz="2400" dirty="0" err="1"/>
              <a:t>Tovarlar</a:t>
            </a:r>
            <a:r>
              <a:rPr lang="en-US" sz="2400" dirty="0"/>
              <a:t> </a:t>
            </a:r>
            <a:r>
              <a:rPr lang="en-US" sz="2400" dirty="0" err="1"/>
              <a:t>va</a:t>
            </a:r>
            <a:r>
              <a:rPr lang="en-US" sz="2400" dirty="0"/>
              <a:t> </a:t>
            </a:r>
            <a:r>
              <a:rPr lang="en-US" sz="2400" dirty="0" err="1"/>
              <a:t>xizmat</a:t>
            </a:r>
            <a:r>
              <a:rPr lang="en-US" sz="2400" dirty="0"/>
              <a:t> k</a:t>
            </a:r>
            <a:r>
              <a:rPr lang="ru-RU" sz="2400" dirty="0"/>
              <a:t>о</a:t>
            </a:r>
            <a:r>
              <a:rPr lang="en-US" sz="2400" dirty="0"/>
              <a:t>‘</a:t>
            </a:r>
            <a:r>
              <a:rPr lang="en-US" sz="2400" dirty="0" err="1"/>
              <a:t>rsatishni</a:t>
            </a:r>
            <a:r>
              <a:rPr lang="en-US" sz="2400" dirty="0"/>
              <a:t> </a:t>
            </a:r>
            <a:r>
              <a:rPr lang="en-US" sz="2400" dirty="0" err="1"/>
              <a:t>sertifikatsiyalash</a:t>
            </a:r>
            <a:r>
              <a:rPr lang="en-US" sz="2400" dirty="0"/>
              <a:t>» </a:t>
            </a:r>
            <a:r>
              <a:rPr lang="ru-RU" sz="2400" dirty="0"/>
              <a:t>О</a:t>
            </a:r>
            <a:r>
              <a:rPr lang="en-US" sz="2400" dirty="0"/>
              <a:t>‘</a:t>
            </a:r>
            <a:r>
              <a:rPr lang="en-US" sz="2400" dirty="0" err="1"/>
              <a:t>zbekiston</a:t>
            </a:r>
            <a:r>
              <a:rPr lang="en-US" sz="2400" dirty="0"/>
              <a:t> </a:t>
            </a:r>
            <a:r>
              <a:rPr lang="en-US" sz="2400" dirty="0" err="1"/>
              <a:t>Respublikasi</a:t>
            </a:r>
            <a:r>
              <a:rPr lang="en-US" sz="2400" dirty="0"/>
              <a:t> </a:t>
            </a:r>
            <a:r>
              <a:rPr lang="en-US" sz="2400" dirty="0" err="1"/>
              <a:t>qonuni</a:t>
            </a:r>
            <a:r>
              <a:rPr lang="en-US" sz="2400" dirty="0"/>
              <a:t>.</a:t>
            </a:r>
            <a:r>
              <a:rPr lang="ru-RU" sz="2400" dirty="0"/>
              <a:t/>
            </a:r>
            <a:br>
              <a:rPr lang="ru-RU" sz="2400" dirty="0"/>
            </a:br>
            <a:r>
              <a:rPr lang="en-US" sz="2400" dirty="0" err="1"/>
              <a:t>Texnik</a:t>
            </a:r>
            <a:r>
              <a:rPr lang="en-US" sz="2400" dirty="0"/>
              <a:t> </a:t>
            </a:r>
            <a:r>
              <a:rPr lang="en-US" sz="2400" dirty="0" err="1"/>
              <a:t>xizmat</a:t>
            </a:r>
            <a:r>
              <a:rPr lang="en-US" sz="2400" dirty="0"/>
              <a:t> </a:t>
            </a:r>
            <a:r>
              <a:rPr lang="en-US" sz="2400" dirty="0" err="1"/>
              <a:t>va</a:t>
            </a:r>
            <a:r>
              <a:rPr lang="en-US" sz="2400" dirty="0"/>
              <a:t> </a:t>
            </a:r>
            <a:r>
              <a:rPr lang="en-US" sz="2400" dirty="0" err="1"/>
              <a:t>texnik</a:t>
            </a:r>
            <a:r>
              <a:rPr lang="en-US" sz="2400" dirty="0"/>
              <a:t> </a:t>
            </a:r>
            <a:r>
              <a:rPr lang="en-US" sz="2400" dirty="0" err="1"/>
              <a:t>ta’mirlash</a:t>
            </a:r>
            <a:r>
              <a:rPr lang="en-US" sz="2400" dirty="0"/>
              <a:t> </a:t>
            </a:r>
            <a:r>
              <a:rPr lang="en-US" sz="2400" dirty="0" err="1"/>
              <a:t>qonuniyatlari</a:t>
            </a:r>
            <a:r>
              <a:rPr lang="en-US" sz="2400" dirty="0"/>
              <a:t>,</a:t>
            </a:r>
            <a:r>
              <a:rPr lang="ru-RU" sz="2400" dirty="0"/>
              <a:t/>
            </a:r>
            <a:br>
              <a:rPr lang="ru-RU" sz="2400" dirty="0"/>
            </a:br>
            <a:r>
              <a:rPr lang="en-US" sz="2400" dirty="0"/>
              <a:t>T</a:t>
            </a:r>
            <a:r>
              <a:rPr lang="ru-RU" sz="2400" dirty="0"/>
              <a:t>о</a:t>
            </a:r>
            <a:r>
              <a:rPr lang="en-US" sz="2400" dirty="0"/>
              <a:t>‘</a:t>
            </a:r>
            <a:r>
              <a:rPr lang="en-US" sz="2400" dirty="0" err="1"/>
              <a:t>qimachilik</a:t>
            </a:r>
            <a:r>
              <a:rPr lang="en-US" sz="2400" dirty="0"/>
              <a:t> </a:t>
            </a:r>
            <a:r>
              <a:rPr lang="en-US" sz="2400" dirty="0" err="1"/>
              <a:t>va</a:t>
            </a:r>
            <a:r>
              <a:rPr lang="en-US" sz="2400" dirty="0"/>
              <a:t> </a:t>
            </a:r>
            <a:r>
              <a:rPr lang="en-US" sz="2400" dirty="0" err="1"/>
              <a:t>yengil</a:t>
            </a:r>
            <a:r>
              <a:rPr lang="en-US" sz="2400" dirty="0"/>
              <a:t> </a:t>
            </a:r>
            <a:r>
              <a:rPr lang="en-US" sz="2400" dirty="0" err="1"/>
              <a:t>sanoat</a:t>
            </a:r>
            <a:r>
              <a:rPr lang="en-US" sz="2400" dirty="0"/>
              <a:t> </a:t>
            </a:r>
            <a:r>
              <a:rPr lang="en-US" sz="2400" dirty="0" err="1"/>
              <a:t>korxonalariga</a:t>
            </a:r>
            <a:r>
              <a:rPr lang="en-US" sz="2400" dirty="0"/>
              <a:t> </a:t>
            </a:r>
            <a:r>
              <a:rPr lang="en-US" sz="2400" dirty="0" err="1"/>
              <a:t>texnik</a:t>
            </a:r>
            <a:r>
              <a:rPr lang="en-US" sz="2400" dirty="0"/>
              <a:t> </a:t>
            </a:r>
            <a:r>
              <a:rPr lang="en-US" sz="2400" dirty="0" err="1"/>
              <a:t>xizmat</a:t>
            </a:r>
            <a:r>
              <a:rPr lang="en-US" sz="2400" dirty="0"/>
              <a:t>, </a:t>
            </a:r>
            <a:r>
              <a:rPr lang="en-US" sz="2400" dirty="0" err="1"/>
              <a:t>ta’mirlash</a:t>
            </a:r>
            <a:r>
              <a:rPr lang="en-US" sz="2400" dirty="0"/>
              <a:t> </a:t>
            </a:r>
            <a:r>
              <a:rPr lang="en-US" sz="2400" dirty="0" err="1"/>
              <a:t>va</a:t>
            </a:r>
            <a:r>
              <a:rPr lang="en-US" sz="2400" dirty="0"/>
              <a:t> </a:t>
            </a:r>
            <a:r>
              <a:rPr lang="en-US" sz="2400" dirty="0" err="1"/>
              <a:t>zaxira</a:t>
            </a:r>
            <a:r>
              <a:rPr lang="en-US" sz="2400" dirty="0"/>
              <a:t> </a:t>
            </a:r>
            <a:r>
              <a:rPr lang="en-US" sz="2400" dirty="0" err="1"/>
              <a:t>qismlar</a:t>
            </a:r>
            <a:r>
              <a:rPr lang="en-US" sz="2400" dirty="0"/>
              <a:t>  </a:t>
            </a:r>
            <a:r>
              <a:rPr lang="en-US" sz="2400" dirty="0" err="1"/>
              <a:t>yetkazib</a:t>
            </a:r>
            <a:r>
              <a:rPr lang="en-US" sz="2400" dirty="0"/>
              <a:t> </a:t>
            </a:r>
            <a:r>
              <a:rPr lang="en-US" sz="2400" dirty="0" err="1"/>
              <a:t>berish</a:t>
            </a:r>
            <a:r>
              <a:rPr lang="en-US" sz="2400" dirty="0"/>
              <a:t> </a:t>
            </a:r>
            <a:r>
              <a:rPr lang="en-US" sz="2400" dirty="0" err="1"/>
              <a:t>preyskuranti</a:t>
            </a:r>
            <a:r>
              <a:rPr lang="en-US" sz="2400" dirty="0"/>
              <a:t>.</a:t>
            </a:r>
            <a:r>
              <a:rPr lang="ru-RU" sz="2400" dirty="0"/>
              <a:t/>
            </a:r>
            <a:br>
              <a:rPr lang="ru-RU" sz="2400" dirty="0"/>
            </a:br>
            <a:r>
              <a:rPr lang="en-US" sz="2400" dirty="0" err="1"/>
              <a:t>Korxonalarga</a:t>
            </a:r>
            <a:r>
              <a:rPr lang="en-US" sz="2400" dirty="0"/>
              <a:t> </a:t>
            </a:r>
            <a:r>
              <a:rPr lang="en-US" sz="2400" dirty="0" err="1"/>
              <a:t>metrologik</a:t>
            </a:r>
            <a:r>
              <a:rPr lang="en-US" sz="2400" dirty="0"/>
              <a:t> </a:t>
            </a:r>
            <a:r>
              <a:rPr lang="en-US" sz="2400" dirty="0" err="1"/>
              <a:t>xizmat</a:t>
            </a:r>
            <a:r>
              <a:rPr lang="en-US" sz="2400" dirty="0"/>
              <a:t> k</a:t>
            </a:r>
            <a:r>
              <a:rPr lang="ru-RU" sz="2400" dirty="0"/>
              <a:t>о</a:t>
            </a:r>
            <a:r>
              <a:rPr lang="en-US" sz="2400" dirty="0"/>
              <a:t>‘</a:t>
            </a:r>
            <a:r>
              <a:rPr lang="en-US" sz="2400" dirty="0" err="1"/>
              <a:t>rsatish</a:t>
            </a:r>
            <a:r>
              <a:rPr lang="en-US" sz="2400" dirty="0"/>
              <a:t>.</a:t>
            </a:r>
            <a:r>
              <a:rPr lang="ru-RU" sz="2400" dirty="0"/>
              <a:t/>
            </a:r>
            <a:br>
              <a:rPr lang="ru-RU" sz="2400" dirty="0"/>
            </a:br>
            <a:r>
              <a:rPr lang="en-US" sz="2400" dirty="0"/>
              <a:t>T</a:t>
            </a:r>
            <a:r>
              <a:rPr lang="ru-RU" sz="2400" dirty="0"/>
              <a:t>о</a:t>
            </a:r>
            <a:r>
              <a:rPr lang="en-US" sz="2400" dirty="0"/>
              <a:t>‘</a:t>
            </a:r>
            <a:r>
              <a:rPr lang="en-US" sz="2400" dirty="0" err="1"/>
              <a:t>qimachilik</a:t>
            </a:r>
            <a:r>
              <a:rPr lang="en-US" sz="2400" dirty="0"/>
              <a:t>, </a:t>
            </a:r>
            <a:r>
              <a:rPr lang="en-US" sz="2400" dirty="0" err="1"/>
              <a:t>yengil</a:t>
            </a:r>
            <a:r>
              <a:rPr lang="en-US" sz="2400" dirty="0"/>
              <a:t> </a:t>
            </a:r>
            <a:r>
              <a:rPr lang="en-US" sz="2400" dirty="0" err="1"/>
              <a:t>va</a:t>
            </a:r>
            <a:r>
              <a:rPr lang="en-US" sz="2400" dirty="0"/>
              <a:t> </a:t>
            </a:r>
            <a:r>
              <a:rPr lang="en-US" sz="2400" dirty="0" err="1"/>
              <a:t>paxta</a:t>
            </a:r>
            <a:r>
              <a:rPr lang="en-US" sz="2400" dirty="0"/>
              <a:t> </a:t>
            </a:r>
            <a:r>
              <a:rPr lang="en-US" sz="2400" dirty="0" err="1"/>
              <a:t>tozalash</a:t>
            </a:r>
            <a:r>
              <a:rPr lang="en-US" sz="2400" dirty="0"/>
              <a:t> </a:t>
            </a:r>
            <a:r>
              <a:rPr lang="en-US" sz="2400" dirty="0" err="1"/>
              <a:t>korxonalari</a:t>
            </a:r>
            <a:r>
              <a:rPr lang="en-US" sz="2400" dirty="0"/>
              <a:t> </a:t>
            </a:r>
            <a:r>
              <a:rPr lang="en-US" sz="2400" dirty="0" err="1"/>
              <a:t>mashina-jixozlarini</a:t>
            </a:r>
            <a:r>
              <a:rPr lang="en-US" sz="2400" dirty="0"/>
              <a:t> </a:t>
            </a:r>
            <a:r>
              <a:rPr lang="en-US" sz="2400" dirty="0" err="1"/>
              <a:t>ta’mirlash</a:t>
            </a:r>
            <a:r>
              <a:rPr lang="en-US" sz="2400" dirty="0"/>
              <a:t> b</a:t>
            </a:r>
            <a:r>
              <a:rPr lang="ru-RU" sz="2400" dirty="0"/>
              <a:t>о</a:t>
            </a:r>
            <a:r>
              <a:rPr lang="en-US" sz="2400" dirty="0"/>
              <a:t>‘</a:t>
            </a:r>
            <a:r>
              <a:rPr lang="en-US" sz="2400" dirty="0" err="1"/>
              <a:t>yicha</a:t>
            </a:r>
            <a:r>
              <a:rPr lang="en-US" sz="2400" dirty="0"/>
              <a:t> q</a:t>
            </a:r>
            <a:r>
              <a:rPr lang="ru-RU" sz="2400" dirty="0"/>
              <a:t>о</a:t>
            </a:r>
            <a:r>
              <a:rPr lang="en-US" sz="2400" dirty="0"/>
              <a:t>‘</a:t>
            </a:r>
            <a:r>
              <a:rPr lang="en-US" sz="2400" dirty="0" err="1"/>
              <a:t>llanma</a:t>
            </a:r>
            <a:r>
              <a:rPr lang="en-US" sz="2400" dirty="0"/>
              <a:t>, </a:t>
            </a:r>
            <a:r>
              <a:rPr lang="en-US" sz="2400" dirty="0" err="1"/>
              <a:t>instruksiya</a:t>
            </a:r>
            <a:r>
              <a:rPr lang="en-US" sz="2400" dirty="0"/>
              <a:t> </a:t>
            </a:r>
            <a:r>
              <a:rPr lang="en-US" sz="2400" dirty="0" err="1"/>
              <a:t>va</a:t>
            </a:r>
            <a:r>
              <a:rPr lang="en-US" sz="2400" dirty="0"/>
              <a:t> k</a:t>
            </a:r>
            <a:r>
              <a:rPr lang="ru-RU" sz="2400" dirty="0"/>
              <a:t>о</a:t>
            </a:r>
            <a:r>
              <a:rPr lang="en-US" sz="2400" dirty="0"/>
              <a:t>‘</a:t>
            </a:r>
            <a:r>
              <a:rPr lang="en-US" sz="2400" dirty="0" err="1"/>
              <a:t>rsatmalar</a:t>
            </a:r>
            <a:r>
              <a:rPr lang="en-US" sz="2400" dirty="0"/>
              <a:t>.</a:t>
            </a:r>
            <a:r>
              <a:rPr lang="ru-RU" sz="2400" dirty="0"/>
              <a:t/>
            </a:r>
            <a:br>
              <a:rPr lang="ru-RU" sz="2400" dirty="0"/>
            </a:br>
            <a:r>
              <a:rPr lang="ru-RU" sz="2400" dirty="0"/>
              <a:t>Texnologik jixozlarni servis kitobchalari.</a:t>
            </a:r>
            <a:br>
              <a:rPr lang="ru-RU" sz="2400" dirty="0"/>
            </a:br>
            <a:r>
              <a:rPr lang="en-US" sz="2400" dirty="0" err="1"/>
              <a:t>Texnologik</a:t>
            </a:r>
            <a:r>
              <a:rPr lang="en-US" sz="2400" dirty="0"/>
              <a:t> </a:t>
            </a:r>
            <a:r>
              <a:rPr lang="en-US" sz="2400" dirty="0" err="1"/>
              <a:t>mashina</a:t>
            </a:r>
            <a:r>
              <a:rPr lang="en-US" sz="2400" dirty="0"/>
              <a:t> </a:t>
            </a:r>
            <a:r>
              <a:rPr lang="en-US" sz="2400" dirty="0" err="1"/>
              <a:t>va</a:t>
            </a:r>
            <a:r>
              <a:rPr lang="en-US" sz="2400" dirty="0"/>
              <a:t> </a:t>
            </a:r>
            <a:r>
              <a:rPr lang="en-US" sz="2400" dirty="0" err="1"/>
              <a:t>jixozlarni</a:t>
            </a:r>
            <a:r>
              <a:rPr lang="en-US" sz="2400" dirty="0"/>
              <a:t> </a:t>
            </a:r>
            <a:r>
              <a:rPr lang="en-US" sz="2400" dirty="0" err="1"/>
              <a:t>zaxira</a:t>
            </a:r>
            <a:r>
              <a:rPr lang="en-US" sz="2400" dirty="0"/>
              <a:t> </a:t>
            </a:r>
            <a:r>
              <a:rPr lang="en-US" sz="2400" dirty="0" err="1"/>
              <a:t>qismlarini</a:t>
            </a:r>
            <a:r>
              <a:rPr lang="en-US" sz="2400" dirty="0"/>
              <a:t> </a:t>
            </a:r>
            <a:r>
              <a:rPr lang="en-US" sz="2400" dirty="0" err="1"/>
              <a:t>kataloglari</a:t>
            </a:r>
            <a:r>
              <a:rPr lang="en-US" sz="2400" dirty="0"/>
              <a:t>.</a:t>
            </a:r>
            <a:r>
              <a:rPr lang="ru-RU" sz="2400" dirty="0"/>
              <a:t/>
            </a:r>
            <a:br>
              <a:rPr lang="ru-RU" sz="2400" dirty="0"/>
            </a:br>
            <a:r>
              <a:rPr lang="en-US" sz="2400" dirty="0" err="1"/>
              <a:t>Korxonalarga</a:t>
            </a:r>
            <a:r>
              <a:rPr lang="en-US" sz="2400" dirty="0"/>
              <a:t> </a:t>
            </a:r>
            <a:r>
              <a:rPr lang="en-US" sz="2400" dirty="0" err="1"/>
              <a:t>xizmat</a:t>
            </a:r>
            <a:r>
              <a:rPr lang="en-US" sz="2400" dirty="0"/>
              <a:t> k</a:t>
            </a:r>
            <a:r>
              <a:rPr lang="ru-RU" sz="2400" dirty="0"/>
              <a:t>о</a:t>
            </a:r>
            <a:r>
              <a:rPr lang="en-US" sz="2400" dirty="0"/>
              <a:t>‘</a:t>
            </a:r>
            <a:r>
              <a:rPr lang="en-US" sz="2400" dirty="0" err="1"/>
              <a:t>rsatish</a:t>
            </a:r>
            <a:r>
              <a:rPr lang="en-US" sz="2400" dirty="0"/>
              <a:t> </a:t>
            </a:r>
            <a:r>
              <a:rPr lang="en-US" sz="2400" dirty="0" err="1"/>
              <a:t>ishlarini</a:t>
            </a:r>
            <a:r>
              <a:rPr lang="en-US" sz="2400" dirty="0"/>
              <a:t> </a:t>
            </a:r>
            <a:r>
              <a:rPr lang="en-US" sz="2400" dirty="0" err="1"/>
              <a:t>qaydnomalari</a:t>
            </a:r>
            <a:r>
              <a:rPr lang="en-US" sz="2400" dirty="0"/>
              <a:t>.</a:t>
            </a:r>
            <a:r>
              <a:rPr lang="ru-RU" sz="2400" dirty="0"/>
              <a:t/>
            </a:r>
            <a:br>
              <a:rPr lang="ru-RU" sz="2400" dirty="0"/>
            </a:br>
            <a:r>
              <a:rPr lang="en-US" sz="2400" dirty="0" err="1"/>
              <a:t>Jixozlar</a:t>
            </a:r>
            <a:r>
              <a:rPr lang="en-US" sz="2400" dirty="0"/>
              <a:t> </a:t>
            </a:r>
            <a:r>
              <a:rPr lang="en-US" sz="2400" dirty="0" err="1"/>
              <a:t>va</a:t>
            </a:r>
            <a:r>
              <a:rPr lang="en-US" sz="2400" dirty="0"/>
              <a:t> </a:t>
            </a:r>
            <a:r>
              <a:rPr lang="en-US" sz="2400" dirty="0" err="1"/>
              <a:t>korxonalarga</a:t>
            </a:r>
            <a:r>
              <a:rPr lang="en-US" sz="2400" dirty="0"/>
              <a:t> </a:t>
            </a:r>
            <a:r>
              <a:rPr lang="en-US" sz="2400" dirty="0" err="1"/>
              <a:t>xizmat</a:t>
            </a:r>
            <a:r>
              <a:rPr lang="en-US" sz="2400" dirty="0"/>
              <a:t> k</a:t>
            </a:r>
            <a:r>
              <a:rPr lang="ru-RU" sz="2400" dirty="0"/>
              <a:t>о</a:t>
            </a:r>
            <a:r>
              <a:rPr lang="en-US" sz="2400" dirty="0"/>
              <a:t>‘</a:t>
            </a:r>
            <a:r>
              <a:rPr lang="en-US" sz="2400" dirty="0" err="1"/>
              <a:t>rsatishda</a:t>
            </a:r>
            <a:r>
              <a:rPr lang="en-US" sz="2400" dirty="0"/>
              <a:t> </a:t>
            </a:r>
            <a:r>
              <a:rPr lang="en-US" sz="2400" dirty="0" err="1"/>
              <a:t>ishlatiladigan</a:t>
            </a:r>
            <a:r>
              <a:rPr lang="en-US" sz="2400" dirty="0"/>
              <a:t> </a:t>
            </a:r>
            <a:r>
              <a:rPr lang="en-US" sz="2400" dirty="0" err="1"/>
              <a:t>texnik</a:t>
            </a:r>
            <a:r>
              <a:rPr lang="en-US" sz="2400" dirty="0"/>
              <a:t> </a:t>
            </a:r>
            <a:r>
              <a:rPr lang="en-US" sz="2400" dirty="0" err="1"/>
              <a:t>xujjatlar</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19283543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8997" y="669081"/>
            <a:ext cx="9795733" cy="5791680"/>
          </a:xfrm>
        </p:spPr>
        <p:txBody>
          <a:bodyPr>
            <a:noAutofit/>
          </a:bodyPr>
          <a:lstStyle/>
          <a:p>
            <a:r>
              <a:rPr lang="uz-Latn-UZ" sz="2800" b="1" dirty="0" smtClean="0"/>
              <a:t>     </a:t>
            </a:r>
            <a:r>
              <a:rPr lang="en-US" sz="2800" b="1" dirty="0" smtClean="0"/>
              <a:t>3</a:t>
            </a:r>
            <a:r>
              <a:rPr lang="en-US" sz="2800" b="1" dirty="0"/>
              <a:t>. </a:t>
            </a:r>
            <a:r>
              <a:rPr lang="en-US" sz="2800" b="1" dirty="0" err="1"/>
              <a:t>Xizmat</a:t>
            </a:r>
            <a:r>
              <a:rPr lang="en-US" sz="2800" b="1" dirty="0"/>
              <a:t> k</a:t>
            </a:r>
            <a:r>
              <a:rPr lang="ru-RU" sz="2800" b="1" dirty="0"/>
              <a:t>о</a:t>
            </a:r>
            <a:r>
              <a:rPr lang="en-US" sz="2800" b="1" dirty="0"/>
              <a:t>‘</a:t>
            </a:r>
            <a:r>
              <a:rPr lang="en-US" sz="2800" b="1" dirty="0" err="1"/>
              <a:t>rsatish</a:t>
            </a:r>
            <a:r>
              <a:rPr lang="en-US" sz="2800" b="1" dirty="0"/>
              <a:t> </a:t>
            </a:r>
            <a:r>
              <a:rPr lang="en-US" sz="2800" b="1" dirty="0" err="1"/>
              <a:t>sifatini</a:t>
            </a:r>
            <a:r>
              <a:rPr lang="en-US" sz="2800" b="1" dirty="0"/>
              <a:t> </a:t>
            </a:r>
            <a:r>
              <a:rPr lang="en-US" sz="2800" b="1" dirty="0" err="1"/>
              <a:t>tartibiqiy</a:t>
            </a:r>
            <a:r>
              <a:rPr lang="en-US" sz="2800" b="1" dirty="0"/>
              <a:t> </a:t>
            </a:r>
            <a:r>
              <a:rPr lang="en-US" sz="2800" b="1" dirty="0" err="1"/>
              <a:t>xujjatlari</a:t>
            </a:r>
            <a:r>
              <a:rPr lang="ru-RU" sz="2800" b="1" i="1" dirty="0"/>
              <a:t/>
            </a:r>
            <a:br>
              <a:rPr lang="ru-RU" sz="2800" b="1" i="1" dirty="0"/>
            </a:br>
            <a:r>
              <a:rPr lang="en-US" sz="2800" dirty="0" err="1"/>
              <a:t>Servis</a:t>
            </a:r>
            <a:r>
              <a:rPr lang="en-US" sz="2800" dirty="0"/>
              <a:t> </a:t>
            </a:r>
            <a:r>
              <a:rPr lang="en-US" sz="2800" dirty="0" err="1"/>
              <a:t>xizmati</a:t>
            </a:r>
            <a:r>
              <a:rPr lang="en-US" sz="2800" dirty="0"/>
              <a:t> </a:t>
            </a:r>
            <a:r>
              <a:rPr lang="en-US" sz="2800" dirty="0" err="1"/>
              <a:t>ustaxonalarida</a:t>
            </a:r>
            <a:r>
              <a:rPr lang="en-US" sz="2800" dirty="0"/>
              <a:t> </a:t>
            </a:r>
            <a:r>
              <a:rPr lang="en-US" sz="2800" dirty="0" err="1"/>
              <a:t>texnik</a:t>
            </a:r>
            <a:r>
              <a:rPr lang="en-US" sz="2800" dirty="0"/>
              <a:t> </a:t>
            </a:r>
            <a:r>
              <a:rPr lang="en-US" sz="2800" dirty="0" err="1"/>
              <a:t>xizmat</a:t>
            </a:r>
            <a:r>
              <a:rPr lang="en-US" sz="2800" dirty="0"/>
              <a:t> </a:t>
            </a:r>
            <a:r>
              <a:rPr lang="en-US" sz="2800" dirty="0" err="1"/>
              <a:t>va</a:t>
            </a:r>
            <a:r>
              <a:rPr lang="en-US" sz="2800" dirty="0"/>
              <a:t> </a:t>
            </a:r>
            <a:r>
              <a:rPr lang="en-US" sz="2800" dirty="0" err="1"/>
              <a:t>ta’mirlashni</a:t>
            </a:r>
            <a:r>
              <a:rPr lang="en-US" sz="2800" dirty="0"/>
              <a:t> </a:t>
            </a:r>
            <a:r>
              <a:rPr lang="en-US" sz="2800" dirty="0" err="1"/>
              <a:t>bajarishda</a:t>
            </a:r>
            <a:r>
              <a:rPr lang="en-US" sz="2800" dirty="0"/>
              <a:t> </a:t>
            </a:r>
            <a:r>
              <a:rPr lang="en-US" sz="2800" dirty="0" err="1"/>
              <a:t>texnologik</a:t>
            </a:r>
            <a:r>
              <a:rPr lang="en-US" sz="2800" dirty="0"/>
              <a:t> </a:t>
            </a:r>
            <a:r>
              <a:rPr lang="en-US" sz="2800" dirty="0" err="1"/>
              <a:t>va</a:t>
            </a:r>
            <a:r>
              <a:rPr lang="en-US" sz="2800" dirty="0"/>
              <a:t> </a:t>
            </a:r>
            <a:r>
              <a:rPr lang="en-US" sz="2800" dirty="0" err="1"/>
              <a:t>xisob-kitob</a:t>
            </a:r>
            <a:r>
              <a:rPr lang="en-US" sz="2800" dirty="0"/>
              <a:t> </a:t>
            </a:r>
            <a:r>
              <a:rPr lang="en-US" sz="2800" dirty="0" err="1"/>
              <a:t>xujjatlari</a:t>
            </a:r>
            <a:r>
              <a:rPr lang="en-US" sz="2800" dirty="0"/>
              <a:t>, </a:t>
            </a:r>
            <a:r>
              <a:rPr lang="en-US" sz="2800" dirty="0" err="1"/>
              <a:t>texnik</a:t>
            </a:r>
            <a:r>
              <a:rPr lang="en-US" sz="2800" dirty="0"/>
              <a:t> k</a:t>
            </a:r>
            <a:r>
              <a:rPr lang="ru-RU" sz="2800" dirty="0"/>
              <a:t>о</a:t>
            </a:r>
            <a:r>
              <a:rPr lang="en-US" sz="2800" dirty="0"/>
              <a:t>‘</a:t>
            </a:r>
            <a:r>
              <a:rPr lang="en-US" sz="2800" dirty="0" err="1"/>
              <a:t>rsatkichlarni</a:t>
            </a:r>
            <a:r>
              <a:rPr lang="en-US" sz="2800" dirty="0"/>
              <a:t> q</a:t>
            </a:r>
            <a:r>
              <a:rPr lang="ru-RU" sz="2800" dirty="0"/>
              <a:t>о</a:t>
            </a:r>
            <a:r>
              <a:rPr lang="en-US" sz="2800" dirty="0"/>
              <a:t>‘</a:t>
            </a:r>
            <a:r>
              <a:rPr lang="en-US" sz="2800" dirty="0" err="1"/>
              <a:t>llash</a:t>
            </a:r>
            <a:r>
              <a:rPr lang="en-US" sz="2800" dirty="0"/>
              <a:t>, </a:t>
            </a:r>
            <a:r>
              <a:rPr lang="en-US" sz="2800" dirty="0" err="1"/>
              <a:t>texnologik</a:t>
            </a:r>
            <a:r>
              <a:rPr lang="en-US" sz="2800" dirty="0"/>
              <a:t> </a:t>
            </a:r>
            <a:r>
              <a:rPr lang="en-US" sz="2800" dirty="0" err="1"/>
              <a:t>karta</a:t>
            </a:r>
            <a:r>
              <a:rPr lang="en-US" sz="2800" dirty="0"/>
              <a:t>, </a:t>
            </a:r>
            <a:r>
              <a:rPr lang="en-US" sz="2800" dirty="0" err="1"/>
              <a:t>shuningdek</a:t>
            </a:r>
            <a:r>
              <a:rPr lang="en-US" sz="2800" dirty="0"/>
              <a:t> </a:t>
            </a:r>
            <a:r>
              <a:rPr lang="en-US" sz="2800" dirty="0" err="1"/>
              <a:t>ishchi</a:t>
            </a:r>
            <a:r>
              <a:rPr lang="en-US" sz="2800" dirty="0"/>
              <a:t> </a:t>
            </a:r>
            <a:r>
              <a:rPr lang="en-US" sz="2800" dirty="0" err="1"/>
              <a:t>joyini</a:t>
            </a:r>
            <a:r>
              <a:rPr lang="en-US" sz="2800" dirty="0"/>
              <a:t> </a:t>
            </a:r>
            <a:r>
              <a:rPr lang="en-US" sz="2800" dirty="0" err="1"/>
              <a:t>tashkil</a:t>
            </a:r>
            <a:r>
              <a:rPr lang="en-US" sz="2800" dirty="0"/>
              <a:t> </a:t>
            </a:r>
            <a:r>
              <a:rPr lang="en-US" sz="2800" dirty="0" err="1"/>
              <a:t>qilish</a:t>
            </a:r>
            <a:r>
              <a:rPr lang="en-US" sz="2800" dirty="0"/>
              <a:t> </a:t>
            </a:r>
            <a:r>
              <a:rPr lang="en-US" sz="2800" dirty="0" err="1"/>
              <a:t>katta</a:t>
            </a:r>
            <a:r>
              <a:rPr lang="en-US" sz="2800" dirty="0"/>
              <a:t> </a:t>
            </a:r>
            <a:r>
              <a:rPr lang="en-US" sz="2800" dirty="0" err="1"/>
              <a:t>rol</a:t>
            </a:r>
            <a:r>
              <a:rPr lang="en-US" sz="2800" dirty="0"/>
              <a:t> </a:t>
            </a:r>
            <a:r>
              <a:rPr lang="ru-RU" sz="2800" dirty="0"/>
              <a:t>о</a:t>
            </a:r>
            <a:r>
              <a:rPr lang="en-US" sz="2800" dirty="0"/>
              <a:t>‘</a:t>
            </a:r>
            <a:r>
              <a:rPr lang="en-US" sz="2800" dirty="0" err="1"/>
              <a:t>ynaydi</a:t>
            </a:r>
            <a:r>
              <a:rPr lang="en-US" sz="2800" dirty="0"/>
              <a:t>.</a:t>
            </a:r>
            <a:r>
              <a:rPr lang="ru-RU" sz="2800" dirty="0"/>
              <a:t/>
            </a:r>
            <a:br>
              <a:rPr lang="ru-RU" sz="2800" dirty="0"/>
            </a:br>
            <a:r>
              <a:rPr lang="en-US" sz="2800" dirty="0"/>
              <a:t>	</a:t>
            </a:r>
            <a:r>
              <a:rPr lang="en-US" sz="2800" dirty="0" err="1"/>
              <a:t>Texnologik</a:t>
            </a:r>
            <a:r>
              <a:rPr lang="en-US" sz="2800" dirty="0"/>
              <a:t> </a:t>
            </a:r>
            <a:r>
              <a:rPr lang="en-US" sz="2800" dirty="0" err="1"/>
              <a:t>karta</a:t>
            </a:r>
            <a:r>
              <a:rPr lang="en-US" sz="2800" dirty="0"/>
              <a:t> </a:t>
            </a:r>
            <a:r>
              <a:rPr lang="en-US" sz="2800" dirty="0" err="1"/>
              <a:t>ishlarni</a:t>
            </a:r>
            <a:r>
              <a:rPr lang="en-US" sz="2800" dirty="0"/>
              <a:t> </a:t>
            </a:r>
            <a:r>
              <a:rPr lang="en-US" sz="2800" dirty="0" err="1"/>
              <a:t>bajarish</a:t>
            </a:r>
            <a:r>
              <a:rPr lang="en-US" sz="2800" dirty="0"/>
              <a:t> </a:t>
            </a:r>
            <a:r>
              <a:rPr lang="en-US" sz="2800" dirty="0" err="1"/>
              <a:t>ketma-ketligini</a:t>
            </a:r>
            <a:r>
              <a:rPr lang="en-US" sz="2800" dirty="0"/>
              <a:t> k</a:t>
            </a:r>
            <a:r>
              <a:rPr lang="ru-RU" sz="2800" dirty="0"/>
              <a:t>о</a:t>
            </a:r>
            <a:r>
              <a:rPr lang="en-US" sz="2800" dirty="0"/>
              <a:t>‘</a:t>
            </a:r>
            <a:r>
              <a:rPr lang="en-US" sz="2800" dirty="0" err="1"/>
              <a:t>rsatadi</a:t>
            </a:r>
            <a:r>
              <a:rPr lang="en-US" sz="2800" dirty="0"/>
              <a:t>, </a:t>
            </a:r>
            <a:r>
              <a:rPr lang="en-US" sz="2800" dirty="0" err="1"/>
              <a:t>bunda</a:t>
            </a:r>
            <a:r>
              <a:rPr lang="en-US" sz="2800" dirty="0"/>
              <a:t> </a:t>
            </a:r>
            <a:r>
              <a:rPr lang="en-US" sz="2800" dirty="0" err="1"/>
              <a:t>qanday</a:t>
            </a:r>
            <a:r>
              <a:rPr lang="en-US" sz="2800" dirty="0"/>
              <a:t> </a:t>
            </a:r>
            <a:r>
              <a:rPr lang="en-US" sz="2800" dirty="0" err="1"/>
              <a:t>jixoz</a:t>
            </a:r>
            <a:r>
              <a:rPr lang="en-US" sz="2800" dirty="0"/>
              <a:t>, </a:t>
            </a:r>
            <a:r>
              <a:rPr lang="en-US" sz="2800" dirty="0" err="1"/>
              <a:t>asbob</a:t>
            </a:r>
            <a:r>
              <a:rPr lang="en-US" sz="2800" dirty="0"/>
              <a:t>, </a:t>
            </a:r>
            <a:r>
              <a:rPr lang="en-US" sz="2800" dirty="0" err="1"/>
              <a:t>vosita</a:t>
            </a:r>
            <a:r>
              <a:rPr lang="en-US" sz="2800" dirty="0"/>
              <a:t>, </a:t>
            </a:r>
            <a:r>
              <a:rPr lang="en-US" sz="2800" dirty="0" err="1"/>
              <a:t>materiallar</a:t>
            </a:r>
            <a:r>
              <a:rPr lang="en-US" sz="2800" dirty="0"/>
              <a:t> </a:t>
            </a:r>
            <a:r>
              <a:rPr lang="en-US" sz="2800" dirty="0" err="1"/>
              <a:t>va</a:t>
            </a:r>
            <a:r>
              <a:rPr lang="en-US" sz="2800" dirty="0"/>
              <a:t> </a:t>
            </a:r>
            <a:r>
              <a:rPr lang="en-US" sz="2800" dirty="0" err="1"/>
              <a:t>qaysi</a:t>
            </a:r>
            <a:r>
              <a:rPr lang="en-US" sz="2800" dirty="0"/>
              <a:t> </a:t>
            </a:r>
            <a:r>
              <a:rPr lang="en-US" sz="2800" dirty="0" err="1"/>
              <a:t>razryadli</a:t>
            </a:r>
            <a:r>
              <a:rPr lang="en-US" sz="2800" dirty="0"/>
              <a:t> </a:t>
            </a:r>
            <a:r>
              <a:rPr lang="en-US" sz="2800" dirty="0" err="1"/>
              <a:t>ishchi</a:t>
            </a:r>
            <a:r>
              <a:rPr lang="en-US" sz="2800" dirty="0"/>
              <a:t> </a:t>
            </a:r>
            <a:r>
              <a:rPr lang="en-US" sz="2800" dirty="0" err="1"/>
              <a:t>bajarishi</a:t>
            </a:r>
            <a:r>
              <a:rPr lang="en-US" sz="2800" dirty="0"/>
              <a:t> </a:t>
            </a:r>
            <a:r>
              <a:rPr lang="en-US" sz="2800" dirty="0" err="1"/>
              <a:t>keltiriladi</a:t>
            </a:r>
            <a:r>
              <a:rPr lang="en-US" sz="2800" dirty="0"/>
              <a:t>.</a:t>
            </a:r>
            <a:r>
              <a:rPr lang="ru-RU" sz="2800" dirty="0"/>
              <a:t/>
            </a:r>
            <a:br>
              <a:rPr lang="ru-RU" sz="2800" dirty="0"/>
            </a:br>
            <a:r>
              <a:rPr lang="en-US" sz="2800" dirty="0"/>
              <a:t>	</a:t>
            </a:r>
            <a:r>
              <a:rPr lang="en-US" sz="2800" dirty="0" err="1"/>
              <a:t>Kartalar</a:t>
            </a:r>
            <a:r>
              <a:rPr lang="en-US" sz="2800" dirty="0"/>
              <a:t> </a:t>
            </a:r>
            <a:r>
              <a:rPr lang="en-US" sz="2800" dirty="0" err="1"/>
              <a:t>jarayoniy</a:t>
            </a:r>
            <a:r>
              <a:rPr lang="en-US" sz="2800" dirty="0"/>
              <a:t> </a:t>
            </a:r>
            <a:r>
              <a:rPr lang="en-US" sz="2800" dirty="0" err="1"/>
              <a:t>va</a:t>
            </a:r>
            <a:r>
              <a:rPr lang="en-US" sz="2800" dirty="0"/>
              <a:t> </a:t>
            </a:r>
            <a:r>
              <a:rPr lang="en-US" sz="2800" dirty="0" err="1"/>
              <a:t>texnologik</a:t>
            </a:r>
            <a:r>
              <a:rPr lang="en-US" sz="2800" dirty="0"/>
              <a:t> b</a:t>
            </a:r>
            <a:r>
              <a:rPr lang="ru-RU" sz="2800" dirty="0"/>
              <a:t>о</a:t>
            </a:r>
            <a:r>
              <a:rPr lang="en-US" sz="2800" dirty="0"/>
              <a:t>‘</a:t>
            </a:r>
            <a:r>
              <a:rPr lang="en-US" sz="2800" dirty="0" err="1"/>
              <a:t>lishi</a:t>
            </a:r>
            <a:r>
              <a:rPr lang="en-US" sz="2800" dirty="0"/>
              <a:t> </a:t>
            </a:r>
            <a:r>
              <a:rPr lang="en-US" sz="2800" dirty="0" err="1"/>
              <a:t>mumkin</a:t>
            </a:r>
            <a:r>
              <a:rPr lang="en-US" sz="2800" dirty="0"/>
              <a:t>. </a:t>
            </a:r>
            <a:r>
              <a:rPr lang="en-US" sz="2800" dirty="0" err="1"/>
              <a:t>Bunda</a:t>
            </a:r>
            <a:r>
              <a:rPr lang="en-US" sz="2800" dirty="0"/>
              <a:t> </a:t>
            </a:r>
            <a:r>
              <a:rPr lang="en-US" sz="2800" dirty="0" err="1"/>
              <a:t>mashina-agregatni</a:t>
            </a:r>
            <a:r>
              <a:rPr lang="en-US" sz="2800" dirty="0"/>
              <a:t> </a:t>
            </a:r>
            <a:r>
              <a:rPr lang="en-US" sz="2800" dirty="0" err="1"/>
              <a:t>uzeli</a:t>
            </a:r>
            <a:r>
              <a:rPr lang="en-US" sz="2800" dirty="0"/>
              <a:t> </a:t>
            </a:r>
            <a:r>
              <a:rPr lang="en-US" sz="2800" dirty="0" err="1"/>
              <a:t>yoki</a:t>
            </a:r>
            <a:r>
              <a:rPr lang="en-US" sz="2800" dirty="0"/>
              <a:t> </a:t>
            </a:r>
            <a:r>
              <a:rPr lang="en-US" sz="2800" dirty="0" err="1"/>
              <a:t>mexanizmini</a:t>
            </a:r>
            <a:r>
              <a:rPr lang="en-US" sz="2800" dirty="0"/>
              <a:t> </a:t>
            </a:r>
            <a:r>
              <a:rPr lang="en-US" sz="2800" dirty="0" err="1"/>
              <a:t>ta’mirlash</a:t>
            </a:r>
            <a:r>
              <a:rPr lang="en-US" sz="2800" dirty="0"/>
              <a:t> </a:t>
            </a:r>
            <a:r>
              <a:rPr lang="en-US" sz="2800" dirty="0" err="1"/>
              <a:t>yoki</a:t>
            </a:r>
            <a:r>
              <a:rPr lang="en-US" sz="2800" dirty="0"/>
              <a:t> </a:t>
            </a:r>
            <a:r>
              <a:rPr lang="en-US" sz="2800" dirty="0" err="1"/>
              <a:t>unga</a:t>
            </a:r>
            <a:r>
              <a:rPr lang="en-US" sz="2800" dirty="0"/>
              <a:t> </a:t>
            </a:r>
            <a:r>
              <a:rPr lang="en-US" sz="2800" dirty="0" err="1"/>
              <a:t>xizmat</a:t>
            </a:r>
            <a:r>
              <a:rPr lang="en-US" sz="2800" dirty="0"/>
              <a:t> k</a:t>
            </a:r>
            <a:r>
              <a:rPr lang="ru-RU" sz="2800" dirty="0"/>
              <a:t>о</a:t>
            </a:r>
            <a:r>
              <a:rPr lang="en-US" sz="2800" dirty="0"/>
              <a:t>‘</a:t>
            </a:r>
            <a:r>
              <a:rPr lang="en-US" sz="2800" dirty="0" err="1"/>
              <a:t>rsatishda</a:t>
            </a:r>
            <a:r>
              <a:rPr lang="en-US" sz="2800" dirty="0"/>
              <a:t> q</a:t>
            </a:r>
            <a:r>
              <a:rPr lang="ru-RU" sz="2800" dirty="0"/>
              <a:t>о</a:t>
            </a:r>
            <a:r>
              <a:rPr lang="en-US" sz="2800" dirty="0"/>
              <a:t>‘</a:t>
            </a:r>
            <a:r>
              <a:rPr lang="en-US" sz="2800" dirty="0" err="1"/>
              <a:t>llaniluvchi</a:t>
            </a:r>
            <a:r>
              <a:rPr lang="en-US" sz="2800" dirty="0"/>
              <a:t> </a:t>
            </a:r>
            <a:r>
              <a:rPr lang="en-US" sz="2800" dirty="0" err="1"/>
              <a:t>jararyonlar</a:t>
            </a:r>
            <a:r>
              <a:rPr lang="en-US" sz="2800" dirty="0"/>
              <a:t> </a:t>
            </a:r>
            <a:r>
              <a:rPr lang="en-US" sz="2800" dirty="0" err="1"/>
              <a:t>ketma-ketligi</a:t>
            </a:r>
            <a:r>
              <a:rPr lang="en-US" sz="2800" dirty="0"/>
              <a:t> </a:t>
            </a:r>
            <a:r>
              <a:rPr lang="en-US" sz="2800" dirty="0" err="1"/>
              <a:t>batafsil</a:t>
            </a:r>
            <a:r>
              <a:rPr lang="en-US" sz="2800" dirty="0"/>
              <a:t> </a:t>
            </a:r>
            <a:r>
              <a:rPr lang="en-US" sz="2800" dirty="0" err="1"/>
              <a:t>keltiriladi</a:t>
            </a:r>
            <a:r>
              <a:rPr lang="en-US" sz="2800" dirty="0"/>
              <a:t>.</a:t>
            </a:r>
            <a:r>
              <a:rPr lang="ru-RU" sz="2800" dirty="0"/>
              <a:t/>
            </a:r>
            <a:br>
              <a:rPr lang="ru-RU" sz="2800" dirty="0"/>
            </a:br>
            <a:endParaRPr lang="ru-RU" sz="2800" dirty="0"/>
          </a:p>
        </p:txBody>
      </p:sp>
    </p:spTree>
    <p:extLst>
      <p:ext uri="{BB962C8B-B14F-4D97-AF65-F5344CB8AC3E}">
        <p14:creationId xmlns:p14="http://schemas.microsoft.com/office/powerpoint/2010/main" xmlns="" val="900239791"/>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16</TotalTime>
  <Words>143</Words>
  <Application>Microsoft Office PowerPoint</Application>
  <PresentationFormat>Произвольный</PresentationFormat>
  <Paragraphs>8</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Wisp</vt:lpstr>
      <vt:lpstr>3-Mavzu: Servis xizmatida extiyot qismlar bilan ta’minlash tizimi. </vt:lpstr>
      <vt:lpstr>Reja:  1. Xizmat kо‘rsatish sifati tushunchasi.   2. Xizmat kо‘rsatish sifatini ta’minlovchi xujjatlar. 3. Xizmat kо‘rsatish sifatini tartibi xujjatlari. </vt:lpstr>
      <vt:lpstr>              1.  Xizmat kо‘rsatish sifati tushunchasi        Umumiy raqobat sharoitida bozorni egallash uchun xizmat kо‘rsatish sifatini ta’minlash lozim. Xizmat kо‘rsatish sifatiga  sifatli texnik xizmat kо‘rsatish va ta’mirlash, xamda kliyentlar bilan yaxshi muomilani tashkil qilish kiradi.  Xizmat kо‘rsatish sifati jixozlariga va korxonalarga  texnik xizmat kо‘rsatish va ta’mirlash vaqtida amalga oshiriladi. Nazorat ishlarini olib borilayotganda subektiv va obyektiv usullardan foydalaniladi.  Bajarilayotgan joyiga qarab, ishlatlayotgan jixozlar, vositalar va priborlar, nazorat usullari va nazorat qilish kattaliklari servis texnik xizmati, ta’mirlash va ta’mirlashga qabul qilish va undan sо‘ng topshirish ishlari uchun ma’lum texnologik karta va texnik talablar asosida bajariladi. Xizmat kо‘rsatishda texnik nazoratni dastlabki, joriy va yakuniy turlarga bо‘lish mumkin. </vt:lpstr>
      <vt:lpstr>    Yuqoridagi ishlarni master-nazoratchi amalga oshiradi va bu ish mashina-jixozlarni qabul qilish vaqtida bajariladi.  Nazorat ishlari brakni oldini olish uchun amalga oshiriladi. Bunda tunika bilan qoplash, payvandlash, bо‘yash, jilvirlash, mexanizm uzellarini joylash-yig‘ish, dempferlarni xolatini aniqlash sifatlari tekshiriladi.  Jarayondagi nazorat va ta’mirlash  ishlari ta’mirlash mexanika ustaxonalarida bajariladi. Bunda texnik nazorat bо‘limi katta rol о‘ynaydi. Kо‘pincha bu ishlarni uchastka yoki sexni katta masterlari, ba’zan esa  brigadirlar amalga oshirishadilar. </vt:lpstr>
      <vt:lpstr>         2.  Xizmat kо‘rsatish sifatini ta’minlovchi xujjatlar Qismlarga ajratish va yigish ishlari mashinalarning kapital tamirlashga ketadigan umumiy mexnat sarfining ancha katta qismini tashkil etadi. Yigiruv mashinalari uchun bu ishlarning mexnat xajmi 33—41% ni, tukuv mashinalari  uchun 52—56% ni tashkil etadi. Bu ishlarni. ayniqsa, rezbali va presslangan birikmalarni qismlarga ajratish va yig‘ishni har tomonlama mexanizatsiyalashtirish zarur, kismlarga ajratishdagi umumiy mehnat hajmida bu ishlarning ulushi tukuv mashinalari va ip yigirish mashinalari  uchun tegishlicha taxminan 45% va 20% ni tashkil etadi. Sirtlarni zangdan tozalash uchun tutashmalar oldin kerosinga solib qо‘yiladi (kerosinga hullangan latta-putta yopib qо‘yish ham mumkin). </vt:lpstr>
      <vt:lpstr>    Rezba ezilgan, uzilgan bо‘lsa va boltlarni qо‘l bilan burab chikarishning iloji bо‘lmasa, mexanik (elektrik) yuritmali gayka buragichlardan foydalaniladi yoki boltlarning kallagi gaz gorelkasi alangasida qizdiriladi, pressda pona yordamida yohud qо‘l bilan zubilo keskich va bolg‘acha yordamida qirqib tashlanadi. Yumaloqlangan gaykalarni maxsus kesgichlar bilan kesish mumkin. Qismlarga ajratish operatsiyalarida uzellarni qismlarga ajratkichlar uchun universal va maxsus stendlar, priborlar, moslamalar, ajratkichlar va asboblardan foydalanish zarur. Ularning nomenklaturasini kamaytirish uchun universal jihozlar qо‘llaniladi. Masalan, yigiruv ,tukuv va trikotaj mashinaliri qismlarga ajratish va yigash uchun ishlatiladigan  komplektida 40 nomdagi moslamalar bor; Tikuv stanogiga texnik xizmat kо‘rsatishda ishlatiladigan  asbob-uskunalar komplektida 30 nomdagi moslamalar bor va hakozolar. </vt:lpstr>
      <vt:lpstr>    Bularga asosiy normativ-texnik, tashkiliy va texnologik xujjatlar kiradi, ularga quyidagi texnik xizmat va ta’mirlashni amalga oshiruvchi: «Istyemolchilar talabini ximoya qiluvchi» О‘zbekiston Respublikasi qonuni. «Tovarlar va xizmat kо‘rsatishni sertifikatsiyalash» О‘zbekiston Respublikasi qonuni. Texnik xizmat va texnik ta’mirlash qonuniyatlari, Tо‘qimachilik va yengil sanoat korxonalariga texnik xizmat, ta’mirlash va zaxira qismlar  yetkazib berish preyskuranti. Korxonalarga metrologik xizmat kо‘rsatish. Tо‘qimachilik, yengil va paxta tozalash korxonalari mashina-jixozlarini ta’mirlash bо‘yicha qо‘llanma, instruksiya va kо‘rsatmalar. Texnologik jixozlarni servis kitobchalari. Texnologik mashina va jixozlarni zaxira qismlarini kataloglari. Korxonalarga xizmat kо‘rsatish ishlarini qaydnomalari. Jixozlar va korxonalarga xizmat kо‘rsatishda ishlatiladigan texnik xujjatlar. </vt:lpstr>
      <vt:lpstr>     3. Xizmat kо‘rsatish sifatini tartibiqiy xujjatlari Servis xizmati ustaxonalarida texnik xizmat va ta’mirlashni bajarishda texnologik va xisob-kitob xujjatlari, texnik kо‘rsatkichlarni qо‘llash, texnologik karta, shuningdek ishchi joyini tashkil qilish katta rol о‘ynaydi.  Texnologik karta ishlarni bajarish ketma-ketligini kо‘rsatadi, bunda qanday jixoz, asbob, vosita, materiallar va qaysi razryadli ishchi bajarishi keltiriladi.  Kartalar jarayoniy va texnologik bо‘lishi mumkin. Bunda mashina-agregatni uzeli yoki mexanizmini ta’mirlash yoki unga xizmat kо‘rsatishda qо‘llaniluvchi jararyonlar ketma-ketligi batafsil keltiriladi.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3-Mavzu: Servis xizmatida extiyot qismlar bilan ta’minlash tizimi.</dc:title>
  <dc:creator>Shaxbozbek</dc:creator>
  <cp:lastModifiedBy>LENOVO</cp:lastModifiedBy>
  <cp:revision>3</cp:revision>
  <dcterms:created xsi:type="dcterms:W3CDTF">2019-10-07T06:54:49Z</dcterms:created>
  <dcterms:modified xsi:type="dcterms:W3CDTF">2019-10-16T16:46:39Z</dcterms:modified>
</cp:coreProperties>
</file>