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68" d="100"/>
          <a:sy n="68" d="100"/>
        </p:scale>
        <p:origin x="-798"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F0B3E64-5D4D-4A39-9F4D-2A084D6765FA}" type="datetimeFigureOut">
              <a:rPr lang="ru-RU" smtClean="0"/>
              <a:pPr/>
              <a:t>17.10.2019</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EC7D3DAD-2CFC-410B-BC94-22503989DEE0}" type="slidenum">
              <a:rPr lang="ru-RU" smtClean="0"/>
              <a:pPr/>
              <a:t>‹#›</a:t>
            </a:fld>
            <a:endParaRPr lang="ru-RU"/>
          </a:p>
        </p:txBody>
      </p:sp>
    </p:spTree>
    <p:extLst>
      <p:ext uri="{BB962C8B-B14F-4D97-AF65-F5344CB8AC3E}">
        <p14:creationId xmlns:p14="http://schemas.microsoft.com/office/powerpoint/2010/main" xmlns="" val="24777243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0B3E64-5D4D-4A39-9F4D-2A084D6765FA}" type="datetimeFigureOut">
              <a:rPr lang="ru-RU" smtClean="0"/>
              <a:pPr/>
              <a:t>17.10.2019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C7D3DAD-2CFC-410B-BC94-22503989DEE0}" type="slidenum">
              <a:rPr lang="ru-RU" smtClean="0"/>
              <a:pPr/>
              <a:t>‹#›</a:t>
            </a:fld>
            <a:endParaRPr lang="ru-RU"/>
          </a:p>
        </p:txBody>
      </p:sp>
    </p:spTree>
    <p:extLst>
      <p:ext uri="{BB962C8B-B14F-4D97-AF65-F5344CB8AC3E}">
        <p14:creationId xmlns:p14="http://schemas.microsoft.com/office/powerpoint/2010/main" xmlns="" val="26971266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0B3E64-5D4D-4A39-9F4D-2A084D6765FA}" type="datetimeFigureOut">
              <a:rPr lang="ru-RU" smtClean="0"/>
              <a:pPr/>
              <a:t>17.10.2019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C7D3DAD-2CFC-410B-BC94-22503989DEE0}" type="slidenum">
              <a:rPr lang="ru-RU" smtClean="0"/>
              <a:pPr/>
              <a:t>‹#›</a:t>
            </a:fld>
            <a:endParaRPr lang="ru-RU"/>
          </a:p>
        </p:txBody>
      </p:sp>
    </p:spTree>
    <p:extLst>
      <p:ext uri="{BB962C8B-B14F-4D97-AF65-F5344CB8AC3E}">
        <p14:creationId xmlns:p14="http://schemas.microsoft.com/office/powerpoint/2010/main" xmlns="" val="25023178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F0B3E64-5D4D-4A39-9F4D-2A084D6765FA}" type="datetimeFigureOut">
              <a:rPr lang="ru-RU" smtClean="0"/>
              <a:pPr/>
              <a:t>17.10.2019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EC7D3DAD-2CFC-410B-BC94-22503989DEE0}" type="slidenum">
              <a:rPr lang="ru-RU" smtClean="0"/>
              <a:pPr/>
              <a:t>‹#›</a:t>
            </a:fld>
            <a:endParaRPr lang="ru-RU"/>
          </a:p>
        </p:txBody>
      </p:sp>
    </p:spTree>
    <p:extLst>
      <p:ext uri="{BB962C8B-B14F-4D97-AF65-F5344CB8AC3E}">
        <p14:creationId xmlns:p14="http://schemas.microsoft.com/office/powerpoint/2010/main" xmlns="" val="38697186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F0B3E64-5D4D-4A39-9F4D-2A084D6765FA}" type="datetimeFigureOut">
              <a:rPr lang="ru-RU" smtClean="0"/>
              <a:pPr/>
              <a:t>17.10.2019</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EC7D3DAD-2CFC-410B-BC94-22503989DEE0}" type="slidenum">
              <a:rPr lang="ru-RU" smtClean="0"/>
              <a:pPr/>
              <a:t>‹#›</a:t>
            </a:fld>
            <a:endParaRPr lang="ru-RU"/>
          </a:p>
        </p:txBody>
      </p:sp>
    </p:spTree>
    <p:extLst>
      <p:ext uri="{BB962C8B-B14F-4D97-AF65-F5344CB8AC3E}">
        <p14:creationId xmlns:p14="http://schemas.microsoft.com/office/powerpoint/2010/main" xmlns="" val="24881736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F0B3E64-5D4D-4A39-9F4D-2A084D6765FA}" type="datetimeFigureOut">
              <a:rPr lang="ru-RU" smtClean="0"/>
              <a:pPr/>
              <a:t>17.10.2019</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EC7D3DAD-2CFC-410B-BC94-22503989DEE0}" type="slidenum">
              <a:rPr lang="ru-RU" smtClean="0"/>
              <a:pPr/>
              <a:t>‹#›</a:t>
            </a:fld>
            <a:endParaRPr lang="ru-RU"/>
          </a:p>
        </p:txBody>
      </p:sp>
    </p:spTree>
    <p:extLst>
      <p:ext uri="{BB962C8B-B14F-4D97-AF65-F5344CB8AC3E}">
        <p14:creationId xmlns:p14="http://schemas.microsoft.com/office/powerpoint/2010/main" xmlns="" val="2145796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0B3E64-5D4D-4A39-9F4D-2A084D6765FA}" type="datetimeFigureOut">
              <a:rPr lang="ru-RU" smtClean="0"/>
              <a:pPr/>
              <a:t>17.10.2019</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EC7D3DAD-2CFC-410B-BC94-22503989DEE0}" type="slidenum">
              <a:rPr lang="ru-RU" smtClean="0"/>
              <a:pPr/>
              <a:t>‹#›</a:t>
            </a:fld>
            <a:endParaRPr lang="ru-RU"/>
          </a:p>
        </p:txBody>
      </p:sp>
    </p:spTree>
    <p:extLst>
      <p:ext uri="{BB962C8B-B14F-4D97-AF65-F5344CB8AC3E}">
        <p14:creationId xmlns:p14="http://schemas.microsoft.com/office/powerpoint/2010/main" xmlns="" val="15453977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0B3E64-5D4D-4A39-9F4D-2A084D6765FA}" type="datetimeFigureOut">
              <a:rPr lang="ru-RU" smtClean="0"/>
              <a:pPr/>
              <a:t>17.10.2019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EC7D3DAD-2CFC-410B-BC94-22503989DEE0}" type="slidenum">
              <a:rPr lang="ru-RU" smtClean="0"/>
              <a:pPr/>
              <a:t>‹#›</a:t>
            </a:fld>
            <a:endParaRPr lang="ru-RU"/>
          </a:p>
        </p:txBody>
      </p:sp>
    </p:spTree>
    <p:extLst>
      <p:ext uri="{BB962C8B-B14F-4D97-AF65-F5344CB8AC3E}">
        <p14:creationId xmlns:p14="http://schemas.microsoft.com/office/powerpoint/2010/main" xmlns="" val="2002669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0B3E64-5D4D-4A39-9F4D-2A084D6765FA}" type="datetimeFigureOut">
              <a:rPr lang="ru-RU" smtClean="0"/>
              <a:pPr/>
              <a:t>17.10.2019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C7D3DAD-2CFC-410B-BC94-22503989DEE0}" type="slidenum">
              <a:rPr lang="ru-RU" smtClean="0"/>
              <a:pPr/>
              <a:t>‹#›</a:t>
            </a:fld>
            <a:endParaRPr lang="ru-RU"/>
          </a:p>
        </p:txBody>
      </p:sp>
    </p:spTree>
    <p:extLst>
      <p:ext uri="{BB962C8B-B14F-4D97-AF65-F5344CB8AC3E}">
        <p14:creationId xmlns:p14="http://schemas.microsoft.com/office/powerpoint/2010/main" xmlns="" val="921657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0B3E64-5D4D-4A39-9F4D-2A084D6765FA}" type="datetimeFigureOut">
              <a:rPr lang="ru-RU" smtClean="0"/>
              <a:pPr/>
              <a:t>17.10.2019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C7D3DAD-2CFC-410B-BC94-22503989DEE0}" type="slidenum">
              <a:rPr lang="ru-RU" smtClean="0"/>
              <a:pPr/>
              <a:t>‹#›</a:t>
            </a:fld>
            <a:endParaRPr lang="ru-RU"/>
          </a:p>
        </p:txBody>
      </p:sp>
    </p:spTree>
    <p:extLst>
      <p:ext uri="{BB962C8B-B14F-4D97-AF65-F5344CB8AC3E}">
        <p14:creationId xmlns:p14="http://schemas.microsoft.com/office/powerpoint/2010/main" xmlns="" val="17451413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0B3E64-5D4D-4A39-9F4D-2A084D6765FA}" type="datetimeFigureOut">
              <a:rPr lang="ru-RU" smtClean="0"/>
              <a:pPr/>
              <a:t>17.10.2019</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C7D3DAD-2CFC-410B-BC94-22503989DEE0}" type="slidenum">
              <a:rPr lang="ru-RU" smtClean="0"/>
              <a:pPr/>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10534980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AF0B3E64-5D4D-4A39-9F4D-2A084D6765FA}" type="datetimeFigureOut">
              <a:rPr lang="ru-RU" smtClean="0"/>
              <a:pPr/>
              <a:t>17.10.2019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C7D3DAD-2CFC-410B-BC94-22503989DEE0}" type="slidenum">
              <a:rPr lang="ru-RU" smtClean="0"/>
              <a:pPr/>
              <a:t>‹#›</a:t>
            </a:fld>
            <a:endParaRPr lang="ru-RU"/>
          </a:p>
        </p:txBody>
      </p:sp>
    </p:spTree>
    <p:extLst>
      <p:ext uri="{BB962C8B-B14F-4D97-AF65-F5344CB8AC3E}">
        <p14:creationId xmlns:p14="http://schemas.microsoft.com/office/powerpoint/2010/main" xmlns="" val="35244413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AF0B3E64-5D4D-4A39-9F4D-2A084D6765FA}" type="datetimeFigureOut">
              <a:rPr lang="ru-RU" smtClean="0"/>
              <a:pPr/>
              <a:t>17.10.2019</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C7D3DAD-2CFC-410B-BC94-22503989DEE0}" type="slidenum">
              <a:rPr lang="ru-RU" smtClean="0"/>
              <a:pPr/>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6066680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AF0B3E64-5D4D-4A39-9F4D-2A084D6765FA}" type="datetimeFigureOut">
              <a:rPr lang="ru-RU" smtClean="0"/>
              <a:pPr/>
              <a:t>17.10.2019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C7D3DAD-2CFC-410B-BC94-22503989DEE0}" type="slidenum">
              <a:rPr lang="ru-RU" smtClean="0"/>
              <a:pPr/>
              <a:t>‹#›</a:t>
            </a:fld>
            <a:endParaRPr lang="ru-RU"/>
          </a:p>
        </p:txBody>
      </p:sp>
    </p:spTree>
    <p:extLst>
      <p:ext uri="{BB962C8B-B14F-4D97-AF65-F5344CB8AC3E}">
        <p14:creationId xmlns:p14="http://schemas.microsoft.com/office/powerpoint/2010/main" xmlns="" val="8275509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0B3E64-5D4D-4A39-9F4D-2A084D6765FA}" type="datetimeFigureOut">
              <a:rPr lang="ru-RU" smtClean="0"/>
              <a:pPr/>
              <a:t>17.10.2019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C7D3DAD-2CFC-410B-BC94-22503989DEE0}" type="slidenum">
              <a:rPr lang="ru-RU" smtClean="0"/>
              <a:pPr/>
              <a:t>‹#›</a:t>
            </a:fld>
            <a:endParaRPr lang="ru-RU"/>
          </a:p>
        </p:txBody>
      </p:sp>
    </p:spTree>
    <p:extLst>
      <p:ext uri="{BB962C8B-B14F-4D97-AF65-F5344CB8AC3E}">
        <p14:creationId xmlns:p14="http://schemas.microsoft.com/office/powerpoint/2010/main" xmlns="" val="25966498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0B3E64-5D4D-4A39-9F4D-2A084D6765FA}" type="datetimeFigureOut">
              <a:rPr lang="ru-RU" smtClean="0"/>
              <a:pPr/>
              <a:t>17.10.2019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C7D3DAD-2CFC-410B-BC94-22503989DEE0}" type="slidenum">
              <a:rPr lang="ru-RU" smtClean="0"/>
              <a:pPr/>
              <a:t>‹#›</a:t>
            </a:fld>
            <a:endParaRPr lang="ru-RU"/>
          </a:p>
        </p:txBody>
      </p:sp>
    </p:spTree>
    <p:extLst>
      <p:ext uri="{BB962C8B-B14F-4D97-AF65-F5344CB8AC3E}">
        <p14:creationId xmlns:p14="http://schemas.microsoft.com/office/powerpoint/2010/main" xmlns="" val="4218292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AF0B3E64-5D4D-4A39-9F4D-2A084D6765FA}" type="datetimeFigureOut">
              <a:rPr lang="ru-RU" smtClean="0"/>
              <a:pPr/>
              <a:t>17.10.2019</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EC7D3DAD-2CFC-410B-BC94-22503989DEE0}" type="slidenum">
              <a:rPr lang="ru-RU" smtClean="0"/>
              <a:pPr/>
              <a:t>‹#›</a:t>
            </a:fld>
            <a:endParaRPr lang="ru-RU"/>
          </a:p>
        </p:txBody>
      </p:sp>
    </p:spTree>
    <p:extLst>
      <p:ext uri="{BB962C8B-B14F-4D97-AF65-F5344CB8AC3E}">
        <p14:creationId xmlns:p14="http://schemas.microsoft.com/office/powerpoint/2010/main" xmlns="" val="394139772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14006" y="1304145"/>
            <a:ext cx="9780743" cy="3877971"/>
          </a:xfrm>
        </p:spPr>
        <p:txBody>
          <a:bodyPr>
            <a:normAutofit fontScale="90000"/>
          </a:bodyPr>
          <a:lstStyle/>
          <a:p>
            <a:pPr algn="ctr"/>
            <a:r>
              <a:rPr lang="uz-Cyrl-UZ" b="1" dirty="0">
                <a:solidFill>
                  <a:srgbClr val="FF0000"/>
                </a:solidFill>
              </a:rPr>
              <a:t>4-Mavzu:</a:t>
            </a:r>
            <a:r>
              <a:rPr lang="uz-Cyrl-UZ" b="1" dirty="0"/>
              <a:t> Xizmat ko‘rsatish sifati tushunchasi, ularni ta’minlovchi </a:t>
            </a:r>
            <a:r>
              <a:rPr lang="ru-RU" dirty="0"/>
              <a:t/>
            </a:r>
            <a:br>
              <a:rPr lang="ru-RU" dirty="0"/>
            </a:br>
            <a:r>
              <a:rPr lang="uz-Cyrl-UZ" b="1" dirty="0"/>
              <a:t>xujjatlarni turlari.</a:t>
            </a:r>
            <a:r>
              <a:rPr lang="ru-RU" dirty="0"/>
              <a:t/>
            </a:r>
            <a:br>
              <a:rPr lang="ru-RU" dirty="0"/>
            </a:br>
            <a:endParaRPr lang="ru-RU" dirty="0"/>
          </a:p>
        </p:txBody>
      </p:sp>
    </p:spTree>
    <p:extLst>
      <p:ext uri="{BB962C8B-B14F-4D97-AF65-F5344CB8AC3E}">
        <p14:creationId xmlns:p14="http://schemas.microsoft.com/office/powerpoint/2010/main" xmlns="" val="34946877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4105" y="624110"/>
            <a:ext cx="10140507" cy="5566828"/>
          </a:xfrm>
        </p:spPr>
        <p:txBody>
          <a:bodyPr>
            <a:normAutofit/>
          </a:bodyPr>
          <a:lstStyle/>
          <a:p>
            <a:pPr algn="ctr"/>
            <a:r>
              <a:rPr lang="uz-Cyrl-UZ" b="1" dirty="0"/>
              <a:t>Reja:</a:t>
            </a:r>
            <a:r>
              <a:rPr lang="ru-RU" dirty="0"/>
              <a:t/>
            </a:r>
            <a:br>
              <a:rPr lang="ru-RU" dirty="0"/>
            </a:br>
            <a:r>
              <a:rPr lang="uz-Cyrl-UZ" b="1" dirty="0"/>
              <a:t> </a:t>
            </a:r>
            <a:r>
              <a:rPr lang="ru-RU" b="1" dirty="0"/>
              <a:t/>
            </a:r>
            <a:br>
              <a:rPr lang="ru-RU" b="1" dirty="0"/>
            </a:br>
            <a:r>
              <a:rPr lang="en-US" dirty="0" smtClean="0"/>
              <a:t>1</a:t>
            </a:r>
            <a:r>
              <a:rPr lang="en-US" dirty="0"/>
              <a:t>. </a:t>
            </a:r>
            <a:r>
              <a:rPr lang="uz-Cyrl-UZ" b="1" dirty="0"/>
              <a:t>Xizmat ko‘rsatish sifati tushunchasi</a:t>
            </a:r>
            <a:r>
              <a:rPr lang="en-US" b="1" dirty="0"/>
              <a:t>.</a:t>
            </a:r>
            <a:r>
              <a:rPr lang="ru-RU" dirty="0"/>
              <a:t/>
            </a:r>
            <a:br>
              <a:rPr lang="ru-RU" dirty="0"/>
            </a:br>
            <a:r>
              <a:rPr lang="en-US" dirty="0" smtClean="0"/>
              <a:t>2</a:t>
            </a:r>
            <a:r>
              <a:rPr lang="en-US" dirty="0"/>
              <a:t>. </a:t>
            </a:r>
            <a:r>
              <a:rPr lang="uz-Cyrl-UZ" b="1" dirty="0"/>
              <a:t>Yeyilish</a:t>
            </a:r>
            <a:r>
              <a:rPr lang="ru-RU" dirty="0"/>
              <a:t/>
            </a:r>
            <a:br>
              <a:rPr lang="ru-RU" dirty="0"/>
            </a:br>
            <a:r>
              <a:rPr lang="en-US" dirty="0" smtClean="0"/>
              <a:t>3</a:t>
            </a:r>
            <a:r>
              <a:rPr lang="en-US" dirty="0"/>
              <a:t>. </a:t>
            </a:r>
            <a:r>
              <a:rPr lang="en-US" b="1" dirty="0" err="1"/>
              <a:t>Deformatsiya</a:t>
            </a:r>
            <a:r>
              <a:rPr lang="en-US" b="1" dirty="0"/>
              <a:t> </a:t>
            </a:r>
            <a:r>
              <a:rPr lang="en-US" b="1" dirty="0" err="1"/>
              <a:t>va</a:t>
            </a:r>
            <a:r>
              <a:rPr lang="en-US" b="1" dirty="0"/>
              <a:t> </a:t>
            </a:r>
            <a:r>
              <a:rPr lang="en-US" b="1" dirty="0" err="1"/>
              <a:t>yemirilish</a:t>
            </a:r>
            <a:r>
              <a:rPr lang="ru-RU" dirty="0"/>
              <a:t/>
            </a:r>
            <a:br>
              <a:rPr lang="ru-RU" dirty="0"/>
            </a:br>
            <a:r>
              <a:rPr lang="en-US" dirty="0" smtClean="0"/>
              <a:t>4</a:t>
            </a:r>
            <a:r>
              <a:rPr lang="en-US" dirty="0"/>
              <a:t>. </a:t>
            </a:r>
            <a:r>
              <a:rPr lang="uz-Cyrl-UZ" b="1" dirty="0"/>
              <a:t>Ta’minlovchi xujjatlarni turlari.</a:t>
            </a:r>
            <a:r>
              <a:rPr lang="ru-RU" dirty="0"/>
              <a:t/>
            </a:r>
            <a:br>
              <a:rPr lang="ru-RU" dirty="0"/>
            </a:br>
            <a:r>
              <a:rPr lang="uz-Cyrl-UZ" b="1" dirty="0"/>
              <a:t> </a:t>
            </a:r>
            <a:r>
              <a:rPr lang="ru-RU" dirty="0"/>
              <a:t/>
            </a:r>
            <a:br>
              <a:rPr lang="ru-RU" dirty="0"/>
            </a:br>
            <a:endParaRPr lang="ru-RU" dirty="0"/>
          </a:p>
        </p:txBody>
      </p:sp>
    </p:spTree>
    <p:extLst>
      <p:ext uri="{BB962C8B-B14F-4D97-AF65-F5344CB8AC3E}">
        <p14:creationId xmlns:p14="http://schemas.microsoft.com/office/powerpoint/2010/main" xmlns="" val="8007589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4085" y="624110"/>
            <a:ext cx="10110527" cy="5611798"/>
          </a:xfrm>
        </p:spPr>
        <p:txBody>
          <a:bodyPr>
            <a:noAutofit/>
          </a:bodyPr>
          <a:lstStyle/>
          <a:p>
            <a:r>
              <a:rPr lang="uz-Latn-UZ" sz="2400" dirty="0" smtClean="0"/>
              <a:t>      </a:t>
            </a:r>
            <a:r>
              <a:rPr lang="en-US" sz="2400" dirty="0" smtClean="0"/>
              <a:t>1</a:t>
            </a:r>
            <a:r>
              <a:rPr lang="en-US" sz="2400" dirty="0"/>
              <a:t>. </a:t>
            </a:r>
            <a:r>
              <a:rPr lang="uz-Cyrl-UZ" sz="2400" b="1" dirty="0"/>
              <a:t>Xizmat ko‘rsatish sifati tushunchasi</a:t>
            </a:r>
            <a:r>
              <a:rPr lang="en-US" sz="2400" b="1" dirty="0"/>
              <a:t>.</a:t>
            </a:r>
            <a:r>
              <a:rPr lang="ru-RU" sz="2400" dirty="0"/>
              <a:t/>
            </a:r>
            <a:br>
              <a:rPr lang="ru-RU" sz="2400" dirty="0"/>
            </a:br>
            <a:r>
              <a:rPr lang="en-US" sz="2400" dirty="0"/>
              <a:t>Bu </a:t>
            </a:r>
            <a:r>
              <a:rPr lang="en-US" sz="2400" dirty="0" err="1"/>
              <a:t>ish</a:t>
            </a:r>
            <a:r>
              <a:rPr lang="en-US" sz="2400" dirty="0"/>
              <a:t> </a:t>
            </a:r>
            <a:r>
              <a:rPr lang="en-US" sz="2400" dirty="0" err="1"/>
              <a:t>mashina</a:t>
            </a:r>
            <a:r>
              <a:rPr lang="en-US" sz="2400" dirty="0"/>
              <a:t> </a:t>
            </a:r>
            <a:r>
              <a:rPr lang="en-US" sz="2400" dirty="0" err="1"/>
              <a:t>ishlatilayotgan</a:t>
            </a:r>
            <a:r>
              <a:rPr lang="en-US" sz="2400" dirty="0"/>
              <a:t> </a:t>
            </a:r>
            <a:r>
              <a:rPr lang="en-US" sz="2400" dirty="0" err="1"/>
              <a:t>korxonada</a:t>
            </a:r>
            <a:r>
              <a:rPr lang="en-US" sz="2400" dirty="0"/>
              <a:t> </a:t>
            </a:r>
            <a:r>
              <a:rPr lang="en-US" sz="2400" dirty="0" err="1"/>
              <a:t>bajarilishi</a:t>
            </a:r>
            <a:r>
              <a:rPr lang="en-US" sz="2400" dirty="0"/>
              <a:t> </a:t>
            </a:r>
            <a:r>
              <a:rPr lang="en-US" sz="2400" dirty="0" err="1"/>
              <a:t>kera</a:t>
            </a:r>
            <a:r>
              <a:rPr lang="uz-Cyrl-UZ" sz="2400" dirty="0"/>
              <a:t>k. </a:t>
            </a:r>
            <a:r>
              <a:rPr lang="en-US" sz="2400" dirty="0" err="1"/>
              <a:t>Texnik</a:t>
            </a:r>
            <a:r>
              <a:rPr lang="en-US" sz="2400" dirty="0"/>
              <a:t> </a:t>
            </a:r>
            <a:r>
              <a:rPr lang="en-US" sz="2400" dirty="0" err="1"/>
              <a:t>qarash</a:t>
            </a:r>
            <a:r>
              <a:rPr lang="en-US" sz="2400" dirty="0"/>
              <a:t> </a:t>
            </a:r>
            <a:r>
              <a:rPr lang="en-US" sz="2400" dirty="0" err="1"/>
              <a:t>va</a:t>
            </a:r>
            <a:r>
              <a:rPr lang="en-US" sz="2400" dirty="0"/>
              <a:t> </a:t>
            </a:r>
            <a:r>
              <a:rPr lang="en-US" sz="2400" dirty="0" err="1"/>
              <a:t>diagnoz</a:t>
            </a:r>
            <a:r>
              <a:rPr lang="en-US" sz="2400" dirty="0"/>
              <a:t> q</a:t>
            </a:r>
            <a:r>
              <a:rPr lang="uz-Cyrl-UZ" sz="2400" dirty="0"/>
              <a:t>о‘</a:t>
            </a:r>
            <a:r>
              <a:rPr lang="en-US" sz="2400" dirty="0" err="1"/>
              <a:t>yish</a:t>
            </a:r>
            <a:r>
              <a:rPr lang="en-US" sz="2400" dirty="0"/>
              <a:t> </a:t>
            </a:r>
            <a:r>
              <a:rPr lang="en-US" sz="2400" dirty="0" err="1"/>
              <a:t>natijalari</a:t>
            </a:r>
            <a:r>
              <a:rPr lang="en-US" sz="2400" dirty="0"/>
              <a:t> </a:t>
            </a:r>
            <a:r>
              <a:rPr lang="en-US" sz="2400" dirty="0" err="1"/>
              <a:t>mashina</a:t>
            </a:r>
            <a:r>
              <a:rPr lang="uz-Cyrl-UZ" sz="2400" dirty="0"/>
              <a:t>n</a:t>
            </a:r>
            <a:r>
              <a:rPr lang="en-US" sz="2400" dirty="0" err="1"/>
              <a:t>ing</a:t>
            </a:r>
            <a:r>
              <a:rPr lang="en-US" sz="2400" dirty="0"/>
              <a:t> </a:t>
            </a:r>
            <a:r>
              <a:rPr lang="en-US" sz="2400" dirty="0" err="1"/>
              <a:t>zavod</a:t>
            </a:r>
            <a:r>
              <a:rPr lang="en-US" sz="2400" dirty="0"/>
              <a:t> </a:t>
            </a:r>
            <a:r>
              <a:rPr lang="en-US" sz="2400" dirty="0" err="1"/>
              <a:t>pasportida</a:t>
            </a:r>
            <a:r>
              <a:rPr lang="en-US" sz="2400" dirty="0"/>
              <a:t> (</a:t>
            </a:r>
            <a:r>
              <a:rPr lang="en-US" sz="2400" dirty="0" err="1"/>
              <a:t>formulyarida</a:t>
            </a:r>
            <a:r>
              <a:rPr lang="en-US" sz="2400" dirty="0"/>
              <a:t>) </a:t>
            </a:r>
            <a:r>
              <a:rPr lang="en-US" sz="2400" dirty="0" err="1"/>
              <a:t>qayd</a:t>
            </a:r>
            <a:r>
              <a:rPr lang="en-US" sz="2400" dirty="0"/>
              <a:t> </a:t>
            </a:r>
            <a:r>
              <a:rPr lang="en-US" sz="2400" dirty="0" err="1"/>
              <a:t>etilishi</a:t>
            </a:r>
            <a:r>
              <a:rPr lang="en-US" sz="2400" dirty="0"/>
              <a:t> </a:t>
            </a:r>
            <a:r>
              <a:rPr lang="en-US" sz="2400" dirty="0" err="1"/>
              <a:t>lozim</a:t>
            </a:r>
            <a:r>
              <a:rPr lang="en-US" sz="2400" dirty="0"/>
              <a:t> </a:t>
            </a:r>
            <a:r>
              <a:rPr lang="en-US" sz="2400" dirty="0" err="1"/>
              <a:t>almashtirish</a:t>
            </a:r>
            <a:r>
              <a:rPr lang="en-US" sz="2400" dirty="0"/>
              <a:t> </a:t>
            </a:r>
            <a:r>
              <a:rPr lang="en-US" sz="2400" dirty="0" err="1"/>
              <a:t>yoki</a:t>
            </a:r>
            <a:r>
              <a:rPr lang="en-US" sz="2400" dirty="0"/>
              <a:t> </a:t>
            </a:r>
            <a:r>
              <a:rPr lang="en-US" sz="2400" dirty="0" err="1"/>
              <a:t>remont</a:t>
            </a:r>
            <a:r>
              <a:rPr lang="en-US" sz="2400" dirty="0"/>
              <a:t> </a:t>
            </a:r>
            <a:r>
              <a:rPr lang="uz-Cyrl-UZ" sz="2400" dirty="0"/>
              <a:t>q</a:t>
            </a:r>
            <a:r>
              <a:rPr lang="en-US" sz="2400" dirty="0" err="1"/>
              <a:t>ilishni</a:t>
            </a:r>
            <a:r>
              <a:rPr lang="en-US" sz="2400" dirty="0"/>
              <a:t> </a:t>
            </a:r>
            <a:r>
              <a:rPr lang="en-US" sz="2400" dirty="0" err="1"/>
              <a:t>talab</a:t>
            </a:r>
            <a:r>
              <a:rPr lang="en-US" sz="2400" dirty="0"/>
              <a:t> </a:t>
            </a:r>
            <a:r>
              <a:rPr lang="en-US" sz="2400" dirty="0" err="1"/>
              <a:t>etsa</a:t>
            </a:r>
            <a:r>
              <a:rPr lang="en-US" sz="2400" dirty="0"/>
              <a:t>, u x</a:t>
            </a:r>
            <a:r>
              <a:rPr lang="uz-Cyrl-UZ" sz="2400" dirty="0"/>
              <a:t>o</a:t>
            </a:r>
            <a:r>
              <a:rPr lang="en-US" sz="2400" dirty="0" err="1"/>
              <a:t>lda</a:t>
            </a:r>
            <a:r>
              <a:rPr lang="en-US" sz="2400" dirty="0"/>
              <a:t> </a:t>
            </a:r>
            <a:r>
              <a:rPr lang="en-US" sz="2400" dirty="0" err="1"/>
              <a:t>mashina</a:t>
            </a:r>
            <a:r>
              <a:rPr lang="en-US" sz="2400" dirty="0"/>
              <a:t> </a:t>
            </a:r>
            <a:r>
              <a:rPr lang="en-US" sz="2400" dirty="0" err="1"/>
              <a:t>kapital</a:t>
            </a:r>
            <a:r>
              <a:rPr lang="en-US" sz="2400" dirty="0"/>
              <a:t> </a:t>
            </a:r>
            <a:r>
              <a:rPr lang="en-US" sz="2400" dirty="0" err="1"/>
              <a:t>remontga</a:t>
            </a:r>
            <a:r>
              <a:rPr lang="en-US" sz="2400" dirty="0"/>
              <a:t> </a:t>
            </a:r>
            <a:r>
              <a:rPr lang="en-US" sz="2400" dirty="0" err="1"/>
              <a:t>yuborilishi</a:t>
            </a:r>
            <a:r>
              <a:rPr lang="en-US" sz="2400" dirty="0"/>
              <a:t> </a:t>
            </a:r>
            <a:r>
              <a:rPr lang="en-US" sz="2400" dirty="0" err="1"/>
              <a:t>kerak</a:t>
            </a:r>
            <a:r>
              <a:rPr lang="en-US" sz="2400" dirty="0"/>
              <a:t> .</a:t>
            </a:r>
            <a:r>
              <a:rPr lang="ru-RU" sz="2400" dirty="0"/>
              <a:t/>
            </a:r>
            <a:br>
              <a:rPr lang="ru-RU" sz="2400" dirty="0"/>
            </a:br>
            <a:r>
              <a:rPr lang="en-US" sz="2400" dirty="0" err="1"/>
              <a:t>Mashinani</a:t>
            </a:r>
            <a:r>
              <a:rPr lang="en-US" sz="2400" dirty="0"/>
              <a:t> </a:t>
            </a:r>
            <a:r>
              <a:rPr lang="en-US" sz="2400" dirty="0" err="1"/>
              <a:t>remontga</a:t>
            </a:r>
            <a:r>
              <a:rPr lang="en-US" sz="2400" dirty="0"/>
              <a:t> </a:t>
            </a:r>
            <a:r>
              <a:rPr lang="en-US" sz="2400" dirty="0" err="1"/>
              <a:t>topshirishdan</a:t>
            </a:r>
            <a:r>
              <a:rPr lang="en-US" sz="2400" dirty="0"/>
              <a:t> </a:t>
            </a:r>
            <a:r>
              <a:rPr lang="en-US" sz="2400" dirty="0" err="1"/>
              <a:t>oldin</a:t>
            </a:r>
            <a:r>
              <a:rPr lang="en-US" sz="2400" dirty="0"/>
              <a:t> </a:t>
            </a:r>
            <a:r>
              <a:rPr lang="en-US" sz="2400" dirty="0" err="1"/>
              <a:t>xujalik</a:t>
            </a:r>
            <a:r>
              <a:rPr lang="en-US" sz="2400" dirty="0"/>
              <a:t> </a:t>
            </a:r>
            <a:r>
              <a:rPr lang="en-US" sz="2400" dirty="0" err="1"/>
              <a:t>texnik</a:t>
            </a:r>
            <a:r>
              <a:rPr lang="en-US" sz="2400" dirty="0"/>
              <a:t> </a:t>
            </a:r>
            <a:r>
              <a:rPr lang="en-US" sz="2400" dirty="0" err="1"/>
              <a:t>pas­port</a:t>
            </a:r>
            <a:r>
              <a:rPr lang="en-US" sz="2400" dirty="0"/>
              <a:t> </a:t>
            </a:r>
            <a:r>
              <a:rPr lang="en-US" sz="2400" dirty="0" err="1"/>
              <a:t>tayyorlab</a:t>
            </a:r>
            <a:r>
              <a:rPr lang="en-US" sz="2400" dirty="0"/>
              <a:t>, </a:t>
            </a:r>
            <a:r>
              <a:rPr lang="en-US" sz="2400" dirty="0" err="1"/>
              <a:t>uning</a:t>
            </a:r>
            <a:r>
              <a:rPr lang="en-US" sz="2400" dirty="0"/>
              <a:t> </a:t>
            </a:r>
            <a:r>
              <a:rPr lang="en-US" sz="2400" dirty="0" err="1"/>
              <a:t>tegishli</a:t>
            </a:r>
            <a:r>
              <a:rPr lang="en-US" sz="2400" dirty="0"/>
              <a:t> b</a:t>
            </a:r>
            <a:r>
              <a:rPr lang="uz-Cyrl-UZ" sz="2400" dirty="0"/>
              <a:t>о‘</a:t>
            </a:r>
            <a:r>
              <a:rPr lang="en-US" sz="2400" dirty="0" err="1"/>
              <a:t>limlarini</a:t>
            </a:r>
            <a:r>
              <a:rPr lang="en-US" sz="2400" dirty="0"/>
              <a:t>  </a:t>
            </a:r>
            <a:r>
              <a:rPr lang="en-US" sz="2400" dirty="0" err="1"/>
              <a:t>tuldiradi</a:t>
            </a:r>
            <a:r>
              <a:rPr lang="en-US" sz="2400" dirty="0"/>
              <a:t>.</a:t>
            </a:r>
            <a:r>
              <a:rPr lang="ru-RU" sz="2400" dirty="0"/>
              <a:t/>
            </a:r>
            <a:br>
              <a:rPr lang="ru-RU" sz="2400" dirty="0"/>
            </a:br>
            <a:r>
              <a:rPr lang="uz-Cyrl-UZ" sz="2400" dirty="0"/>
              <a:t>Mashi</a:t>
            </a:r>
            <a:r>
              <a:rPr lang="en-US" sz="2400" dirty="0" err="1"/>
              <a:t>nani</a:t>
            </a:r>
            <a:r>
              <a:rPr lang="en-US" sz="2400" dirty="0"/>
              <a:t> </a:t>
            </a:r>
            <a:r>
              <a:rPr lang="en-US" sz="2400" dirty="0" err="1"/>
              <a:t>sa</a:t>
            </a:r>
            <a:r>
              <a:rPr lang="uz-Cyrl-UZ" sz="2400" dirty="0"/>
              <a:t>q</a:t>
            </a:r>
            <a:r>
              <a:rPr lang="en-US" sz="2400" dirty="0"/>
              <a:t>lash </a:t>
            </a:r>
            <a:r>
              <a:rPr lang="en-US" sz="2400" dirty="0" err="1"/>
              <a:t>joyidan</a:t>
            </a:r>
            <a:r>
              <a:rPr lang="en-US" sz="2400" dirty="0"/>
              <a:t> (</a:t>
            </a:r>
            <a:r>
              <a:rPr lang="en-US" sz="2400" dirty="0" err="1"/>
              <a:t>remfonddan</a:t>
            </a:r>
            <a:r>
              <a:rPr lang="en-US" sz="2400" dirty="0"/>
              <a:t>) </a:t>
            </a:r>
            <a:r>
              <a:rPr lang="en-US" sz="2400" dirty="0" err="1"/>
              <a:t>ustaxonaga</a:t>
            </a:r>
            <a:r>
              <a:rPr lang="en-US" sz="2400" dirty="0"/>
              <a:t> </a:t>
            </a:r>
            <a:r>
              <a:rPr lang="en-US" sz="2400" dirty="0" err="1"/>
              <a:t>olib</a:t>
            </a:r>
            <a:r>
              <a:rPr lang="en-US" sz="2400" dirty="0"/>
              <a:t> </a:t>
            </a:r>
            <a:r>
              <a:rPr lang="en-US" sz="2400" dirty="0" err="1"/>
              <a:t>borish</a:t>
            </a:r>
            <a:r>
              <a:rPr lang="en-US" sz="2400" dirty="0"/>
              <a:t> </a:t>
            </a:r>
            <a:r>
              <a:rPr lang="en-US" sz="2400" dirty="0" err="1"/>
              <a:t>uchun</a:t>
            </a:r>
            <a:r>
              <a:rPr lang="en-US" sz="2400" dirty="0"/>
              <a:t> chi</a:t>
            </a:r>
            <a:r>
              <a:rPr lang="uz-Cyrl-UZ" sz="2400" dirty="0"/>
              <a:t>g‘</a:t>
            </a:r>
            <a:r>
              <a:rPr lang="en-US" sz="2400" dirty="0" err="1"/>
              <a:t>ir</a:t>
            </a:r>
            <a:r>
              <a:rPr lang="en-US" sz="2400" dirty="0"/>
              <a:t>, </a:t>
            </a:r>
            <a:r>
              <a:rPr lang="en-US" sz="2400" dirty="0" err="1"/>
              <a:t>maxsus</a:t>
            </a:r>
            <a:r>
              <a:rPr lang="en-US" sz="2400" dirty="0"/>
              <a:t> m</a:t>
            </a:r>
            <a:r>
              <a:rPr lang="uz-Cyrl-UZ" sz="2400" dirty="0"/>
              <a:t>o</a:t>
            </a:r>
            <a:r>
              <a:rPr lang="en-US" sz="2400" dirty="0" err="1"/>
              <a:t>slama</a:t>
            </a:r>
            <a:r>
              <a:rPr lang="en-US" sz="2400" dirty="0"/>
              <a:t> </a:t>
            </a:r>
            <a:r>
              <a:rPr lang="en-US" sz="2400" dirty="0" err="1"/>
              <a:t>yoki</a:t>
            </a:r>
            <a:r>
              <a:rPr lang="en-US" sz="2400" dirty="0"/>
              <a:t> </a:t>
            </a:r>
            <a:r>
              <a:rPr lang="en-US" sz="2400" dirty="0" err="1"/>
              <a:t>yurib</a:t>
            </a:r>
            <a:r>
              <a:rPr lang="en-US" sz="2400" dirty="0"/>
              <a:t> </a:t>
            </a:r>
            <a:r>
              <a:rPr lang="en-US" sz="2400" dirty="0" err="1"/>
              <a:t>turgan</a:t>
            </a:r>
            <a:r>
              <a:rPr lang="en-US" sz="2400" dirty="0"/>
              <a:t> </a:t>
            </a:r>
            <a:r>
              <a:rPr lang="en-US" sz="2400" dirty="0" err="1"/>
              <a:t>elektor</a:t>
            </a:r>
            <a:r>
              <a:rPr lang="en-US" sz="2400" dirty="0"/>
              <a:t> </a:t>
            </a:r>
            <a:r>
              <a:rPr lang="en-US" sz="2400" dirty="0" err="1"/>
              <a:t>aravachadan</a:t>
            </a:r>
            <a:r>
              <a:rPr lang="en-US" sz="2400" dirty="0"/>
              <a:t> </a:t>
            </a:r>
            <a:r>
              <a:rPr lang="en-US" sz="2400" dirty="0" err="1"/>
              <a:t>foydalaniladi</a:t>
            </a:r>
            <a:r>
              <a:rPr lang="en-US" sz="2400" dirty="0"/>
              <a:t>. </a:t>
            </a:r>
            <a:r>
              <a:rPr lang="en-US" sz="2400" dirty="0" err="1"/>
              <a:t>Masalan</a:t>
            </a:r>
            <a:r>
              <a:rPr lang="en-US" sz="2400" dirty="0"/>
              <a:t>; </a:t>
            </a:r>
            <a:r>
              <a:rPr lang="en-US" sz="2400" dirty="0" err="1"/>
              <a:t>Tukuv</a:t>
            </a:r>
            <a:r>
              <a:rPr lang="en-US" sz="2400" dirty="0"/>
              <a:t> </a:t>
            </a:r>
            <a:r>
              <a:rPr lang="en-US" sz="2400" dirty="0" err="1"/>
              <a:t>dastgoxlari</a:t>
            </a:r>
            <a:r>
              <a:rPr lang="en-US" sz="2400" dirty="0"/>
              <a:t> </a:t>
            </a:r>
            <a:r>
              <a:rPr lang="en-US" sz="2400" dirty="0" err="1"/>
              <a:t>uchun</a:t>
            </a:r>
            <a:r>
              <a:rPr lang="en-US" sz="2400" dirty="0"/>
              <a:t> </a:t>
            </a:r>
            <a:r>
              <a:rPr lang="en-US" sz="2400" dirty="0" err="1"/>
              <a:t>kulay</a:t>
            </a:r>
            <a:r>
              <a:rPr lang="en-US" sz="2400" dirty="0"/>
              <a:t> </a:t>
            </a:r>
            <a:r>
              <a:rPr lang="en-US" sz="2400" dirty="0" err="1"/>
              <a:t>uslub</a:t>
            </a:r>
            <a:r>
              <a:rPr lang="en-US" sz="2400" dirty="0"/>
              <a:t>. </a:t>
            </a:r>
            <a:r>
              <a:rPr lang="en-US" sz="2400" dirty="0" err="1"/>
              <a:t>Bulimli</a:t>
            </a:r>
            <a:r>
              <a:rPr lang="en-US" sz="2400" dirty="0"/>
              <a:t> </a:t>
            </a:r>
            <a:r>
              <a:rPr lang="en-US" sz="2400" dirty="0" err="1"/>
              <a:t>tamirlash</a:t>
            </a:r>
            <a:r>
              <a:rPr lang="en-US" sz="2400" dirty="0"/>
              <a:t> </a:t>
            </a:r>
            <a:r>
              <a:rPr lang="en-US" sz="2400" dirty="0" err="1"/>
              <a:t>xolida</a:t>
            </a:r>
            <a:r>
              <a:rPr lang="en-US" sz="2400" dirty="0"/>
              <a:t>.</a:t>
            </a:r>
            <a:r>
              <a:rPr lang="ru-RU" sz="2400" dirty="0"/>
              <a:t/>
            </a:r>
            <a:br>
              <a:rPr lang="ru-RU" sz="2400" dirty="0"/>
            </a:br>
            <a:r>
              <a:rPr lang="uz-Cyrl-UZ" sz="2400" dirty="0"/>
              <a:t>Malum ustaxonalarga bulaklab  kurilma va moslamalardan foydalangan xolda olib borish mumkin.                                                                                                                                                             </a:t>
            </a:r>
            <a:r>
              <a:rPr lang="ru-RU" sz="2400" dirty="0"/>
              <a:t/>
            </a:r>
            <a:br>
              <a:rPr lang="ru-RU" sz="2400" dirty="0"/>
            </a:br>
            <a:r>
              <a:rPr lang="uz-Cyrl-UZ" sz="2400" dirty="0"/>
              <a:t>Mashina va mexanizmlarning buzilishiga asosan ularning yeyilishi va eskirishi sabab bо‘ladi.</a:t>
            </a:r>
            <a:r>
              <a:rPr lang="ru-RU" sz="2400" dirty="0"/>
              <a:t/>
            </a:r>
            <a:br>
              <a:rPr lang="ru-RU" sz="2400" dirty="0"/>
            </a:br>
            <a:endParaRPr lang="ru-RU" sz="2400" dirty="0"/>
          </a:p>
        </p:txBody>
      </p:sp>
    </p:spTree>
    <p:extLst>
      <p:ext uri="{BB962C8B-B14F-4D97-AF65-F5344CB8AC3E}">
        <p14:creationId xmlns:p14="http://schemas.microsoft.com/office/powerpoint/2010/main" xmlns="" val="31916040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9057" y="234365"/>
            <a:ext cx="10440310" cy="6016533"/>
          </a:xfrm>
        </p:spPr>
        <p:txBody>
          <a:bodyPr>
            <a:noAutofit/>
          </a:bodyPr>
          <a:lstStyle/>
          <a:p>
            <a:r>
              <a:rPr lang="uz-Latn-UZ" sz="2400" dirty="0" smtClean="0"/>
              <a:t>                                                  </a:t>
            </a:r>
            <a:r>
              <a:rPr lang="uz-Cyrl-UZ" sz="2400" dirty="0" smtClean="0"/>
              <a:t>2</a:t>
            </a:r>
            <a:r>
              <a:rPr lang="uz-Cyrl-UZ" sz="2400" dirty="0"/>
              <a:t>. </a:t>
            </a:r>
            <a:r>
              <a:rPr lang="uz-Cyrl-UZ" sz="2400" b="1" dirty="0"/>
              <a:t>Yeyilish</a:t>
            </a:r>
            <a:r>
              <a:rPr lang="ru-RU" sz="2400" dirty="0"/>
              <a:t/>
            </a:r>
            <a:br>
              <a:rPr lang="ru-RU" sz="2400" dirty="0"/>
            </a:br>
            <a:r>
              <a:rPr lang="uz-Latn-UZ" sz="2400" dirty="0" smtClean="0"/>
              <a:t>  </a:t>
            </a:r>
            <a:r>
              <a:rPr lang="uz-Cyrl-UZ" sz="2400" b="1" dirty="0" smtClean="0"/>
              <a:t>Yeyilish </a:t>
            </a:r>
            <a:r>
              <a:rPr lang="uz-Cyrl-UZ" sz="2400" dirty="0"/>
              <a:t>— ish rejimiga bog‘lik. bо‘lgan turli (mexanikaviy, termik va boshqa) kuchlanishlar ta’sirida mashinalar (mexanizmalar, uzellar) ish kо‘rsatkichlarining asta-sekin va uzluksiz о‘zgarish protsessi.</a:t>
            </a:r>
            <a:r>
              <a:rPr lang="ru-RU" sz="2400" dirty="0"/>
              <a:t/>
            </a:r>
            <a:br>
              <a:rPr lang="ru-RU" sz="2400" dirty="0"/>
            </a:br>
            <a:r>
              <a:rPr lang="uz-Cyrl-UZ" sz="2400" b="1" dirty="0"/>
              <a:t>Eskirish </a:t>
            </a:r>
            <a:r>
              <a:rPr lang="uz-Cyrl-UZ" sz="2400" dirty="0"/>
              <a:t>— ish rejimiga bog‘liq bо‘lmagan sabablar ta’sirida ma­shinalar (mexanizmlar, uzellar) kursatgichlarining asta-sekin va uzluksiz о‘zgarish protsessi.</a:t>
            </a:r>
            <a:r>
              <a:rPr lang="ru-RU" sz="2400" dirty="0"/>
              <a:t/>
            </a:r>
            <a:br>
              <a:rPr lang="ru-RU" sz="2400" dirty="0"/>
            </a:br>
            <a:r>
              <a:rPr lang="en-US" sz="2400" dirty="0" err="1"/>
              <a:t>Mashinaning</a:t>
            </a:r>
            <a:r>
              <a:rPr lang="en-US" sz="2400" dirty="0"/>
              <a:t> </a:t>
            </a:r>
            <a:r>
              <a:rPr lang="en-US" sz="2400" dirty="0" err="1"/>
              <a:t>yeyilishi</a:t>
            </a:r>
            <a:r>
              <a:rPr lang="en-US" sz="2400" dirty="0"/>
              <a:t> </a:t>
            </a:r>
            <a:r>
              <a:rPr lang="en-US" sz="2400" dirty="0" err="1"/>
              <a:t>umuman</a:t>
            </a:r>
            <a:r>
              <a:rPr lang="en-US" sz="2400" dirty="0"/>
              <a:t> </a:t>
            </a:r>
            <a:r>
              <a:rPr lang="en-US" sz="2400" dirty="0" err="1"/>
              <a:t>olganda</a:t>
            </a:r>
            <a:r>
              <a:rPr lang="en-US" sz="2400" dirty="0"/>
              <a:t> </a:t>
            </a:r>
            <a:r>
              <a:rPr lang="en-US" sz="2400" dirty="0" err="1"/>
              <a:t>uning</a:t>
            </a:r>
            <a:r>
              <a:rPr lang="en-US" sz="2400" dirty="0"/>
              <a:t> </a:t>
            </a:r>
            <a:r>
              <a:rPr lang="en-US" sz="2400" dirty="0" err="1"/>
              <a:t>detallari</a:t>
            </a:r>
            <a:r>
              <a:rPr lang="en-US" sz="2400" dirty="0"/>
              <a:t> </a:t>
            </a:r>
            <a:r>
              <a:rPr lang="en-US" sz="2400" dirty="0" err="1"/>
              <a:t>yeyilishining</a:t>
            </a:r>
            <a:r>
              <a:rPr lang="en-US" sz="2400" dirty="0"/>
              <a:t> </a:t>
            </a:r>
            <a:r>
              <a:rPr lang="en-US" sz="2400" dirty="0" err="1"/>
              <a:t>oqibatidir</a:t>
            </a:r>
            <a:r>
              <a:rPr lang="en-US" sz="2400" dirty="0"/>
              <a:t>. </a:t>
            </a:r>
            <a:r>
              <a:rPr lang="en-US" sz="2400" dirty="0" err="1"/>
              <a:t>Mazkur</a:t>
            </a:r>
            <a:r>
              <a:rPr lang="en-US" sz="2400" dirty="0"/>
              <a:t> </a:t>
            </a:r>
            <a:r>
              <a:rPr lang="en-US" sz="2400" dirty="0" err="1"/>
              <a:t>holda</a:t>
            </a:r>
            <a:r>
              <a:rPr lang="en-US" sz="2400" dirty="0"/>
              <a:t> </a:t>
            </a:r>
            <a:r>
              <a:rPr lang="en-US" sz="2400" dirty="0" err="1"/>
              <a:t>yeyilish</a:t>
            </a:r>
            <a:r>
              <a:rPr lang="en-US" sz="2400" dirty="0"/>
              <a:t> </a:t>
            </a:r>
            <a:r>
              <a:rPr lang="en-US" sz="2400" dirty="0" err="1"/>
              <a:t>deyilganda</a:t>
            </a:r>
            <a:r>
              <a:rPr lang="en-US" sz="2400" dirty="0"/>
              <a:t> </a:t>
            </a:r>
            <a:r>
              <a:rPr lang="en-US" sz="2400" dirty="0" err="1"/>
              <a:t>ishqalanish</a:t>
            </a:r>
            <a:r>
              <a:rPr lang="en-US" sz="2400" dirty="0"/>
              <a:t> </a:t>
            </a:r>
            <a:r>
              <a:rPr lang="en-US" sz="2400" dirty="0" err="1"/>
              <a:t>vaqtida</a:t>
            </a:r>
            <a:r>
              <a:rPr lang="en-US" sz="2400" dirty="0"/>
              <a:t> </a:t>
            </a:r>
            <a:r>
              <a:rPr lang="en-US" sz="2400" dirty="0" err="1"/>
              <a:t>detallar</a:t>
            </a:r>
            <a:r>
              <a:rPr lang="en-US" sz="2400" dirty="0"/>
              <a:t> </a:t>
            </a:r>
            <a:r>
              <a:rPr lang="en-US" sz="2400" dirty="0" err="1"/>
              <a:t>sirtidan</a:t>
            </a:r>
            <a:r>
              <a:rPr lang="en-US" sz="2400" dirty="0"/>
              <a:t> </a:t>
            </a:r>
            <a:r>
              <a:rPr lang="en-US" sz="2400" dirty="0" err="1"/>
              <a:t>metall</a:t>
            </a:r>
            <a:r>
              <a:rPr lang="en-US" sz="2400" dirty="0"/>
              <a:t> </a:t>
            </a:r>
            <a:r>
              <a:rPr lang="en-US" sz="2400" dirty="0" err="1"/>
              <a:t>zarrachalarining</a:t>
            </a:r>
            <a:r>
              <a:rPr lang="en-US" sz="2400" dirty="0"/>
              <a:t> </a:t>
            </a:r>
            <a:r>
              <a:rPr lang="en-US" sz="2400" dirty="0" err="1"/>
              <a:t>sidirilishi</a:t>
            </a:r>
            <a:r>
              <a:rPr lang="en-US" sz="2400" dirty="0"/>
              <a:t> </a:t>
            </a:r>
            <a:r>
              <a:rPr lang="en-US" sz="2400" dirty="0" err="1"/>
              <a:t>va</a:t>
            </a:r>
            <a:r>
              <a:rPr lang="en-US" sz="2400" dirty="0"/>
              <a:t> </a:t>
            </a:r>
            <a:r>
              <a:rPr lang="en-US" sz="2400" dirty="0" err="1"/>
              <a:t>sirtlarning</a:t>
            </a:r>
            <a:r>
              <a:rPr lang="en-US" sz="2400" dirty="0"/>
              <a:t> </a:t>
            </a:r>
            <a:r>
              <a:rPr lang="en-US" sz="2400" dirty="0" err="1"/>
              <a:t>plastik</a:t>
            </a:r>
            <a:r>
              <a:rPr lang="en-US" sz="2400" dirty="0"/>
              <a:t> </a:t>
            </a:r>
            <a:r>
              <a:rPr lang="en-US" sz="2400" dirty="0" err="1"/>
              <a:t>deformatsiyasi</a:t>
            </a:r>
            <a:r>
              <a:rPr lang="en-US" sz="2400" dirty="0"/>
              <a:t> </a:t>
            </a:r>
            <a:r>
              <a:rPr lang="en-US" sz="2400" dirty="0" err="1"/>
              <a:t>natijasida</a:t>
            </a:r>
            <a:r>
              <a:rPr lang="en-US" sz="2400" dirty="0"/>
              <a:t> </a:t>
            </a:r>
            <a:r>
              <a:rPr lang="en-US" sz="2400" dirty="0" err="1"/>
              <a:t>detallar</a:t>
            </a:r>
            <a:r>
              <a:rPr lang="en-US" sz="2400" dirty="0"/>
              <a:t> </a:t>
            </a:r>
            <a:r>
              <a:rPr lang="ru-RU" sz="2400" dirty="0"/>
              <a:t>о</a:t>
            </a:r>
            <a:r>
              <a:rPr lang="en-US" sz="2400" dirty="0"/>
              <a:t>‘</a:t>
            </a:r>
            <a:r>
              <a:rPr lang="en-US" sz="2400" dirty="0" err="1"/>
              <a:t>lchamlarining</a:t>
            </a:r>
            <a:r>
              <a:rPr lang="en-US" sz="2400" dirty="0"/>
              <a:t> </a:t>
            </a:r>
            <a:r>
              <a:rPr lang="en-US" sz="2400" dirty="0" err="1"/>
              <a:t>asta-sekin</a:t>
            </a:r>
            <a:r>
              <a:rPr lang="en-US" sz="2400" dirty="0"/>
              <a:t> </a:t>
            </a:r>
            <a:r>
              <a:rPr lang="en-US" sz="2400" dirty="0" err="1"/>
              <a:t>uzgarish</a:t>
            </a:r>
            <a:r>
              <a:rPr lang="en-US" sz="2400" dirty="0"/>
              <a:t> </a:t>
            </a:r>
            <a:r>
              <a:rPr lang="en-US" sz="2400" dirty="0" err="1"/>
              <a:t>jarayeni</a:t>
            </a:r>
            <a:r>
              <a:rPr lang="en-US" sz="2400" dirty="0"/>
              <a:t> </a:t>
            </a:r>
            <a:r>
              <a:rPr lang="en-US" sz="2400" dirty="0" err="1"/>
              <a:t>tushuniladi</a:t>
            </a:r>
            <a:r>
              <a:rPr lang="en-US" sz="2400" dirty="0"/>
              <a:t>.</a:t>
            </a:r>
            <a:r>
              <a:rPr lang="ru-RU" sz="2400" dirty="0"/>
              <a:t/>
            </a:r>
            <a:br>
              <a:rPr lang="ru-RU" sz="2400" dirty="0"/>
            </a:br>
            <a:r>
              <a:rPr lang="en-US" sz="2400" dirty="0" err="1"/>
              <a:t>Detallarning</a:t>
            </a:r>
            <a:r>
              <a:rPr lang="en-US" sz="2400" dirty="0"/>
              <a:t> </a:t>
            </a:r>
            <a:r>
              <a:rPr lang="en-US" sz="2400" dirty="0" err="1"/>
              <a:t>yeyilishi</a:t>
            </a:r>
            <a:r>
              <a:rPr lang="en-US" sz="2400" dirty="0"/>
              <a:t> </a:t>
            </a:r>
            <a:r>
              <a:rPr lang="en-US" sz="2400" dirty="0" err="1"/>
              <a:t>darajasi</a:t>
            </a:r>
            <a:r>
              <a:rPr lang="en-US" sz="2400" dirty="0"/>
              <a:t> </a:t>
            </a:r>
            <a:r>
              <a:rPr lang="en-US" sz="2400" dirty="0" err="1"/>
              <a:t>asosan</a:t>
            </a:r>
            <a:r>
              <a:rPr lang="en-US" sz="2400" dirty="0"/>
              <a:t> </a:t>
            </a:r>
            <a:r>
              <a:rPr lang="en-US" sz="2400" dirty="0" err="1"/>
              <a:t>ishqalanish</a:t>
            </a:r>
            <a:r>
              <a:rPr lang="en-US" sz="2400" dirty="0"/>
              <a:t> </a:t>
            </a:r>
            <a:r>
              <a:rPr lang="en-US" sz="2400" dirty="0" err="1"/>
              <a:t>turlariga</a:t>
            </a:r>
            <a:r>
              <a:rPr lang="en-US" sz="2400" dirty="0"/>
              <a:t> </a:t>
            </a:r>
            <a:r>
              <a:rPr lang="en-US" sz="2400" dirty="0" err="1"/>
              <a:t>bog‘liq</a:t>
            </a:r>
            <a:r>
              <a:rPr lang="en-US" sz="2400" cap="small" dirty="0"/>
              <a:t>. </a:t>
            </a:r>
            <a:r>
              <a:rPr lang="en-US" sz="2400" dirty="0" err="1"/>
              <a:t>Mashina</a:t>
            </a:r>
            <a:r>
              <a:rPr lang="en-US" sz="2400" dirty="0"/>
              <a:t> </a:t>
            </a:r>
            <a:r>
              <a:rPr lang="en-US" sz="2400" dirty="0" err="1"/>
              <a:t>va</a:t>
            </a:r>
            <a:r>
              <a:rPr lang="en-US" sz="2400" dirty="0"/>
              <a:t> </a:t>
            </a:r>
            <a:r>
              <a:rPr lang="en-US" sz="2400" dirty="0" err="1"/>
              <a:t>mexanizmlarda</a:t>
            </a:r>
            <a:r>
              <a:rPr lang="en-US" sz="2400" dirty="0"/>
              <a:t>: 1) </a:t>
            </a:r>
            <a:r>
              <a:rPr lang="en-US" sz="2400" dirty="0" err="1"/>
              <a:t>harakatning</a:t>
            </a:r>
            <a:r>
              <a:rPr lang="en-US" sz="2400" dirty="0"/>
              <a:t> </a:t>
            </a:r>
            <a:r>
              <a:rPr lang="en-US" sz="2400" dirty="0" err="1"/>
              <a:t>mavjudligi</a:t>
            </a:r>
            <a:r>
              <a:rPr lang="en-US" sz="2400" dirty="0"/>
              <a:t> </a:t>
            </a:r>
            <a:r>
              <a:rPr lang="en-US" sz="2400" dirty="0" err="1"/>
              <a:t>va</a:t>
            </a:r>
            <a:r>
              <a:rPr lang="en-US" sz="2400" dirty="0"/>
              <a:t> </a:t>
            </a:r>
            <a:r>
              <a:rPr lang="en-US" sz="2400" dirty="0" err="1"/>
              <a:t>xarakteriga</a:t>
            </a:r>
            <a:r>
              <a:rPr lang="en-US" sz="2400" dirty="0"/>
              <a:t> </a:t>
            </a:r>
            <a:r>
              <a:rPr lang="en-US" sz="2400" dirty="0" err="1"/>
              <a:t>va</a:t>
            </a:r>
            <a:r>
              <a:rPr lang="en-US" sz="2400" dirty="0"/>
              <a:t> 2) </a:t>
            </a:r>
            <a:r>
              <a:rPr lang="en-US" sz="2400" dirty="0" err="1"/>
              <a:t>moylangan-moylanmaganligiga</a:t>
            </a:r>
            <a:r>
              <a:rPr lang="en-US" sz="2400" dirty="0"/>
              <a:t> </a:t>
            </a:r>
            <a:r>
              <a:rPr lang="en-US" sz="2400" dirty="0" err="1"/>
              <a:t>bog‘liq</a:t>
            </a:r>
            <a:r>
              <a:rPr lang="en-US" sz="2400" dirty="0"/>
              <a:t> b</a:t>
            </a:r>
            <a:r>
              <a:rPr lang="ru-RU" sz="2400" dirty="0"/>
              <a:t>о</a:t>
            </a:r>
            <a:r>
              <a:rPr lang="en-US" sz="2400" dirty="0"/>
              <a:t>‘</a:t>
            </a:r>
            <a:r>
              <a:rPr lang="en-US" sz="2400" dirty="0" err="1"/>
              <a:t>lgan</a:t>
            </a:r>
            <a:r>
              <a:rPr lang="en-US" sz="2400" dirty="0"/>
              <a:t> </a:t>
            </a:r>
            <a:r>
              <a:rPr lang="en-US" sz="2400" dirty="0" err="1"/>
              <a:t>asosiy</a:t>
            </a:r>
            <a:r>
              <a:rPr lang="en-US" sz="2400" dirty="0"/>
              <a:t> </a:t>
            </a:r>
            <a:r>
              <a:rPr lang="en-US" sz="2400" dirty="0" err="1"/>
              <a:t>ikki</a:t>
            </a:r>
            <a:r>
              <a:rPr lang="en-US" sz="2400" dirty="0"/>
              <a:t> </a:t>
            </a:r>
            <a:r>
              <a:rPr lang="en-US" sz="2400" dirty="0" err="1"/>
              <a:t>xil</a:t>
            </a:r>
            <a:r>
              <a:rPr lang="en-US" sz="2400" dirty="0"/>
              <a:t> </a:t>
            </a:r>
            <a:r>
              <a:rPr lang="en-US" sz="2400" dirty="0" err="1"/>
              <a:t>ishqalanish</a:t>
            </a:r>
            <a:r>
              <a:rPr lang="en-US" sz="2400" dirty="0"/>
              <a:t> bor. </a:t>
            </a:r>
            <a:r>
              <a:rPr lang="en-US" sz="2400" dirty="0" err="1"/>
              <a:t>Harakatnnng</a:t>
            </a:r>
            <a:r>
              <a:rPr lang="en-US" sz="2400" dirty="0"/>
              <a:t> </a:t>
            </a:r>
            <a:r>
              <a:rPr lang="en-US" sz="2400" dirty="0" err="1"/>
              <a:t>mavjudligiga</a:t>
            </a:r>
            <a:r>
              <a:rPr lang="en-US" sz="2400" dirty="0"/>
              <a:t> </a:t>
            </a:r>
            <a:r>
              <a:rPr lang="en-US" sz="2400" dirty="0" err="1"/>
              <a:t>va</a:t>
            </a:r>
            <a:r>
              <a:rPr lang="en-US" sz="2400" dirty="0"/>
              <a:t> </a:t>
            </a:r>
            <a:r>
              <a:rPr lang="en-US" sz="2400" dirty="0" err="1"/>
              <a:t>harakteriga</a:t>
            </a:r>
            <a:r>
              <a:rPr lang="en-US" sz="2400" dirty="0"/>
              <a:t> k</a:t>
            </a:r>
            <a:r>
              <a:rPr lang="ru-RU" sz="2400" dirty="0"/>
              <a:t>о</a:t>
            </a:r>
            <a:r>
              <a:rPr lang="en-US" sz="2400" dirty="0"/>
              <a:t>‘</a:t>
            </a:r>
            <a:r>
              <a:rPr lang="en-US" sz="2400" dirty="0" err="1"/>
              <a:t>ra</a:t>
            </a:r>
            <a:r>
              <a:rPr lang="en-US" sz="2400" i="1" dirty="0"/>
              <a:t> </a:t>
            </a:r>
            <a:r>
              <a:rPr lang="en-US" sz="2400" dirty="0" err="1"/>
              <a:t>ishqalanish</a:t>
            </a:r>
            <a:r>
              <a:rPr lang="en-US" sz="2400" dirty="0"/>
              <a:t> </a:t>
            </a:r>
            <a:r>
              <a:rPr lang="en-US" sz="2400" dirty="0" err="1"/>
              <a:t>tinch</a:t>
            </a:r>
            <a:r>
              <a:rPr lang="en-US" sz="2400" dirty="0"/>
              <a:t> </a:t>
            </a:r>
            <a:r>
              <a:rPr lang="en-US" sz="2400" dirty="0" err="1"/>
              <a:t>holdagi</a:t>
            </a:r>
            <a:r>
              <a:rPr lang="en-US" sz="2400" dirty="0"/>
              <a:t> </a:t>
            </a:r>
            <a:r>
              <a:rPr lang="en-US" sz="2400" dirty="0" err="1"/>
              <a:t>ishqalanishga</a:t>
            </a:r>
            <a:r>
              <a:rPr lang="en-US" sz="2400" dirty="0"/>
              <a:t> </a:t>
            </a:r>
            <a:r>
              <a:rPr lang="en-US" sz="2400" dirty="0" err="1"/>
              <a:t>va</a:t>
            </a:r>
            <a:r>
              <a:rPr lang="en-US" sz="2400" dirty="0"/>
              <a:t> </a:t>
            </a:r>
            <a:r>
              <a:rPr lang="en-US" sz="2400" dirty="0" err="1"/>
              <a:t>harakatdagi</a:t>
            </a:r>
            <a:r>
              <a:rPr lang="en-US" sz="2400" dirty="0"/>
              <a:t> </a:t>
            </a:r>
            <a:r>
              <a:rPr lang="en-US" sz="2400" dirty="0" err="1"/>
              <a:t>ishqalanishga</a:t>
            </a:r>
            <a:r>
              <a:rPr lang="en-US" sz="2400" dirty="0"/>
              <a:t> b</a:t>
            </a:r>
            <a:r>
              <a:rPr lang="ru-RU" sz="2400" dirty="0"/>
              <a:t>о</a:t>
            </a:r>
            <a:r>
              <a:rPr lang="en-US" sz="2400" dirty="0"/>
              <a:t>‘</a:t>
            </a:r>
            <a:r>
              <a:rPr lang="en-US" sz="2400" dirty="0" err="1"/>
              <a:t>linadi</a:t>
            </a:r>
            <a:r>
              <a:rPr lang="en-US" sz="2400" dirty="0"/>
              <a:t>.</a:t>
            </a:r>
            <a:endParaRPr lang="ru-RU" sz="2400" dirty="0"/>
          </a:p>
        </p:txBody>
      </p:sp>
    </p:spTree>
    <p:extLst>
      <p:ext uri="{BB962C8B-B14F-4D97-AF65-F5344CB8AC3E}">
        <p14:creationId xmlns:p14="http://schemas.microsoft.com/office/powerpoint/2010/main" xmlns="" val="34175842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3967" y="624110"/>
            <a:ext cx="9930645" cy="5986552"/>
          </a:xfrm>
        </p:spPr>
        <p:txBody>
          <a:bodyPr>
            <a:noAutofit/>
          </a:bodyPr>
          <a:lstStyle/>
          <a:p>
            <a:r>
              <a:rPr lang="en-US" sz="2400" dirty="0" err="1"/>
              <a:t>Harakatdagi</a:t>
            </a:r>
            <a:r>
              <a:rPr lang="en-US" sz="2400" dirty="0"/>
              <a:t> </a:t>
            </a:r>
            <a:r>
              <a:rPr lang="en-US" sz="2400" dirty="0" err="1"/>
              <a:t>ishqalanishning</a:t>
            </a:r>
            <a:r>
              <a:rPr lang="en-US" sz="2400" dirty="0"/>
              <a:t> </a:t>
            </a:r>
            <a:r>
              <a:rPr lang="en-US" sz="2400" dirty="0" err="1"/>
              <a:t>quyidagi</a:t>
            </a:r>
            <a:r>
              <a:rPr lang="en-US" sz="2400" dirty="0"/>
              <a:t> </a:t>
            </a:r>
            <a:r>
              <a:rPr lang="en-US" sz="2400" dirty="0" err="1"/>
              <a:t>turlari</a:t>
            </a:r>
            <a:r>
              <a:rPr lang="en-US" sz="2400" dirty="0"/>
              <a:t> </a:t>
            </a:r>
            <a:r>
              <a:rPr lang="en-US" sz="2400" dirty="0" err="1"/>
              <a:t>bor</a:t>
            </a:r>
            <a:r>
              <a:rPr lang="en-US" sz="2400" dirty="0"/>
              <a:t>:</a:t>
            </a:r>
            <a:r>
              <a:rPr lang="en-US" sz="2400" b="1" dirty="0"/>
              <a:t> </a:t>
            </a:r>
            <a:r>
              <a:rPr lang="en-US" sz="2400" dirty="0"/>
              <a:t>1) </a:t>
            </a:r>
            <a:r>
              <a:rPr lang="en-US" sz="2400" dirty="0" err="1"/>
              <a:t>dumalanishdagi</a:t>
            </a:r>
            <a:r>
              <a:rPr lang="en-US" sz="2400" dirty="0"/>
              <a:t> </a:t>
            </a:r>
            <a:r>
              <a:rPr lang="en-US" sz="2400" dirty="0" err="1"/>
              <a:t>ishqalanish</a:t>
            </a:r>
            <a:r>
              <a:rPr lang="en-US" sz="2400" dirty="0"/>
              <a:t>; 2) </a:t>
            </a:r>
            <a:r>
              <a:rPr lang="en-US" sz="2400" dirty="0" err="1"/>
              <a:t>sirpanishdagi</a:t>
            </a:r>
            <a:r>
              <a:rPr lang="en-US" sz="2400" dirty="0"/>
              <a:t> </a:t>
            </a:r>
            <a:r>
              <a:rPr lang="en-US" sz="2400" dirty="0" err="1"/>
              <a:t>ishqalanish</a:t>
            </a:r>
            <a:r>
              <a:rPr lang="en-US" sz="2400" dirty="0"/>
              <a:t>; 3) </a:t>
            </a:r>
            <a:r>
              <a:rPr lang="en-US" sz="2400" dirty="0" err="1"/>
              <a:t>sirpanib</a:t>
            </a:r>
            <a:r>
              <a:rPr lang="en-US" sz="2400" dirty="0"/>
              <a:t> </a:t>
            </a:r>
            <a:r>
              <a:rPr lang="en-US" sz="2400" dirty="0" err="1"/>
              <a:t>dumalanishdagi</a:t>
            </a:r>
            <a:r>
              <a:rPr lang="en-US" sz="2400" dirty="0"/>
              <a:t> </a:t>
            </a:r>
            <a:r>
              <a:rPr lang="en-US" sz="2400" dirty="0" err="1"/>
              <a:t>ishqalanish</a:t>
            </a:r>
            <a:r>
              <a:rPr lang="en-US" sz="2400" dirty="0"/>
              <a:t>.</a:t>
            </a:r>
            <a:r>
              <a:rPr lang="ru-RU" sz="2400" dirty="0"/>
              <a:t/>
            </a:r>
            <a:br>
              <a:rPr lang="ru-RU" sz="2400" dirty="0"/>
            </a:br>
            <a:r>
              <a:rPr lang="en-US" sz="2400" dirty="0" err="1"/>
              <a:t>Moylanish</a:t>
            </a:r>
            <a:r>
              <a:rPr lang="en-US" sz="2400" dirty="0"/>
              <a:t> </a:t>
            </a:r>
            <a:r>
              <a:rPr lang="en-US" sz="2400" dirty="0" err="1"/>
              <a:t>mavjudligiga</a:t>
            </a:r>
            <a:r>
              <a:rPr lang="en-US" sz="2400" dirty="0"/>
              <a:t> k</a:t>
            </a:r>
            <a:r>
              <a:rPr lang="ru-RU" sz="2400" dirty="0"/>
              <a:t>о</a:t>
            </a:r>
            <a:r>
              <a:rPr lang="en-US" sz="2400" dirty="0"/>
              <a:t>‘</a:t>
            </a:r>
            <a:r>
              <a:rPr lang="en-US" sz="2400" dirty="0" err="1"/>
              <a:t>ra</a:t>
            </a:r>
            <a:r>
              <a:rPr lang="en-US" sz="2400" dirty="0"/>
              <a:t> </a:t>
            </a:r>
            <a:r>
              <a:rPr lang="en-US" sz="2400" dirty="0" err="1"/>
              <a:t>ishqalanishning</a:t>
            </a:r>
            <a:r>
              <a:rPr lang="en-US" sz="2400" dirty="0"/>
              <a:t> </a:t>
            </a:r>
            <a:r>
              <a:rPr lang="en-US" sz="2400" dirty="0" err="1"/>
              <a:t>quyidagi</a:t>
            </a:r>
            <a:r>
              <a:rPr lang="en-US" sz="2400" dirty="0"/>
              <a:t> </a:t>
            </a:r>
            <a:r>
              <a:rPr lang="en-US" sz="2400" dirty="0" err="1"/>
              <a:t>turlar</a:t>
            </a:r>
            <a:r>
              <a:rPr lang="en-US" sz="2400" dirty="0"/>
              <a:t> </a:t>
            </a:r>
            <a:r>
              <a:rPr lang="en-US" sz="2400" dirty="0" err="1"/>
              <a:t>bor</a:t>
            </a:r>
            <a:r>
              <a:rPr lang="en-US" sz="2400" dirty="0"/>
              <a:t>: 1) </a:t>
            </a:r>
            <a:r>
              <a:rPr lang="en-US" sz="2400" dirty="0" err="1"/>
              <a:t>moysiz</a:t>
            </a:r>
            <a:r>
              <a:rPr lang="en-US" sz="2400" dirty="0"/>
              <a:t> (</a:t>
            </a:r>
            <a:r>
              <a:rPr lang="en-US" sz="2400" dirty="0" err="1"/>
              <a:t>quruq</a:t>
            </a:r>
            <a:r>
              <a:rPr lang="en-US" sz="2400" dirty="0"/>
              <a:t>) </a:t>
            </a:r>
            <a:r>
              <a:rPr lang="en-US" sz="2400" dirty="0" err="1"/>
              <a:t>ishqalanish</a:t>
            </a:r>
            <a:r>
              <a:rPr lang="en-US" sz="2400" dirty="0"/>
              <a:t>; 2) </a:t>
            </a:r>
            <a:r>
              <a:rPr lang="en-US" sz="2400" dirty="0" err="1"/>
              <a:t>chegaraviy</a:t>
            </a:r>
            <a:r>
              <a:rPr lang="en-US" sz="2400" dirty="0"/>
              <a:t> </a:t>
            </a:r>
            <a:r>
              <a:rPr lang="en-US" sz="2400" dirty="0" err="1"/>
              <a:t>ishqalanish</a:t>
            </a:r>
            <a:r>
              <a:rPr lang="en-US" sz="2400" dirty="0"/>
              <a:t>; </a:t>
            </a:r>
            <a:r>
              <a:rPr lang="en-US" sz="2400" dirty="0" err="1"/>
              <a:t>suyuqlikli</a:t>
            </a:r>
            <a:r>
              <a:rPr lang="en-US" sz="2400" dirty="0"/>
              <a:t> </a:t>
            </a:r>
            <a:r>
              <a:rPr lang="en-US" sz="2400" dirty="0" err="1"/>
              <a:t>ishqalanish</a:t>
            </a:r>
            <a:r>
              <a:rPr lang="en-US" sz="2400" dirty="0"/>
              <a:t>.</a:t>
            </a:r>
            <a:r>
              <a:rPr lang="ru-RU" sz="2400" dirty="0"/>
              <a:t/>
            </a:r>
            <a:br>
              <a:rPr lang="ru-RU" sz="2400" dirty="0"/>
            </a:br>
            <a:r>
              <a:rPr lang="en-US" sz="2400" dirty="0" err="1"/>
              <a:t>Ishqalanishning</a:t>
            </a:r>
            <a:r>
              <a:rPr lang="en-US" sz="2400" dirty="0"/>
              <a:t> </a:t>
            </a:r>
            <a:r>
              <a:rPr lang="en-US" sz="2400" dirty="0" err="1"/>
              <a:t>yuqorida</a:t>
            </a:r>
            <a:r>
              <a:rPr lang="en-US" sz="2400" dirty="0"/>
              <a:t> k</a:t>
            </a:r>
            <a:r>
              <a:rPr lang="ru-RU" sz="2400" dirty="0"/>
              <a:t>о</a:t>
            </a:r>
            <a:r>
              <a:rPr lang="en-US" sz="2400" dirty="0"/>
              <a:t>‘</a:t>
            </a:r>
            <a:r>
              <a:rPr lang="en-US" sz="2400" dirty="0" err="1"/>
              <a:t>rsatilgan</a:t>
            </a:r>
            <a:r>
              <a:rPr lang="en-US" sz="2400" dirty="0"/>
              <a:t> </a:t>
            </a:r>
            <a:r>
              <a:rPr lang="en-US" sz="2400" dirty="0" err="1"/>
              <a:t>barcha</a:t>
            </a:r>
            <a:r>
              <a:rPr lang="en-US" sz="2400" dirty="0"/>
              <a:t> </a:t>
            </a:r>
            <a:r>
              <a:rPr lang="en-US" sz="2400" dirty="0" err="1"/>
              <a:t>turlari</a:t>
            </a:r>
            <a:r>
              <a:rPr lang="en-US" sz="2400" dirty="0"/>
              <a:t> </a:t>
            </a:r>
            <a:r>
              <a:rPr lang="en-US" sz="2400" dirty="0" err="1"/>
              <a:t>detallar</a:t>
            </a:r>
            <a:r>
              <a:rPr lang="en-US" sz="2400" dirty="0"/>
              <a:t> </a:t>
            </a:r>
            <a:r>
              <a:rPr lang="en-US" sz="2400" dirty="0" err="1"/>
              <a:t>va</a:t>
            </a:r>
            <a:r>
              <a:rPr lang="en-US" sz="2400" dirty="0"/>
              <a:t> </a:t>
            </a:r>
            <a:r>
              <a:rPr lang="en-US" sz="2400" dirty="0" err="1"/>
              <a:t>ular</a:t>
            </a:r>
            <a:r>
              <a:rPr lang="en-US" sz="2400" dirty="0"/>
              <a:t> </a:t>
            </a:r>
            <a:r>
              <a:rPr lang="en-US" sz="2400" dirty="0" err="1"/>
              <a:t>tutashmalarining</a:t>
            </a:r>
            <a:r>
              <a:rPr lang="en-US" sz="2400" dirty="0"/>
              <a:t> </a:t>
            </a:r>
            <a:r>
              <a:rPr lang="en-US" sz="2400" dirty="0" err="1"/>
              <a:t>ishida</a:t>
            </a:r>
            <a:r>
              <a:rPr lang="en-US" sz="2400" dirty="0"/>
              <a:t> </a:t>
            </a:r>
            <a:r>
              <a:rPr lang="en-US" sz="2400" dirty="0" err="1"/>
              <a:t>biror</a:t>
            </a:r>
            <a:r>
              <a:rPr lang="en-US" sz="2400" dirty="0"/>
              <a:t> </a:t>
            </a:r>
            <a:r>
              <a:rPr lang="en-US" sz="2400" dirty="0" err="1"/>
              <a:t>darajada</a:t>
            </a:r>
            <a:r>
              <a:rPr lang="en-US" sz="2400" dirty="0"/>
              <a:t> </a:t>
            </a:r>
            <a:r>
              <a:rPr lang="en-US" sz="2400" dirty="0" err="1"/>
              <a:t>sodir</a:t>
            </a:r>
            <a:r>
              <a:rPr lang="en-US" sz="2400" dirty="0"/>
              <a:t> b</a:t>
            </a:r>
            <a:r>
              <a:rPr lang="ru-RU" sz="2400" dirty="0"/>
              <a:t>о</a:t>
            </a:r>
            <a:r>
              <a:rPr lang="en-US" sz="2400" dirty="0"/>
              <a:t>‘lib, </a:t>
            </a:r>
            <a:r>
              <a:rPr lang="en-US" sz="2400" dirty="0" err="1"/>
              <a:t>yeyilishga</a:t>
            </a:r>
            <a:r>
              <a:rPr lang="en-US" sz="2400" dirty="0"/>
              <a:t> </a:t>
            </a:r>
            <a:r>
              <a:rPr lang="en-US" sz="2400" dirty="0" err="1"/>
              <a:t>olib</a:t>
            </a:r>
            <a:r>
              <a:rPr lang="en-US" sz="2400" dirty="0"/>
              <a:t>  </a:t>
            </a:r>
            <a:r>
              <a:rPr lang="en-US" sz="2400" dirty="0" err="1"/>
              <a:t>keladi</a:t>
            </a:r>
            <a:r>
              <a:rPr lang="en-US" sz="2400" dirty="0"/>
              <a:t>.</a:t>
            </a:r>
            <a:r>
              <a:rPr lang="ru-RU" sz="2400" dirty="0"/>
              <a:t/>
            </a:r>
            <a:br>
              <a:rPr lang="ru-RU" sz="2400" dirty="0"/>
            </a:br>
            <a:r>
              <a:rPr lang="en-US" sz="2400" dirty="0" err="1"/>
              <a:t>Yeyilishning</a:t>
            </a:r>
            <a:r>
              <a:rPr lang="en-US" sz="2400" dirty="0"/>
              <a:t> </a:t>
            </a:r>
            <a:r>
              <a:rPr lang="en-US" sz="2400" dirty="0" err="1"/>
              <a:t>quyidagi</a:t>
            </a:r>
            <a:r>
              <a:rPr lang="en-US" sz="2400" dirty="0"/>
              <a:t> </a:t>
            </a:r>
            <a:r>
              <a:rPr lang="en-US" sz="2400" dirty="0" err="1"/>
              <a:t>asosiy</a:t>
            </a:r>
            <a:r>
              <a:rPr lang="en-US" sz="2400" dirty="0"/>
              <a:t> </a:t>
            </a:r>
            <a:r>
              <a:rPr lang="en-US" sz="2400" dirty="0" err="1"/>
              <a:t>turlari</a:t>
            </a:r>
            <a:r>
              <a:rPr lang="en-US" sz="2400" dirty="0"/>
              <a:t> </a:t>
            </a:r>
            <a:r>
              <a:rPr lang="en-US" sz="2400" dirty="0" err="1"/>
              <a:t>bor</a:t>
            </a:r>
            <a:r>
              <a:rPr lang="en-US" sz="2400" dirty="0"/>
              <a:t>: 1) </a:t>
            </a:r>
            <a:r>
              <a:rPr lang="en-US" sz="2400" dirty="0" err="1"/>
              <a:t>mexanikaviy</a:t>
            </a:r>
            <a:r>
              <a:rPr lang="en-US" sz="2400" dirty="0"/>
              <a:t>; 2) </a:t>
            </a:r>
            <a:r>
              <a:rPr lang="en-US" sz="2400" dirty="0" err="1"/>
              <a:t>molekulyar-mexanikaviy</a:t>
            </a:r>
            <a:r>
              <a:rPr lang="en-US" sz="2400" dirty="0"/>
              <a:t>;  3)   </a:t>
            </a:r>
            <a:r>
              <a:rPr lang="en-US" sz="2400" dirty="0" err="1"/>
              <a:t>korrozion-mexanikaviy</a:t>
            </a:r>
            <a:r>
              <a:rPr lang="en-US" sz="2400" dirty="0"/>
              <a:t>.</a:t>
            </a:r>
            <a:r>
              <a:rPr lang="ru-RU" sz="2400" dirty="0"/>
              <a:t/>
            </a:r>
            <a:br>
              <a:rPr lang="ru-RU" sz="2400" dirty="0"/>
            </a:br>
            <a:r>
              <a:rPr lang="en-US" sz="2400" dirty="0" err="1"/>
              <a:t>Mexanik</a:t>
            </a:r>
            <a:r>
              <a:rPr lang="en-US" sz="2400" dirty="0"/>
              <a:t> </a:t>
            </a:r>
            <a:r>
              <a:rPr lang="en-US" sz="2400" dirty="0" err="1"/>
              <a:t>yeyilish</a:t>
            </a:r>
            <a:r>
              <a:rPr lang="en-US" sz="2400" dirty="0"/>
              <a:t> </a:t>
            </a:r>
            <a:r>
              <a:rPr lang="en-US" sz="2400" dirty="0" err="1"/>
              <a:t>mexanik</a:t>
            </a:r>
            <a:r>
              <a:rPr lang="en-US" sz="2400" dirty="0"/>
              <a:t> </a:t>
            </a:r>
            <a:r>
              <a:rPr lang="en-US" sz="2400" dirty="0" err="1"/>
              <a:t>ta’sirlar</a:t>
            </a:r>
            <a:r>
              <a:rPr lang="en-US" sz="2400" dirty="0"/>
              <a:t> </a:t>
            </a:r>
            <a:r>
              <a:rPr lang="en-US" sz="2400" dirty="0" err="1"/>
              <a:t>natijasida</a:t>
            </a:r>
            <a:r>
              <a:rPr lang="en-US" sz="2400" dirty="0"/>
              <a:t> </a:t>
            </a:r>
            <a:r>
              <a:rPr lang="en-US" sz="2400" dirty="0" err="1"/>
              <a:t>sodir</a:t>
            </a:r>
            <a:r>
              <a:rPr lang="en-US" sz="2400" dirty="0"/>
              <a:t> b</a:t>
            </a:r>
            <a:r>
              <a:rPr lang="ru-RU" sz="2400" dirty="0"/>
              <a:t>о</a:t>
            </a:r>
            <a:r>
              <a:rPr lang="en-US" sz="2400" dirty="0"/>
              <a:t>‘</a:t>
            </a:r>
            <a:r>
              <a:rPr lang="en-US" sz="2400" dirty="0" err="1"/>
              <a:t>ladi</a:t>
            </a:r>
            <a:r>
              <a:rPr lang="en-US" sz="2400" dirty="0"/>
              <a:t>.</a:t>
            </a:r>
            <a:r>
              <a:rPr lang="ru-RU" sz="2400" dirty="0"/>
              <a:t/>
            </a:r>
            <a:br>
              <a:rPr lang="ru-RU" sz="2400" dirty="0"/>
            </a:br>
            <a:r>
              <a:rPr lang="en-US" sz="2400" dirty="0" err="1"/>
              <a:t>Molekulyar-mexanik</a:t>
            </a:r>
            <a:r>
              <a:rPr lang="en-US" sz="2400" dirty="0"/>
              <a:t> </a:t>
            </a:r>
            <a:r>
              <a:rPr lang="en-US" sz="2400" dirty="0" err="1"/>
              <a:t>yeyilish</a:t>
            </a:r>
            <a:r>
              <a:rPr lang="en-US" sz="2400" dirty="0"/>
              <a:t> </a:t>
            </a:r>
            <a:r>
              <a:rPr lang="en-US" sz="2400" dirty="0" err="1"/>
              <a:t>tashqi</a:t>
            </a:r>
            <a:r>
              <a:rPr lang="en-US" sz="2400" dirty="0"/>
              <a:t> </a:t>
            </a:r>
            <a:r>
              <a:rPr lang="en-US" sz="2400" dirty="0" err="1"/>
              <a:t>mexanika­viy</a:t>
            </a:r>
            <a:r>
              <a:rPr lang="en-US" sz="2400" dirty="0"/>
              <a:t> </a:t>
            </a:r>
            <a:r>
              <a:rPr lang="en-US" sz="2400" dirty="0" err="1"/>
              <a:t>va</a:t>
            </a:r>
            <a:r>
              <a:rPr lang="en-US" sz="2400" dirty="0"/>
              <a:t> </a:t>
            </a:r>
            <a:r>
              <a:rPr lang="en-US" sz="2400" dirty="0" err="1"/>
              <a:t>molekulyar</a:t>
            </a:r>
            <a:r>
              <a:rPr lang="en-US" sz="2400" dirty="0"/>
              <a:t> </a:t>
            </a:r>
            <a:r>
              <a:rPr lang="en-US" sz="2400" dirty="0" err="1"/>
              <a:t>kuchlarning</a:t>
            </a:r>
            <a:r>
              <a:rPr lang="en-US" sz="2400" dirty="0"/>
              <a:t> </a:t>
            </a:r>
            <a:r>
              <a:rPr lang="en-US" sz="2400" dirty="0" err="1"/>
              <a:t>birgalikdagi</a:t>
            </a:r>
            <a:r>
              <a:rPr lang="en-US" sz="2400" dirty="0"/>
              <a:t> </a:t>
            </a:r>
            <a:r>
              <a:rPr lang="en-US" sz="2400" dirty="0" err="1"/>
              <a:t>ta’siri</a:t>
            </a:r>
            <a:r>
              <a:rPr lang="en-US" sz="2400" dirty="0"/>
              <a:t> </a:t>
            </a:r>
            <a:r>
              <a:rPr lang="en-US" sz="2400" dirty="0" err="1"/>
              <a:t>natijasida</a:t>
            </a:r>
            <a:r>
              <a:rPr lang="en-US" sz="2400" dirty="0"/>
              <a:t> </a:t>
            </a:r>
            <a:r>
              <a:rPr lang="en-US" sz="2400" dirty="0" err="1"/>
              <a:t>so­dir</a:t>
            </a:r>
            <a:r>
              <a:rPr lang="en-US" sz="2400" dirty="0"/>
              <a:t> b</a:t>
            </a:r>
            <a:r>
              <a:rPr lang="ru-RU" sz="2400" dirty="0"/>
              <a:t>о</a:t>
            </a:r>
            <a:r>
              <a:rPr lang="en-US" sz="2400" dirty="0"/>
              <a:t>‘</a:t>
            </a:r>
            <a:r>
              <a:rPr lang="en-US" sz="2400" dirty="0" err="1"/>
              <a:t>ladi</a:t>
            </a:r>
            <a:r>
              <a:rPr lang="en-US" sz="2400" dirty="0"/>
              <a:t>.</a:t>
            </a:r>
            <a:r>
              <a:rPr lang="ru-RU" sz="2400" dirty="0"/>
              <a:t/>
            </a:r>
            <a:br>
              <a:rPr lang="ru-RU" sz="2400" dirty="0"/>
            </a:br>
            <a:r>
              <a:rPr lang="en-US" sz="2400" dirty="0" err="1"/>
              <a:t>Korrozion-mexanik</a:t>
            </a:r>
            <a:r>
              <a:rPr lang="en-US" sz="2400" dirty="0"/>
              <a:t> </a:t>
            </a:r>
            <a:r>
              <a:rPr lang="en-US" sz="2400" dirty="0" err="1"/>
              <a:t>yeyilish</a:t>
            </a:r>
            <a:r>
              <a:rPr lang="en-US" sz="2400" dirty="0"/>
              <a:t> </a:t>
            </a:r>
            <a:r>
              <a:rPr lang="en-US" sz="2400" dirty="0" err="1"/>
              <a:t>muhit</a:t>
            </a:r>
            <a:r>
              <a:rPr lang="en-US" sz="2400" dirty="0"/>
              <a:t> </a:t>
            </a:r>
            <a:r>
              <a:rPr lang="en-US" sz="2400" dirty="0" err="1"/>
              <a:t>bilan</a:t>
            </a:r>
            <a:r>
              <a:rPr lang="en-US" sz="2400" dirty="0"/>
              <a:t> </a:t>
            </a:r>
            <a:r>
              <a:rPr lang="ru-RU" sz="2400" dirty="0"/>
              <a:t>о</a:t>
            </a:r>
            <a:r>
              <a:rPr lang="en-US" sz="2400" dirty="0"/>
              <a:t>‘</a:t>
            </a:r>
            <a:r>
              <a:rPr lang="en-US" sz="2400" dirty="0" err="1"/>
              <a:t>zaro</a:t>
            </a:r>
            <a:r>
              <a:rPr lang="en-US" sz="2400" dirty="0"/>
              <a:t> </a:t>
            </a:r>
            <a:r>
              <a:rPr lang="en-US" sz="2400" dirty="0" err="1"/>
              <a:t>ximiyaviy</a:t>
            </a:r>
            <a:r>
              <a:rPr lang="en-US" sz="2400" dirty="0"/>
              <a:t> </a:t>
            </a:r>
            <a:r>
              <a:rPr lang="en-US" sz="2400" dirty="0" err="1"/>
              <a:t>ta’sirga</a:t>
            </a:r>
            <a:r>
              <a:rPr lang="en-US" sz="2400" dirty="0"/>
              <a:t> </a:t>
            </a:r>
            <a:r>
              <a:rPr lang="en-US" sz="2400" dirty="0" err="1"/>
              <a:t>kirgan</a:t>
            </a:r>
            <a:r>
              <a:rPr lang="en-US" sz="2400" dirty="0"/>
              <a:t> </a:t>
            </a:r>
            <a:r>
              <a:rPr lang="en-US" sz="2400" dirty="0" err="1"/>
              <a:t>materialning</a:t>
            </a:r>
            <a:r>
              <a:rPr lang="en-US" sz="2400" dirty="0"/>
              <a:t> </a:t>
            </a:r>
            <a:r>
              <a:rPr lang="en-US" sz="2400" dirty="0" err="1"/>
              <a:t>ishqalanishida</a:t>
            </a:r>
            <a:r>
              <a:rPr lang="en-US" sz="2400" dirty="0"/>
              <a:t> </a:t>
            </a:r>
            <a:r>
              <a:rPr lang="en-US" sz="2400" dirty="0" err="1"/>
              <a:t>sodir</a:t>
            </a:r>
            <a:r>
              <a:rPr lang="en-US" sz="2400" dirty="0"/>
              <a:t> b</a:t>
            </a:r>
            <a:r>
              <a:rPr lang="ru-RU" sz="2400" dirty="0"/>
              <a:t>о</a:t>
            </a:r>
            <a:r>
              <a:rPr lang="en-US" sz="2400" dirty="0"/>
              <a:t>‘</a:t>
            </a:r>
            <a:r>
              <a:rPr lang="en-US" sz="2400" dirty="0" err="1"/>
              <a:t>ladi</a:t>
            </a:r>
            <a:r>
              <a:rPr lang="en-US" sz="2400" dirty="0"/>
              <a:t>.</a:t>
            </a:r>
            <a:endParaRPr lang="ru-RU" sz="2400" dirty="0"/>
          </a:p>
        </p:txBody>
      </p:sp>
    </p:spTree>
    <p:extLst>
      <p:ext uri="{BB962C8B-B14F-4D97-AF65-F5344CB8AC3E}">
        <p14:creationId xmlns:p14="http://schemas.microsoft.com/office/powerpoint/2010/main" xmlns="" val="1762493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8939" y="714052"/>
            <a:ext cx="9780743" cy="5956572"/>
          </a:xfrm>
        </p:spPr>
        <p:txBody>
          <a:bodyPr>
            <a:noAutofit/>
          </a:bodyPr>
          <a:lstStyle/>
          <a:p>
            <a:r>
              <a:rPr lang="uz-Latn-UZ" sz="2400" dirty="0" smtClean="0"/>
              <a:t>    </a:t>
            </a:r>
            <a:r>
              <a:rPr lang="en-US" sz="2400" dirty="0" err="1" smtClean="0"/>
              <a:t>Yeyilishning</a:t>
            </a:r>
            <a:r>
              <a:rPr lang="en-US" sz="2400" dirty="0" smtClean="0"/>
              <a:t> </a:t>
            </a:r>
            <a:r>
              <a:rPr lang="en-US" sz="2400" dirty="0" err="1"/>
              <a:t>eng</a:t>
            </a:r>
            <a:r>
              <a:rPr lang="en-US" sz="2400" dirty="0"/>
              <a:t> k</a:t>
            </a:r>
            <a:r>
              <a:rPr lang="ru-RU" sz="2400" dirty="0"/>
              <a:t>о</a:t>
            </a:r>
            <a:r>
              <a:rPr lang="en-US" sz="2400" dirty="0"/>
              <a:t>‘p </a:t>
            </a:r>
            <a:r>
              <a:rPr lang="en-US" sz="2400" dirty="0" err="1"/>
              <a:t>tarqalgan</a:t>
            </a:r>
            <a:r>
              <a:rPr lang="en-US" sz="2400" dirty="0"/>
              <a:t> </a:t>
            </a:r>
            <a:r>
              <a:rPr lang="en-US" sz="2400" dirty="0" err="1"/>
              <a:t>turi</a:t>
            </a:r>
            <a:r>
              <a:rPr lang="en-US" sz="2400" dirty="0"/>
              <a:t> </a:t>
            </a:r>
            <a:r>
              <a:rPr lang="en-US" sz="2400" dirty="0" err="1"/>
              <a:t>mexanikaviy</a:t>
            </a:r>
            <a:r>
              <a:rPr lang="en-US" sz="2400" dirty="0"/>
              <a:t> </a:t>
            </a:r>
            <a:r>
              <a:rPr lang="en-US" sz="2400" dirty="0" err="1"/>
              <a:t>yeyilishdir</a:t>
            </a:r>
            <a:r>
              <a:rPr lang="en-US" sz="2400" dirty="0"/>
              <a:t>. </a:t>
            </a:r>
            <a:r>
              <a:rPr lang="en-US" sz="2400" dirty="0" err="1"/>
              <a:t>Uning</a:t>
            </a:r>
            <a:r>
              <a:rPr lang="en-US" sz="2400" dirty="0"/>
              <a:t> </a:t>
            </a:r>
            <a:r>
              <a:rPr lang="en-US" sz="2400" dirty="0" err="1"/>
              <a:t>quyidagi</a:t>
            </a:r>
            <a:r>
              <a:rPr lang="en-US" sz="2400" dirty="0"/>
              <a:t> </a:t>
            </a:r>
            <a:r>
              <a:rPr lang="en-US" sz="2400" dirty="0" err="1"/>
              <a:t>turlari</a:t>
            </a:r>
            <a:r>
              <a:rPr lang="en-US" sz="2400" dirty="0"/>
              <a:t> </a:t>
            </a:r>
            <a:r>
              <a:rPr lang="en-US" sz="2400" dirty="0" err="1"/>
              <a:t>bor</a:t>
            </a:r>
            <a:r>
              <a:rPr lang="en-US" sz="2400" dirty="0"/>
              <a:t>: a) </a:t>
            </a:r>
            <a:r>
              <a:rPr lang="en-US" sz="2400" dirty="0" err="1"/>
              <a:t>qattiq</a:t>
            </a:r>
            <a:r>
              <a:rPr lang="en-US" sz="2400" dirty="0"/>
              <a:t> </a:t>
            </a:r>
            <a:r>
              <a:rPr lang="en-US" sz="2400" dirty="0" err="1"/>
              <a:t>jism</a:t>
            </a:r>
            <a:r>
              <a:rPr lang="en-US" sz="2400" dirty="0"/>
              <a:t> </a:t>
            </a:r>
            <a:r>
              <a:rPr lang="en-US" sz="2400" dirty="0" err="1"/>
              <a:t>yoki</a:t>
            </a:r>
            <a:r>
              <a:rPr lang="en-US" sz="2400" dirty="0"/>
              <a:t> </a:t>
            </a:r>
            <a:r>
              <a:rPr lang="en-US" sz="2400" dirty="0" err="1"/>
              <a:t>zarrachalarning</a:t>
            </a:r>
            <a:r>
              <a:rPr lang="en-US" sz="2400" dirty="0"/>
              <a:t> </a:t>
            </a:r>
            <a:r>
              <a:rPr lang="en-US" sz="2400" dirty="0" err="1"/>
              <a:t>qirqishi</a:t>
            </a:r>
            <a:r>
              <a:rPr lang="en-US" sz="2400" dirty="0"/>
              <a:t> </a:t>
            </a:r>
            <a:r>
              <a:rPr lang="en-US" sz="2400" dirty="0" err="1"/>
              <a:t>yoki</a:t>
            </a:r>
            <a:r>
              <a:rPr lang="en-US" sz="2400" dirty="0"/>
              <a:t> </a:t>
            </a:r>
            <a:r>
              <a:rPr lang="en-US" sz="2400" dirty="0" err="1"/>
              <a:t>tirnashi</a:t>
            </a:r>
            <a:r>
              <a:rPr lang="en-US" sz="2400" dirty="0"/>
              <a:t> </a:t>
            </a:r>
            <a:r>
              <a:rPr lang="en-US" sz="2400" dirty="0" err="1"/>
              <a:t>natijasida</a:t>
            </a:r>
            <a:r>
              <a:rPr lang="en-US" sz="2400" dirty="0"/>
              <a:t> </a:t>
            </a:r>
            <a:r>
              <a:rPr lang="en-US" sz="2400" dirty="0" err="1"/>
              <a:t>abraziv</a:t>
            </a:r>
            <a:r>
              <a:rPr lang="en-US" sz="2400" dirty="0"/>
              <a:t> -</a:t>
            </a:r>
            <a:r>
              <a:rPr lang="en-US" sz="2400" dirty="0" err="1"/>
              <a:t>mexanikaviy</a:t>
            </a:r>
            <a:r>
              <a:rPr lang="en-US" sz="2400" dirty="0"/>
              <a:t> </a:t>
            </a:r>
            <a:r>
              <a:rPr lang="en-US" sz="2400" dirty="0" err="1"/>
              <a:t>yeyilish</a:t>
            </a:r>
            <a:r>
              <a:rPr lang="en-US" sz="2400" dirty="0"/>
              <a:t>; b) </a:t>
            </a:r>
            <a:r>
              <a:rPr lang="en-US" sz="2400" dirty="0" err="1"/>
              <a:t>suyuqlik</a:t>
            </a:r>
            <a:r>
              <a:rPr lang="en-US" sz="2400" dirty="0"/>
              <a:t> </a:t>
            </a:r>
            <a:r>
              <a:rPr lang="en-US" sz="2400" dirty="0" err="1"/>
              <a:t>oqimidagi</a:t>
            </a:r>
            <a:r>
              <a:rPr lang="en-US" sz="2400" dirty="0"/>
              <a:t> </a:t>
            </a:r>
            <a:r>
              <a:rPr lang="en-US" sz="2400" dirty="0" err="1"/>
              <a:t>qattiq</a:t>
            </a:r>
            <a:r>
              <a:rPr lang="en-US" sz="2400" dirty="0"/>
              <a:t> </a:t>
            </a:r>
            <a:r>
              <a:rPr lang="en-US" sz="2400" dirty="0" err="1"/>
              <a:t>jism</a:t>
            </a:r>
            <a:r>
              <a:rPr lang="en-US" sz="2400" dirty="0"/>
              <a:t> </a:t>
            </a:r>
            <a:r>
              <a:rPr lang="en-US" sz="2400" dirty="0" err="1"/>
              <a:t>yoki</a:t>
            </a:r>
            <a:r>
              <a:rPr lang="en-US" sz="2400" dirty="0"/>
              <a:t> </a:t>
            </a:r>
            <a:r>
              <a:rPr lang="en-US" sz="2400" dirty="0" err="1"/>
              <a:t>zarrachalarning</a:t>
            </a:r>
            <a:r>
              <a:rPr lang="en-US" sz="2400" dirty="0"/>
              <a:t> </a:t>
            </a:r>
            <a:r>
              <a:rPr lang="en-US" sz="2400" dirty="0" err="1"/>
              <a:t>ta’sirida</a:t>
            </a:r>
            <a:r>
              <a:rPr lang="en-US" sz="2400" dirty="0"/>
              <a:t> </a:t>
            </a:r>
            <a:r>
              <a:rPr lang="en-US" sz="2400" dirty="0" err="1"/>
              <a:t>so­dir</a:t>
            </a:r>
            <a:r>
              <a:rPr lang="en-US" sz="2400" dirty="0"/>
              <a:t> b</a:t>
            </a:r>
            <a:r>
              <a:rPr lang="ru-RU" sz="2400" dirty="0"/>
              <a:t>о</a:t>
            </a:r>
            <a:r>
              <a:rPr lang="en-US" sz="2400" dirty="0"/>
              <a:t>‘</a:t>
            </a:r>
            <a:r>
              <a:rPr lang="en-US" sz="2400" dirty="0" err="1"/>
              <a:t>ladigan</a:t>
            </a:r>
            <a:r>
              <a:rPr lang="en-US" sz="2400" dirty="0"/>
              <a:t> </a:t>
            </a:r>
            <a:r>
              <a:rPr lang="en-US" sz="2400" dirty="0" err="1"/>
              <a:t>gidroabraziv</a:t>
            </a:r>
            <a:r>
              <a:rPr lang="en-US" sz="2400" dirty="0"/>
              <a:t> </a:t>
            </a:r>
            <a:r>
              <a:rPr lang="en-US" sz="2400" dirty="0" err="1"/>
              <a:t>yeyilish</a:t>
            </a:r>
            <a:r>
              <a:rPr lang="en-US" sz="2400" dirty="0"/>
              <a:t>; v) </a:t>
            </a:r>
            <a:r>
              <a:rPr lang="en-US" sz="2400" dirty="0" err="1"/>
              <a:t>gaz</a:t>
            </a:r>
            <a:r>
              <a:rPr lang="en-US" sz="2400" dirty="0"/>
              <a:t> </a:t>
            </a:r>
            <a:r>
              <a:rPr lang="en-US" sz="2400" dirty="0" err="1"/>
              <a:t>oqimidagi</a:t>
            </a:r>
            <a:r>
              <a:rPr lang="en-US" sz="2400" dirty="0"/>
              <a:t> </a:t>
            </a:r>
            <a:r>
              <a:rPr lang="en-US" sz="2400" dirty="0" err="1"/>
              <a:t>qattiq</a:t>
            </a:r>
            <a:r>
              <a:rPr lang="en-US" sz="2400" dirty="0"/>
              <a:t> </a:t>
            </a:r>
            <a:r>
              <a:rPr lang="en-US" sz="2400" dirty="0" err="1"/>
              <a:t>jism</a:t>
            </a:r>
            <a:r>
              <a:rPr lang="en-US" sz="2400" dirty="0"/>
              <a:t> </a:t>
            </a:r>
            <a:r>
              <a:rPr lang="en-US" sz="2400" dirty="0" err="1"/>
              <a:t>yoki</a:t>
            </a:r>
            <a:r>
              <a:rPr lang="en-US" sz="2400" dirty="0"/>
              <a:t> </a:t>
            </a:r>
            <a:r>
              <a:rPr lang="en-US" sz="2400" dirty="0" err="1"/>
              <a:t>zarrachalarning</a:t>
            </a:r>
            <a:r>
              <a:rPr lang="en-US" sz="2400" dirty="0"/>
              <a:t> </a:t>
            </a:r>
            <a:r>
              <a:rPr lang="en-US" sz="2400" dirty="0" err="1"/>
              <a:t>ta’sirida</a:t>
            </a:r>
            <a:r>
              <a:rPr lang="en-US" sz="2400" dirty="0"/>
              <a:t> </a:t>
            </a:r>
            <a:r>
              <a:rPr lang="en-US" sz="2400" dirty="0" err="1"/>
              <a:t>sodir</a:t>
            </a:r>
            <a:r>
              <a:rPr lang="en-US" sz="2400" dirty="0"/>
              <a:t> </a:t>
            </a:r>
            <a:r>
              <a:rPr lang="en-US" sz="2400" dirty="0" err="1"/>
              <a:t>buladigan</a:t>
            </a:r>
            <a:r>
              <a:rPr lang="en-US" sz="2400" dirty="0"/>
              <a:t> </a:t>
            </a:r>
            <a:r>
              <a:rPr lang="en-US" sz="2400" dirty="0" err="1"/>
              <a:t>gazoabraziv</a:t>
            </a:r>
            <a:r>
              <a:rPr lang="en-US" sz="2400" dirty="0"/>
              <a:t> </a:t>
            </a:r>
            <a:r>
              <a:rPr lang="en-US" sz="2400" dirty="0" err="1"/>
              <a:t>yeyilish</a:t>
            </a:r>
            <a:r>
              <a:rPr lang="en-US" sz="2400" dirty="0"/>
              <a:t>; g) </a:t>
            </a:r>
            <a:r>
              <a:rPr lang="en-US" sz="2400" dirty="0" err="1"/>
              <a:t>detal</a:t>
            </a:r>
            <a:r>
              <a:rPr lang="en-US" sz="2400" dirty="0"/>
              <a:t> </a:t>
            </a:r>
            <a:r>
              <a:rPr lang="en-US" sz="2400" dirty="0" err="1"/>
              <a:t>sirtiga</a:t>
            </a:r>
            <a:r>
              <a:rPr lang="en-US" sz="2400" dirty="0"/>
              <a:t> </a:t>
            </a:r>
            <a:r>
              <a:rPr lang="en-US" sz="2400" dirty="0" err="1"/>
              <a:t>suyuqlik</a:t>
            </a:r>
            <a:r>
              <a:rPr lang="en-US" sz="2400" dirty="0"/>
              <a:t> </a:t>
            </a:r>
            <a:r>
              <a:rPr lang="en-US" sz="2400" dirty="0" err="1"/>
              <a:t>yoki</a:t>
            </a:r>
            <a:r>
              <a:rPr lang="en-US" sz="2400" dirty="0"/>
              <a:t> </a:t>
            </a:r>
            <a:r>
              <a:rPr lang="en-US" sz="2400" dirty="0" err="1"/>
              <a:t>gaz</a:t>
            </a:r>
            <a:r>
              <a:rPr lang="en-US" sz="2400" dirty="0"/>
              <a:t> </a:t>
            </a:r>
            <a:r>
              <a:rPr lang="en-US" sz="2400" dirty="0" err="1"/>
              <a:t>oqimi</a:t>
            </a:r>
            <a:r>
              <a:rPr lang="en-US" sz="2400" dirty="0"/>
              <a:t> k</a:t>
            </a:r>
            <a:r>
              <a:rPr lang="ru-RU" sz="2400" dirty="0"/>
              <a:t>о</a:t>
            </a:r>
            <a:r>
              <a:rPr lang="en-US" sz="2400" dirty="0"/>
              <a:t>‘</a:t>
            </a:r>
            <a:r>
              <a:rPr lang="en-US" sz="2400" dirty="0" err="1"/>
              <a:t>rsatadigan</a:t>
            </a:r>
            <a:r>
              <a:rPr lang="en-US" sz="2400" dirty="0"/>
              <a:t> </a:t>
            </a:r>
            <a:r>
              <a:rPr lang="en-US" sz="2400" dirty="0" err="1"/>
              <a:t>ta’sir</a:t>
            </a:r>
            <a:r>
              <a:rPr lang="en-US" sz="2400" dirty="0"/>
              <a:t> </a:t>
            </a:r>
            <a:r>
              <a:rPr lang="en-US" sz="2400" dirty="0" err="1"/>
              <a:t>nati­jasida</a:t>
            </a:r>
            <a:r>
              <a:rPr lang="en-US" sz="2400" dirty="0"/>
              <a:t> </a:t>
            </a:r>
            <a:r>
              <a:rPr lang="en-US" sz="2400" dirty="0" err="1"/>
              <a:t>sodir</a:t>
            </a:r>
            <a:r>
              <a:rPr lang="en-US" sz="2400" dirty="0"/>
              <a:t> b</a:t>
            </a:r>
            <a:r>
              <a:rPr lang="ru-RU" sz="2400" dirty="0"/>
              <a:t>о</a:t>
            </a:r>
            <a:r>
              <a:rPr lang="en-US" sz="2400" dirty="0"/>
              <a:t>‘</a:t>
            </a:r>
            <a:r>
              <a:rPr lang="en-US" sz="2400" dirty="0" err="1"/>
              <a:t>ladigan</a:t>
            </a:r>
            <a:r>
              <a:rPr lang="en-US" sz="2400" dirty="0"/>
              <a:t> </a:t>
            </a:r>
            <a:r>
              <a:rPr lang="en-US" sz="2400" dirty="0" err="1"/>
              <a:t>erozion</a:t>
            </a:r>
            <a:r>
              <a:rPr lang="en-US" sz="2400" dirty="0"/>
              <a:t> </a:t>
            </a:r>
            <a:r>
              <a:rPr lang="en-US" sz="2400" dirty="0" err="1"/>
              <a:t>yeyilish</a:t>
            </a:r>
            <a:r>
              <a:rPr lang="en-US" sz="2400" dirty="0"/>
              <a:t>; d) </a:t>
            </a:r>
            <a:r>
              <a:rPr lang="en-US" sz="2400" dirty="0" err="1"/>
              <a:t>ishqalanuvchi</a:t>
            </a:r>
            <a:r>
              <a:rPr lang="en-US" sz="2400" dirty="0"/>
              <a:t> </a:t>
            </a:r>
            <a:r>
              <a:rPr lang="en-US" sz="2400" dirty="0" err="1"/>
              <a:t>sirtning</a:t>
            </a:r>
            <a:r>
              <a:rPr lang="en-US" sz="2400" dirty="0"/>
              <a:t> </a:t>
            </a:r>
            <a:r>
              <a:rPr lang="en-US" sz="2400" dirty="0" err="1"/>
              <a:t>yoki</a:t>
            </a:r>
            <a:r>
              <a:rPr lang="en-US" sz="2400" dirty="0"/>
              <a:t> </a:t>
            </a:r>
            <a:r>
              <a:rPr lang="en-US" sz="2400" dirty="0" err="1"/>
              <a:t>uning</a:t>
            </a:r>
            <a:r>
              <a:rPr lang="en-US" sz="2400" dirty="0"/>
              <a:t> </a:t>
            </a:r>
            <a:r>
              <a:rPr lang="en-US" sz="2400" dirty="0" err="1"/>
              <a:t>ayrim</a:t>
            </a:r>
            <a:r>
              <a:rPr lang="en-US" sz="2400" dirty="0"/>
              <a:t> </a:t>
            </a:r>
            <a:r>
              <a:rPr lang="en-US" sz="2400" dirty="0" err="1"/>
              <a:t>uchastkalarining</a:t>
            </a:r>
            <a:r>
              <a:rPr lang="en-US" sz="2400" dirty="0"/>
              <a:t> material </a:t>
            </a:r>
            <a:r>
              <a:rPr lang="en-US" sz="2400" dirty="0" err="1"/>
              <a:t>mikrohajmining</a:t>
            </a:r>
            <a:r>
              <a:rPr lang="en-US" sz="2400" dirty="0"/>
              <a:t> </a:t>
            </a:r>
            <a:r>
              <a:rPr lang="en-US" sz="2400" dirty="0" err="1"/>
              <a:t>takroriy</a:t>
            </a:r>
            <a:r>
              <a:rPr lang="en-US" sz="2400" dirty="0"/>
              <a:t> </a:t>
            </a:r>
            <a:r>
              <a:rPr lang="en-US" sz="2400" dirty="0" err="1"/>
              <a:t>deformatsiyalanishi</a:t>
            </a:r>
            <a:r>
              <a:rPr lang="en-US" sz="2400" dirty="0"/>
              <a:t> </a:t>
            </a:r>
            <a:r>
              <a:rPr lang="en-US" sz="2400" dirty="0" err="1"/>
              <a:t>natijasida</a:t>
            </a:r>
            <a:r>
              <a:rPr lang="en-US" sz="2400" dirty="0"/>
              <a:t> </a:t>
            </a:r>
            <a:r>
              <a:rPr lang="en-US" sz="2400" dirty="0" err="1"/>
              <a:t>xosil</a:t>
            </a:r>
            <a:r>
              <a:rPr lang="en-US" sz="2400" dirty="0"/>
              <a:t> b</a:t>
            </a:r>
            <a:r>
              <a:rPr lang="ru-RU" sz="2400" dirty="0"/>
              <a:t>о</a:t>
            </a:r>
            <a:r>
              <a:rPr lang="en-US" sz="2400" dirty="0"/>
              <a:t>‘</a:t>
            </a:r>
            <a:r>
              <a:rPr lang="en-US" sz="2400" dirty="0" err="1"/>
              <a:t>ladigan</a:t>
            </a:r>
            <a:r>
              <a:rPr lang="en-US" sz="2400" dirty="0"/>
              <a:t> </a:t>
            </a:r>
            <a:r>
              <a:rPr lang="en-US" sz="2400" dirty="0" err="1"/>
              <a:t>toliqishdagi</a:t>
            </a:r>
            <a:r>
              <a:rPr lang="en-US" sz="2400" dirty="0"/>
              <a:t> </a:t>
            </a:r>
            <a:r>
              <a:rPr lang="en-US" sz="2400" dirty="0" err="1"/>
              <a:t>yeyilishi</a:t>
            </a:r>
            <a:r>
              <a:rPr lang="en-US" sz="2400" dirty="0"/>
              <a:t>, </a:t>
            </a:r>
            <a:r>
              <a:rPr lang="en-US" sz="2400" dirty="0" err="1"/>
              <a:t>takroriy</a:t>
            </a:r>
            <a:r>
              <a:rPr lang="en-US" sz="2400" dirty="0"/>
              <a:t> </a:t>
            </a:r>
            <a:r>
              <a:rPr lang="en-US" sz="2400" dirty="0" err="1"/>
              <a:t>deformatsiya</a:t>
            </a:r>
            <a:r>
              <a:rPr lang="en-US" sz="2400" dirty="0"/>
              <a:t> </a:t>
            </a:r>
            <a:r>
              <a:rPr lang="en-US" sz="2400" dirty="0" err="1"/>
              <a:t>mikro</a:t>
            </a:r>
            <a:r>
              <a:rPr lang="en-US" sz="2400" dirty="0"/>
              <a:t> </a:t>
            </a:r>
            <a:r>
              <a:rPr lang="en-US" sz="2400" dirty="0" err="1"/>
              <a:t>va</a:t>
            </a:r>
            <a:r>
              <a:rPr lang="en-US" sz="2400" dirty="0"/>
              <a:t> </a:t>
            </a:r>
            <a:r>
              <a:rPr lang="en-US" sz="2400" dirty="0" err="1"/>
              <a:t>makroskopik</a:t>
            </a:r>
            <a:r>
              <a:rPr lang="en-US" sz="2400" dirty="0"/>
              <a:t> </a:t>
            </a:r>
            <a:r>
              <a:rPr lang="en-US" sz="2400" dirty="0" err="1"/>
              <a:t>yorilishlarga</a:t>
            </a:r>
            <a:r>
              <a:rPr lang="en-US" sz="2400" dirty="0"/>
              <a:t> </a:t>
            </a:r>
            <a:r>
              <a:rPr lang="en-US" sz="2400" dirty="0" err="1"/>
              <a:t>hamda</a:t>
            </a:r>
            <a:r>
              <a:rPr lang="en-US" sz="2400" dirty="0"/>
              <a:t> </a:t>
            </a:r>
            <a:r>
              <a:rPr lang="en-US" sz="2400" dirty="0" err="1"/>
              <a:t>zarrachalarning</a:t>
            </a:r>
            <a:r>
              <a:rPr lang="en-US" sz="2400" dirty="0"/>
              <a:t> </a:t>
            </a:r>
            <a:r>
              <a:rPr lang="en-US" sz="2400" dirty="0" err="1"/>
              <a:t>ajralishiga</a:t>
            </a:r>
            <a:r>
              <a:rPr lang="en-US" sz="2400" dirty="0"/>
              <a:t> </a:t>
            </a:r>
            <a:r>
              <a:rPr lang="en-US" sz="2400" dirty="0" err="1"/>
              <a:t>sabab</a:t>
            </a:r>
            <a:r>
              <a:rPr lang="en-US" sz="2400" dirty="0"/>
              <a:t> b</a:t>
            </a:r>
            <a:r>
              <a:rPr lang="ru-RU" sz="2400" dirty="0"/>
              <a:t>о</a:t>
            </a:r>
            <a:r>
              <a:rPr lang="en-US" sz="2400" dirty="0"/>
              <a:t>‘</a:t>
            </a:r>
            <a:r>
              <a:rPr lang="en-US" sz="2400" dirty="0" err="1"/>
              <a:t>ladi</a:t>
            </a:r>
            <a:r>
              <a:rPr lang="en-US" sz="2400" dirty="0"/>
              <a:t>; ye) </a:t>
            </a:r>
            <a:r>
              <a:rPr lang="en-US" sz="2400" dirty="0" err="1"/>
              <a:t>kavitatsion</a:t>
            </a:r>
            <a:r>
              <a:rPr lang="en-US" sz="2400" dirty="0"/>
              <a:t> </a:t>
            </a:r>
            <a:r>
              <a:rPr lang="en-US" sz="2400" dirty="0" err="1"/>
              <a:t>sharoitda</a:t>
            </a:r>
            <a:r>
              <a:rPr lang="en-US" sz="2400" dirty="0"/>
              <a:t> </a:t>
            </a:r>
            <a:r>
              <a:rPr lang="en-US" sz="2400" dirty="0" err="1"/>
              <a:t>qattiq</a:t>
            </a:r>
            <a:r>
              <a:rPr lang="en-US" sz="2400" dirty="0"/>
              <a:t> </a:t>
            </a:r>
            <a:r>
              <a:rPr lang="en-US" sz="2400" dirty="0" err="1"/>
              <a:t>jismning</a:t>
            </a:r>
            <a:r>
              <a:rPr lang="en-US" sz="2400" dirty="0"/>
              <a:t> </a:t>
            </a:r>
            <a:r>
              <a:rPr lang="en-US" sz="2400" dirty="0" err="1"/>
              <a:t>suyuqlikdagi</a:t>
            </a:r>
            <a:r>
              <a:rPr lang="en-US" sz="2400" dirty="0"/>
              <a:t> </a:t>
            </a:r>
            <a:r>
              <a:rPr lang="en-US" sz="2400" dirty="0" err="1"/>
              <a:t>nisbiy</a:t>
            </a:r>
            <a:r>
              <a:rPr lang="en-US" sz="2400" dirty="0"/>
              <a:t> </a:t>
            </a:r>
            <a:r>
              <a:rPr lang="en-US" sz="2400" dirty="0" err="1"/>
              <a:t>harakati</a:t>
            </a:r>
            <a:r>
              <a:rPr lang="en-US" sz="2400" dirty="0"/>
              <a:t> </a:t>
            </a:r>
            <a:r>
              <a:rPr lang="en-US" sz="2400" dirty="0" err="1"/>
              <a:t>natijasida</a:t>
            </a:r>
            <a:r>
              <a:rPr lang="en-US" sz="2400" dirty="0"/>
              <a:t> </a:t>
            </a:r>
            <a:r>
              <a:rPr lang="en-US" sz="2400" dirty="0" err="1"/>
              <a:t>sodir</a:t>
            </a:r>
            <a:r>
              <a:rPr lang="en-US" sz="2400" dirty="0"/>
              <a:t> b</a:t>
            </a:r>
            <a:r>
              <a:rPr lang="ru-RU" sz="2400" dirty="0"/>
              <a:t>о</a:t>
            </a:r>
            <a:r>
              <a:rPr lang="en-US" sz="2400" dirty="0"/>
              <a:t>‘</a:t>
            </a:r>
            <a:r>
              <a:rPr lang="en-US" sz="2400" dirty="0" err="1"/>
              <a:t>ladigan</a:t>
            </a:r>
            <a:r>
              <a:rPr lang="en-US" sz="2400" dirty="0"/>
              <a:t> </a:t>
            </a:r>
            <a:r>
              <a:rPr lang="en-US" sz="2400" dirty="0" err="1"/>
              <a:t>kavitatsion</a:t>
            </a:r>
            <a:r>
              <a:rPr lang="en-US" sz="2400" dirty="0"/>
              <a:t> </a:t>
            </a:r>
            <a:r>
              <a:rPr lang="en-US" sz="2400" dirty="0" err="1"/>
              <a:t>yeyilish</a:t>
            </a:r>
            <a:r>
              <a:rPr lang="en-US" sz="2400" dirty="0"/>
              <a:t>.</a:t>
            </a:r>
            <a:r>
              <a:rPr lang="ru-RU" sz="2400" dirty="0"/>
              <a:t/>
            </a:r>
            <a:br>
              <a:rPr lang="ru-RU" sz="2400" dirty="0"/>
            </a:br>
            <a:endParaRPr lang="ru-RU" sz="2400" dirty="0"/>
          </a:p>
        </p:txBody>
      </p:sp>
    </p:spTree>
    <p:extLst>
      <p:ext uri="{BB962C8B-B14F-4D97-AF65-F5344CB8AC3E}">
        <p14:creationId xmlns:p14="http://schemas.microsoft.com/office/powerpoint/2010/main" xmlns="" val="19132829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4007" y="624109"/>
            <a:ext cx="9473783" cy="5851641"/>
          </a:xfrm>
        </p:spPr>
        <p:txBody>
          <a:bodyPr>
            <a:noAutofit/>
          </a:bodyPr>
          <a:lstStyle/>
          <a:p>
            <a:r>
              <a:rPr lang="uz-Latn-UZ" sz="2400" dirty="0" smtClean="0"/>
              <a:t>   </a:t>
            </a:r>
            <a:r>
              <a:rPr lang="en-US" sz="2400" dirty="0" err="1" smtClean="0"/>
              <a:t>Molekulyar-mexanikaviy</a:t>
            </a:r>
            <a:r>
              <a:rPr lang="en-US" sz="2400" dirty="0" smtClean="0"/>
              <a:t> </a:t>
            </a:r>
            <a:r>
              <a:rPr lang="en-US" sz="2400" dirty="0" err="1"/>
              <a:t>yeyilishning</a:t>
            </a:r>
            <a:r>
              <a:rPr lang="en-US" sz="2400" dirty="0"/>
              <a:t> </a:t>
            </a:r>
            <a:r>
              <a:rPr lang="en-US" sz="2400" dirty="0" err="1"/>
              <a:t>turlaridan</a:t>
            </a:r>
            <a:r>
              <a:rPr lang="en-US" sz="2400" dirty="0"/>
              <a:t> </a:t>
            </a:r>
            <a:r>
              <a:rPr lang="en-US" sz="2400" dirty="0" err="1"/>
              <a:t>biri</a:t>
            </a:r>
            <a:r>
              <a:rPr lang="en-US" sz="2400" dirty="0"/>
              <a:t> </a:t>
            </a:r>
            <a:r>
              <a:rPr lang="en-US" sz="2400" dirty="0" err="1"/>
              <a:t>detallar­ning</a:t>
            </a:r>
            <a:r>
              <a:rPr lang="en-US" sz="2400" dirty="0"/>
              <a:t> </a:t>
            </a:r>
            <a:r>
              <a:rPr lang="en-US" sz="2400" dirty="0" err="1"/>
              <a:t>qadalishidagi</a:t>
            </a:r>
            <a:r>
              <a:rPr lang="en-US" sz="2400" dirty="0"/>
              <a:t> </a:t>
            </a:r>
            <a:r>
              <a:rPr lang="en-US" sz="2400" dirty="0" err="1"/>
              <a:t>yeyilishdir</a:t>
            </a:r>
            <a:r>
              <a:rPr lang="en-US" sz="2400" dirty="0"/>
              <a:t>, </a:t>
            </a:r>
            <a:r>
              <a:rPr lang="en-US" sz="2400" dirty="0" err="1"/>
              <a:t>bunda</a:t>
            </a:r>
            <a:r>
              <a:rPr lang="en-US" sz="2400" dirty="0"/>
              <a:t> material </a:t>
            </a:r>
            <a:r>
              <a:rPr lang="en-US" sz="2400" dirty="0" err="1"/>
              <a:t>chuqur</a:t>
            </a:r>
            <a:r>
              <a:rPr lang="en-US" sz="2400" dirty="0"/>
              <a:t> </a:t>
            </a:r>
            <a:r>
              <a:rPr lang="ru-RU" sz="2400" dirty="0"/>
              <a:t>о</a:t>
            </a:r>
            <a:r>
              <a:rPr lang="en-US" sz="2400" dirty="0"/>
              <a:t>‘</a:t>
            </a:r>
            <a:r>
              <a:rPr lang="en-US" sz="2400" dirty="0" err="1"/>
              <a:t>yiladi</a:t>
            </a:r>
            <a:r>
              <a:rPr lang="en-US" sz="2400" dirty="0"/>
              <a:t>, u </a:t>
            </a:r>
            <a:r>
              <a:rPr lang="en-US" sz="2400" dirty="0" err="1"/>
              <a:t>bir</a:t>
            </a:r>
            <a:r>
              <a:rPr lang="en-US" sz="2400" dirty="0"/>
              <a:t> </a:t>
            </a:r>
            <a:r>
              <a:rPr lang="en-US" sz="2400" dirty="0" err="1"/>
              <a:t>ishqalanish</a:t>
            </a:r>
            <a:r>
              <a:rPr lang="en-US" sz="2400" dirty="0"/>
              <a:t> </a:t>
            </a:r>
            <a:r>
              <a:rPr lang="en-US" sz="2400" dirty="0" err="1"/>
              <a:t>yuzasidan</a:t>
            </a:r>
            <a:r>
              <a:rPr lang="en-US" sz="2400" dirty="0"/>
              <a:t> </a:t>
            </a:r>
            <a:r>
              <a:rPr lang="en-US" sz="2400" dirty="0" err="1"/>
              <a:t>ikkinchi</a:t>
            </a:r>
            <a:r>
              <a:rPr lang="en-US" sz="2400" dirty="0"/>
              <a:t> </a:t>
            </a:r>
            <a:r>
              <a:rPr lang="en-US" sz="2400" dirty="0" err="1"/>
              <a:t>ishqalanish</a:t>
            </a:r>
            <a:r>
              <a:rPr lang="en-US" sz="2400" dirty="0"/>
              <a:t> </a:t>
            </a:r>
            <a:r>
              <a:rPr lang="en-US" sz="2400" dirty="0" err="1"/>
              <a:t>yuzasiga</a:t>
            </a:r>
            <a:r>
              <a:rPr lang="en-US" sz="2400" dirty="0"/>
              <a:t> k</a:t>
            </a:r>
            <a:r>
              <a:rPr lang="ru-RU" sz="2400" dirty="0"/>
              <a:t>о</a:t>
            </a:r>
            <a:r>
              <a:rPr lang="en-US" sz="2400" dirty="0"/>
              <a:t>‘</a:t>
            </a:r>
            <a:r>
              <a:rPr lang="en-US" sz="2400" dirty="0" err="1"/>
              <a:t>chadi</a:t>
            </a:r>
            <a:r>
              <a:rPr lang="en-US" sz="2400" dirty="0"/>
              <a:t> </a:t>
            </a:r>
            <a:r>
              <a:rPr lang="en-US" sz="2400" dirty="0" err="1"/>
              <a:t>va</a:t>
            </a:r>
            <a:r>
              <a:rPr lang="en-US" sz="2400" dirty="0"/>
              <a:t> </a:t>
            </a:r>
            <a:r>
              <a:rPr lang="en-US" sz="2400" dirty="0" err="1"/>
              <a:t>hosil</a:t>
            </a:r>
            <a:r>
              <a:rPr lang="en-US" sz="2400" dirty="0"/>
              <a:t> </a:t>
            </a:r>
            <a:r>
              <a:rPr lang="en-US" sz="2400" dirty="0" err="1"/>
              <a:t>buladigan</a:t>
            </a:r>
            <a:r>
              <a:rPr lang="en-US" sz="2400" dirty="0"/>
              <a:t> </a:t>
            </a:r>
            <a:r>
              <a:rPr lang="en-US" sz="2400" dirty="0" err="1"/>
              <a:t>notekisliklar</a:t>
            </a:r>
            <a:r>
              <a:rPr lang="en-US" sz="2400" dirty="0"/>
              <a:t> </a:t>
            </a:r>
            <a:r>
              <a:rPr lang="en-US" sz="2400" dirty="0" err="1"/>
              <a:t>tutashgan</a:t>
            </a:r>
            <a:r>
              <a:rPr lang="en-US" sz="2400" dirty="0"/>
              <a:t> </a:t>
            </a:r>
            <a:r>
              <a:rPr lang="en-US" sz="2400" dirty="0" err="1"/>
              <a:t>sirtlarga</a:t>
            </a:r>
            <a:r>
              <a:rPr lang="en-US" sz="2400" dirty="0"/>
              <a:t> </a:t>
            </a:r>
            <a:r>
              <a:rPr lang="en-US" sz="2400" dirty="0" err="1"/>
              <a:t>ta’sir</a:t>
            </a:r>
            <a:r>
              <a:rPr lang="en-US" sz="2400" dirty="0"/>
              <a:t> </a:t>
            </a:r>
            <a:r>
              <a:rPr lang="en-US" sz="2400" dirty="0" err="1"/>
              <a:t>etadi</a:t>
            </a:r>
            <a:r>
              <a:rPr lang="en-US" sz="2400" dirty="0"/>
              <a:t>.</a:t>
            </a:r>
            <a:r>
              <a:rPr lang="ru-RU" sz="2400" dirty="0"/>
              <a:t/>
            </a:r>
            <a:br>
              <a:rPr lang="ru-RU" sz="2400" dirty="0"/>
            </a:br>
            <a:r>
              <a:rPr lang="en-US" sz="2400" dirty="0" err="1"/>
              <a:t>Korrozion-mexanikaviy</a:t>
            </a:r>
            <a:r>
              <a:rPr lang="en-US" sz="2400" dirty="0"/>
              <a:t>   </a:t>
            </a:r>
            <a:r>
              <a:rPr lang="en-US" sz="2400" dirty="0" err="1"/>
              <a:t>yeyilish</a:t>
            </a:r>
            <a:r>
              <a:rPr lang="en-US" sz="2400" dirty="0"/>
              <a:t>   </a:t>
            </a:r>
            <a:r>
              <a:rPr lang="en-US" sz="2400" dirty="0" err="1"/>
              <a:t>turlari</a:t>
            </a:r>
            <a:r>
              <a:rPr lang="en-US" sz="2400" dirty="0"/>
              <a:t>:   a)   </a:t>
            </a:r>
            <a:r>
              <a:rPr lang="en-US" sz="2400" dirty="0" err="1"/>
              <a:t>oksidlantiruvchi</a:t>
            </a:r>
            <a:r>
              <a:rPr lang="en-US" sz="2400" dirty="0"/>
              <a:t> </a:t>
            </a:r>
            <a:r>
              <a:rPr lang="en-US" sz="2400" dirty="0" err="1"/>
              <a:t>yeyilish</a:t>
            </a:r>
            <a:r>
              <a:rPr lang="en-US" sz="2400" dirty="0"/>
              <a:t> — </a:t>
            </a:r>
            <a:r>
              <a:rPr lang="en-US" sz="2400" dirty="0" err="1"/>
              <a:t>bu</a:t>
            </a:r>
            <a:r>
              <a:rPr lang="en-US" sz="2400" dirty="0"/>
              <a:t> </a:t>
            </a:r>
            <a:r>
              <a:rPr lang="en-US" sz="2400" dirty="0" err="1"/>
              <a:t>tur</a:t>
            </a:r>
            <a:r>
              <a:rPr lang="en-US" sz="2400" dirty="0"/>
              <a:t> </a:t>
            </a:r>
            <a:r>
              <a:rPr lang="en-US" sz="2400" dirty="0" err="1"/>
              <a:t>yeyilish</a:t>
            </a:r>
            <a:r>
              <a:rPr lang="en-US" sz="2400" dirty="0"/>
              <a:t> </a:t>
            </a:r>
            <a:r>
              <a:rPr lang="en-US" sz="2400" dirty="0" err="1"/>
              <a:t>detal</a:t>
            </a:r>
            <a:r>
              <a:rPr lang="en-US" sz="2400" dirty="0"/>
              <a:t> </a:t>
            </a:r>
            <a:r>
              <a:rPr lang="en-US" sz="2400" dirty="0" err="1"/>
              <a:t>materialining</a:t>
            </a:r>
            <a:r>
              <a:rPr lang="en-US" sz="2400" dirty="0"/>
              <a:t> </a:t>
            </a:r>
            <a:r>
              <a:rPr lang="en-US" sz="2400" dirty="0" err="1"/>
              <a:t>kislorod</a:t>
            </a:r>
            <a:r>
              <a:rPr lang="en-US" sz="2400" dirty="0"/>
              <a:t> </a:t>
            </a:r>
            <a:r>
              <a:rPr lang="en-US" sz="2400" dirty="0" err="1"/>
              <a:t>bilan</a:t>
            </a:r>
            <a:r>
              <a:rPr lang="en-US" sz="2400" dirty="0"/>
              <a:t> </a:t>
            </a:r>
            <a:r>
              <a:rPr lang="ru-RU" sz="2400" dirty="0"/>
              <a:t>о</a:t>
            </a:r>
            <a:r>
              <a:rPr lang="en-US" sz="2400" dirty="0"/>
              <a:t>‘</a:t>
            </a:r>
            <a:r>
              <a:rPr lang="en-US" sz="2400" dirty="0" err="1"/>
              <a:t>z­aro</a:t>
            </a:r>
            <a:r>
              <a:rPr lang="en-US" sz="2400" dirty="0"/>
              <a:t> </a:t>
            </a:r>
            <a:r>
              <a:rPr lang="en-US" sz="2400" dirty="0" err="1"/>
              <a:t>ta’sirlashishi</a:t>
            </a:r>
            <a:r>
              <a:rPr lang="en-US" sz="2400" dirty="0"/>
              <a:t> </a:t>
            </a:r>
            <a:r>
              <a:rPr lang="en-US" sz="2400" dirty="0" err="1"/>
              <a:t>natijasida</a:t>
            </a:r>
            <a:r>
              <a:rPr lang="en-US" sz="2400" dirty="0"/>
              <a:t> </a:t>
            </a:r>
            <a:r>
              <a:rPr lang="en-US" sz="2400" dirty="0" err="1"/>
              <a:t>ishqalanish</a:t>
            </a:r>
            <a:r>
              <a:rPr lang="en-US" sz="2400" dirty="0"/>
              <a:t> </a:t>
            </a:r>
            <a:r>
              <a:rPr lang="en-US" sz="2400" dirty="0" err="1"/>
              <a:t>yuzalarida</a:t>
            </a:r>
            <a:r>
              <a:rPr lang="en-US" sz="2400" dirty="0"/>
              <a:t> </a:t>
            </a:r>
            <a:r>
              <a:rPr lang="en-US" sz="2400" dirty="0" err="1"/>
              <a:t>himoya</a:t>
            </a:r>
            <a:r>
              <a:rPr lang="en-US" sz="2400" dirty="0"/>
              <a:t> </a:t>
            </a:r>
            <a:r>
              <a:rPr lang="en-US" sz="2400" dirty="0" err="1"/>
              <a:t>pardalari</a:t>
            </a:r>
            <a:r>
              <a:rPr lang="en-US" sz="2400" dirty="0"/>
              <a:t> </a:t>
            </a:r>
            <a:r>
              <a:rPr lang="en-US" sz="2400" dirty="0" err="1"/>
              <a:t>mavjud</a:t>
            </a:r>
            <a:r>
              <a:rPr lang="en-US" sz="2400" dirty="0"/>
              <a:t> b</a:t>
            </a:r>
            <a:r>
              <a:rPr lang="ru-RU" sz="2400" dirty="0"/>
              <a:t>о</a:t>
            </a:r>
            <a:r>
              <a:rPr lang="en-US" sz="2400" dirty="0"/>
              <a:t>‘</a:t>
            </a:r>
            <a:r>
              <a:rPr lang="en-US" sz="2400" dirty="0" err="1"/>
              <a:t>lganda</a:t>
            </a:r>
            <a:r>
              <a:rPr lang="en-US" sz="2400" dirty="0"/>
              <a:t> </a:t>
            </a:r>
            <a:r>
              <a:rPr lang="en-US" sz="2400" dirty="0" err="1"/>
              <a:t>paydo</a:t>
            </a:r>
            <a:r>
              <a:rPr lang="en-US" sz="2400" dirty="0"/>
              <a:t> b</a:t>
            </a:r>
            <a:r>
              <a:rPr lang="ru-RU" sz="2400" dirty="0"/>
              <a:t>о</a:t>
            </a:r>
            <a:r>
              <a:rPr lang="en-US" sz="2400" dirty="0"/>
              <a:t>‘</a:t>
            </a:r>
            <a:r>
              <a:rPr lang="en-US" sz="2400" dirty="0" err="1"/>
              <a:t>ladi</a:t>
            </a:r>
            <a:r>
              <a:rPr lang="en-US" sz="2400" dirty="0"/>
              <a:t>; b) fretting-</a:t>
            </a:r>
            <a:r>
              <a:rPr lang="en-US" sz="2400" dirty="0" err="1"/>
              <a:t>korroziyadagi</a:t>
            </a:r>
            <a:r>
              <a:rPr lang="en-US" sz="2400" dirty="0"/>
              <a:t> </a:t>
            </a:r>
            <a:r>
              <a:rPr lang="en-US" sz="2400" dirty="0" err="1"/>
              <a:t>yeyi</a:t>
            </a:r>
            <a:r>
              <a:rPr lang="en-US" sz="2400" dirty="0"/>
              <a:t> </a:t>
            </a:r>
            <a:r>
              <a:rPr lang="en-US" sz="2400" dirty="0" err="1"/>
              <a:t>lish</a:t>
            </a:r>
            <a:r>
              <a:rPr lang="en-US" sz="2400" dirty="0"/>
              <a:t> — </a:t>
            </a:r>
            <a:r>
              <a:rPr lang="en-US" sz="2400" dirty="0" err="1"/>
              <a:t>tutashma</a:t>
            </a:r>
            <a:r>
              <a:rPr lang="en-US" sz="2400" dirty="0"/>
              <a:t> </a:t>
            </a:r>
            <a:r>
              <a:rPr lang="en-US" sz="2400" dirty="0" err="1"/>
              <a:t>sirtlarning</a:t>
            </a:r>
            <a:r>
              <a:rPr lang="en-US" sz="2400" dirty="0"/>
              <a:t> </a:t>
            </a:r>
            <a:r>
              <a:rPr lang="en-US" sz="2400" dirty="0" err="1"/>
              <a:t>kichik</a:t>
            </a:r>
            <a:r>
              <a:rPr lang="en-US" sz="2400" dirty="0"/>
              <a:t> </a:t>
            </a:r>
            <a:r>
              <a:rPr lang="en-US" sz="2400" dirty="0" err="1"/>
              <a:t>tebranma</a:t>
            </a:r>
            <a:r>
              <a:rPr lang="en-US" sz="2400" dirty="0"/>
              <a:t> </a:t>
            </a:r>
            <a:r>
              <a:rPr lang="en-US" sz="2400" dirty="0" err="1"/>
              <a:t>siljishlarda</a:t>
            </a:r>
            <a:r>
              <a:rPr lang="en-US" sz="2400" dirty="0"/>
              <a:t> </a:t>
            </a:r>
            <a:r>
              <a:rPr lang="en-US" sz="2400" dirty="0" err="1"/>
              <a:t>yeyilishi</a:t>
            </a:r>
            <a:r>
              <a:rPr lang="en-US" sz="2400" dirty="0"/>
              <a:t>.</a:t>
            </a:r>
            <a:r>
              <a:rPr lang="ru-RU" sz="2400" dirty="0"/>
              <a:t/>
            </a:r>
            <a:br>
              <a:rPr lang="ru-RU" sz="2400" dirty="0"/>
            </a:br>
            <a:r>
              <a:rPr lang="en-US" sz="2400" dirty="0" err="1"/>
              <a:t>Ba’zi</a:t>
            </a:r>
            <a:r>
              <a:rPr lang="en-US" sz="2400" dirty="0"/>
              <a:t> </a:t>
            </a:r>
            <a:r>
              <a:rPr lang="en-US" sz="2400" dirty="0" err="1"/>
              <a:t>detallarning</a:t>
            </a:r>
            <a:r>
              <a:rPr lang="en-US" sz="2400" dirty="0"/>
              <a:t> </a:t>
            </a:r>
            <a:r>
              <a:rPr lang="en-US" sz="2400" dirty="0" err="1"/>
              <a:t>yeyilish</a:t>
            </a:r>
            <a:r>
              <a:rPr lang="en-US" sz="2400" dirty="0"/>
              <a:t> </a:t>
            </a:r>
            <a:r>
              <a:rPr lang="en-US" sz="2400" dirty="0" err="1"/>
              <a:t>turlari</a:t>
            </a:r>
            <a:r>
              <a:rPr lang="en-US" sz="2400" dirty="0"/>
              <a:t> </a:t>
            </a:r>
            <a:r>
              <a:rPr lang="en-US" sz="2400" dirty="0" err="1"/>
              <a:t>misol</a:t>
            </a:r>
            <a:r>
              <a:rPr lang="en-US" sz="2400" dirty="0"/>
              <a:t> </a:t>
            </a:r>
            <a:r>
              <a:rPr lang="en-US" sz="2400" dirty="0" err="1"/>
              <a:t>tariqasida</a:t>
            </a:r>
            <a:r>
              <a:rPr lang="en-US" sz="2400" dirty="0"/>
              <a:t> 1- </a:t>
            </a:r>
            <a:r>
              <a:rPr lang="en-US" sz="2400" dirty="0" err="1"/>
              <a:t>jadvalda</a:t>
            </a:r>
            <a:r>
              <a:rPr lang="en-US" sz="2400" dirty="0"/>
              <a:t> </a:t>
            </a:r>
            <a:r>
              <a:rPr lang="en-US" sz="2400" dirty="0" err="1"/>
              <a:t>keltirilgan</a:t>
            </a:r>
            <a:r>
              <a:rPr lang="en-US" sz="2400" dirty="0"/>
              <a:t>. </a:t>
            </a:r>
            <a:r>
              <a:rPr lang="en-US" sz="2400" dirty="0" err="1"/>
              <a:t>Mashina</a:t>
            </a:r>
            <a:r>
              <a:rPr lang="en-US" sz="2400" dirty="0"/>
              <a:t> </a:t>
            </a:r>
            <a:r>
              <a:rPr lang="en-US" sz="2400" dirty="0" err="1"/>
              <a:t>va</a:t>
            </a:r>
            <a:r>
              <a:rPr lang="en-US" sz="2400" dirty="0"/>
              <a:t> </a:t>
            </a:r>
            <a:r>
              <a:rPr lang="en-US" sz="2400" dirty="0" err="1"/>
              <a:t>mexanizmlarning</a:t>
            </a:r>
            <a:r>
              <a:rPr lang="en-US" sz="2400" dirty="0"/>
              <a:t> </a:t>
            </a:r>
            <a:r>
              <a:rPr lang="en-US" sz="2400" dirty="0" err="1"/>
              <a:t>nuqsonlariga</a:t>
            </a:r>
            <a:r>
              <a:rPr lang="en-US" sz="2400" dirty="0"/>
              <a:t>, </a:t>
            </a:r>
            <a:r>
              <a:rPr lang="en-US" sz="2400" dirty="0" err="1"/>
              <a:t>shuningdek</a:t>
            </a:r>
            <a:r>
              <a:rPr lang="en-US" sz="2400" dirty="0"/>
              <a:t>, </a:t>
            </a:r>
            <a:r>
              <a:rPr lang="en-US" sz="2400" dirty="0" err="1"/>
              <a:t>chirklar</a:t>
            </a:r>
            <a:r>
              <a:rPr lang="en-US" sz="2400" dirty="0"/>
              <a:t>, </a:t>
            </a:r>
            <a:r>
              <a:rPr lang="en-US" sz="2400" dirty="0" err="1"/>
              <a:t>dyoformatsiya</a:t>
            </a:r>
            <a:r>
              <a:rPr lang="en-US" sz="2400" dirty="0"/>
              <a:t> </a:t>
            </a:r>
            <a:r>
              <a:rPr lang="en-US" sz="2400" dirty="0" err="1"/>
              <a:t>va</a:t>
            </a:r>
            <a:r>
              <a:rPr lang="en-US" sz="2400" dirty="0"/>
              <a:t> </a:t>
            </a:r>
            <a:r>
              <a:rPr lang="en-US" sz="2400" dirty="0" err="1"/>
              <a:t>yemirilishlar</a:t>
            </a:r>
            <a:r>
              <a:rPr lang="en-US" sz="2400" dirty="0"/>
              <a:t>, </a:t>
            </a:r>
            <a:r>
              <a:rPr lang="en-US" sz="2400" dirty="0" err="1"/>
              <a:t>detallar</a:t>
            </a:r>
            <a:r>
              <a:rPr lang="en-US" sz="2400" dirty="0"/>
              <a:t> </a:t>
            </a:r>
            <a:r>
              <a:rPr lang="en-US" sz="2400" dirty="0" err="1"/>
              <a:t>materiallari</a:t>
            </a:r>
            <a:r>
              <a:rPr lang="en-US" sz="2400" dirty="0"/>
              <a:t> </a:t>
            </a:r>
            <a:r>
              <a:rPr lang="en-US" sz="2400" dirty="0" err="1"/>
              <a:t>xossalarining</a:t>
            </a:r>
            <a:r>
              <a:rPr lang="en-US" sz="2400" dirty="0"/>
              <a:t> </a:t>
            </a:r>
            <a:r>
              <a:rPr lang="ru-RU" sz="2400" dirty="0"/>
              <a:t>о</a:t>
            </a:r>
            <a:r>
              <a:rPr lang="en-US" sz="2400" dirty="0"/>
              <a:t>‘</a:t>
            </a:r>
            <a:r>
              <a:rPr lang="en-US" sz="2400" dirty="0" err="1"/>
              <a:t>zgarishi</a:t>
            </a:r>
            <a:r>
              <a:rPr lang="en-US" sz="2400" dirty="0"/>
              <a:t> ham </a:t>
            </a:r>
            <a:r>
              <a:rPr lang="en-US" sz="2400" dirty="0" err="1"/>
              <a:t>kiradi</a:t>
            </a:r>
            <a:r>
              <a:rPr lang="en-US" sz="2400" dirty="0"/>
              <a:t>.</a:t>
            </a:r>
            <a:endParaRPr lang="ru-RU" sz="2400" dirty="0"/>
          </a:p>
        </p:txBody>
      </p:sp>
    </p:spTree>
    <p:extLst>
      <p:ext uri="{BB962C8B-B14F-4D97-AF65-F5344CB8AC3E}">
        <p14:creationId xmlns:p14="http://schemas.microsoft.com/office/powerpoint/2010/main" xmlns="" val="39490425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xmlns="" val="3663371078"/>
              </p:ext>
            </p:extLst>
          </p:nvPr>
        </p:nvGraphicFramePr>
        <p:xfrm>
          <a:off x="1663907" y="1289153"/>
          <a:ext cx="9248932" cy="5096534"/>
        </p:xfrm>
        <a:graphic>
          <a:graphicData uri="http://schemas.openxmlformats.org/drawingml/2006/table">
            <a:tbl>
              <a:tblPr>
                <a:tableStyleId>{5C22544A-7EE6-4342-B048-85BDC9FD1C3A}</a:tableStyleId>
              </a:tblPr>
              <a:tblGrid>
                <a:gridCol w="4624466"/>
                <a:gridCol w="4624466"/>
              </a:tblGrid>
              <a:tr h="1209289">
                <a:tc>
                  <a:txBody>
                    <a:bodyPr/>
                    <a:lstStyle/>
                    <a:p>
                      <a:pPr marL="449580" indent="-449580" algn="just">
                        <a:lnSpc>
                          <a:spcPct val="150000"/>
                        </a:lnSpc>
                        <a:spcBef>
                          <a:spcPts val="145"/>
                        </a:spcBef>
                        <a:spcAft>
                          <a:spcPts val="0"/>
                        </a:spcAft>
                      </a:pPr>
                      <a:r>
                        <a:rPr lang="ru-RU" sz="1200" spc="-15" dirty="0">
                          <a:effectLst/>
                        </a:rPr>
                        <a:t>Yilish  Abraziv.    </a:t>
                      </a:r>
                      <a:endParaRPr lang="ru-RU"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449580" indent="-449580" algn="just">
                        <a:spcBef>
                          <a:spcPts val="145"/>
                        </a:spcBef>
                        <a:spcAft>
                          <a:spcPts val="0"/>
                        </a:spcAft>
                      </a:pPr>
                      <a:r>
                        <a:rPr lang="ru-RU" sz="1200" spc="-15">
                          <a:effectLst/>
                        </a:rPr>
                        <a:t>Kolosnik ,djin kolosnigi, arrasi,tarash mashinasi gorniturasi,yigiruv kamerasi rotor iva kamerasi,paxta uzatish shnegi.</a:t>
                      </a:r>
                      <a:endParaRPr lang="ru-RU" sz="1200">
                        <a:effectLst/>
                      </a:endParaRPr>
                    </a:p>
                    <a:p>
                      <a:pPr algn="just">
                        <a:lnSpc>
                          <a:spcPct val="150000"/>
                        </a:lnSpc>
                        <a:spcBef>
                          <a:spcPts val="145"/>
                        </a:spcBef>
                        <a:spcAft>
                          <a:spcPts val="0"/>
                        </a:spcAft>
                      </a:pPr>
                      <a:r>
                        <a:rPr lang="ru-RU" sz="1200" spc="-15">
                          <a:effectLst/>
                        </a:rPr>
                        <a:t> </a:t>
                      </a:r>
                      <a:endParaRPr lang="ru-RU" sz="1200">
                        <a:effectLst/>
                        <a:latin typeface="Times New Roman" panose="02020603050405020304" pitchFamily="18" charset="0"/>
                        <a:ea typeface="Times New Roman" panose="02020603050405020304" pitchFamily="18" charset="0"/>
                      </a:endParaRPr>
                    </a:p>
                  </a:txBody>
                  <a:tcPr marL="68580" marR="68580" marT="0" marB="0"/>
                </a:tc>
              </a:tr>
              <a:tr h="673386">
                <a:tc>
                  <a:txBody>
                    <a:bodyPr/>
                    <a:lstStyle/>
                    <a:p>
                      <a:pPr marL="449580" indent="-449580" algn="just">
                        <a:lnSpc>
                          <a:spcPct val="150000"/>
                        </a:lnSpc>
                        <a:spcBef>
                          <a:spcPts val="145"/>
                        </a:spcBef>
                        <a:spcAft>
                          <a:spcPts val="0"/>
                        </a:spcAft>
                      </a:pPr>
                      <a:r>
                        <a:rPr lang="ru-RU" sz="1200" spc="-15">
                          <a:effectLst/>
                        </a:rPr>
                        <a:t>Gidroobraziv yeyilish.</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449580" indent="-449580" algn="just">
                        <a:spcBef>
                          <a:spcPts val="145"/>
                        </a:spcBef>
                        <a:spcAft>
                          <a:spcPts val="0"/>
                        </a:spcAft>
                      </a:pPr>
                      <a:r>
                        <a:rPr lang="en-US" sz="1200" spc="-15">
                          <a:effectLst/>
                        </a:rPr>
                        <a:t>Plunjer yog‘  nasosida, STB tukuv dastgoxi zarb mexanizmi  tirsagi, </a:t>
                      </a:r>
                      <a:endParaRPr lang="ru-RU" sz="1200">
                        <a:effectLst/>
                        <a:latin typeface="Times New Roman" panose="02020603050405020304" pitchFamily="18" charset="0"/>
                        <a:ea typeface="Times New Roman" panose="02020603050405020304" pitchFamily="18" charset="0"/>
                      </a:endParaRPr>
                    </a:p>
                  </a:txBody>
                  <a:tcPr marL="68580" marR="68580" marT="0" marB="0"/>
                </a:tc>
              </a:tr>
              <a:tr h="673386">
                <a:tc>
                  <a:txBody>
                    <a:bodyPr/>
                    <a:lstStyle/>
                    <a:p>
                      <a:pPr marL="449580" indent="-449580" algn="just">
                        <a:lnSpc>
                          <a:spcPct val="150000"/>
                        </a:lnSpc>
                        <a:spcBef>
                          <a:spcPts val="145"/>
                        </a:spcBef>
                        <a:spcAft>
                          <a:spcPts val="0"/>
                        </a:spcAft>
                      </a:pPr>
                      <a:r>
                        <a:rPr lang="ru-RU" sz="1200" spc="-15">
                          <a:effectLst/>
                        </a:rPr>
                        <a:t>Erroziln yeyilish.</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449580" indent="-449580" algn="just">
                        <a:spcBef>
                          <a:spcPts val="145"/>
                        </a:spcBef>
                        <a:spcAft>
                          <a:spcPts val="0"/>
                        </a:spcAft>
                      </a:pPr>
                      <a:r>
                        <a:rPr lang="ru-RU" sz="1200" spc="-15">
                          <a:effectLst/>
                        </a:rPr>
                        <a:t>Poroshen tubi,Blok galovkasi, yigiruv kamerasi  yuzasi, pilik mashinasi yо‘naltiruvchisi,</a:t>
                      </a:r>
                      <a:endParaRPr lang="ru-RU" sz="1200">
                        <a:effectLst/>
                        <a:latin typeface="Times New Roman" panose="02020603050405020304" pitchFamily="18" charset="0"/>
                        <a:ea typeface="Times New Roman" panose="02020603050405020304" pitchFamily="18" charset="0"/>
                      </a:endParaRPr>
                    </a:p>
                  </a:txBody>
                  <a:tcPr marL="68580" marR="68580" marT="0" marB="0"/>
                </a:tc>
              </a:tr>
              <a:tr h="673386">
                <a:tc>
                  <a:txBody>
                    <a:bodyPr/>
                    <a:lstStyle/>
                    <a:p>
                      <a:pPr marL="449580" indent="-449580" algn="just">
                        <a:lnSpc>
                          <a:spcPct val="150000"/>
                        </a:lnSpc>
                        <a:spcBef>
                          <a:spcPts val="145"/>
                        </a:spcBef>
                        <a:spcAft>
                          <a:spcPts val="0"/>
                        </a:spcAft>
                      </a:pPr>
                      <a:r>
                        <a:rPr lang="ru-RU" sz="1200" spc="-15">
                          <a:effectLst/>
                        </a:rPr>
                        <a:t>Tolikishdan yeyilish.</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449580" indent="-449580" algn="just">
                        <a:spcBef>
                          <a:spcPts val="145"/>
                        </a:spcBef>
                        <a:spcAft>
                          <a:spcPts val="0"/>
                        </a:spcAft>
                      </a:pPr>
                      <a:r>
                        <a:rPr lang="en-US" sz="1200" spc="-15">
                          <a:effectLst/>
                        </a:rPr>
                        <a:t>Urchug podshipnigi,Tishli uzatmalar tishlari.urash mexanizmi kulochogi.</a:t>
                      </a:r>
                      <a:endParaRPr lang="ru-RU" sz="1200">
                        <a:effectLst/>
                        <a:latin typeface="Times New Roman" panose="02020603050405020304" pitchFamily="18" charset="0"/>
                        <a:ea typeface="Times New Roman" panose="02020603050405020304" pitchFamily="18" charset="0"/>
                      </a:endParaRPr>
                    </a:p>
                  </a:txBody>
                  <a:tcPr marL="68580" marR="68580" marT="0" marB="0"/>
                </a:tc>
              </a:tr>
              <a:tr h="448924">
                <a:tc>
                  <a:txBody>
                    <a:bodyPr/>
                    <a:lstStyle/>
                    <a:p>
                      <a:pPr marL="449580" indent="-449580" algn="just">
                        <a:lnSpc>
                          <a:spcPct val="150000"/>
                        </a:lnSpc>
                        <a:spcBef>
                          <a:spcPts val="145"/>
                        </a:spcBef>
                        <a:spcAft>
                          <a:spcPts val="0"/>
                        </a:spcAft>
                      </a:pPr>
                      <a:r>
                        <a:rPr lang="ru-RU" sz="1200" spc="-15">
                          <a:effectLst/>
                        </a:rPr>
                        <a:t>Kavitatsion yeyilish.</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449580" indent="-449580" algn="just">
                        <a:spcBef>
                          <a:spcPts val="145"/>
                        </a:spcBef>
                        <a:spcAft>
                          <a:spcPts val="0"/>
                        </a:spcAft>
                      </a:pPr>
                      <a:r>
                        <a:rPr lang="en-US" sz="1200" spc="-15">
                          <a:effectLst/>
                        </a:rPr>
                        <a:t>Yigiruv mashinasi urchugi asosi,ip urash mashinasi yunaltiruvchisi.</a:t>
                      </a:r>
                      <a:endParaRPr lang="ru-RU" sz="1200">
                        <a:effectLst/>
                        <a:latin typeface="Times New Roman" panose="02020603050405020304" pitchFamily="18" charset="0"/>
                        <a:ea typeface="Times New Roman" panose="02020603050405020304" pitchFamily="18" charset="0"/>
                      </a:endParaRPr>
                    </a:p>
                  </a:txBody>
                  <a:tcPr marL="68580" marR="68580" marT="0" marB="0"/>
                </a:tc>
              </a:tr>
              <a:tr h="673386">
                <a:tc>
                  <a:txBody>
                    <a:bodyPr/>
                    <a:lstStyle/>
                    <a:p>
                      <a:pPr marL="449580" indent="-449580" algn="just">
                        <a:spcBef>
                          <a:spcPts val="145"/>
                        </a:spcBef>
                        <a:spcAft>
                          <a:spcPts val="0"/>
                        </a:spcAft>
                      </a:pPr>
                      <a:r>
                        <a:rPr lang="ru-RU" sz="1200" spc="-15">
                          <a:effectLst/>
                        </a:rPr>
                        <a:t>Gazoobraziv yeyilish</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449580" indent="-449580" algn="just">
                        <a:spcBef>
                          <a:spcPts val="145"/>
                        </a:spcBef>
                        <a:spcAft>
                          <a:spcPts val="0"/>
                        </a:spcAft>
                      </a:pPr>
                      <a:r>
                        <a:rPr lang="en-US" sz="1200" spc="-15">
                          <a:effectLst/>
                        </a:rPr>
                        <a:t>Xavo siklonlari, yigiruv kamerasi devorlari, Separator  va ventilyator parraklari.</a:t>
                      </a:r>
                      <a:endParaRPr lang="ru-RU" sz="1200">
                        <a:effectLst/>
                        <a:latin typeface="Times New Roman" panose="02020603050405020304" pitchFamily="18" charset="0"/>
                        <a:ea typeface="Times New Roman" panose="02020603050405020304" pitchFamily="18" charset="0"/>
                      </a:endParaRPr>
                    </a:p>
                  </a:txBody>
                  <a:tcPr marL="68580" marR="68580" marT="0" marB="0"/>
                </a:tc>
              </a:tr>
              <a:tr h="448924">
                <a:tc>
                  <a:txBody>
                    <a:bodyPr/>
                    <a:lstStyle/>
                    <a:p>
                      <a:pPr marL="449580" indent="-449580" algn="just">
                        <a:lnSpc>
                          <a:spcPct val="150000"/>
                        </a:lnSpc>
                        <a:spcBef>
                          <a:spcPts val="145"/>
                        </a:spcBef>
                        <a:spcAft>
                          <a:spcPts val="0"/>
                        </a:spcAft>
                      </a:pPr>
                      <a:r>
                        <a:rPr lang="ru-RU" sz="1200" spc="-15">
                          <a:effectLst/>
                        </a:rPr>
                        <a:t>Oksidlantiruvchi yeyilish.</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449580" indent="-449580" algn="just">
                        <a:spcBef>
                          <a:spcPts val="145"/>
                        </a:spcBef>
                        <a:spcAft>
                          <a:spcPts val="0"/>
                        </a:spcAft>
                      </a:pPr>
                      <a:r>
                        <a:rPr lang="en-US" sz="1200" spc="-15">
                          <a:effectLst/>
                        </a:rPr>
                        <a:t>Xom ashe tasirida namlanish xisobiga.</a:t>
                      </a:r>
                      <a:endParaRPr lang="ru-RU" sz="1200">
                        <a:effectLst/>
                        <a:latin typeface="Times New Roman" panose="02020603050405020304" pitchFamily="18" charset="0"/>
                        <a:ea typeface="Times New Roman" panose="02020603050405020304" pitchFamily="18" charset="0"/>
                      </a:endParaRPr>
                    </a:p>
                  </a:txBody>
                  <a:tcPr marL="68580" marR="68580" marT="0" marB="0"/>
                </a:tc>
              </a:tr>
              <a:tr h="295853">
                <a:tc>
                  <a:txBody>
                    <a:bodyPr/>
                    <a:lstStyle/>
                    <a:p>
                      <a:pPr marL="449580" indent="-449580" algn="just">
                        <a:lnSpc>
                          <a:spcPct val="150000"/>
                        </a:lnSpc>
                        <a:spcBef>
                          <a:spcPts val="145"/>
                        </a:spcBef>
                        <a:spcAft>
                          <a:spcPts val="0"/>
                        </a:spcAft>
                      </a:pPr>
                      <a:r>
                        <a:rPr lang="ru-RU" sz="1200" spc="-15">
                          <a:effectLst/>
                        </a:rPr>
                        <a:t>Kadalishdagi yeyilish</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449580" indent="-449580" algn="just">
                        <a:lnSpc>
                          <a:spcPct val="150000"/>
                        </a:lnSpc>
                        <a:spcBef>
                          <a:spcPts val="145"/>
                        </a:spcBef>
                        <a:spcAft>
                          <a:spcPts val="0"/>
                        </a:spcAft>
                      </a:pPr>
                      <a:r>
                        <a:rPr lang="ru-RU" sz="1200" spc="-15" dirty="0">
                          <a:effectLst/>
                        </a:rPr>
                        <a:t>Pogonyalka. Zarb mexanizmi. MOKi.</a:t>
                      </a:r>
                      <a:endParaRPr lang="ru-RU" sz="12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
        <p:nvSpPr>
          <p:cNvPr id="5" name="Rectangle 1"/>
          <p:cNvSpPr>
            <a:spLocks noChangeArrowheads="1"/>
          </p:cNvSpPr>
          <p:nvPr/>
        </p:nvSpPr>
        <p:spPr bwMode="auto">
          <a:xfrm>
            <a:off x="5006715" y="632975"/>
            <a:ext cx="3057993"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01613"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rPr>
              <a:t>1-jadval. Yeyilish turlari.</a:t>
            </a:r>
            <a:endParaRPr kumimoji="0" lang="ru-RU"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xmlns="" val="14111955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3987" y="354287"/>
            <a:ext cx="9428813" cy="5821660"/>
          </a:xfrm>
        </p:spPr>
        <p:txBody>
          <a:bodyPr>
            <a:noAutofit/>
          </a:bodyPr>
          <a:lstStyle/>
          <a:p>
            <a:r>
              <a:rPr lang="en-US" sz="2400" b="1" dirty="0"/>
              <a:t>3.</a:t>
            </a:r>
            <a:r>
              <a:rPr lang="en-US" sz="2400" dirty="0"/>
              <a:t> </a:t>
            </a:r>
            <a:r>
              <a:rPr lang="en-US" sz="2400" b="1" dirty="0" err="1"/>
              <a:t>Deformatsiya</a:t>
            </a:r>
            <a:r>
              <a:rPr lang="en-US" sz="2400" b="1" dirty="0"/>
              <a:t> </a:t>
            </a:r>
            <a:r>
              <a:rPr lang="en-US" sz="2400" b="1" dirty="0" err="1"/>
              <a:t>va</a:t>
            </a:r>
            <a:r>
              <a:rPr lang="en-US" sz="2400" b="1" dirty="0"/>
              <a:t> </a:t>
            </a:r>
            <a:r>
              <a:rPr lang="en-US" sz="2400" b="1" dirty="0" err="1"/>
              <a:t>yemirilish</a:t>
            </a:r>
            <a:r>
              <a:rPr lang="ru-RU" sz="2400" dirty="0"/>
              <a:t/>
            </a:r>
            <a:br>
              <a:rPr lang="ru-RU" sz="2400" dirty="0"/>
            </a:br>
            <a:r>
              <a:rPr lang="en-US" sz="2400" b="1" dirty="0" err="1"/>
              <a:t>Deformatsiya</a:t>
            </a:r>
            <a:r>
              <a:rPr lang="en-US" sz="2400" b="1" dirty="0"/>
              <a:t> </a:t>
            </a:r>
            <a:r>
              <a:rPr lang="en-US" sz="2400" b="1" dirty="0" err="1"/>
              <a:t>va</a:t>
            </a:r>
            <a:r>
              <a:rPr lang="en-US" sz="2400" b="1" dirty="0"/>
              <a:t> </a:t>
            </a:r>
            <a:r>
              <a:rPr lang="en-US" sz="2400" b="1" dirty="0" err="1"/>
              <a:t>yemirilish</a:t>
            </a:r>
            <a:r>
              <a:rPr lang="en-US" sz="2400" b="1" dirty="0"/>
              <a:t>.</a:t>
            </a:r>
            <a:r>
              <a:rPr lang="en-US" sz="2400" dirty="0"/>
              <a:t> K</a:t>
            </a:r>
            <a:r>
              <a:rPr lang="ru-RU" sz="2400" dirty="0"/>
              <a:t>о</a:t>
            </a:r>
            <a:r>
              <a:rPr lang="en-US" sz="2400" dirty="0"/>
              <a:t>‘p </a:t>
            </a:r>
            <a:r>
              <a:rPr lang="en-US" sz="2400" dirty="0" err="1"/>
              <a:t>detallar</a:t>
            </a:r>
            <a:r>
              <a:rPr lang="en-US" sz="2400" dirty="0"/>
              <a:t> </a:t>
            </a:r>
            <a:r>
              <a:rPr lang="en-US" sz="2400" dirty="0" err="1"/>
              <a:t>ishlash</a:t>
            </a:r>
            <a:r>
              <a:rPr lang="en-US" sz="2400" dirty="0"/>
              <a:t> </a:t>
            </a:r>
            <a:r>
              <a:rPr lang="en-US" sz="2400" dirty="0" err="1"/>
              <a:t>vaqtida</a:t>
            </a:r>
            <a:r>
              <a:rPr lang="en-US" sz="2400" dirty="0"/>
              <a:t> z</a:t>
            </a:r>
            <a:r>
              <a:rPr lang="ru-RU" sz="2400" dirty="0"/>
              <a:t>о</a:t>
            </a:r>
            <a:r>
              <a:rPr lang="en-US" sz="2400" dirty="0"/>
              <a:t>‘</a:t>
            </a:r>
            <a:r>
              <a:rPr lang="en-US" sz="2400" dirty="0" err="1"/>
              <a:t>riqadi</a:t>
            </a:r>
            <a:r>
              <a:rPr lang="en-US" sz="2400" dirty="0"/>
              <a:t>, </a:t>
            </a:r>
            <a:r>
              <a:rPr lang="en-US" sz="2400" dirty="0" err="1"/>
              <a:t>buning</a:t>
            </a:r>
            <a:r>
              <a:rPr lang="en-US" sz="2400" dirty="0"/>
              <a:t> </a:t>
            </a:r>
            <a:r>
              <a:rPr lang="en-US" sz="2400" dirty="0" err="1"/>
              <a:t>natijasnda</a:t>
            </a:r>
            <a:r>
              <a:rPr lang="en-US" sz="2400" dirty="0"/>
              <a:t> </a:t>
            </a:r>
            <a:r>
              <a:rPr lang="en-US" sz="2400" dirty="0" err="1"/>
              <a:t>ylap</a:t>
            </a:r>
            <a:r>
              <a:rPr lang="en-US" sz="2400" dirty="0"/>
              <a:t> </a:t>
            </a:r>
            <a:r>
              <a:rPr lang="en-US" sz="2400" dirty="0" err="1"/>
              <a:t>deformatsiyalanishi</a:t>
            </a:r>
            <a:r>
              <a:rPr lang="en-US" sz="2400" dirty="0"/>
              <a:t> </a:t>
            </a:r>
            <a:r>
              <a:rPr lang="en-US" sz="2400" dirty="0" err="1"/>
              <a:t>va</a:t>
            </a:r>
            <a:r>
              <a:rPr lang="en-US" sz="2400" dirty="0"/>
              <a:t>, </a:t>
            </a:r>
            <a:r>
              <a:rPr lang="en-US" sz="2400" dirty="0" err="1"/>
              <a:t>hattoki</a:t>
            </a:r>
            <a:r>
              <a:rPr lang="en-US" sz="2400" dirty="0"/>
              <a:t>, </a:t>
            </a:r>
            <a:r>
              <a:rPr lang="en-US" sz="2400" dirty="0" err="1"/>
              <a:t>sinishi</a:t>
            </a:r>
            <a:r>
              <a:rPr lang="en-US" sz="2400" dirty="0"/>
              <a:t> </a:t>
            </a:r>
            <a:r>
              <a:rPr lang="en-US" sz="2400" dirty="0" err="1"/>
              <a:t>mumkii</a:t>
            </a:r>
            <a:r>
              <a:rPr lang="en-US" sz="2400" dirty="0"/>
              <a:t>. </a:t>
            </a:r>
            <a:r>
              <a:rPr lang="en-US" sz="2400" dirty="0" err="1"/>
              <a:t>Detalga</a:t>
            </a:r>
            <a:r>
              <a:rPr lang="en-US" sz="2400" dirty="0"/>
              <a:t> </a:t>
            </a:r>
            <a:r>
              <a:rPr lang="en-US" sz="2400" dirty="0" err="1"/>
              <a:t>katta</a:t>
            </a:r>
            <a:r>
              <a:rPr lang="en-US" sz="2400" dirty="0"/>
              <a:t> </a:t>
            </a:r>
            <a:r>
              <a:rPr lang="en-US" sz="2400" dirty="0" err="1"/>
              <a:t>yuklama</a:t>
            </a:r>
            <a:r>
              <a:rPr lang="en-US" sz="2400" dirty="0"/>
              <a:t> </a:t>
            </a:r>
            <a:r>
              <a:rPr lang="en-US" sz="2400" dirty="0" err="1"/>
              <a:t>yoki</a:t>
            </a:r>
            <a:r>
              <a:rPr lang="en-US" sz="2400" dirty="0"/>
              <a:t> </a:t>
            </a:r>
            <a:r>
              <a:rPr lang="en-US" sz="2400" dirty="0" err="1"/>
              <a:t>yuqori</a:t>
            </a:r>
            <a:r>
              <a:rPr lang="en-US" sz="2400" dirty="0"/>
              <a:t> </a:t>
            </a:r>
            <a:r>
              <a:rPr lang="en-US" sz="2400" dirty="0" err="1"/>
              <a:t>darajada</a:t>
            </a:r>
            <a:r>
              <a:rPr lang="en-US" sz="2400" dirty="0"/>
              <a:t> </a:t>
            </a:r>
            <a:r>
              <a:rPr lang="en-US" sz="2400" dirty="0" err="1"/>
              <a:t>uzoq</a:t>
            </a:r>
            <a:r>
              <a:rPr lang="en-US" sz="2400" dirty="0"/>
              <a:t> </a:t>
            </a:r>
            <a:r>
              <a:rPr lang="en-US" sz="2400" dirty="0" err="1"/>
              <a:t>muddat</a:t>
            </a:r>
            <a:r>
              <a:rPr lang="en-US" sz="2400" dirty="0"/>
              <a:t> </a:t>
            </a:r>
            <a:r>
              <a:rPr lang="en-US" sz="2400" dirty="0" err="1"/>
              <a:t>ta’sir</a:t>
            </a:r>
            <a:r>
              <a:rPr lang="en-US" sz="2400" dirty="0"/>
              <a:t> </a:t>
            </a:r>
            <a:r>
              <a:rPr lang="en-US" sz="2400" dirty="0" err="1"/>
              <a:t>etganida</a:t>
            </a:r>
            <a:r>
              <a:rPr lang="en-US" sz="2400" dirty="0"/>
              <a:t> </a:t>
            </a:r>
            <a:r>
              <a:rPr lang="en-US" sz="2400" dirty="0" err="1"/>
              <a:t>qoldiq</a:t>
            </a:r>
            <a:r>
              <a:rPr lang="en-US" sz="2400" dirty="0"/>
              <a:t> </a:t>
            </a:r>
            <a:r>
              <a:rPr lang="en-US" sz="2400" dirty="0" err="1"/>
              <a:t>deformatsiya</a:t>
            </a:r>
            <a:r>
              <a:rPr lang="en-US" sz="2400" dirty="0"/>
              <a:t> </a:t>
            </a:r>
            <a:r>
              <a:rPr lang="en-US" sz="2400" dirty="0" err="1"/>
              <a:t>hosil</a:t>
            </a:r>
            <a:r>
              <a:rPr lang="en-US" sz="2400" dirty="0"/>
              <a:t> b</a:t>
            </a:r>
            <a:r>
              <a:rPr lang="ru-RU" sz="2400" dirty="0"/>
              <a:t>о</a:t>
            </a:r>
            <a:r>
              <a:rPr lang="en-US" sz="2400" dirty="0"/>
              <a:t>‘</a:t>
            </a:r>
            <a:r>
              <a:rPr lang="en-US" sz="2400" dirty="0" err="1"/>
              <a:t>lishi</a:t>
            </a:r>
            <a:r>
              <a:rPr lang="en-US" sz="2400" dirty="0"/>
              <a:t> </a:t>
            </a:r>
            <a:r>
              <a:rPr lang="en-US" sz="2400" dirty="0" err="1"/>
              <a:t>mumkin.Shuningdek</a:t>
            </a:r>
            <a:r>
              <a:rPr lang="en-US" sz="2400" dirty="0"/>
              <a:t>, </a:t>
            </a:r>
            <a:r>
              <a:rPr lang="en-US" sz="2400" dirty="0" err="1"/>
              <a:t>burovchi</a:t>
            </a:r>
            <a:r>
              <a:rPr lang="en-US" sz="2400" dirty="0"/>
              <a:t> </a:t>
            </a:r>
            <a:r>
              <a:rPr lang="en-US" sz="2400" dirty="0" err="1"/>
              <a:t>momentlar</a:t>
            </a:r>
            <a:r>
              <a:rPr lang="en-US" sz="2400" dirty="0"/>
              <a:t>, </a:t>
            </a:r>
            <a:r>
              <a:rPr lang="en-US" sz="2400" dirty="0" err="1"/>
              <a:t>dinamik</a:t>
            </a:r>
            <a:r>
              <a:rPr lang="en-US" sz="2400" dirty="0"/>
              <a:t> </a:t>
            </a:r>
            <a:r>
              <a:rPr lang="en-US" sz="2400" dirty="0" err="1"/>
              <a:t>kuchlanishlar</a:t>
            </a:r>
            <a:r>
              <a:rPr lang="en-US" sz="2400" dirty="0"/>
              <a:t> </a:t>
            </a:r>
            <a:r>
              <a:rPr lang="en-US" sz="2400" dirty="0" err="1"/>
              <a:t>va</a:t>
            </a:r>
            <a:r>
              <a:rPr lang="en-US" sz="2400" dirty="0"/>
              <a:t> normal </a:t>
            </a:r>
            <a:r>
              <a:rPr lang="en-US" sz="2400" dirty="0" err="1"/>
              <a:t>bosimlarniig</a:t>
            </a:r>
            <a:r>
              <a:rPr lang="en-US" sz="2400" dirty="0"/>
              <a:t> </a:t>
            </a:r>
            <a:r>
              <a:rPr lang="en-US" sz="2400" dirty="0" err="1"/>
              <a:t>uzoq</a:t>
            </a:r>
            <a:r>
              <a:rPr lang="en-US" sz="2400" dirty="0"/>
              <a:t> </a:t>
            </a:r>
            <a:r>
              <a:rPr lang="en-US" sz="2400" dirty="0" err="1"/>
              <a:t>ta’sir</a:t>
            </a:r>
            <a:r>
              <a:rPr lang="en-US" sz="2400" dirty="0"/>
              <a:t> </a:t>
            </a:r>
            <a:r>
              <a:rPr lang="en-US" sz="2400" dirty="0" err="1"/>
              <a:t>etishi</a:t>
            </a:r>
            <a:r>
              <a:rPr lang="en-US" sz="2400" dirty="0"/>
              <a:t> </a:t>
            </a:r>
            <a:r>
              <a:rPr lang="en-US" sz="2400" dirty="0" err="1"/>
              <a:t>natijasida</a:t>
            </a:r>
            <a:r>
              <a:rPr lang="en-US" sz="2400" dirty="0"/>
              <a:t> ham </a:t>
            </a:r>
            <a:r>
              <a:rPr lang="en-US" sz="2400" dirty="0" err="1"/>
              <a:t>detallar</a:t>
            </a:r>
            <a:r>
              <a:rPr lang="en-US" sz="2400" dirty="0"/>
              <a:t>  </a:t>
            </a:r>
            <a:r>
              <a:rPr lang="en-US" sz="2400" dirty="0" err="1"/>
              <a:t>sirtlari</a:t>
            </a:r>
            <a:r>
              <a:rPr lang="en-US" sz="2400" dirty="0"/>
              <a:t> </a:t>
            </a:r>
            <a:r>
              <a:rPr lang="en-US" sz="2400" dirty="0" err="1"/>
              <a:t>plastik</a:t>
            </a:r>
            <a:r>
              <a:rPr lang="en-US" sz="2400" dirty="0"/>
              <a:t> </a:t>
            </a:r>
            <a:r>
              <a:rPr lang="en-US" sz="2400" dirty="0" err="1"/>
              <a:t>deformatsiyalanadi</a:t>
            </a:r>
            <a:r>
              <a:rPr lang="en-US" sz="2400" dirty="0"/>
              <a:t> (</a:t>
            </a:r>
            <a:r>
              <a:rPr lang="en-US" sz="2400" dirty="0" err="1"/>
              <a:t>eziladi</a:t>
            </a:r>
            <a:r>
              <a:rPr lang="en-US" sz="2400" dirty="0"/>
              <a:t>).</a:t>
            </a:r>
            <a:r>
              <a:rPr lang="ru-RU" sz="2400" dirty="0"/>
              <a:t/>
            </a:r>
            <a:br>
              <a:rPr lang="ru-RU" sz="2400" dirty="0"/>
            </a:br>
            <a:r>
              <a:rPr lang="en-US" sz="2400" b="1" dirty="0" err="1"/>
              <a:t>Detal</a:t>
            </a:r>
            <a:r>
              <a:rPr lang="en-US" sz="2400" b="1" dirty="0"/>
              <a:t> </a:t>
            </a:r>
            <a:r>
              <a:rPr lang="en-US" sz="2400" b="1" dirty="0" err="1"/>
              <a:t>materiali</a:t>
            </a:r>
            <a:r>
              <a:rPr lang="en-US" sz="2400" b="1" dirty="0"/>
              <a:t> </a:t>
            </a:r>
            <a:r>
              <a:rPr lang="en-US" sz="2400" b="1" dirty="0" err="1"/>
              <a:t>xossalarining</a:t>
            </a:r>
            <a:r>
              <a:rPr lang="en-US" sz="2400" b="1" dirty="0"/>
              <a:t> </a:t>
            </a:r>
            <a:r>
              <a:rPr lang="en-US" sz="2400" b="1" dirty="0" err="1"/>
              <a:t>uzgarishi</a:t>
            </a:r>
            <a:r>
              <a:rPr lang="en-US" sz="2400" dirty="0"/>
              <a:t>. </a:t>
            </a:r>
            <a:r>
              <a:rPr lang="en-US" sz="2400" dirty="0" err="1"/>
              <a:t>Mashinalar</a:t>
            </a:r>
            <a:r>
              <a:rPr lang="en-US" sz="2400" dirty="0"/>
              <a:t> </a:t>
            </a:r>
            <a:r>
              <a:rPr lang="en-US" sz="2400" dirty="0" err="1"/>
              <a:t>ishlagan</a:t>
            </a:r>
            <a:r>
              <a:rPr lang="en-US" sz="2400" dirty="0"/>
              <a:t> sari </a:t>
            </a:r>
            <a:r>
              <a:rPr lang="ru-RU" sz="2400" dirty="0"/>
              <a:t>о</a:t>
            </a:r>
            <a:r>
              <a:rPr lang="en-US" sz="2400" dirty="0"/>
              <a:t>‘</a:t>
            </a:r>
            <a:r>
              <a:rPr lang="en-US" sz="2400" dirty="0" err="1"/>
              <a:t>zgaruvchan</a:t>
            </a:r>
            <a:r>
              <a:rPr lang="en-US" sz="2400" dirty="0"/>
              <a:t> </a:t>
            </a:r>
            <a:r>
              <a:rPr lang="en-US" sz="2400" dirty="0" err="1"/>
              <a:t>temperatura</a:t>
            </a:r>
            <a:r>
              <a:rPr lang="en-US" sz="2400" dirty="0"/>
              <a:t>, </a:t>
            </a:r>
            <a:r>
              <a:rPr lang="en-US" sz="2400" dirty="0" err="1"/>
              <a:t>yuklama</a:t>
            </a:r>
            <a:r>
              <a:rPr lang="en-US" sz="2400" dirty="0"/>
              <a:t> </a:t>
            </a:r>
            <a:r>
              <a:rPr lang="en-US" sz="2400" dirty="0" err="1"/>
              <a:t>va</a:t>
            </a:r>
            <a:r>
              <a:rPr lang="en-US" sz="2400" dirty="0"/>
              <a:t> </a:t>
            </a:r>
            <a:r>
              <a:rPr lang="en-US" sz="2400" dirty="0" err="1"/>
              <a:t>boshqa</a:t>
            </a:r>
            <a:r>
              <a:rPr lang="en-US" sz="2400" dirty="0"/>
              <a:t> </a:t>
            </a:r>
            <a:r>
              <a:rPr lang="en-US" sz="2400" dirty="0" err="1"/>
              <a:t>omillar</a:t>
            </a:r>
            <a:r>
              <a:rPr lang="en-US" sz="2400" dirty="0"/>
              <a:t> </a:t>
            </a:r>
            <a:r>
              <a:rPr lang="en-US" sz="2400" dirty="0" err="1"/>
              <a:t>ta’sirida</a:t>
            </a:r>
            <a:r>
              <a:rPr lang="en-US" sz="2400" dirty="0"/>
              <a:t> </a:t>
            </a:r>
            <a:r>
              <a:rPr lang="en-US" sz="2400" dirty="0" err="1"/>
              <a:t>detallar</a:t>
            </a:r>
            <a:r>
              <a:rPr lang="en-US" sz="2400" dirty="0"/>
              <a:t> </a:t>
            </a:r>
            <a:r>
              <a:rPr lang="en-US" sz="2400" dirty="0" err="1"/>
              <a:t>materiallarining</a:t>
            </a:r>
            <a:r>
              <a:rPr lang="en-US" sz="2400" dirty="0"/>
              <a:t> </a:t>
            </a:r>
            <a:r>
              <a:rPr lang="en-US" sz="2400" dirty="0" err="1"/>
              <a:t>mexanikaviy</a:t>
            </a:r>
            <a:r>
              <a:rPr lang="en-US" sz="2400" dirty="0"/>
              <a:t>, </a:t>
            </a:r>
            <a:r>
              <a:rPr lang="en-US" sz="2400" dirty="0" err="1"/>
              <a:t>fizikaviy</a:t>
            </a:r>
            <a:r>
              <a:rPr lang="en-US" sz="2400" dirty="0"/>
              <a:t> </a:t>
            </a:r>
            <a:r>
              <a:rPr lang="en-US" sz="2400" dirty="0" err="1"/>
              <a:t>va</a:t>
            </a:r>
            <a:r>
              <a:rPr lang="en-US" sz="2400" dirty="0"/>
              <a:t> </a:t>
            </a:r>
            <a:r>
              <a:rPr lang="en-US" sz="2400" dirty="0" err="1"/>
              <a:t>ximiyaviy</a:t>
            </a:r>
            <a:r>
              <a:rPr lang="en-US" sz="2400" dirty="0"/>
              <a:t> </a:t>
            </a:r>
            <a:r>
              <a:rPr lang="en-US" sz="2400" dirty="0" err="1"/>
              <a:t>xossalari</a:t>
            </a:r>
            <a:r>
              <a:rPr lang="en-US" sz="2400" dirty="0"/>
              <a:t> </a:t>
            </a:r>
            <a:r>
              <a:rPr lang="ru-RU" sz="2400" dirty="0"/>
              <a:t>о</a:t>
            </a:r>
            <a:r>
              <a:rPr lang="en-US" sz="2400" dirty="0"/>
              <a:t>‘</a:t>
            </a:r>
            <a:r>
              <a:rPr lang="en-US" sz="2400" dirty="0" err="1"/>
              <a:t>zgaradi</a:t>
            </a:r>
            <a:r>
              <a:rPr lang="en-US" sz="2400" dirty="0"/>
              <a:t>. </a:t>
            </a:r>
            <a:r>
              <a:rPr lang="en-US" sz="2400" dirty="0" err="1"/>
              <a:t>Masalan</a:t>
            </a:r>
            <a:r>
              <a:rPr lang="en-US" sz="2400" dirty="0"/>
              <a:t>, </a:t>
            </a:r>
            <a:r>
              <a:rPr lang="en-US" sz="2400" dirty="0" err="1"/>
              <a:t>elastik</a:t>
            </a:r>
            <a:r>
              <a:rPr lang="en-US" sz="2400" dirty="0"/>
              <a:t> </a:t>
            </a:r>
            <a:r>
              <a:rPr lang="en-US" sz="2400" dirty="0" err="1"/>
              <a:t>detallar</a:t>
            </a:r>
            <a:r>
              <a:rPr lang="en-US" sz="2400" dirty="0"/>
              <a:t> (</a:t>
            </a:r>
            <a:r>
              <a:rPr lang="en-US" sz="2400" dirty="0" err="1"/>
              <a:t>salniklar</a:t>
            </a:r>
            <a:r>
              <a:rPr lang="en-US" sz="2400" dirty="0"/>
              <a:t>, </a:t>
            </a:r>
            <a:r>
              <a:rPr lang="en-US" sz="2400" dirty="0" err="1"/>
              <a:t>qistirmalar</a:t>
            </a:r>
            <a:r>
              <a:rPr lang="en-US" sz="2400" dirty="0"/>
              <a:t>, </a:t>
            </a:r>
            <a:r>
              <a:rPr lang="en-US" sz="2400" dirty="0" err="1"/>
              <a:t>manjetlar</a:t>
            </a:r>
            <a:r>
              <a:rPr lang="en-US" sz="2400" dirty="0"/>
              <a:t>)</a:t>
            </a:r>
            <a:r>
              <a:rPr lang="en-US" sz="2400" dirty="0" err="1"/>
              <a:t>ning</a:t>
            </a:r>
            <a:r>
              <a:rPr lang="en-US" sz="2400" dirty="0"/>
              <a:t> </a:t>
            </a:r>
            <a:r>
              <a:rPr lang="en-US" sz="2400" dirty="0" err="1"/>
              <a:t>elastikligi</a:t>
            </a:r>
            <a:r>
              <a:rPr lang="en-US" sz="2400" dirty="0"/>
              <a:t> </a:t>
            </a:r>
            <a:r>
              <a:rPr lang="en-US" sz="2400" dirty="0" err="1"/>
              <a:t>va</a:t>
            </a:r>
            <a:r>
              <a:rPr lang="en-US" sz="2400" dirty="0"/>
              <a:t> </a:t>
            </a:r>
            <a:r>
              <a:rPr lang="en-US" sz="2400" dirty="0" err="1"/>
              <a:t>egiluvchanligi</a:t>
            </a:r>
            <a:r>
              <a:rPr lang="en-US" sz="2400" dirty="0"/>
              <a:t>, </a:t>
            </a:r>
            <a:r>
              <a:rPr lang="en-US" sz="2400" dirty="0" err="1"/>
              <a:t>magnitlangan</a:t>
            </a:r>
            <a:r>
              <a:rPr lang="en-US" sz="2400" dirty="0"/>
              <a:t> </a:t>
            </a:r>
            <a:r>
              <a:rPr lang="en-US" sz="2400" dirty="0" err="1"/>
              <a:t>detallarning</a:t>
            </a:r>
            <a:r>
              <a:rPr lang="en-US" sz="2400" dirty="0"/>
              <a:t> </a:t>
            </a:r>
            <a:r>
              <a:rPr lang="en-US" sz="2400" dirty="0" err="1"/>
              <a:t>esa</a:t>
            </a:r>
            <a:r>
              <a:rPr lang="en-US" sz="2400" dirty="0"/>
              <a:t> </a:t>
            </a:r>
            <a:r>
              <a:rPr lang="en-US" sz="2400" dirty="0" err="1"/>
              <a:t>magnit</a:t>
            </a:r>
            <a:r>
              <a:rPr lang="en-US" sz="2400" dirty="0"/>
              <a:t> </a:t>
            </a:r>
            <a:r>
              <a:rPr lang="en-US" sz="2400" dirty="0" err="1"/>
              <a:t>xossalari</a:t>
            </a:r>
            <a:r>
              <a:rPr lang="en-US" sz="2400" dirty="0"/>
              <a:t> y</a:t>
            </a:r>
            <a:r>
              <a:rPr lang="ru-RU" sz="2400" dirty="0"/>
              <a:t>о</a:t>
            </a:r>
            <a:r>
              <a:rPr lang="en-US" sz="2400" dirty="0"/>
              <a:t>‘</a:t>
            </a:r>
            <a:r>
              <a:rPr lang="en-US" sz="2400" dirty="0" err="1"/>
              <a:t>qoladi</a:t>
            </a:r>
            <a:r>
              <a:rPr lang="en-US" sz="2400" dirty="0"/>
              <a:t>. </a:t>
            </a:r>
            <a:r>
              <a:rPr lang="en-US" sz="2400" dirty="0" err="1"/>
              <a:t>Detallar</a:t>
            </a:r>
            <a:r>
              <a:rPr lang="en-US" sz="2400" dirty="0"/>
              <a:t> </a:t>
            </a:r>
            <a:r>
              <a:rPr lang="en-US" sz="2400" dirty="0" err="1"/>
              <a:t>xossalarining</a:t>
            </a:r>
            <a:r>
              <a:rPr lang="en-US" sz="2400" dirty="0"/>
              <a:t> </a:t>
            </a:r>
            <a:r>
              <a:rPr lang="ru-RU" sz="2400" dirty="0"/>
              <a:t>о</a:t>
            </a:r>
            <a:r>
              <a:rPr lang="en-US" sz="2400" dirty="0"/>
              <a:t>‘</a:t>
            </a:r>
            <a:r>
              <a:rPr lang="en-US" sz="2400" dirty="0" err="1"/>
              <a:t>zgarishi</a:t>
            </a:r>
            <a:r>
              <a:rPr lang="en-US" sz="2400" dirty="0"/>
              <a:t> </a:t>
            </a:r>
            <a:r>
              <a:rPr lang="en-US" sz="2400" dirty="0" err="1"/>
              <a:t>orta</a:t>
            </a:r>
            <a:r>
              <a:rPr lang="en-US" sz="2400" dirty="0"/>
              <a:t> </a:t>
            </a:r>
            <a:r>
              <a:rPr lang="en-US" sz="2400" dirty="0" err="1"/>
              <a:t>borgan</a:t>
            </a:r>
            <a:r>
              <a:rPr lang="en-US" sz="2400" dirty="0"/>
              <a:t> sari </a:t>
            </a:r>
            <a:r>
              <a:rPr lang="en-US" sz="2400" dirty="0" err="1"/>
              <a:t>uzellar</a:t>
            </a:r>
            <a:r>
              <a:rPr lang="en-US" sz="2400" dirty="0"/>
              <a:t> </a:t>
            </a:r>
            <a:r>
              <a:rPr lang="en-US" sz="2400" dirty="0" err="1"/>
              <a:t>va</a:t>
            </a:r>
            <a:r>
              <a:rPr lang="en-US" sz="2400" dirty="0"/>
              <a:t> </a:t>
            </a:r>
            <a:r>
              <a:rPr lang="en-US" sz="2400" dirty="0" err="1"/>
              <a:t>mexanizmlarning</a:t>
            </a:r>
            <a:r>
              <a:rPr lang="en-US" sz="2400" dirty="0"/>
              <a:t> </a:t>
            </a:r>
            <a:r>
              <a:rPr lang="en-US" sz="2400" dirty="0" err="1"/>
              <a:t>tutashmalari</a:t>
            </a:r>
            <a:r>
              <a:rPr lang="en-US" sz="2400" dirty="0"/>
              <a:t> </a:t>
            </a:r>
            <a:r>
              <a:rPr lang="en-US" sz="2400" dirty="0" err="1"/>
              <a:t>buziladn</a:t>
            </a:r>
            <a:r>
              <a:rPr lang="en-US" sz="2400" dirty="0"/>
              <a:t>.</a:t>
            </a:r>
            <a:r>
              <a:rPr lang="ru-RU" sz="2400" dirty="0"/>
              <a:t/>
            </a:r>
            <a:br>
              <a:rPr lang="ru-RU" sz="2400" dirty="0"/>
            </a:br>
            <a:endParaRPr lang="ru-RU" sz="2400" dirty="0"/>
          </a:p>
        </p:txBody>
      </p:sp>
    </p:spTree>
    <p:extLst>
      <p:ext uri="{BB962C8B-B14F-4D97-AF65-F5344CB8AC3E}">
        <p14:creationId xmlns:p14="http://schemas.microsoft.com/office/powerpoint/2010/main" xmlns="" val="18334139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3967" y="369276"/>
            <a:ext cx="10110527" cy="5881621"/>
          </a:xfrm>
        </p:spPr>
        <p:txBody>
          <a:bodyPr>
            <a:noAutofit/>
          </a:bodyPr>
          <a:lstStyle/>
          <a:p>
            <a:r>
              <a:rPr lang="uz-Latn-UZ" sz="2400" b="1" dirty="0" smtClean="0"/>
              <a:t>   </a:t>
            </a:r>
            <a:r>
              <a:rPr lang="en-US" sz="2400" b="1" dirty="0" err="1" smtClean="0"/>
              <a:t>Birikmalar</a:t>
            </a:r>
            <a:r>
              <a:rPr lang="en-US" sz="2400" b="1" dirty="0" smtClean="0"/>
              <a:t> </a:t>
            </a:r>
            <a:r>
              <a:rPr lang="en-US" sz="2400" b="1" dirty="0" err="1"/>
              <a:t>va</a:t>
            </a:r>
            <a:r>
              <a:rPr lang="en-US" sz="2400" b="1" dirty="0"/>
              <a:t> </a:t>
            </a:r>
            <a:r>
              <a:rPr lang="en-US" sz="2400" b="1" dirty="0" err="1"/>
              <a:t>bog‘lanishlar</a:t>
            </a:r>
            <a:r>
              <a:rPr lang="en-US" sz="2400" b="1" dirty="0"/>
              <a:t> </a:t>
            </a:r>
            <a:r>
              <a:rPr lang="en-US" sz="2400" b="1" dirty="0" err="1"/>
              <a:t>bikrligining</a:t>
            </a:r>
            <a:r>
              <a:rPr lang="en-US" sz="2400" b="1" dirty="0"/>
              <a:t> y</a:t>
            </a:r>
            <a:r>
              <a:rPr lang="ru-RU" sz="2400" b="1" dirty="0"/>
              <a:t>о</a:t>
            </a:r>
            <a:r>
              <a:rPr lang="en-US" sz="2400" b="1" dirty="0"/>
              <a:t>‘</a:t>
            </a:r>
            <a:r>
              <a:rPr lang="en-US" sz="2400" b="1" dirty="0" err="1"/>
              <a:t>qolishi</a:t>
            </a:r>
            <a:r>
              <a:rPr lang="en-US" sz="2400" dirty="0"/>
              <a:t> </a:t>
            </a:r>
            <a:r>
              <a:rPr lang="en-US" sz="2400" dirty="0" err="1"/>
              <a:t>uzellar</a:t>
            </a:r>
            <a:r>
              <a:rPr lang="en-US" sz="2400" dirty="0"/>
              <a:t> </a:t>
            </a:r>
            <a:r>
              <a:rPr lang="en-US" sz="2400" dirty="0" err="1"/>
              <a:t>va</a:t>
            </a:r>
            <a:r>
              <a:rPr lang="en-US" sz="2400" dirty="0"/>
              <a:t> </a:t>
            </a:r>
            <a:r>
              <a:rPr lang="en-US" sz="2400" dirty="0" err="1"/>
              <a:t>mexanizmlar</a:t>
            </a:r>
            <a:r>
              <a:rPr lang="en-US" sz="2400" dirty="0"/>
              <a:t>, </a:t>
            </a:r>
            <a:r>
              <a:rPr lang="en-US" sz="2400" dirty="0" err="1"/>
              <a:t>shuningdek</a:t>
            </a:r>
            <a:r>
              <a:rPr lang="en-US" sz="2400" dirty="0"/>
              <a:t>, </a:t>
            </a:r>
            <a:r>
              <a:rPr lang="en-US" sz="2400" dirty="0" err="1"/>
              <a:t>alohida</a:t>
            </a:r>
            <a:r>
              <a:rPr lang="en-US" sz="2400" dirty="0"/>
              <a:t> </a:t>
            </a:r>
            <a:r>
              <a:rPr lang="en-US" sz="2400" dirty="0" err="1"/>
              <a:t>detallar</a:t>
            </a:r>
            <a:r>
              <a:rPr lang="en-US" sz="2400" dirty="0"/>
              <a:t> </a:t>
            </a:r>
            <a:r>
              <a:rPr lang="en-US" sz="2400" dirty="0" err="1"/>
              <a:t>birikmalarining</a:t>
            </a:r>
            <a:r>
              <a:rPr lang="en-US" sz="2400" dirty="0"/>
              <a:t> b</a:t>
            </a:r>
            <a:r>
              <a:rPr lang="ru-RU" sz="2400" dirty="0"/>
              <a:t>о</a:t>
            </a:r>
            <a:r>
              <a:rPr lang="en-US" sz="2400" dirty="0"/>
              <a:t>‘</a:t>
            </a:r>
            <a:r>
              <a:rPr lang="en-US" sz="2400" dirty="0" err="1"/>
              <a:t>shashib</a:t>
            </a:r>
            <a:r>
              <a:rPr lang="en-US" sz="2400" dirty="0"/>
              <a:t> </a:t>
            </a:r>
            <a:r>
              <a:rPr lang="en-US" sz="2400" dirty="0" err="1"/>
              <a:t>qolishi</a:t>
            </a:r>
            <a:r>
              <a:rPr lang="en-US" sz="2400" dirty="0"/>
              <a:t> </a:t>
            </a:r>
            <a:r>
              <a:rPr lang="en-US" sz="2400" dirty="0" err="1"/>
              <a:t>bilan</a:t>
            </a:r>
            <a:r>
              <a:rPr lang="en-US" sz="2400" dirty="0"/>
              <a:t> </a:t>
            </a:r>
            <a:r>
              <a:rPr lang="en-US" sz="2400" dirty="0" err="1"/>
              <a:t>xarakterlanadi</a:t>
            </a:r>
            <a:r>
              <a:rPr lang="en-US" sz="2400" dirty="0"/>
              <a:t>. </a:t>
            </a:r>
            <a:r>
              <a:rPr lang="en-US" sz="2400" dirty="0" err="1"/>
              <a:t>Bikrlik</a:t>
            </a:r>
            <a:r>
              <a:rPr lang="en-US" sz="2400" dirty="0"/>
              <a:t> y</a:t>
            </a:r>
            <a:r>
              <a:rPr lang="ru-RU" sz="2400" dirty="0"/>
              <a:t>о</a:t>
            </a:r>
            <a:r>
              <a:rPr lang="en-US" sz="2400" dirty="0"/>
              <a:t>‘</a:t>
            </a:r>
            <a:r>
              <a:rPr lang="en-US" sz="2400" dirty="0" err="1"/>
              <a:t>qolganda</a:t>
            </a:r>
            <a:r>
              <a:rPr lang="en-US" sz="2400" dirty="0"/>
              <a:t> </a:t>
            </a:r>
            <a:r>
              <a:rPr lang="en-US" sz="2400" dirty="0" err="1"/>
              <a:t>birikmalarning</a:t>
            </a:r>
            <a:r>
              <a:rPr lang="en-US" sz="2400" dirty="0"/>
              <a:t> </a:t>
            </a:r>
            <a:r>
              <a:rPr lang="en-US" sz="2400" dirty="0" err="1"/>
              <a:t>germetikligi</a:t>
            </a:r>
            <a:r>
              <a:rPr lang="en-US" sz="2400" dirty="0"/>
              <a:t> </a:t>
            </a:r>
            <a:r>
              <a:rPr lang="en-US" sz="2400" dirty="0" err="1"/>
              <a:t>buziladi</a:t>
            </a:r>
            <a:r>
              <a:rPr lang="en-US" sz="2400" dirty="0"/>
              <a:t> (</a:t>
            </a:r>
            <a:r>
              <a:rPr lang="en-US" sz="2400" dirty="0" err="1"/>
              <a:t>moy</a:t>
            </a:r>
            <a:r>
              <a:rPr lang="en-US" sz="2400" dirty="0"/>
              <a:t>, </a:t>
            </a:r>
            <a:r>
              <a:rPr lang="en-US" sz="2400" dirty="0" err="1"/>
              <a:t>suv</a:t>
            </a:r>
            <a:r>
              <a:rPr lang="en-US" sz="2400" dirty="0"/>
              <a:t>, </a:t>
            </a:r>
            <a:r>
              <a:rPr lang="en-US" sz="2400" dirty="0" err="1"/>
              <a:t>yoqilg‘i</a:t>
            </a:r>
            <a:r>
              <a:rPr lang="en-US" sz="2400" dirty="0"/>
              <a:t> </a:t>
            </a:r>
            <a:r>
              <a:rPr lang="en-US" sz="2400" dirty="0" err="1"/>
              <a:t>oqib</a:t>
            </a:r>
            <a:r>
              <a:rPr lang="en-US" sz="2400" dirty="0"/>
              <a:t> </a:t>
            </a:r>
            <a:r>
              <a:rPr lang="en-US" sz="2400" dirty="0" err="1"/>
              <a:t>chiqadi</a:t>
            </a:r>
            <a:r>
              <a:rPr lang="en-US" sz="2400" dirty="0"/>
              <a:t>, </a:t>
            </a:r>
            <a:r>
              <a:rPr lang="en-US" sz="2400" dirty="0" err="1"/>
              <a:t>havo</a:t>
            </a:r>
            <a:r>
              <a:rPr lang="en-US" sz="2400" i="1" dirty="0"/>
              <a:t> </a:t>
            </a:r>
            <a:r>
              <a:rPr lang="en-US" sz="2400" dirty="0" err="1"/>
              <a:t>va</a:t>
            </a:r>
            <a:r>
              <a:rPr lang="en-US" sz="2400" dirty="0"/>
              <a:t> </a:t>
            </a:r>
            <a:r>
              <a:rPr lang="en-US" sz="2400" dirty="0" err="1"/>
              <a:t>gaz</a:t>
            </a:r>
            <a:r>
              <a:rPr lang="en-US" sz="2400" dirty="0"/>
              <a:t> </a:t>
            </a:r>
            <a:r>
              <a:rPr lang="ru-RU" sz="2400" dirty="0"/>
              <a:t>о</a:t>
            </a:r>
            <a:r>
              <a:rPr lang="en-US" sz="2400" dirty="0"/>
              <a:t>‘</a:t>
            </a:r>
            <a:r>
              <a:rPr lang="en-US" sz="2400" dirty="0" err="1"/>
              <a:t>tkazadigan</a:t>
            </a:r>
            <a:r>
              <a:rPr lang="en-US" sz="2400" dirty="0"/>
              <a:t> b</a:t>
            </a:r>
            <a:r>
              <a:rPr lang="ru-RU" sz="2400" dirty="0"/>
              <a:t>о</a:t>
            </a:r>
            <a:r>
              <a:rPr lang="en-US" sz="2400" dirty="0"/>
              <a:t>‘lib </a:t>
            </a:r>
            <a:r>
              <a:rPr lang="en-US" sz="2400" dirty="0" err="1"/>
              <a:t>qoladi</a:t>
            </a:r>
            <a:r>
              <a:rPr lang="en-US" sz="2400" dirty="0"/>
              <a:t>, </a:t>
            </a:r>
            <a:r>
              <a:rPr lang="en-US" sz="2400" dirty="0" err="1"/>
              <a:t>mexanizm</a:t>
            </a:r>
            <a:r>
              <a:rPr lang="en-US" sz="2400" dirty="0"/>
              <a:t> </a:t>
            </a:r>
            <a:r>
              <a:rPr lang="en-US" sz="2400" dirty="0" err="1"/>
              <a:t>va</a:t>
            </a:r>
            <a:r>
              <a:rPr lang="en-US" sz="2400" dirty="0"/>
              <a:t> </a:t>
            </a:r>
            <a:r>
              <a:rPr lang="en-US" sz="2400" dirty="0" err="1"/>
              <a:t>tutashmalar</a:t>
            </a:r>
            <a:r>
              <a:rPr lang="en-US" sz="2400" dirty="0"/>
              <a:t> </a:t>
            </a:r>
            <a:r>
              <a:rPr lang="en-US" sz="2400" dirty="0" err="1"/>
              <a:t>ichiga</a:t>
            </a:r>
            <a:r>
              <a:rPr lang="en-US" sz="2400" dirty="0"/>
              <a:t> </a:t>
            </a:r>
            <a:r>
              <a:rPr lang="en-US" sz="2400" dirty="0" err="1"/>
              <a:t>abrazivlar</a:t>
            </a:r>
            <a:r>
              <a:rPr lang="en-US" sz="2400" b="1" dirty="0"/>
              <a:t> </a:t>
            </a:r>
            <a:r>
              <a:rPr lang="en-US" sz="2400" dirty="0" err="1"/>
              <a:t>tushadi</a:t>
            </a:r>
            <a:r>
              <a:rPr lang="en-US" sz="2400" dirty="0"/>
              <a:t>);</a:t>
            </a:r>
            <a:r>
              <a:rPr lang="en-US" sz="2400" b="1" dirty="0"/>
              <a:t> </a:t>
            </a:r>
            <a:r>
              <a:rPr lang="en-US" sz="2400" dirty="0"/>
              <a:t>b</a:t>
            </a:r>
            <a:r>
              <a:rPr lang="ru-RU" sz="2400" dirty="0"/>
              <a:t>о</a:t>
            </a:r>
            <a:r>
              <a:rPr lang="en-US" sz="2400" dirty="0"/>
              <a:t>‘</a:t>
            </a:r>
            <a:r>
              <a:rPr lang="en-US" sz="2400" dirty="0" err="1"/>
              <a:t>shashgan</a:t>
            </a:r>
            <a:r>
              <a:rPr lang="en-US" sz="2400" dirty="0"/>
              <a:t> </a:t>
            </a:r>
            <a:r>
              <a:rPr lang="en-US" sz="2400" dirty="0" err="1"/>
              <a:t>birikmalarda</a:t>
            </a:r>
            <a:r>
              <a:rPr lang="en-US" sz="2400" dirty="0"/>
              <a:t> </a:t>
            </a:r>
            <a:r>
              <a:rPr lang="en-US" sz="2400" dirty="0" err="1"/>
              <a:t>dinamik</a:t>
            </a:r>
            <a:r>
              <a:rPr lang="en-US" sz="2400" dirty="0"/>
              <a:t> </a:t>
            </a:r>
            <a:r>
              <a:rPr lang="en-US" sz="2400" dirty="0" err="1"/>
              <a:t>yuklamalar</a:t>
            </a:r>
            <a:r>
              <a:rPr lang="en-US" sz="2400" dirty="0"/>
              <a:t> </a:t>
            </a:r>
            <a:r>
              <a:rPr lang="en-US" sz="2400" dirty="0" err="1"/>
              <a:t>ta’sirida</a:t>
            </a:r>
            <a:r>
              <a:rPr lang="en-US" sz="2400" dirty="0"/>
              <a:t> </a:t>
            </a:r>
            <a:r>
              <a:rPr lang="en-US" sz="2400" dirty="0" err="1"/>
              <a:t>bog‘lanishlar</a:t>
            </a:r>
            <a:r>
              <a:rPr lang="en-US" sz="2400" dirty="0"/>
              <a:t> </a:t>
            </a:r>
            <a:r>
              <a:rPr lang="en-US" sz="2400" dirty="0" err="1"/>
              <a:t>buziladi</a:t>
            </a:r>
            <a:r>
              <a:rPr lang="en-US" sz="2400" dirty="0"/>
              <a:t> </a:t>
            </a:r>
            <a:r>
              <a:rPr lang="en-US" sz="2400" dirty="0" err="1"/>
              <a:t>va</a:t>
            </a:r>
            <a:r>
              <a:rPr lang="en-US" sz="2400" dirty="0"/>
              <a:t> </a:t>
            </a:r>
            <a:r>
              <a:rPr lang="en-US" sz="2400" dirty="0" err="1"/>
              <a:t>detallar</a:t>
            </a:r>
            <a:r>
              <a:rPr lang="en-US" sz="2400" dirty="0"/>
              <a:t> </a:t>
            </a:r>
            <a:r>
              <a:rPr lang="en-US" sz="2400" dirty="0" err="1"/>
              <a:t>sinadi</a:t>
            </a:r>
            <a:r>
              <a:rPr lang="en-US" sz="2400" dirty="0"/>
              <a:t>.</a:t>
            </a:r>
            <a:r>
              <a:rPr lang="ru-RU" sz="2400" dirty="0"/>
              <a:t/>
            </a:r>
            <a:br>
              <a:rPr lang="ru-RU" sz="2400" dirty="0"/>
            </a:br>
            <a:r>
              <a:rPr lang="ru-RU" sz="2400" dirty="0"/>
              <a:t>О</a:t>
            </a:r>
            <a:r>
              <a:rPr lang="en-US" sz="2400" dirty="0"/>
              <a:t>‘</a:t>
            </a:r>
            <a:r>
              <a:rPr lang="en-US" sz="2400" dirty="0" err="1"/>
              <a:t>tqazishning</a:t>
            </a:r>
            <a:r>
              <a:rPr lang="en-US" sz="2400" dirty="0"/>
              <a:t> </a:t>
            </a:r>
            <a:r>
              <a:rPr lang="en-US" sz="2400" dirty="0" err="1"/>
              <a:t>buzilishi</a:t>
            </a:r>
            <a:r>
              <a:rPr lang="en-US" sz="2400" dirty="0"/>
              <a:t> q</a:t>
            </a:r>
            <a:r>
              <a:rPr lang="ru-RU" sz="2400" dirty="0"/>
              <a:t>о</a:t>
            </a:r>
            <a:r>
              <a:rPr lang="en-US" sz="2400" dirty="0"/>
              <a:t>‘</a:t>
            </a:r>
            <a:r>
              <a:rPr lang="en-US" sz="2400" dirty="0" err="1"/>
              <a:t>zgaluvchan</a:t>
            </a:r>
            <a:r>
              <a:rPr lang="en-US" sz="2400" dirty="0"/>
              <a:t> (</a:t>
            </a:r>
            <a:r>
              <a:rPr lang="en-US" sz="2400" dirty="0" err="1"/>
              <a:t>harakatlanuvchi</a:t>
            </a:r>
            <a:r>
              <a:rPr lang="en-US" sz="2400" dirty="0"/>
              <a:t>) </a:t>
            </a:r>
            <a:r>
              <a:rPr lang="en-US" sz="2400" dirty="0" err="1"/>
              <a:t>birikma­larda</a:t>
            </a:r>
            <a:r>
              <a:rPr lang="en-US" sz="2400" dirty="0"/>
              <a:t> </a:t>
            </a:r>
            <a:r>
              <a:rPr lang="en-US" sz="2400" dirty="0" err="1"/>
              <a:t>zazorlarning</a:t>
            </a:r>
            <a:r>
              <a:rPr lang="en-US" sz="2400" dirty="0"/>
              <a:t> </a:t>
            </a:r>
            <a:r>
              <a:rPr lang="en-US" sz="2400" dirty="0" err="1"/>
              <a:t>kattalashishi</a:t>
            </a:r>
            <a:r>
              <a:rPr lang="en-US" sz="2400" dirty="0"/>
              <a:t>, q</a:t>
            </a:r>
            <a:r>
              <a:rPr lang="ru-RU" sz="2400" dirty="0"/>
              <a:t>о</a:t>
            </a:r>
            <a:r>
              <a:rPr lang="en-US" sz="2400" dirty="0"/>
              <a:t>‘</a:t>
            </a:r>
            <a:r>
              <a:rPr lang="en-US" sz="2400" dirty="0" err="1"/>
              <a:t>zralmas</a:t>
            </a:r>
            <a:r>
              <a:rPr lang="en-US" sz="2400" dirty="0"/>
              <a:t> </a:t>
            </a:r>
            <a:r>
              <a:rPr lang="en-US" sz="2400" dirty="0" err="1"/>
              <a:t>birikmalarda</a:t>
            </a:r>
            <a:r>
              <a:rPr lang="en-US" sz="2400" dirty="0"/>
              <a:t> </a:t>
            </a:r>
            <a:r>
              <a:rPr lang="en-US" sz="2400" dirty="0" err="1"/>
              <a:t>esa</a:t>
            </a:r>
            <a:r>
              <a:rPr lang="en-US" sz="2400" dirty="0"/>
              <a:t> </a:t>
            </a:r>
            <a:r>
              <a:rPr lang="en-US" sz="2400" dirty="0" err="1"/>
              <a:t>taranglikning</a:t>
            </a:r>
            <a:r>
              <a:rPr lang="en-US" sz="2400" dirty="0"/>
              <a:t> </a:t>
            </a:r>
            <a:r>
              <a:rPr lang="en-US" sz="2400" dirty="0" err="1"/>
              <a:t>susayishi</a:t>
            </a:r>
            <a:r>
              <a:rPr lang="en-US" sz="2400" dirty="0"/>
              <a:t>  </a:t>
            </a:r>
            <a:r>
              <a:rPr lang="en-US" sz="2400" dirty="0" err="1"/>
              <a:t>bilan</a:t>
            </a:r>
            <a:r>
              <a:rPr lang="en-US" sz="2400" dirty="0"/>
              <a:t>  </a:t>
            </a:r>
            <a:r>
              <a:rPr lang="en-US" sz="2400" dirty="0" err="1"/>
              <a:t>xarakterlanadi</a:t>
            </a:r>
            <a:r>
              <a:rPr lang="en-US" sz="2400" dirty="0"/>
              <a:t>.</a:t>
            </a:r>
            <a:r>
              <a:rPr lang="ru-RU" sz="2400" dirty="0"/>
              <a:t/>
            </a:r>
            <a:br>
              <a:rPr lang="ru-RU" sz="2400" dirty="0"/>
            </a:br>
            <a:r>
              <a:rPr lang="en-US" sz="2400" dirty="0" err="1"/>
              <a:t>Mashinalar</a:t>
            </a:r>
            <a:r>
              <a:rPr lang="en-US" sz="2400" dirty="0"/>
              <a:t> </a:t>
            </a:r>
            <a:r>
              <a:rPr lang="en-US" sz="2400" dirty="0" err="1"/>
              <a:t>elementlarining</a:t>
            </a:r>
            <a:r>
              <a:rPr lang="en-US" sz="2400" dirty="0"/>
              <a:t> </a:t>
            </a:r>
            <a:r>
              <a:rPr lang="ru-RU" sz="2400" dirty="0"/>
              <a:t>о</a:t>
            </a:r>
            <a:r>
              <a:rPr lang="en-US" sz="2400" dirty="0"/>
              <a:t>‘</a:t>
            </a:r>
            <a:r>
              <a:rPr lang="en-US" sz="2400" dirty="0" err="1"/>
              <a:t>zaro</a:t>
            </a:r>
            <a:r>
              <a:rPr lang="en-US" sz="2400" dirty="0"/>
              <a:t> </a:t>
            </a:r>
            <a:r>
              <a:rPr lang="en-US" sz="2400" dirty="0" err="1"/>
              <a:t>joylashuvining</a:t>
            </a:r>
            <a:r>
              <a:rPr lang="en-US" sz="2400" dirty="0"/>
              <a:t> </a:t>
            </a:r>
            <a:r>
              <a:rPr lang="ru-RU" sz="2400" dirty="0"/>
              <a:t>о</a:t>
            </a:r>
            <a:r>
              <a:rPr lang="en-US" sz="2400" dirty="0"/>
              <a:t>‘</a:t>
            </a:r>
            <a:r>
              <a:rPr lang="en-US" sz="2400" dirty="0" err="1"/>
              <a:t>zgarishi</a:t>
            </a:r>
            <a:r>
              <a:rPr lang="en-US" sz="2400" dirty="0"/>
              <a:t> </a:t>
            </a:r>
            <a:r>
              <a:rPr lang="en-US" sz="2400" dirty="0" err="1"/>
              <a:t>detallar</a:t>
            </a:r>
            <a:r>
              <a:rPr lang="en-US" sz="2400" dirty="0"/>
              <a:t>, </a:t>
            </a:r>
            <a:r>
              <a:rPr lang="en-US" sz="2400" dirty="0" err="1"/>
              <a:t>uzellar</a:t>
            </a:r>
            <a:r>
              <a:rPr lang="en-US" sz="2400" dirty="0"/>
              <a:t> </a:t>
            </a:r>
            <a:r>
              <a:rPr lang="en-US" sz="2400" dirty="0" err="1"/>
              <a:t>va</a:t>
            </a:r>
            <a:r>
              <a:rPr lang="en-US" sz="2400" dirty="0"/>
              <a:t> </a:t>
            </a:r>
            <a:r>
              <a:rPr lang="en-US" sz="2400" dirty="0" err="1"/>
              <a:t>agregatlarning</a:t>
            </a:r>
            <a:r>
              <a:rPr lang="en-US" sz="2400" dirty="0"/>
              <a:t> </a:t>
            </a:r>
            <a:r>
              <a:rPr lang="ru-RU" sz="2400" dirty="0"/>
              <a:t>о</a:t>
            </a:r>
            <a:r>
              <a:rPr lang="en-US" sz="2400" dirty="0"/>
              <a:t>‘</a:t>
            </a:r>
            <a:r>
              <a:rPr lang="en-US" sz="2400" dirty="0" err="1"/>
              <a:t>zining</a:t>
            </a:r>
            <a:r>
              <a:rPr lang="en-US" sz="2400" dirty="0"/>
              <a:t> </a:t>
            </a:r>
            <a:r>
              <a:rPr lang="en-US" sz="2400" dirty="0" err="1"/>
              <a:t>aniq</a:t>
            </a:r>
            <a:r>
              <a:rPr lang="en-US" sz="2400" dirty="0"/>
              <a:t> </a:t>
            </a:r>
            <a:r>
              <a:rPr lang="en-US" sz="2400" dirty="0" err="1"/>
              <a:t>joyidan</a:t>
            </a:r>
            <a:r>
              <a:rPr lang="en-US" sz="2400" dirty="0"/>
              <a:t> </a:t>
            </a:r>
            <a:r>
              <a:rPr lang="en-US" sz="2400" dirty="0" err="1"/>
              <a:t>siljishi</a:t>
            </a:r>
            <a:r>
              <a:rPr lang="en-US" sz="2400" dirty="0"/>
              <a:t> </a:t>
            </a:r>
            <a:r>
              <a:rPr lang="en-US" sz="2400" dirty="0" err="1"/>
              <a:t>bilan</a:t>
            </a:r>
            <a:r>
              <a:rPr lang="en-US" sz="2400" dirty="0"/>
              <a:t> </a:t>
            </a:r>
            <a:r>
              <a:rPr lang="en-US" sz="2400" dirty="0" err="1"/>
              <a:t>tavsiflanadi</a:t>
            </a:r>
            <a:r>
              <a:rPr lang="en-US" sz="2400" dirty="0"/>
              <a:t>. </a:t>
            </a:r>
            <a:r>
              <a:rPr lang="en-US" sz="2400" dirty="0" err="1"/>
              <a:t>Bunda</a:t>
            </a:r>
            <a:r>
              <a:rPr lang="en-US" sz="2400" dirty="0"/>
              <a:t> </a:t>
            </a:r>
            <a:r>
              <a:rPr lang="en-US" sz="2400" dirty="0" err="1"/>
              <a:t>detallarning</a:t>
            </a:r>
            <a:r>
              <a:rPr lang="en-US" sz="2400" dirty="0"/>
              <a:t> </a:t>
            </a:r>
            <a:r>
              <a:rPr lang="ru-RU" sz="2400" dirty="0"/>
              <a:t>о</a:t>
            </a:r>
            <a:r>
              <a:rPr lang="en-US" sz="2400" dirty="0"/>
              <a:t>‘</a:t>
            </a:r>
            <a:r>
              <a:rPr lang="en-US" sz="2400" dirty="0" err="1"/>
              <a:t>qdoshligi</a:t>
            </a:r>
            <a:r>
              <a:rPr lang="en-US" sz="2400" dirty="0"/>
              <a:t>, </a:t>
            </a:r>
            <a:r>
              <a:rPr lang="en-US" sz="2400" dirty="0" err="1"/>
              <a:t>parallelligi</a:t>
            </a:r>
            <a:r>
              <a:rPr lang="en-US" sz="2400" dirty="0"/>
              <a:t>, </a:t>
            </a:r>
            <a:r>
              <a:rPr lang="en-US" sz="2400" dirty="0" err="1"/>
              <a:t>perpendikulyarligi</a:t>
            </a:r>
            <a:r>
              <a:rPr lang="en-US" sz="2400" dirty="0"/>
              <a:t> </a:t>
            </a:r>
            <a:r>
              <a:rPr lang="en-US" sz="2400" dirty="0" err="1"/>
              <a:t>buziladi</a:t>
            </a:r>
            <a:r>
              <a:rPr lang="en-US" sz="2400" dirty="0"/>
              <a:t> </a:t>
            </a:r>
            <a:r>
              <a:rPr lang="en-US" sz="2400" dirty="0" err="1"/>
              <a:t>va</a:t>
            </a:r>
            <a:r>
              <a:rPr lang="en-US" sz="2400" dirty="0"/>
              <a:t> </a:t>
            </a:r>
            <a:r>
              <a:rPr lang="en-US" sz="2400" dirty="0" err="1"/>
              <a:t>detallarning</a:t>
            </a:r>
            <a:r>
              <a:rPr lang="en-US" sz="2400" dirty="0"/>
              <a:t> </a:t>
            </a:r>
            <a:r>
              <a:rPr lang="ru-RU" sz="2400" dirty="0"/>
              <a:t>о</a:t>
            </a:r>
            <a:r>
              <a:rPr lang="en-US" sz="2400" dirty="0"/>
              <a:t>‘</a:t>
            </a:r>
            <a:r>
              <a:rPr lang="en-US" sz="2400" dirty="0" err="1"/>
              <a:t>qlari</a:t>
            </a:r>
            <a:r>
              <a:rPr lang="en-US" sz="2400" dirty="0"/>
              <a:t> </a:t>
            </a:r>
            <a:r>
              <a:rPr lang="en-US" sz="2400" dirty="0" err="1"/>
              <a:t>orasidagi</a:t>
            </a:r>
            <a:r>
              <a:rPr lang="en-US" sz="2400" dirty="0"/>
              <a:t> </a:t>
            </a:r>
            <a:r>
              <a:rPr lang="en-US" sz="2400" dirty="0" err="1"/>
              <a:t>masofa</a:t>
            </a:r>
            <a:r>
              <a:rPr lang="en-US" sz="2400" dirty="0"/>
              <a:t> </a:t>
            </a:r>
            <a:r>
              <a:rPr lang="ru-RU" sz="2400" dirty="0"/>
              <a:t>о</a:t>
            </a:r>
            <a:r>
              <a:rPr lang="en-US" sz="2400" dirty="0"/>
              <a:t>‘</a:t>
            </a:r>
            <a:r>
              <a:rPr lang="en-US" sz="2400" dirty="0" err="1"/>
              <a:t>zgaradi</a:t>
            </a:r>
            <a:r>
              <a:rPr lang="en-US" sz="2400" dirty="0"/>
              <a:t>. </a:t>
            </a:r>
            <a:r>
              <a:rPr lang="en-US" sz="2400" dirty="0" err="1"/>
              <a:t>Shunda</a:t>
            </a:r>
            <a:r>
              <a:rPr lang="en-US" sz="2400" dirty="0"/>
              <a:t> </a:t>
            </a:r>
            <a:r>
              <a:rPr lang="en-US" sz="2400" dirty="0" err="1"/>
              <a:t>hosil</a:t>
            </a:r>
            <a:r>
              <a:rPr lang="en-US" sz="2400" dirty="0"/>
              <a:t> b</a:t>
            </a:r>
            <a:r>
              <a:rPr lang="ru-RU" sz="2400" dirty="0"/>
              <a:t>о</a:t>
            </a:r>
            <a:r>
              <a:rPr lang="en-US" sz="2400" dirty="0"/>
              <a:t>‘</a:t>
            </a:r>
            <a:r>
              <a:rPr lang="en-US" sz="2400" dirty="0" err="1"/>
              <a:t>ladigan</a:t>
            </a:r>
            <a:r>
              <a:rPr lang="en-US" sz="2400" dirty="0"/>
              <a:t> q</a:t>
            </a:r>
            <a:r>
              <a:rPr lang="ru-RU" sz="2400" dirty="0"/>
              <a:t>о</a:t>
            </a:r>
            <a:r>
              <a:rPr lang="en-US" sz="2400" dirty="0"/>
              <a:t>‘</a:t>
            </a:r>
            <a:r>
              <a:rPr lang="en-US" sz="2400" dirty="0" err="1"/>
              <a:t>shimcha</a:t>
            </a:r>
            <a:r>
              <a:rPr lang="en-US" sz="2400" dirty="0"/>
              <a:t> z</a:t>
            </a:r>
            <a:r>
              <a:rPr lang="ru-RU" sz="2400" dirty="0"/>
              <a:t>о</a:t>
            </a:r>
            <a:r>
              <a:rPr lang="en-US" sz="2400" dirty="0"/>
              <a:t>‘</a:t>
            </a:r>
            <a:r>
              <a:rPr lang="en-US" sz="2400" dirty="0" err="1"/>
              <a:t>riqish</a:t>
            </a:r>
            <a:r>
              <a:rPr lang="en-US" sz="2400" dirty="0"/>
              <a:t> </a:t>
            </a:r>
            <a:r>
              <a:rPr lang="en-US" sz="2400" dirty="0" err="1"/>
              <a:t>va</a:t>
            </a:r>
            <a:r>
              <a:rPr lang="en-US" sz="2400" dirty="0"/>
              <a:t> </a:t>
            </a:r>
            <a:r>
              <a:rPr lang="en-US" sz="2400" dirty="0" err="1"/>
              <a:t>kuchlanishlar</a:t>
            </a:r>
            <a:r>
              <a:rPr lang="en-US" sz="2400" dirty="0"/>
              <a:t> </a:t>
            </a:r>
            <a:r>
              <a:rPr lang="en-US" sz="2400" dirty="0" err="1"/>
              <a:t>ta’sirida</a:t>
            </a:r>
            <a:r>
              <a:rPr lang="en-US" sz="2400" dirty="0"/>
              <a:t> </a:t>
            </a:r>
            <a:r>
              <a:rPr lang="en-US" sz="2400" dirty="0" err="1"/>
              <a:t>uzel</a:t>
            </a:r>
            <a:r>
              <a:rPr lang="en-US" sz="2400" dirty="0"/>
              <a:t> </a:t>
            </a:r>
            <a:r>
              <a:rPr lang="en-US" sz="2400" dirty="0" err="1"/>
              <a:t>hamda</a:t>
            </a:r>
            <a:r>
              <a:rPr lang="en-US" sz="2400" dirty="0"/>
              <a:t> </a:t>
            </a:r>
            <a:r>
              <a:rPr lang="en-US" sz="2400" dirty="0" err="1"/>
              <a:t>agregat</a:t>
            </a:r>
            <a:r>
              <a:rPr lang="en-US" sz="2400" dirty="0"/>
              <a:t> </a:t>
            </a:r>
            <a:r>
              <a:rPr lang="en-US" sz="2400" dirty="0" err="1"/>
              <a:t>tarkibidagi</a:t>
            </a:r>
            <a:r>
              <a:rPr lang="en-US" sz="2400" dirty="0"/>
              <a:t> </a:t>
            </a:r>
            <a:r>
              <a:rPr lang="en-US" sz="2400" dirty="0" err="1"/>
              <a:t>detallar</a:t>
            </a:r>
            <a:r>
              <a:rPr lang="en-US" sz="2400" dirty="0"/>
              <a:t> </a:t>
            </a:r>
            <a:r>
              <a:rPr lang="en-US" sz="2400" dirty="0" err="1"/>
              <a:t>sinadi</a:t>
            </a:r>
            <a:r>
              <a:rPr lang="en-US" sz="2400" dirty="0"/>
              <a:t>.</a:t>
            </a:r>
            <a:r>
              <a:rPr lang="ru-RU" sz="2400" dirty="0"/>
              <a:t/>
            </a:r>
            <a:br>
              <a:rPr lang="ru-RU" sz="2400" dirty="0"/>
            </a:br>
            <a:endParaRPr lang="ru-RU" sz="2400" dirty="0"/>
          </a:p>
        </p:txBody>
      </p:sp>
    </p:spTree>
    <p:extLst>
      <p:ext uri="{BB962C8B-B14F-4D97-AF65-F5344CB8AC3E}">
        <p14:creationId xmlns:p14="http://schemas.microsoft.com/office/powerpoint/2010/main" xmlns="" val="42440738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3986" y="0"/>
            <a:ext cx="10648013" cy="5971562"/>
          </a:xfrm>
        </p:spPr>
        <p:txBody>
          <a:bodyPr>
            <a:noAutofit/>
          </a:bodyPr>
          <a:lstStyle/>
          <a:p>
            <a:r>
              <a:rPr lang="en-US" sz="2400" dirty="0"/>
              <a:t>4. </a:t>
            </a:r>
            <a:r>
              <a:rPr lang="uz-Cyrl-UZ" sz="2400" b="1" dirty="0"/>
              <a:t>Ta’minlovchi xujjatlarni turlari.</a:t>
            </a:r>
            <a:r>
              <a:rPr lang="ru-RU" sz="2400" dirty="0"/>
              <a:t/>
            </a:r>
            <a:br>
              <a:rPr lang="ru-RU" sz="2400" dirty="0"/>
            </a:br>
            <a:r>
              <a:rPr lang="en-US" sz="2400" dirty="0" err="1"/>
              <a:t>Tutashgan</a:t>
            </a:r>
            <a:r>
              <a:rPr lang="en-US" sz="2400" dirty="0"/>
              <a:t> </a:t>
            </a:r>
            <a:r>
              <a:rPr lang="en-US" sz="2400" dirty="0" err="1"/>
              <a:t>sirtlar</a:t>
            </a:r>
            <a:r>
              <a:rPr lang="en-US" sz="2400" dirty="0"/>
              <a:t> </a:t>
            </a:r>
            <a:r>
              <a:rPr lang="en-US" sz="2400" dirty="0" err="1"/>
              <a:t>kontaktining</a:t>
            </a:r>
            <a:r>
              <a:rPr lang="en-US" sz="2400" dirty="0"/>
              <a:t> </a:t>
            </a:r>
            <a:r>
              <a:rPr lang="en-US" sz="2400" dirty="0" err="1"/>
              <a:t>buzilishi</a:t>
            </a:r>
            <a:r>
              <a:rPr lang="en-US" sz="2400" dirty="0"/>
              <a:t> </a:t>
            </a:r>
            <a:r>
              <a:rPr lang="en-US" sz="2400" dirty="0" err="1"/>
              <a:t>sirtlarning</a:t>
            </a:r>
            <a:r>
              <a:rPr lang="en-US" sz="2400" dirty="0"/>
              <a:t> </a:t>
            </a:r>
            <a:r>
              <a:rPr lang="en-US" sz="2400" dirty="0" err="1"/>
              <a:t>bir-biriga</a:t>
            </a:r>
            <a:r>
              <a:rPr lang="en-US" sz="2400" dirty="0"/>
              <a:t> </a:t>
            </a:r>
            <a:r>
              <a:rPr lang="en-US" sz="2400" dirty="0" err="1"/>
              <a:t>chala</a:t>
            </a:r>
            <a:r>
              <a:rPr lang="en-US" sz="2400" dirty="0"/>
              <a:t> </a:t>
            </a:r>
            <a:r>
              <a:rPr lang="en-US" sz="2400" dirty="0" err="1"/>
              <a:t>yoki</a:t>
            </a:r>
            <a:r>
              <a:rPr lang="en-US" sz="2400" dirty="0"/>
              <a:t> not</a:t>
            </a:r>
            <a:r>
              <a:rPr lang="ru-RU" sz="2400" dirty="0"/>
              <a:t>о</a:t>
            </a:r>
            <a:r>
              <a:rPr lang="en-US" sz="2400" dirty="0"/>
              <a:t>‘</a:t>
            </a:r>
            <a:r>
              <a:rPr lang="en-US" sz="2400" dirty="0" err="1"/>
              <a:t>g‘ri</a:t>
            </a:r>
            <a:r>
              <a:rPr lang="en-US" sz="2400" dirty="0"/>
              <a:t> </a:t>
            </a:r>
            <a:r>
              <a:rPr lang="en-US" sz="2400" dirty="0" err="1"/>
              <a:t>urinishi</a:t>
            </a:r>
            <a:r>
              <a:rPr lang="en-US" sz="2400" dirty="0"/>
              <a:t> </a:t>
            </a:r>
            <a:r>
              <a:rPr lang="en-US" sz="2400" dirty="0" err="1"/>
              <a:t>bilan</a:t>
            </a:r>
            <a:r>
              <a:rPr lang="en-US" sz="2400" dirty="0"/>
              <a:t> </a:t>
            </a:r>
            <a:r>
              <a:rPr lang="en-US" sz="2400" dirty="0" err="1"/>
              <a:t>xarakterlanadi</a:t>
            </a:r>
            <a:r>
              <a:rPr lang="en-US" sz="2400" dirty="0"/>
              <a:t>. </a:t>
            </a:r>
            <a:r>
              <a:rPr lang="en-US" sz="2400" dirty="0" err="1"/>
              <a:t>Bunda</a:t>
            </a:r>
            <a:r>
              <a:rPr lang="en-US" sz="2400" dirty="0"/>
              <a:t> </a:t>
            </a:r>
            <a:r>
              <a:rPr lang="en-US" sz="2400" dirty="0" err="1"/>
              <a:t>birikmalarning</a:t>
            </a:r>
            <a:r>
              <a:rPr lang="en-US" sz="2400" dirty="0"/>
              <a:t> </a:t>
            </a:r>
            <a:r>
              <a:rPr lang="en-US" sz="2400" dirty="0" err="1"/>
              <a:t>geometrikligi</a:t>
            </a:r>
            <a:r>
              <a:rPr lang="en-US" sz="2400" dirty="0"/>
              <a:t> </a:t>
            </a:r>
            <a:r>
              <a:rPr lang="en-US" sz="2400" dirty="0" err="1"/>
              <a:t>buziladi</a:t>
            </a:r>
            <a:r>
              <a:rPr lang="en-US" sz="2400" dirty="0"/>
              <a:t>, </a:t>
            </a:r>
            <a:r>
              <a:rPr lang="en-US" sz="2400" dirty="0" err="1"/>
              <a:t>detallar</a:t>
            </a:r>
            <a:r>
              <a:rPr lang="en-US" sz="2400" dirty="0"/>
              <a:t> </a:t>
            </a:r>
            <a:r>
              <a:rPr lang="en-US" sz="2400" dirty="0" err="1"/>
              <a:t>sirtlarining</a:t>
            </a:r>
            <a:r>
              <a:rPr lang="en-US" sz="2400" dirty="0"/>
              <a:t> </a:t>
            </a:r>
            <a:r>
              <a:rPr lang="en-US" sz="2400" dirty="0" err="1"/>
              <a:t>ayrim</a:t>
            </a:r>
            <a:r>
              <a:rPr lang="en-US" sz="2400" dirty="0"/>
              <a:t> </a:t>
            </a:r>
            <a:r>
              <a:rPr lang="en-US" sz="2400" dirty="0" err="1"/>
              <a:t>uchastkalarida</a:t>
            </a:r>
            <a:r>
              <a:rPr lang="ru-RU" sz="2400" dirty="0"/>
              <a:t/>
            </a:r>
            <a:br>
              <a:rPr lang="ru-RU" sz="2400" dirty="0"/>
            </a:br>
            <a:r>
              <a:rPr lang="en-US" sz="2400" dirty="0" err="1"/>
              <a:t>ortiq</a:t>
            </a:r>
            <a:r>
              <a:rPr lang="en-US" sz="2400" dirty="0"/>
              <a:t> </a:t>
            </a:r>
            <a:r>
              <a:rPr lang="en-US" sz="2400" dirty="0" err="1"/>
              <a:t>kuchlanishlar</a:t>
            </a:r>
            <a:r>
              <a:rPr lang="en-US" sz="2400" dirty="0"/>
              <a:t> </a:t>
            </a:r>
            <a:r>
              <a:rPr lang="en-US" sz="2400" dirty="0" err="1"/>
              <a:t>hosil</a:t>
            </a:r>
            <a:r>
              <a:rPr lang="en-US" sz="2400" dirty="0"/>
              <a:t> b</a:t>
            </a:r>
            <a:r>
              <a:rPr lang="ru-RU" sz="2400" dirty="0"/>
              <a:t>о</a:t>
            </a:r>
            <a:r>
              <a:rPr lang="en-US" sz="2400" dirty="0"/>
              <a:t>‘lib, </a:t>
            </a:r>
            <a:r>
              <a:rPr lang="en-US" sz="2400" dirty="0" err="1"/>
              <a:t>detallar</a:t>
            </a:r>
            <a:r>
              <a:rPr lang="en-US" sz="2400" dirty="0"/>
              <a:t> </a:t>
            </a:r>
            <a:r>
              <a:rPr lang="en-US" sz="2400" dirty="0" err="1"/>
              <a:t>deformatsiyalanadi</a:t>
            </a:r>
            <a:r>
              <a:rPr lang="en-US" sz="2400" dirty="0"/>
              <a:t> </a:t>
            </a:r>
            <a:r>
              <a:rPr lang="en-US" sz="2400" dirty="0" err="1"/>
              <a:t>yoki</a:t>
            </a:r>
            <a:r>
              <a:rPr lang="en-US" sz="2400" dirty="0"/>
              <a:t> </a:t>
            </a:r>
            <a:r>
              <a:rPr lang="en-US" sz="2400" dirty="0" err="1"/>
              <a:t>yemiriladi</a:t>
            </a:r>
            <a:r>
              <a:rPr lang="en-US" sz="2400" dirty="0"/>
              <a:t>.</a:t>
            </a:r>
            <a:r>
              <a:rPr lang="ru-RU" sz="2400" dirty="0"/>
              <a:t/>
            </a:r>
            <a:br>
              <a:rPr lang="ru-RU" sz="2400" dirty="0"/>
            </a:br>
            <a:r>
              <a:rPr lang="en-US" sz="2400" dirty="0" err="1"/>
              <a:t>Sirtqi</a:t>
            </a:r>
            <a:r>
              <a:rPr lang="en-US" sz="2400" dirty="0"/>
              <a:t> </a:t>
            </a:r>
            <a:r>
              <a:rPr lang="en-US" sz="2400" dirty="0" err="1"/>
              <a:t>qatlamning</a:t>
            </a:r>
            <a:r>
              <a:rPr lang="en-US" sz="2400" dirty="0"/>
              <a:t> </a:t>
            </a:r>
            <a:r>
              <a:rPr lang="en-US" sz="2400" dirty="0" err="1"/>
              <a:t>yeyilishi</a:t>
            </a:r>
            <a:r>
              <a:rPr lang="en-US" sz="2400" dirty="0"/>
              <a:t>, material </a:t>
            </a:r>
            <a:r>
              <a:rPr lang="en-US" sz="2400" dirty="0" err="1"/>
              <a:t>xossalarining</a:t>
            </a:r>
            <a:r>
              <a:rPr lang="en-US" sz="2400" dirty="0"/>
              <a:t>, </a:t>
            </a:r>
            <a:r>
              <a:rPr lang="en-US" sz="2400" dirty="0" err="1"/>
              <a:t>detal</a:t>
            </a:r>
            <a:r>
              <a:rPr lang="en-US" sz="2400" dirty="0"/>
              <a:t> </a:t>
            </a:r>
            <a:r>
              <a:rPr lang="en-US" sz="2400" dirty="0" err="1"/>
              <a:t>shakli</a:t>
            </a:r>
            <a:r>
              <a:rPr lang="en-US" sz="2400" dirty="0"/>
              <a:t>, </a:t>
            </a:r>
            <a:r>
              <a:rPr lang="ru-RU" sz="2400" dirty="0"/>
              <a:t>о</a:t>
            </a:r>
            <a:r>
              <a:rPr lang="en-US" sz="2400" dirty="0"/>
              <a:t>‘</a:t>
            </a:r>
            <a:r>
              <a:rPr lang="en-US" sz="2400" dirty="0" err="1"/>
              <a:t>lchamlari</a:t>
            </a:r>
            <a:r>
              <a:rPr lang="en-US" sz="2400" dirty="0"/>
              <a:t> </a:t>
            </a:r>
            <a:r>
              <a:rPr lang="en-US" sz="2400" dirty="0" err="1"/>
              <a:t>va</a:t>
            </a:r>
            <a:r>
              <a:rPr lang="en-US" sz="2400" dirty="0"/>
              <a:t> </a:t>
            </a:r>
            <a:r>
              <a:rPr lang="en-US" sz="2400" dirty="0" err="1"/>
              <a:t>massasining</a:t>
            </a:r>
            <a:r>
              <a:rPr lang="en-US" sz="2400" dirty="0"/>
              <a:t> </a:t>
            </a:r>
            <a:r>
              <a:rPr lang="ru-RU" sz="2400" dirty="0"/>
              <a:t>о</a:t>
            </a:r>
            <a:r>
              <a:rPr lang="en-US" sz="2400" dirty="0"/>
              <a:t>‘</a:t>
            </a:r>
            <a:r>
              <a:rPr lang="en-US" sz="2400" dirty="0" err="1"/>
              <a:t>zgarishi</a:t>
            </a:r>
            <a:r>
              <a:rPr lang="en-US" sz="2400" dirty="0"/>
              <a:t> — </a:t>
            </a:r>
            <a:r>
              <a:rPr lang="en-US" sz="2400" dirty="0" err="1"/>
              <a:t>bularning</a:t>
            </a:r>
            <a:r>
              <a:rPr lang="en-US" sz="2400" dirty="0"/>
              <a:t> </a:t>
            </a:r>
            <a:r>
              <a:rPr lang="en-US" sz="2400" dirty="0" err="1"/>
              <a:t>hammasi</a:t>
            </a:r>
            <a:r>
              <a:rPr lang="en-US" sz="2400" dirty="0"/>
              <a:t> </a:t>
            </a:r>
            <a:r>
              <a:rPr lang="en-US" sz="2400" dirty="0" err="1"/>
              <a:t>uzluksiz</a:t>
            </a:r>
            <a:r>
              <a:rPr lang="en-US" sz="2400" dirty="0"/>
              <a:t>, </a:t>
            </a:r>
            <a:r>
              <a:rPr lang="en-US" sz="2400" dirty="0" err="1"/>
              <a:t>asta-sekin</a:t>
            </a:r>
            <a:r>
              <a:rPr lang="en-US" sz="2400" dirty="0"/>
              <a:t> </a:t>
            </a:r>
            <a:r>
              <a:rPr lang="ru-RU" sz="2400" dirty="0"/>
              <a:t>о</a:t>
            </a:r>
            <a:r>
              <a:rPr lang="en-US" sz="2400" dirty="0"/>
              <a:t>‘sib </a:t>
            </a:r>
            <a:r>
              <a:rPr lang="en-US" sz="2400" dirty="0" err="1"/>
              <a:t>boruvchi</a:t>
            </a:r>
            <a:r>
              <a:rPr lang="en-US" sz="2400" dirty="0"/>
              <a:t> </a:t>
            </a:r>
            <a:r>
              <a:rPr lang="en-US" sz="2400" dirty="0" err="1"/>
              <a:t>jarayenlardir</a:t>
            </a:r>
            <a:r>
              <a:rPr lang="en-US" sz="2400" dirty="0"/>
              <a:t>.</a:t>
            </a:r>
            <a:r>
              <a:rPr lang="ru-RU" sz="2400" dirty="0"/>
              <a:t/>
            </a:r>
            <a:br>
              <a:rPr lang="ru-RU" sz="2400" dirty="0"/>
            </a:br>
            <a:r>
              <a:rPr lang="en-US" sz="2400" dirty="0" err="1"/>
              <a:t>Detallarning</a:t>
            </a:r>
            <a:r>
              <a:rPr lang="en-US" sz="2400" dirty="0"/>
              <a:t> </a:t>
            </a:r>
            <a:r>
              <a:rPr lang="en-US" sz="2400" dirty="0" err="1"/>
              <a:t>ishida</a:t>
            </a:r>
            <a:r>
              <a:rPr lang="en-US" sz="2400" dirty="0"/>
              <a:t> </a:t>
            </a:r>
            <a:r>
              <a:rPr lang="en-US" sz="2400" dirty="0" err="1"/>
              <a:t>sifati</a:t>
            </a:r>
            <a:r>
              <a:rPr lang="en-US" sz="2400" dirty="0"/>
              <a:t> </a:t>
            </a:r>
            <a:r>
              <a:rPr lang="ru-RU" sz="2400" dirty="0"/>
              <a:t>о</a:t>
            </a:r>
            <a:r>
              <a:rPr lang="en-US" sz="2400" dirty="0"/>
              <a:t>‘</a:t>
            </a:r>
            <a:r>
              <a:rPr lang="en-US" sz="2400" dirty="0" err="1"/>
              <a:t>zgarish</a:t>
            </a:r>
            <a:r>
              <a:rPr lang="en-US" sz="2400" dirty="0"/>
              <a:t> </a:t>
            </a:r>
            <a:r>
              <a:rPr lang="en-US" sz="2400" dirty="0" err="1"/>
              <a:t>sodir</a:t>
            </a:r>
            <a:r>
              <a:rPr lang="en-US" sz="2400" dirty="0"/>
              <a:t> b</a:t>
            </a:r>
            <a:r>
              <a:rPr lang="ru-RU" sz="2400" dirty="0"/>
              <a:t>о</a:t>
            </a:r>
            <a:r>
              <a:rPr lang="en-US" sz="2400" dirty="0"/>
              <a:t>‘</a:t>
            </a:r>
            <a:r>
              <a:rPr lang="en-US" sz="2400" dirty="0" err="1"/>
              <a:t>lganda</a:t>
            </a:r>
            <a:r>
              <a:rPr lang="en-US" sz="2400" dirty="0"/>
              <a:t> </a:t>
            </a:r>
            <a:r>
              <a:rPr lang="en-US" sz="2400" dirty="0" err="1"/>
              <a:t>bu</a:t>
            </a:r>
            <a:r>
              <a:rPr lang="en-US" sz="2400" dirty="0"/>
              <a:t> </a:t>
            </a:r>
            <a:r>
              <a:rPr lang="en-US" sz="2400" dirty="0" err="1"/>
              <a:t>jarayenlar</a:t>
            </a:r>
            <a:r>
              <a:rPr lang="en-US" sz="2400" dirty="0"/>
              <a:t> </a:t>
            </a:r>
            <a:r>
              <a:rPr lang="en-US" sz="2400" dirty="0" err="1"/>
              <a:t>sezilarli</a:t>
            </a:r>
            <a:r>
              <a:rPr lang="en-US" sz="2400" dirty="0"/>
              <a:t> b</a:t>
            </a:r>
            <a:r>
              <a:rPr lang="ru-RU" sz="2400" dirty="0"/>
              <a:t>о</a:t>
            </a:r>
            <a:r>
              <a:rPr lang="en-US" sz="2400" dirty="0"/>
              <a:t>‘lib </a:t>
            </a:r>
            <a:r>
              <a:rPr lang="en-US" sz="2400" dirty="0" err="1"/>
              <a:t>qoladi</a:t>
            </a:r>
            <a:r>
              <a:rPr lang="en-US" sz="2400" dirty="0"/>
              <a:t>: q</a:t>
            </a:r>
            <a:r>
              <a:rPr lang="ru-RU" sz="2400" dirty="0"/>
              <a:t>о</a:t>
            </a:r>
            <a:r>
              <a:rPr lang="en-US" sz="2400" dirty="0"/>
              <a:t>‘</a:t>
            </a:r>
            <a:r>
              <a:rPr lang="en-US" sz="2400" dirty="0" err="1"/>
              <a:t>zg‘almas</a:t>
            </a:r>
            <a:r>
              <a:rPr lang="en-US" sz="2400" dirty="0"/>
              <a:t> </a:t>
            </a:r>
            <a:r>
              <a:rPr lang="en-US" sz="2400" dirty="0" err="1"/>
              <a:t>birikmalar</a:t>
            </a:r>
            <a:r>
              <a:rPr lang="en-US" sz="2400" dirty="0"/>
              <a:t> q</a:t>
            </a:r>
            <a:r>
              <a:rPr lang="ru-RU" sz="2400" dirty="0"/>
              <a:t>о</a:t>
            </a:r>
            <a:r>
              <a:rPr lang="en-US" sz="2400" dirty="0"/>
              <a:t>‘</a:t>
            </a:r>
            <a:r>
              <a:rPr lang="en-US" sz="2400" dirty="0" err="1"/>
              <a:t>zg‘aluvchan</a:t>
            </a:r>
            <a:r>
              <a:rPr lang="en-US" sz="2400" dirty="0"/>
              <a:t>, </a:t>
            </a:r>
            <a:r>
              <a:rPr lang="en-US" sz="2400" dirty="0" err="1"/>
              <a:t>jips</a:t>
            </a:r>
            <a:r>
              <a:rPr lang="en-US" sz="2400" dirty="0"/>
              <a:t> </a:t>
            </a:r>
            <a:r>
              <a:rPr lang="en-US" sz="2400" dirty="0" err="1"/>
              <a:t>tutashma</a:t>
            </a:r>
            <a:r>
              <a:rPr lang="en-US" sz="2400" dirty="0"/>
              <a:t> </a:t>
            </a:r>
            <a:r>
              <a:rPr lang="en-US" sz="2400" dirty="0" err="1"/>
              <a:t>nozich</a:t>
            </a:r>
            <a:r>
              <a:rPr lang="en-US" sz="2400" dirty="0"/>
              <a:t> b</a:t>
            </a:r>
            <a:r>
              <a:rPr lang="ru-RU" sz="2400" dirty="0"/>
              <a:t>о</a:t>
            </a:r>
            <a:r>
              <a:rPr lang="en-US" sz="2400" dirty="0"/>
              <a:t>‘lib </a:t>
            </a:r>
            <a:r>
              <a:rPr lang="en-US" sz="2400" dirty="0" err="1"/>
              <a:t>qoladi</a:t>
            </a:r>
            <a:r>
              <a:rPr lang="en-US" sz="2400" dirty="0"/>
              <a:t>; q</a:t>
            </a:r>
            <a:r>
              <a:rPr lang="ru-RU" sz="2400" dirty="0"/>
              <a:t>о</a:t>
            </a:r>
            <a:r>
              <a:rPr lang="en-US" sz="2400" dirty="0"/>
              <a:t>‘</a:t>
            </a:r>
            <a:r>
              <a:rPr lang="en-US" sz="2400" dirty="0" err="1"/>
              <a:t>zg‘aluvchan</a:t>
            </a:r>
            <a:r>
              <a:rPr lang="en-US" sz="2400" dirty="0"/>
              <a:t> </a:t>
            </a:r>
            <a:r>
              <a:rPr lang="en-US" sz="2400" dirty="0" err="1"/>
              <a:t>birikmadagi</a:t>
            </a:r>
            <a:r>
              <a:rPr lang="en-US" sz="2400" dirty="0"/>
              <a:t> </a:t>
            </a:r>
            <a:r>
              <a:rPr lang="en-US" sz="2400" dirty="0" err="1"/>
              <a:t>kattalashgan</a:t>
            </a:r>
            <a:r>
              <a:rPr lang="en-US" sz="2400" dirty="0"/>
              <a:t> </a:t>
            </a:r>
            <a:r>
              <a:rPr lang="en-US" sz="2400" dirty="0" err="1"/>
              <a:t>zazor</a:t>
            </a:r>
            <a:r>
              <a:rPr lang="en-US" sz="2400" dirty="0"/>
              <a:t> </a:t>
            </a:r>
            <a:r>
              <a:rPr lang="en-US" sz="2400" dirty="0" err="1"/>
              <a:t>bushlik</a:t>
            </a:r>
            <a:r>
              <a:rPr lang="en-US" sz="2400" dirty="0"/>
              <a:t> </a:t>
            </a:r>
            <a:r>
              <a:rPr lang="en-US" sz="2400" dirty="0" err="1"/>
              <a:t>nonormal</a:t>
            </a:r>
            <a:r>
              <a:rPr lang="en-US" sz="2400" dirty="0"/>
              <a:t> </a:t>
            </a:r>
            <a:r>
              <a:rPr lang="en-US" sz="2400" dirty="0" err="1"/>
              <a:t>shovqinlar</a:t>
            </a:r>
            <a:r>
              <a:rPr lang="en-US" sz="2400" dirty="0"/>
              <a:t> </a:t>
            </a:r>
            <a:r>
              <a:rPr lang="en-US" sz="2400" dirty="0" err="1"/>
              <a:t>xosil</a:t>
            </a:r>
            <a:r>
              <a:rPr lang="en-US" sz="2400" dirty="0"/>
              <a:t> b</a:t>
            </a:r>
            <a:r>
              <a:rPr lang="ru-RU" sz="2400" dirty="0"/>
              <a:t>о</a:t>
            </a:r>
            <a:r>
              <a:rPr lang="en-US" sz="2400" dirty="0"/>
              <a:t>‘</a:t>
            </a:r>
            <a:r>
              <a:rPr lang="en-US" sz="2400" dirty="0" err="1"/>
              <a:t>lishiga</a:t>
            </a:r>
            <a:r>
              <a:rPr lang="en-US" sz="2400" dirty="0"/>
              <a:t> </a:t>
            </a:r>
            <a:r>
              <a:rPr lang="en-US" sz="2400" dirty="0" err="1"/>
              <a:t>yoki</a:t>
            </a:r>
            <a:r>
              <a:rPr lang="en-US" sz="2400" dirty="0"/>
              <a:t> </a:t>
            </a:r>
            <a:r>
              <a:rPr lang="en-US" sz="2400" dirty="0" err="1"/>
              <a:t>ish</a:t>
            </a:r>
            <a:r>
              <a:rPr lang="en-US" sz="2400" dirty="0"/>
              <a:t> k</a:t>
            </a:r>
            <a:r>
              <a:rPr lang="ru-RU" sz="2400" dirty="0"/>
              <a:t>о</a:t>
            </a:r>
            <a:r>
              <a:rPr lang="en-US" sz="2400" dirty="0"/>
              <a:t>‘</a:t>
            </a:r>
            <a:r>
              <a:rPr lang="en-US" sz="2400" dirty="0" err="1"/>
              <a:t>rsatkichlarining</a:t>
            </a:r>
            <a:r>
              <a:rPr lang="en-US" sz="2400" dirty="0"/>
              <a:t> </a:t>
            </a:r>
            <a:r>
              <a:rPr lang="ru-RU" sz="2400" dirty="0"/>
              <a:t>о</a:t>
            </a:r>
            <a:r>
              <a:rPr lang="en-US" sz="2400" dirty="0"/>
              <a:t>‘</a:t>
            </a:r>
            <a:r>
              <a:rPr lang="en-US" sz="2400" dirty="0" err="1"/>
              <a:t>zgarishiga</a:t>
            </a:r>
            <a:r>
              <a:rPr lang="en-US" sz="2400" dirty="0"/>
              <a:t>  </a:t>
            </a:r>
            <a:r>
              <a:rPr lang="en-US" sz="2400" dirty="0" err="1"/>
              <a:t>sabab</a:t>
            </a:r>
            <a:r>
              <a:rPr lang="en-US" sz="2400" dirty="0"/>
              <a:t> b</a:t>
            </a:r>
            <a:r>
              <a:rPr lang="ru-RU" sz="2400" dirty="0"/>
              <a:t>о</a:t>
            </a:r>
            <a:r>
              <a:rPr lang="en-US" sz="2400" dirty="0"/>
              <a:t>‘</a:t>
            </a:r>
            <a:r>
              <a:rPr lang="en-US" sz="2400" dirty="0" err="1"/>
              <a:t>ladi</a:t>
            </a:r>
            <a:r>
              <a:rPr lang="en-US" sz="2400" dirty="0"/>
              <a:t>.</a:t>
            </a:r>
            <a:r>
              <a:rPr lang="ru-RU" sz="2400" dirty="0"/>
              <a:t/>
            </a:r>
            <a:br>
              <a:rPr lang="ru-RU" sz="2400" dirty="0"/>
            </a:br>
            <a:r>
              <a:rPr lang="en-US" sz="2400" dirty="0" err="1"/>
              <a:t>Detallarni</a:t>
            </a:r>
            <a:r>
              <a:rPr lang="en-US" sz="2400" dirty="0"/>
              <a:t> </a:t>
            </a:r>
            <a:r>
              <a:rPr lang="en-US" sz="2400" dirty="0" err="1"/>
              <a:t>yaroqli-yaroqsizga</a:t>
            </a:r>
            <a:r>
              <a:rPr lang="en-US" sz="2400" dirty="0"/>
              <a:t> </a:t>
            </a:r>
            <a:r>
              <a:rPr lang="en-US" sz="2400" dirty="0" err="1"/>
              <a:t>ajratish</a:t>
            </a:r>
            <a:r>
              <a:rPr lang="en-US" sz="2400" dirty="0"/>
              <a:t> </a:t>
            </a:r>
            <a:r>
              <a:rPr lang="en-US" sz="2400" dirty="0" err="1"/>
              <a:t>vazifasi</a:t>
            </a:r>
            <a:r>
              <a:rPr lang="en-US" sz="2400" dirty="0"/>
              <a:t> </a:t>
            </a:r>
            <a:r>
              <a:rPr lang="en-US" sz="2400" dirty="0" err="1"/>
              <a:t>nuqsonlarning</a:t>
            </a:r>
            <a:r>
              <a:rPr lang="en-US" sz="2400" dirty="0"/>
              <a:t> </a:t>
            </a:r>
            <a:r>
              <a:rPr lang="en-US" sz="2400" dirty="0" err="1"/>
              <a:t>qiymatlarini</a:t>
            </a:r>
            <a:r>
              <a:rPr lang="en-US" sz="2400" dirty="0"/>
              <a:t> </a:t>
            </a:r>
            <a:r>
              <a:rPr lang="en-US" sz="2400" dirty="0" err="1"/>
              <a:t>belgilashdan</a:t>
            </a:r>
            <a:r>
              <a:rPr lang="en-US" sz="2400" dirty="0"/>
              <a:t> </a:t>
            </a:r>
            <a:r>
              <a:rPr lang="en-US" sz="2400" dirty="0" err="1"/>
              <a:t>iborat</a:t>
            </a:r>
            <a:r>
              <a:rPr lang="en-US" sz="2400" dirty="0"/>
              <a:t>, </a:t>
            </a:r>
            <a:r>
              <a:rPr lang="en-US" sz="2400" dirty="0" err="1"/>
              <a:t>nuqson</a:t>
            </a:r>
            <a:r>
              <a:rPr lang="en-US" sz="2400" dirty="0"/>
              <a:t> </a:t>
            </a:r>
            <a:r>
              <a:rPr lang="en-US" sz="2400" dirty="0" err="1"/>
              <a:t>chegaraviy</a:t>
            </a:r>
            <a:r>
              <a:rPr lang="en-US" sz="2400" dirty="0"/>
              <a:t> </a:t>
            </a:r>
            <a:r>
              <a:rPr lang="en-US" sz="2400" dirty="0" err="1"/>
              <a:t>qiymatga</a:t>
            </a:r>
            <a:r>
              <a:rPr lang="en-US" sz="2400" dirty="0"/>
              <a:t> </a:t>
            </a:r>
            <a:r>
              <a:rPr lang="en-US" sz="2400" dirty="0" err="1"/>
              <a:t>ega</a:t>
            </a:r>
            <a:r>
              <a:rPr lang="en-US" sz="2400" dirty="0"/>
              <a:t> b</a:t>
            </a:r>
            <a:r>
              <a:rPr lang="ru-RU" sz="2400" dirty="0"/>
              <a:t>о</a:t>
            </a:r>
            <a:r>
              <a:rPr lang="en-US" sz="2400" dirty="0"/>
              <a:t>‘</a:t>
            </a:r>
            <a:r>
              <a:rPr lang="en-US" sz="2400" dirty="0" err="1"/>
              <a:t>lganda</a:t>
            </a:r>
            <a:r>
              <a:rPr lang="en-US" sz="2400" dirty="0"/>
              <a:t> </a:t>
            </a:r>
            <a:r>
              <a:rPr lang="en-US" sz="2400" dirty="0" err="1"/>
              <a:t>detallar</a:t>
            </a:r>
            <a:r>
              <a:rPr lang="en-US" sz="2400" dirty="0"/>
              <a:t> </a:t>
            </a:r>
            <a:r>
              <a:rPr lang="en-US" sz="2400" dirty="0" err="1"/>
              <a:t>holatining</a:t>
            </a:r>
            <a:r>
              <a:rPr lang="en-US" sz="2400" dirty="0"/>
              <a:t> </a:t>
            </a:r>
            <a:r>
              <a:rPr lang="en-US" sz="2400" dirty="0" err="1"/>
              <a:t>va</a:t>
            </a:r>
            <a:r>
              <a:rPr lang="en-US" sz="2400" dirty="0"/>
              <a:t> </a:t>
            </a:r>
            <a:r>
              <a:rPr lang="en-US" sz="2400" dirty="0" err="1"/>
              <a:t>ish</a:t>
            </a:r>
            <a:r>
              <a:rPr lang="en-US" sz="2400" dirty="0"/>
              <a:t> </a:t>
            </a:r>
            <a:r>
              <a:rPr lang="en-US" sz="2400" dirty="0" err="1"/>
              <a:t>sharoitining</a:t>
            </a:r>
            <a:r>
              <a:rPr lang="en-US" sz="2400" dirty="0"/>
              <a:t> </a:t>
            </a:r>
            <a:r>
              <a:rPr lang="ru-RU" sz="2400" dirty="0"/>
              <a:t>о</a:t>
            </a:r>
            <a:r>
              <a:rPr lang="en-US" sz="2400" dirty="0"/>
              <a:t>‘</a:t>
            </a:r>
            <a:r>
              <a:rPr lang="en-US" sz="2400" dirty="0" err="1"/>
              <a:t>zgarishi</a:t>
            </a:r>
            <a:r>
              <a:rPr lang="en-US" sz="2400" dirty="0"/>
              <a:t> </a:t>
            </a:r>
            <a:r>
              <a:rPr lang="en-US" sz="2400" dirty="0" err="1"/>
              <a:t>mashinaning</a:t>
            </a:r>
            <a:r>
              <a:rPr lang="en-US" sz="2400" dirty="0"/>
              <a:t> </a:t>
            </a:r>
            <a:r>
              <a:rPr lang="en-US" sz="2400" dirty="0" err="1"/>
              <a:t>ish</a:t>
            </a:r>
            <a:r>
              <a:rPr lang="en-US" sz="2400" dirty="0"/>
              <a:t> </a:t>
            </a:r>
            <a:r>
              <a:rPr lang="en-US" sz="2400" dirty="0" err="1"/>
              <a:t>qobiliyatining</a:t>
            </a:r>
            <a:r>
              <a:rPr lang="en-US" sz="2400" dirty="0"/>
              <a:t> </a:t>
            </a:r>
            <a:r>
              <a:rPr lang="en-US" sz="2400" dirty="0" err="1"/>
              <a:t>umumiy</a:t>
            </a:r>
            <a:r>
              <a:rPr lang="en-US" sz="2400" dirty="0"/>
              <a:t> </a:t>
            </a:r>
            <a:r>
              <a:rPr lang="en-US" sz="2400" dirty="0" err="1"/>
              <a:t>yomonlashishiga</a:t>
            </a:r>
            <a:r>
              <a:rPr lang="en-US" sz="2400" dirty="0"/>
              <a:t> </a:t>
            </a:r>
            <a:r>
              <a:rPr lang="en-US" sz="2400" dirty="0" err="1"/>
              <a:t>sabab</a:t>
            </a:r>
            <a:r>
              <a:rPr lang="en-US" sz="2400" dirty="0"/>
              <a:t> b</a:t>
            </a:r>
            <a:r>
              <a:rPr lang="ru-RU" sz="2400" dirty="0"/>
              <a:t>о</a:t>
            </a:r>
            <a:r>
              <a:rPr lang="en-US" sz="2400" dirty="0"/>
              <a:t>‘</a:t>
            </a:r>
            <a:r>
              <a:rPr lang="en-US" sz="2400" dirty="0" err="1"/>
              <a:t>ladi</a:t>
            </a:r>
            <a:r>
              <a:rPr lang="en-US" sz="2400" dirty="0"/>
              <a:t>.</a:t>
            </a:r>
            <a:r>
              <a:rPr lang="ru-RU" sz="2400" dirty="0"/>
              <a:t/>
            </a:r>
            <a:br>
              <a:rPr lang="ru-RU" sz="2400" dirty="0"/>
            </a:br>
            <a:endParaRPr lang="ru-RU" sz="2400" dirty="0"/>
          </a:p>
        </p:txBody>
      </p:sp>
    </p:spTree>
    <p:extLst>
      <p:ext uri="{BB962C8B-B14F-4D97-AF65-F5344CB8AC3E}">
        <p14:creationId xmlns:p14="http://schemas.microsoft.com/office/powerpoint/2010/main" xmlns="" val="16088444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4322" y="699060"/>
            <a:ext cx="10410330" cy="6046513"/>
          </a:xfrm>
        </p:spPr>
        <p:txBody>
          <a:bodyPr>
            <a:noAutofit/>
          </a:bodyPr>
          <a:lstStyle/>
          <a:p>
            <a:r>
              <a:rPr lang="uz-Latn-UZ" sz="2000" dirty="0" smtClean="0"/>
              <a:t>        </a:t>
            </a:r>
            <a:r>
              <a:rPr lang="en-US" sz="2000" dirty="0" err="1" smtClean="0"/>
              <a:t>Yeyilgan</a:t>
            </a:r>
            <a:r>
              <a:rPr lang="en-US" sz="2000" dirty="0" smtClean="0"/>
              <a:t> </a:t>
            </a:r>
            <a:r>
              <a:rPr lang="en-US" sz="2000" dirty="0" err="1"/>
              <a:t>detallarning</a:t>
            </a:r>
            <a:r>
              <a:rPr lang="en-US" sz="2000" dirty="0"/>
              <a:t> </a:t>
            </a:r>
            <a:r>
              <a:rPr lang="en-US" sz="2000" dirty="0" err="1"/>
              <a:t>chegaraviy</a:t>
            </a:r>
            <a:r>
              <a:rPr lang="en-US" sz="2000" dirty="0"/>
              <a:t> </a:t>
            </a:r>
            <a:r>
              <a:rPr lang="ru-RU" sz="2000" dirty="0"/>
              <a:t>о</a:t>
            </a:r>
            <a:r>
              <a:rPr lang="en-US" sz="2000" dirty="0"/>
              <a:t>‘</a:t>
            </a:r>
            <a:r>
              <a:rPr lang="en-US" sz="2000" dirty="0" err="1"/>
              <a:t>lchami</a:t>
            </a:r>
            <a:r>
              <a:rPr lang="en-US" sz="2000" dirty="0"/>
              <a:t> deb </a:t>
            </a:r>
            <a:r>
              <a:rPr lang="en-US" sz="2000" dirty="0" err="1"/>
              <a:t>ularning</a:t>
            </a:r>
            <a:r>
              <a:rPr lang="en-US" sz="2000" dirty="0"/>
              <a:t> </a:t>
            </a:r>
            <a:r>
              <a:rPr lang="en-US" sz="2000" dirty="0" err="1"/>
              <a:t>shunday</a:t>
            </a:r>
            <a:r>
              <a:rPr lang="en-US" sz="2000" dirty="0"/>
              <a:t> </a:t>
            </a:r>
            <a:r>
              <a:rPr lang="en-US" sz="2000" dirty="0" err="1"/>
              <a:t>qiymatiga</a:t>
            </a:r>
            <a:r>
              <a:rPr lang="en-US" sz="2000" dirty="0"/>
              <a:t> </a:t>
            </a:r>
            <a:r>
              <a:rPr lang="en-US" sz="2000" dirty="0" err="1"/>
              <a:t>aytiladiki</a:t>
            </a:r>
            <a:r>
              <a:rPr lang="en-US" sz="2000" dirty="0"/>
              <a:t>, </a:t>
            </a:r>
            <a:r>
              <a:rPr lang="en-US" sz="2000" dirty="0" err="1"/>
              <a:t>bunda</a:t>
            </a:r>
            <a:r>
              <a:rPr lang="en-US" sz="2000" dirty="0"/>
              <a:t> </a:t>
            </a:r>
            <a:r>
              <a:rPr lang="en-US" sz="2000" dirty="0" err="1"/>
              <a:t>iqtisodiy</a:t>
            </a:r>
            <a:r>
              <a:rPr lang="en-US" sz="2000" dirty="0"/>
              <a:t> </a:t>
            </a:r>
            <a:r>
              <a:rPr lang="en-US" sz="2000" dirty="0" err="1"/>
              <a:t>yoki</a:t>
            </a:r>
            <a:r>
              <a:rPr lang="en-US" sz="2000" dirty="0"/>
              <a:t> </a:t>
            </a:r>
            <a:r>
              <a:rPr lang="en-US" sz="2000" dirty="0" err="1"/>
              <a:t>texnologik</a:t>
            </a:r>
            <a:r>
              <a:rPr lang="en-US" sz="2000" dirty="0"/>
              <a:t> k</a:t>
            </a:r>
            <a:r>
              <a:rPr lang="ru-RU" sz="2000" dirty="0"/>
              <a:t>о</a:t>
            </a:r>
            <a:r>
              <a:rPr lang="en-US" sz="2000" dirty="0"/>
              <a:t>‘</a:t>
            </a:r>
            <a:r>
              <a:rPr lang="en-US" sz="2000" dirty="0" err="1"/>
              <a:t>rsatkichlarning</a:t>
            </a:r>
            <a:r>
              <a:rPr lang="en-US" sz="2000" dirty="0"/>
              <a:t> y</a:t>
            </a:r>
            <a:r>
              <a:rPr lang="ru-RU" sz="2000" dirty="0"/>
              <a:t>о</a:t>
            </a:r>
            <a:r>
              <a:rPr lang="en-US" sz="2000" dirty="0"/>
              <a:t>‘l q</a:t>
            </a:r>
            <a:r>
              <a:rPr lang="ru-RU" sz="2000" dirty="0"/>
              <a:t>о</a:t>
            </a:r>
            <a:r>
              <a:rPr lang="en-US" sz="2000" dirty="0"/>
              <a:t>‘</a:t>
            </a:r>
            <a:r>
              <a:rPr lang="en-US" sz="2000" dirty="0" err="1"/>
              <a:t>yib</a:t>
            </a:r>
            <a:r>
              <a:rPr lang="en-US" sz="2000" dirty="0"/>
              <a:t> b</a:t>
            </a:r>
            <a:r>
              <a:rPr lang="ru-RU" sz="2000" dirty="0"/>
              <a:t>о</a:t>
            </a:r>
            <a:r>
              <a:rPr lang="en-US" sz="2000" dirty="0"/>
              <a:t>‘</a:t>
            </a:r>
            <a:r>
              <a:rPr lang="en-US" sz="2000" dirty="0" err="1"/>
              <a:t>lmaydigan</a:t>
            </a:r>
            <a:r>
              <a:rPr lang="en-US" sz="2000" dirty="0"/>
              <a:t> </a:t>
            </a:r>
            <a:r>
              <a:rPr lang="en-US" sz="2000" dirty="0" err="1"/>
              <a:t>darajada</a:t>
            </a:r>
            <a:r>
              <a:rPr lang="en-US" sz="2000" dirty="0"/>
              <a:t> </a:t>
            </a:r>
            <a:r>
              <a:rPr lang="en-US" sz="2000" dirty="0" err="1"/>
              <a:t>pasayib</a:t>
            </a:r>
            <a:r>
              <a:rPr lang="en-US" sz="2000" dirty="0"/>
              <a:t> </a:t>
            </a:r>
            <a:r>
              <a:rPr lang="en-US" sz="2000" dirty="0" err="1"/>
              <a:t>ketishligi</a:t>
            </a:r>
            <a:r>
              <a:rPr lang="en-US" sz="2000" dirty="0"/>
              <a:t>, </a:t>
            </a:r>
            <a:r>
              <a:rPr lang="en-US" sz="2000" dirty="0" err="1"/>
              <a:t>nuq­sonlarning</a:t>
            </a:r>
            <a:r>
              <a:rPr lang="en-US" sz="2000" dirty="0"/>
              <a:t> </a:t>
            </a:r>
            <a:r>
              <a:rPr lang="en-US" sz="2000" dirty="0" err="1"/>
              <a:t>va</a:t>
            </a:r>
            <a:r>
              <a:rPr lang="en-US" sz="2000" dirty="0"/>
              <a:t> </a:t>
            </a:r>
            <a:r>
              <a:rPr lang="en-US" sz="2000" dirty="0" err="1"/>
              <a:t>avariya</a:t>
            </a:r>
            <a:r>
              <a:rPr lang="en-US" sz="2000" dirty="0"/>
              <a:t> </a:t>
            </a:r>
            <a:r>
              <a:rPr lang="en-US" sz="2000" dirty="0" err="1"/>
              <a:t>xavfining</a:t>
            </a:r>
            <a:r>
              <a:rPr lang="en-US" sz="2000" dirty="0"/>
              <a:t> </a:t>
            </a:r>
            <a:r>
              <a:rPr lang="en-US" sz="2000" dirty="0" err="1"/>
              <a:t>ortishi</a:t>
            </a:r>
            <a:r>
              <a:rPr lang="en-US" sz="2000" dirty="0"/>
              <a:t> </a:t>
            </a:r>
            <a:r>
              <a:rPr lang="en-US" sz="2000" dirty="0" err="1"/>
              <a:t>sababli</a:t>
            </a:r>
            <a:r>
              <a:rPr lang="en-US" sz="2000" dirty="0"/>
              <a:t> </a:t>
            </a:r>
            <a:r>
              <a:rPr lang="en-US" sz="2000" dirty="0" err="1"/>
              <a:t>mashinani</a:t>
            </a:r>
            <a:r>
              <a:rPr lang="en-US" sz="2000" dirty="0"/>
              <a:t> </a:t>
            </a:r>
            <a:r>
              <a:rPr lang="en-US" sz="2000" dirty="0" err="1"/>
              <a:t>ishlatishda</a:t>
            </a:r>
            <a:r>
              <a:rPr lang="en-US" sz="2000" dirty="0"/>
              <a:t> </a:t>
            </a:r>
            <a:r>
              <a:rPr lang="en-US" sz="2000" dirty="0" err="1"/>
              <a:t>davom</a:t>
            </a:r>
            <a:r>
              <a:rPr lang="en-US" sz="2000" dirty="0"/>
              <a:t> </a:t>
            </a:r>
            <a:r>
              <a:rPr lang="en-US" sz="2000" dirty="0" err="1"/>
              <a:t>ettirish</a:t>
            </a:r>
            <a:r>
              <a:rPr lang="en-US" sz="2000" dirty="0"/>
              <a:t> </a:t>
            </a:r>
            <a:r>
              <a:rPr lang="en-US" sz="2000" dirty="0" err="1"/>
              <a:t>maqbul</a:t>
            </a:r>
            <a:r>
              <a:rPr lang="en-US" sz="2000" dirty="0"/>
              <a:t> b</a:t>
            </a:r>
            <a:r>
              <a:rPr lang="ru-RU" sz="2000" dirty="0"/>
              <a:t>о</a:t>
            </a:r>
            <a:r>
              <a:rPr lang="en-US" sz="2000" dirty="0"/>
              <a:t>‘</a:t>
            </a:r>
            <a:r>
              <a:rPr lang="en-US" sz="2000" dirty="0" err="1"/>
              <a:t>lmay</a:t>
            </a:r>
            <a:r>
              <a:rPr lang="en-US" sz="2000" dirty="0"/>
              <a:t> </a:t>
            </a:r>
            <a:r>
              <a:rPr lang="en-US" sz="2000" dirty="0" err="1"/>
              <a:t>qoladi</a:t>
            </a:r>
            <a:r>
              <a:rPr lang="en-US" sz="2000" dirty="0"/>
              <a:t> </a:t>
            </a:r>
            <a:r>
              <a:rPr lang="en-US" sz="2000" dirty="0" err="1"/>
              <a:t>yoki</a:t>
            </a:r>
            <a:r>
              <a:rPr lang="en-US" sz="2000" dirty="0"/>
              <a:t> </a:t>
            </a:r>
            <a:r>
              <a:rPr lang="en-US" sz="2000" dirty="0" err="1"/>
              <a:t>mashinani</a:t>
            </a:r>
            <a:r>
              <a:rPr lang="en-US" sz="2000" dirty="0"/>
              <a:t> </a:t>
            </a:r>
            <a:r>
              <a:rPr lang="en-US" sz="2000" dirty="0" err="1"/>
              <a:t>ishlatishning</a:t>
            </a:r>
            <a:r>
              <a:rPr lang="en-US" sz="2000" dirty="0"/>
              <a:t> </a:t>
            </a:r>
            <a:r>
              <a:rPr lang="en-US" sz="2000" dirty="0" err="1"/>
              <a:t>iloji</a:t>
            </a:r>
            <a:r>
              <a:rPr lang="en-US" sz="2000" dirty="0"/>
              <a:t> b</a:t>
            </a:r>
            <a:r>
              <a:rPr lang="ru-RU" sz="2000" dirty="0"/>
              <a:t>о</a:t>
            </a:r>
            <a:r>
              <a:rPr lang="en-US" sz="2000" dirty="0"/>
              <a:t>‘</a:t>
            </a:r>
            <a:r>
              <a:rPr lang="en-US" sz="2000" dirty="0" err="1"/>
              <a:t>lmaydi</a:t>
            </a:r>
            <a:r>
              <a:rPr lang="en-US" sz="2000" dirty="0"/>
              <a:t>.</a:t>
            </a:r>
            <a:r>
              <a:rPr lang="ru-RU" sz="2000" dirty="0"/>
              <a:t/>
            </a:r>
            <a:br>
              <a:rPr lang="ru-RU" sz="2000" dirty="0"/>
            </a:br>
            <a:r>
              <a:rPr lang="en-US" sz="2000" dirty="0" err="1"/>
              <a:t>Ish</a:t>
            </a:r>
            <a:r>
              <a:rPr lang="en-US" sz="2000" dirty="0"/>
              <a:t> </a:t>
            </a:r>
            <a:r>
              <a:rPr lang="en-US" sz="2000" dirty="0" err="1"/>
              <a:t>organlarning</a:t>
            </a:r>
            <a:r>
              <a:rPr lang="en-US" sz="2000" dirty="0"/>
              <a:t> </a:t>
            </a:r>
            <a:r>
              <a:rPr lang="en-US" sz="2000" dirty="0" err="1"/>
              <a:t>bevosita</a:t>
            </a:r>
            <a:r>
              <a:rPr lang="en-US" sz="2000" dirty="0"/>
              <a:t> </a:t>
            </a:r>
            <a:r>
              <a:rPr lang="en-US" sz="2000" dirty="0" err="1"/>
              <a:t>boshqaradigan</a:t>
            </a:r>
            <a:r>
              <a:rPr lang="en-US" sz="2000" dirty="0"/>
              <a:t> </a:t>
            </a:r>
            <a:r>
              <a:rPr lang="en-US" sz="2000" dirty="0" err="1"/>
              <a:t>detal</a:t>
            </a:r>
            <a:r>
              <a:rPr lang="en-US" sz="2000" dirty="0"/>
              <a:t> </a:t>
            </a:r>
            <a:r>
              <a:rPr lang="en-US" sz="2000" dirty="0" err="1"/>
              <a:t>va</a:t>
            </a:r>
            <a:r>
              <a:rPr lang="en-US" sz="2000" dirty="0"/>
              <a:t> </a:t>
            </a:r>
            <a:r>
              <a:rPr lang="en-US" sz="2000" dirty="0" err="1"/>
              <a:t>tutashmalarda</a:t>
            </a:r>
            <a:r>
              <a:rPr lang="en-US" sz="2000" dirty="0"/>
              <a:t> </a:t>
            </a:r>
            <a:r>
              <a:rPr lang="en-US" sz="2000" dirty="0" err="1"/>
              <a:t>chegaraviy</a:t>
            </a:r>
            <a:r>
              <a:rPr lang="en-US" sz="2000" dirty="0"/>
              <a:t> </a:t>
            </a:r>
            <a:r>
              <a:rPr lang="ru-RU" sz="2000" dirty="0"/>
              <a:t>о</a:t>
            </a:r>
            <a:r>
              <a:rPr lang="en-US" sz="2000" dirty="0"/>
              <a:t>‘</a:t>
            </a:r>
            <a:r>
              <a:rPr lang="en-US" sz="2000" dirty="0" err="1"/>
              <a:t>lcham</a:t>
            </a:r>
            <a:r>
              <a:rPr lang="en-US" sz="2000" dirty="0"/>
              <a:t> </a:t>
            </a:r>
            <a:r>
              <a:rPr lang="en-US" sz="2000" dirty="0" err="1"/>
              <a:t>ip</a:t>
            </a:r>
            <a:r>
              <a:rPr lang="en-US" sz="2000" dirty="0"/>
              <a:t> </a:t>
            </a:r>
            <a:r>
              <a:rPr lang="en-US" sz="2000" dirty="0" err="1"/>
              <a:t>sigirish</a:t>
            </a:r>
            <a:r>
              <a:rPr lang="en-US" sz="2000" dirty="0"/>
              <a:t>, </a:t>
            </a:r>
            <a:r>
              <a:rPr lang="en-US" sz="2000" dirty="0" err="1"/>
              <a:t>ip</a:t>
            </a:r>
            <a:r>
              <a:rPr lang="en-US" sz="2000" dirty="0"/>
              <a:t> </a:t>
            </a:r>
            <a:r>
              <a:rPr lang="en-US" sz="2000" dirty="0" err="1"/>
              <a:t>urash</a:t>
            </a:r>
            <a:r>
              <a:rPr lang="en-US" sz="2000" dirty="0"/>
              <a:t>, </a:t>
            </a:r>
            <a:r>
              <a:rPr lang="en-US" sz="2000" dirty="0" err="1"/>
              <a:t>mato</a:t>
            </a:r>
            <a:r>
              <a:rPr lang="en-US" sz="2000" dirty="0"/>
              <a:t> </a:t>
            </a:r>
            <a:r>
              <a:rPr lang="en-US" sz="2000" dirty="0" err="1"/>
              <a:t>tukish</a:t>
            </a:r>
            <a:r>
              <a:rPr lang="en-US" sz="2000" dirty="0"/>
              <a:t> , </a:t>
            </a:r>
            <a:r>
              <a:rPr lang="en-US" sz="2000" dirty="0" err="1"/>
              <a:t>chok</a:t>
            </a:r>
            <a:r>
              <a:rPr lang="en-US" sz="2000" dirty="0"/>
              <a:t> </a:t>
            </a:r>
            <a:r>
              <a:rPr lang="en-US" sz="2000" dirty="0" err="1"/>
              <a:t>tiki</a:t>
            </a:r>
            <a:r>
              <a:rPr lang="en-US" sz="2000" dirty="0"/>
              <a:t> </a:t>
            </a:r>
            <a:r>
              <a:rPr lang="en-US" sz="2000" dirty="0" err="1"/>
              <a:t>shva</a:t>
            </a:r>
            <a:r>
              <a:rPr lang="en-US" sz="2000" dirty="0"/>
              <a:t> </a:t>
            </a:r>
            <a:r>
              <a:rPr lang="en-US" sz="2000" dirty="0" err="1"/>
              <a:t>boshka</a:t>
            </a:r>
            <a:r>
              <a:rPr lang="en-US" sz="2000" dirty="0"/>
              <a:t>  </a:t>
            </a:r>
            <a:r>
              <a:rPr lang="en-US" sz="2000" dirty="0" err="1"/>
              <a:t>hokazo</a:t>
            </a:r>
            <a:r>
              <a:rPr lang="en-US" sz="2000" dirty="0"/>
              <a:t> </a:t>
            </a:r>
            <a:r>
              <a:rPr lang="en-US" sz="2000" dirty="0" err="1"/>
              <a:t>ishlar</a:t>
            </a:r>
            <a:r>
              <a:rPr lang="en-US" sz="2000" dirty="0"/>
              <a:t> </a:t>
            </a:r>
            <a:r>
              <a:rPr lang="en-US" sz="2000" dirty="0" err="1"/>
              <a:t>sifatining</a:t>
            </a:r>
            <a:r>
              <a:rPr lang="en-US" sz="2000" dirty="0"/>
              <a:t> </a:t>
            </a:r>
            <a:r>
              <a:rPr lang="en-US" sz="2000" dirty="0" err="1"/>
              <a:t>yomonlashishi</a:t>
            </a:r>
            <a:r>
              <a:rPr lang="en-US" sz="2000" dirty="0"/>
              <a:t> (</a:t>
            </a:r>
            <a:r>
              <a:rPr lang="en-US" sz="2000" dirty="0" err="1"/>
              <a:t>texnologik</a:t>
            </a:r>
            <a:r>
              <a:rPr lang="en-US" sz="2000" dirty="0"/>
              <a:t> </a:t>
            </a:r>
            <a:r>
              <a:rPr lang="en-US" sz="2000" dirty="0" err="1"/>
              <a:t>kursatkich</a:t>
            </a:r>
            <a:r>
              <a:rPr lang="en-US" sz="2000" dirty="0"/>
              <a:t>) </a:t>
            </a:r>
            <a:r>
              <a:rPr lang="en-US" sz="2000" dirty="0" err="1"/>
              <a:t>bilan</a:t>
            </a:r>
            <a:r>
              <a:rPr lang="en-US" sz="2000" dirty="0"/>
              <a:t> </a:t>
            </a:r>
            <a:r>
              <a:rPr lang="en-US" sz="2000" dirty="0" err="1"/>
              <a:t>xarakterla­nadi</a:t>
            </a:r>
            <a:r>
              <a:rPr lang="en-US" sz="2000" dirty="0"/>
              <a:t>.</a:t>
            </a:r>
            <a:r>
              <a:rPr lang="ru-RU" sz="2000" dirty="0"/>
              <a:t/>
            </a:r>
            <a:br>
              <a:rPr lang="ru-RU" sz="2000" dirty="0"/>
            </a:br>
            <a:r>
              <a:rPr lang="en-US" sz="2000" dirty="0" err="1"/>
              <a:t>Mashinalarning</a:t>
            </a:r>
            <a:r>
              <a:rPr lang="en-US" sz="2000" dirty="0"/>
              <a:t> </a:t>
            </a:r>
            <a:r>
              <a:rPr lang="en-US" sz="2000" dirty="0" err="1"/>
              <a:t>ish</a:t>
            </a:r>
            <a:r>
              <a:rPr lang="en-US" sz="2000" dirty="0"/>
              <a:t> </a:t>
            </a:r>
            <a:r>
              <a:rPr lang="en-US" sz="2000" dirty="0" err="1"/>
              <a:t>protsesslarini</a:t>
            </a:r>
            <a:r>
              <a:rPr lang="en-US" sz="2000" dirty="0"/>
              <a:t> </a:t>
            </a:r>
            <a:r>
              <a:rPr lang="en-US" sz="2000" dirty="0" err="1"/>
              <a:t>bevosita</a:t>
            </a:r>
            <a:r>
              <a:rPr lang="en-US" sz="2000" dirty="0"/>
              <a:t> </a:t>
            </a:r>
            <a:r>
              <a:rPr lang="en-US" sz="2000" dirty="0" err="1"/>
              <a:t>boshqaruvchi</a:t>
            </a:r>
            <a:r>
              <a:rPr lang="en-US" sz="2000" dirty="0"/>
              <a:t> </a:t>
            </a:r>
            <a:r>
              <a:rPr lang="en-US" sz="2000" dirty="0" err="1"/>
              <a:t>detallarning</a:t>
            </a:r>
            <a:r>
              <a:rPr lang="en-US" sz="2000" dirty="0"/>
              <a:t>) </a:t>
            </a:r>
            <a:r>
              <a:rPr lang="en-US" sz="2000" dirty="0" err="1"/>
              <a:t>chegaraviy</a:t>
            </a:r>
            <a:r>
              <a:rPr lang="en-US" sz="2000" dirty="0"/>
              <a:t> </a:t>
            </a:r>
            <a:r>
              <a:rPr lang="ru-RU" sz="2000" dirty="0"/>
              <a:t>о</a:t>
            </a:r>
            <a:r>
              <a:rPr lang="en-US" sz="2000" dirty="0"/>
              <a:t>‘</a:t>
            </a:r>
            <a:r>
              <a:rPr lang="en-US" sz="2000" dirty="0" err="1"/>
              <a:t>lchamlari</a:t>
            </a:r>
            <a:r>
              <a:rPr lang="en-US" sz="2000" dirty="0"/>
              <a:t> </a:t>
            </a:r>
            <a:r>
              <a:rPr lang="en-US" sz="2000" dirty="0" err="1"/>
              <a:t>iqtisodiy</a:t>
            </a:r>
            <a:r>
              <a:rPr lang="en-US" sz="2000" dirty="0"/>
              <a:t> k</a:t>
            </a:r>
            <a:r>
              <a:rPr lang="ru-RU" sz="2000" dirty="0"/>
              <a:t>о</a:t>
            </a:r>
            <a:r>
              <a:rPr lang="en-US" sz="2000" dirty="0"/>
              <a:t>‘</a:t>
            </a:r>
            <a:r>
              <a:rPr lang="en-US" sz="2000" dirty="0" err="1"/>
              <a:t>rsatkichlar</a:t>
            </a:r>
            <a:r>
              <a:rPr lang="en-US" sz="2000" dirty="0"/>
              <a:t> — </a:t>
            </a:r>
            <a:r>
              <a:rPr lang="en-US" sz="2000" dirty="0" err="1"/>
              <a:t>kuvvat</a:t>
            </a:r>
            <a:r>
              <a:rPr lang="en-US" sz="2000" dirty="0"/>
              <a:t>, </a:t>
            </a:r>
            <a:r>
              <a:rPr lang="en-US" sz="2000" dirty="0" err="1"/>
              <a:t>ish</a:t>
            </a:r>
            <a:r>
              <a:rPr lang="en-US" sz="2000" dirty="0"/>
              <a:t> </a:t>
            </a:r>
            <a:r>
              <a:rPr lang="en-US" sz="2000" dirty="0" err="1"/>
              <a:t>unumining</a:t>
            </a:r>
            <a:r>
              <a:rPr lang="en-US" sz="2000" dirty="0"/>
              <a:t> </a:t>
            </a:r>
            <a:r>
              <a:rPr lang="en-US" sz="2000" dirty="0" err="1"/>
              <a:t>kamayishi</a:t>
            </a:r>
            <a:r>
              <a:rPr lang="en-US" sz="2000" dirty="0"/>
              <a:t>, </a:t>
            </a:r>
            <a:r>
              <a:rPr lang="en-US" sz="2000" dirty="0" err="1"/>
              <a:t>yonilg‘i</a:t>
            </a:r>
            <a:r>
              <a:rPr lang="en-US" sz="2000" dirty="0"/>
              <a:t> </a:t>
            </a:r>
            <a:r>
              <a:rPr lang="en-US" sz="2000" dirty="0" err="1"/>
              <a:t>hamda</a:t>
            </a:r>
            <a:r>
              <a:rPr lang="en-US" sz="2000" dirty="0"/>
              <a:t> </a:t>
            </a:r>
            <a:r>
              <a:rPr lang="en-US" sz="2000" dirty="0" err="1"/>
              <a:t>xom-ashe</a:t>
            </a:r>
            <a:r>
              <a:rPr lang="en-US" sz="2000" dirty="0"/>
              <a:t> </a:t>
            </a:r>
            <a:r>
              <a:rPr lang="en-US" sz="2000" dirty="0" err="1"/>
              <a:t>sarfining</a:t>
            </a:r>
            <a:r>
              <a:rPr lang="en-US" sz="2000" dirty="0"/>
              <a:t> </a:t>
            </a:r>
            <a:r>
              <a:rPr lang="en-US" sz="2000" dirty="0" err="1"/>
              <a:t>ortishi</a:t>
            </a:r>
            <a:r>
              <a:rPr lang="en-US" sz="2000" dirty="0"/>
              <a:t> </a:t>
            </a:r>
            <a:r>
              <a:rPr lang="en-US" sz="2000" dirty="0" err="1"/>
              <a:t>va</a:t>
            </a:r>
            <a:r>
              <a:rPr lang="en-US" sz="2000" dirty="0"/>
              <a:t> </a:t>
            </a:r>
            <a:r>
              <a:rPr lang="en-US" sz="2000" dirty="0" err="1"/>
              <a:t>hokazolarning</a:t>
            </a:r>
            <a:r>
              <a:rPr lang="en-US" sz="2000" dirty="0"/>
              <a:t> </a:t>
            </a:r>
            <a:r>
              <a:rPr lang="en-US" sz="2000" dirty="0" err="1"/>
              <a:t>chegaraviy</a:t>
            </a:r>
            <a:r>
              <a:rPr lang="en-US" sz="2000" dirty="0"/>
              <a:t> </a:t>
            </a:r>
            <a:r>
              <a:rPr lang="en-US" sz="2000" dirty="0" err="1"/>
              <a:t>kamayishi</a:t>
            </a:r>
            <a:r>
              <a:rPr lang="en-US" sz="2000" dirty="0"/>
              <a:t> </a:t>
            </a:r>
            <a:r>
              <a:rPr lang="en-US" sz="2000" dirty="0" err="1"/>
              <a:t>bilan</a:t>
            </a:r>
            <a:r>
              <a:rPr lang="en-US" sz="2000" dirty="0"/>
              <a:t> </a:t>
            </a:r>
            <a:r>
              <a:rPr lang="en-US" sz="2000" dirty="0" err="1"/>
              <a:t>belgilanadi</a:t>
            </a:r>
            <a:r>
              <a:rPr lang="en-US" sz="2000" dirty="0"/>
              <a:t>.</a:t>
            </a:r>
            <a:r>
              <a:rPr lang="ru-RU" sz="2000" dirty="0"/>
              <a:t/>
            </a:r>
            <a:br>
              <a:rPr lang="ru-RU" sz="2000" dirty="0"/>
            </a:br>
            <a:r>
              <a:rPr lang="en-US" sz="2000" dirty="0"/>
              <a:t>Ammo </a:t>
            </a:r>
            <a:r>
              <a:rPr lang="en-US" sz="2000" dirty="0" err="1"/>
              <a:t>detallarning</a:t>
            </a:r>
            <a:r>
              <a:rPr lang="en-US" sz="2000" dirty="0"/>
              <a:t> </a:t>
            </a:r>
            <a:r>
              <a:rPr lang="en-US" sz="2000" dirty="0" err="1"/>
              <a:t>chegaraviy</a:t>
            </a:r>
            <a:r>
              <a:rPr lang="en-US" sz="2000" dirty="0"/>
              <a:t> </a:t>
            </a:r>
            <a:r>
              <a:rPr lang="ru-RU" sz="2000" dirty="0"/>
              <a:t>о</a:t>
            </a:r>
            <a:r>
              <a:rPr lang="en-US" sz="2000" dirty="0"/>
              <a:t>‘</a:t>
            </a:r>
            <a:r>
              <a:rPr lang="en-US" sz="2000" dirty="0" err="1"/>
              <a:t>lchamlarini</a:t>
            </a:r>
            <a:r>
              <a:rPr lang="en-US" sz="2000" dirty="0"/>
              <a:t> </a:t>
            </a:r>
            <a:r>
              <a:rPr lang="en-US" sz="2000" dirty="0" err="1"/>
              <a:t>belgilash</a:t>
            </a:r>
            <a:r>
              <a:rPr lang="en-US" sz="2000" dirty="0"/>
              <a:t> </a:t>
            </a:r>
            <a:r>
              <a:rPr lang="en-US" sz="2000" dirty="0" err="1"/>
              <a:t>remont</a:t>
            </a:r>
            <a:r>
              <a:rPr lang="en-US" sz="2000" dirty="0"/>
              <a:t> </a:t>
            </a:r>
            <a:r>
              <a:rPr lang="en-US" sz="2000" dirty="0" err="1"/>
              <a:t>vaqtida</a:t>
            </a:r>
            <a:r>
              <a:rPr lang="en-US" sz="2000" dirty="0"/>
              <a:t> </a:t>
            </a:r>
            <a:r>
              <a:rPr lang="en-US" sz="2000" dirty="0" err="1"/>
              <a:t>ularni</a:t>
            </a:r>
            <a:r>
              <a:rPr lang="en-US" sz="2000" dirty="0"/>
              <a:t> </a:t>
            </a:r>
            <a:r>
              <a:rPr lang="en-US" sz="2000" dirty="0" err="1"/>
              <a:t>yaroqli-yaroqsizga</a:t>
            </a:r>
            <a:r>
              <a:rPr lang="en-US" sz="2000" dirty="0"/>
              <a:t> </a:t>
            </a:r>
            <a:r>
              <a:rPr lang="en-US" sz="2000" dirty="0" err="1"/>
              <a:t>ajratish</a:t>
            </a:r>
            <a:r>
              <a:rPr lang="en-US" sz="2000" dirty="0"/>
              <a:t> </a:t>
            </a:r>
            <a:r>
              <a:rPr lang="en-US" sz="2000" dirty="0" err="1"/>
              <a:t>uchun</a:t>
            </a:r>
            <a:r>
              <a:rPr lang="en-US" sz="2000" dirty="0"/>
              <a:t> </a:t>
            </a:r>
            <a:r>
              <a:rPr lang="en-US" sz="2000" dirty="0" err="1"/>
              <a:t>yetarli</a:t>
            </a:r>
            <a:r>
              <a:rPr lang="en-US" sz="2000" dirty="0"/>
              <a:t> </a:t>
            </a:r>
            <a:r>
              <a:rPr lang="en-US" sz="2000" dirty="0" err="1"/>
              <a:t>faktor</a:t>
            </a:r>
            <a:r>
              <a:rPr lang="en-US" sz="2000" dirty="0"/>
              <a:t> b</a:t>
            </a:r>
            <a:r>
              <a:rPr lang="ru-RU" sz="2000" dirty="0"/>
              <a:t>о</a:t>
            </a:r>
            <a:r>
              <a:rPr lang="en-US" sz="2000" dirty="0"/>
              <a:t>‘la </a:t>
            </a:r>
            <a:r>
              <a:rPr lang="en-US" sz="2000" dirty="0" err="1"/>
              <a:t>olmaydi</a:t>
            </a:r>
            <a:r>
              <a:rPr lang="en-US" sz="2000" dirty="0"/>
              <a:t>. </a:t>
            </a:r>
            <a:r>
              <a:rPr lang="en-US" sz="2000" dirty="0" err="1"/>
              <a:t>Detallarni</a:t>
            </a:r>
            <a:r>
              <a:rPr lang="en-US" sz="2000" dirty="0"/>
              <a:t> </a:t>
            </a:r>
            <a:r>
              <a:rPr lang="en-US" sz="2000" dirty="0" err="1"/>
              <a:t>chegaraviy</a:t>
            </a:r>
            <a:r>
              <a:rPr lang="en-US" sz="2000" dirty="0"/>
              <a:t> </a:t>
            </a:r>
            <a:r>
              <a:rPr lang="en-US" sz="2000" dirty="0" err="1"/>
              <a:t>yeyilishiga</a:t>
            </a:r>
            <a:r>
              <a:rPr lang="en-US" sz="2000" dirty="0"/>
              <a:t> </a:t>
            </a:r>
            <a:r>
              <a:rPr lang="en-US" sz="2000" dirty="0" err="1"/>
              <a:t>qarab</a:t>
            </a:r>
            <a:r>
              <a:rPr lang="en-US" sz="2000" dirty="0"/>
              <a:t> </a:t>
            </a:r>
            <a:r>
              <a:rPr lang="en-US" sz="2000" dirty="0" err="1"/>
              <a:t>emas</a:t>
            </a:r>
            <a:r>
              <a:rPr lang="en-US" sz="2000" dirty="0"/>
              <a:t>, </a:t>
            </a:r>
            <a:r>
              <a:rPr lang="en-US" sz="2000" dirty="0" err="1"/>
              <a:t>balki</a:t>
            </a:r>
            <a:r>
              <a:rPr lang="en-US" sz="2000" dirty="0"/>
              <a:t> </a:t>
            </a:r>
            <a:r>
              <a:rPr lang="en-US" sz="2000" dirty="0" err="1"/>
              <a:t>remont</a:t>
            </a:r>
            <a:r>
              <a:rPr lang="en-US" sz="2000" dirty="0"/>
              <a:t> </a:t>
            </a:r>
            <a:r>
              <a:rPr lang="en-US" sz="2000" dirty="0" err="1"/>
              <a:t>qilmasdan</a:t>
            </a:r>
            <a:r>
              <a:rPr lang="en-US" sz="2000" dirty="0"/>
              <a:t> y</a:t>
            </a:r>
            <a:r>
              <a:rPr lang="ru-RU" sz="2000" dirty="0"/>
              <a:t>о</a:t>
            </a:r>
            <a:r>
              <a:rPr lang="en-US" sz="2000" dirty="0"/>
              <a:t>‘l q</a:t>
            </a:r>
            <a:r>
              <a:rPr lang="ru-RU" sz="2000" dirty="0"/>
              <a:t>о</a:t>
            </a:r>
            <a:r>
              <a:rPr lang="en-US" sz="2000" dirty="0"/>
              <a:t>‘</a:t>
            </a:r>
            <a:r>
              <a:rPr lang="en-US" sz="2000" dirty="0" err="1"/>
              <a:t>yiladigan</a:t>
            </a:r>
            <a:r>
              <a:rPr lang="en-US" sz="2000" dirty="0"/>
              <a:t> </a:t>
            </a:r>
            <a:r>
              <a:rPr lang="en-US" sz="2000" dirty="0" err="1"/>
              <a:t>yeyilishiga</a:t>
            </a:r>
            <a:r>
              <a:rPr lang="en-US" sz="2000" dirty="0"/>
              <a:t> </a:t>
            </a:r>
            <a:r>
              <a:rPr lang="en-US" sz="2000" dirty="0" err="1"/>
              <a:t>qarab</a:t>
            </a:r>
            <a:r>
              <a:rPr lang="en-US" sz="2000" dirty="0"/>
              <a:t> </a:t>
            </a:r>
            <a:r>
              <a:rPr lang="en-US" sz="2000" dirty="0" err="1"/>
              <a:t>brakka</a:t>
            </a:r>
            <a:r>
              <a:rPr lang="en-US" sz="2000" dirty="0"/>
              <a:t> </a:t>
            </a:r>
            <a:r>
              <a:rPr lang="en-US" sz="2000" dirty="0" err="1"/>
              <a:t>chiqarish</a:t>
            </a:r>
            <a:r>
              <a:rPr lang="en-US" sz="2000" dirty="0"/>
              <a:t> </a:t>
            </a:r>
            <a:r>
              <a:rPr lang="en-US" sz="2000" dirty="0" err="1"/>
              <a:t>kerak</a:t>
            </a:r>
            <a:r>
              <a:rPr lang="en-US" sz="2000" dirty="0"/>
              <a:t>. </a:t>
            </a:r>
            <a:r>
              <a:rPr lang="en-US" sz="2000" dirty="0" err="1"/>
              <a:t>Bunday</a:t>
            </a:r>
            <a:r>
              <a:rPr lang="en-US" sz="2000" dirty="0"/>
              <a:t> </a:t>
            </a:r>
            <a:r>
              <a:rPr lang="en-US" sz="2000" dirty="0" err="1"/>
              <a:t>yeyilishning</a:t>
            </a:r>
            <a:r>
              <a:rPr lang="en-US" sz="2000" dirty="0"/>
              <a:t> </a:t>
            </a:r>
            <a:r>
              <a:rPr lang="en-US" sz="2000" dirty="0" err="1"/>
              <a:t>kattaligi</a:t>
            </a:r>
            <a:r>
              <a:rPr lang="en-US" sz="2000" dirty="0"/>
              <a:t> </a:t>
            </a:r>
            <a:r>
              <a:rPr lang="en-US" sz="2000" dirty="0" err="1"/>
              <a:t>shunday</a:t>
            </a:r>
            <a:r>
              <a:rPr lang="en-US" sz="2000" dirty="0"/>
              <a:t> </a:t>
            </a:r>
            <a:r>
              <a:rPr lang="en-US" sz="2000" dirty="0" err="1"/>
              <a:t>hisob</a:t>
            </a:r>
            <a:r>
              <a:rPr lang="en-US" sz="2000" dirty="0"/>
              <a:t> </a:t>
            </a:r>
            <a:r>
              <a:rPr lang="en-US" sz="2000" dirty="0" err="1"/>
              <a:t>bilan</a:t>
            </a:r>
            <a:r>
              <a:rPr lang="en-US" sz="2000" dirty="0"/>
              <a:t> </a:t>
            </a:r>
            <a:r>
              <a:rPr lang="en-US" sz="2000" dirty="0" err="1"/>
              <a:t>belgilanadiki</a:t>
            </a:r>
            <a:r>
              <a:rPr lang="en-US" sz="2000" dirty="0"/>
              <a:t>. </a:t>
            </a:r>
            <a:r>
              <a:rPr lang="en-US" sz="2000" dirty="0" err="1"/>
              <a:t>bunda</a:t>
            </a:r>
            <a:r>
              <a:rPr lang="en-US" sz="2000" dirty="0"/>
              <a:t> </a:t>
            </a:r>
            <a:r>
              <a:rPr lang="en-US" sz="2000" dirty="0" err="1"/>
              <a:t>mashina</a:t>
            </a:r>
            <a:r>
              <a:rPr lang="en-US" sz="2000" dirty="0"/>
              <a:t> </a:t>
            </a:r>
            <a:r>
              <a:rPr lang="en-US" sz="2000" dirty="0" err="1"/>
              <a:t>tamirlashlararo</a:t>
            </a:r>
            <a:r>
              <a:rPr lang="en-US" sz="2000" dirty="0"/>
              <a:t> </a:t>
            </a:r>
            <a:r>
              <a:rPr lang="en-US" sz="2000" dirty="0" err="1"/>
              <a:t>davrda</a:t>
            </a:r>
            <a:r>
              <a:rPr lang="en-US" sz="2000" dirty="0"/>
              <a:t> </a:t>
            </a:r>
            <a:r>
              <a:rPr lang="en-US" sz="2000" dirty="0" err="1"/>
              <a:t>detallarini</a:t>
            </a:r>
            <a:r>
              <a:rPr lang="en-US" sz="2000" dirty="0"/>
              <a:t> </a:t>
            </a:r>
            <a:r>
              <a:rPr lang="en-US" sz="2000" dirty="0" err="1"/>
              <a:t>almashtirish</a:t>
            </a:r>
            <a:r>
              <a:rPr lang="en-US" sz="2000" dirty="0"/>
              <a:t> </a:t>
            </a:r>
            <a:r>
              <a:rPr lang="en-US" sz="2000" dirty="0" err="1"/>
              <a:t>zaruriyatisiz</a:t>
            </a:r>
            <a:r>
              <a:rPr lang="en-US" sz="2000" dirty="0"/>
              <a:t> ham </a:t>
            </a:r>
            <a:r>
              <a:rPr lang="en-US" sz="2000" dirty="0" err="1"/>
              <a:t>ishlay</a:t>
            </a:r>
            <a:r>
              <a:rPr lang="en-US" sz="2000" dirty="0"/>
              <a:t> </a:t>
            </a:r>
            <a:r>
              <a:rPr lang="en-US" sz="2000" dirty="0" err="1"/>
              <a:t>olsin</a:t>
            </a:r>
            <a:r>
              <a:rPr lang="en-US" sz="2000" dirty="0"/>
              <a:t>, </a:t>
            </a:r>
            <a:r>
              <a:rPr lang="en-US" sz="2000" dirty="0" err="1"/>
              <a:t>lekin</a:t>
            </a:r>
            <a:r>
              <a:rPr lang="en-US" sz="2000" dirty="0"/>
              <a:t> </a:t>
            </a:r>
            <a:r>
              <a:rPr lang="en-US" sz="2000" dirty="0" err="1"/>
              <a:t>bu</a:t>
            </a:r>
            <a:r>
              <a:rPr lang="en-US" sz="2000" dirty="0"/>
              <a:t> </a:t>
            </a:r>
            <a:r>
              <a:rPr lang="en-US" sz="2000" dirty="0" err="1"/>
              <a:t>davr</a:t>
            </a:r>
            <a:r>
              <a:rPr lang="en-US" sz="2000" dirty="0"/>
              <a:t> </a:t>
            </a:r>
            <a:r>
              <a:rPr lang="en-US" sz="2000" dirty="0" err="1"/>
              <a:t>oxirida</a:t>
            </a:r>
            <a:r>
              <a:rPr lang="en-US" sz="2000" dirty="0"/>
              <a:t> </a:t>
            </a:r>
            <a:r>
              <a:rPr lang="en-US" sz="2000" dirty="0" err="1"/>
              <a:t>detallarning</a:t>
            </a:r>
            <a:r>
              <a:rPr lang="en-US" sz="2000" dirty="0"/>
              <a:t> </a:t>
            </a:r>
            <a:r>
              <a:rPr lang="en-US" sz="2000" dirty="0" err="1"/>
              <a:t>yeyilishi</a:t>
            </a:r>
            <a:r>
              <a:rPr lang="en-US" sz="2000" dirty="0"/>
              <a:t>  </a:t>
            </a:r>
            <a:r>
              <a:rPr lang="en-US" sz="2000" dirty="0" err="1"/>
              <a:t>chegaraviy</a:t>
            </a:r>
            <a:r>
              <a:rPr lang="en-US" sz="2000" dirty="0"/>
              <a:t>  </a:t>
            </a:r>
            <a:r>
              <a:rPr lang="en-US" sz="2000" dirty="0" err="1"/>
              <a:t>qiymagga</a:t>
            </a:r>
            <a:r>
              <a:rPr lang="en-US" sz="2000" dirty="0"/>
              <a:t>   </a:t>
            </a:r>
            <a:r>
              <a:rPr lang="en-US" sz="2000" dirty="0" err="1"/>
              <a:t>yaqin</a:t>
            </a:r>
            <a:r>
              <a:rPr lang="en-US" sz="2000" dirty="0"/>
              <a:t>   b</a:t>
            </a:r>
            <a:r>
              <a:rPr lang="ru-RU" sz="2000" dirty="0"/>
              <a:t>о</a:t>
            </a:r>
            <a:r>
              <a:rPr lang="en-US" sz="2000" dirty="0"/>
              <a:t>‘</a:t>
            </a:r>
            <a:r>
              <a:rPr lang="en-US" sz="2000" dirty="0" err="1"/>
              <a:t>lishi</a:t>
            </a:r>
            <a:r>
              <a:rPr lang="en-US" sz="2000" dirty="0"/>
              <a:t> </a:t>
            </a:r>
            <a:r>
              <a:rPr lang="en-US" sz="2000" dirty="0" err="1"/>
              <a:t>kerak</a:t>
            </a:r>
            <a:r>
              <a:rPr lang="en-US" sz="2000" dirty="0"/>
              <a:t>.</a:t>
            </a:r>
            <a:r>
              <a:rPr lang="ru-RU" sz="2000" dirty="0"/>
              <a:t/>
            </a:r>
            <a:br>
              <a:rPr lang="ru-RU" sz="2000" dirty="0"/>
            </a:br>
            <a:endParaRPr lang="ru-RU" sz="2000" dirty="0"/>
          </a:p>
        </p:txBody>
      </p:sp>
    </p:spTree>
    <p:extLst>
      <p:ext uri="{BB962C8B-B14F-4D97-AF65-F5344CB8AC3E}">
        <p14:creationId xmlns:p14="http://schemas.microsoft.com/office/powerpoint/2010/main" xmlns="" val="30417116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7280" y="752682"/>
            <a:ext cx="5291901" cy="5693087"/>
          </a:xfrm>
        </p:spPr>
        <p:txBody>
          <a:bodyPr>
            <a:noAutofit/>
          </a:bodyPr>
          <a:lstStyle/>
          <a:p>
            <a:r>
              <a:rPr lang="uz-Latn-UZ" sz="2400" dirty="0" smtClean="0"/>
              <a:t>     </a:t>
            </a:r>
            <a:r>
              <a:rPr lang="ru-RU" sz="2400" dirty="0" smtClean="0"/>
              <a:t>Qо‘zg‘aluvchan </a:t>
            </a:r>
            <a:r>
              <a:rPr lang="ru-RU" sz="2400" dirty="0"/>
              <a:t>tutashmalarda kо‘pchilik detallar yeyilishnning о‘sishi egri chiziq bо‘yicha sodir bо‘ladi </a:t>
            </a:r>
            <a:r>
              <a:rPr lang="ru-RU" sz="2400" dirty="0" smtClean="0"/>
              <a:t>(</a:t>
            </a:r>
            <a:r>
              <a:rPr lang="uz-Latn-UZ" sz="2400" dirty="0"/>
              <a:t>2</a:t>
            </a:r>
            <a:r>
              <a:rPr lang="ru-RU" sz="2400" dirty="0" smtClean="0"/>
              <a:t>-rasm</a:t>
            </a:r>
            <a:r>
              <a:rPr lang="ru-RU" sz="2400" dirty="0"/>
              <a:t>). Bu egri chiziqning birinchi uchastkasi tezlashgan boshlangich yeyilish davrini (ishlab moslanish dav­rini), ikkinchi (tо‘g‘ri chizig‘i) uchastka—normal ish davrini {tabiiy yeyilish davrini), uchinchi uchastka —  chegaraviy yeyilish davrini tavsiflaydi</a:t>
            </a:r>
            <a:r>
              <a:rPr lang="ru-RU" sz="2400" dirty="0" smtClean="0"/>
              <a:t>.</a:t>
            </a:r>
            <a:r>
              <a:rPr lang="ru-RU" sz="2400" dirty="0"/>
              <a:t> Detallarning chegaraviy yeyilishi tо‘g‘ri chiziqli ikkinchi uchastkaning uchinchi uchastkaga о‘tish joyida sodir bо‘ladi.</a:t>
            </a:r>
            <a:br>
              <a:rPr lang="ru-RU" sz="2400" dirty="0"/>
            </a:br>
            <a:r>
              <a:rPr lang="ru-RU" sz="2400" dirty="0"/>
              <a:t/>
            </a:r>
            <a:br>
              <a:rPr lang="ru-RU" sz="2400" dirty="0"/>
            </a:br>
            <a:endParaRPr lang="ru-RU" sz="2400" dirty="0"/>
          </a:p>
        </p:txBody>
      </p:sp>
      <p:pic>
        <p:nvPicPr>
          <p:cNvPr id="2051" name="Рисунок 1"/>
          <p:cNvPicPr>
            <a:picLocks noChangeAspect="1" noChangeArrowheads="1"/>
          </p:cNvPicPr>
          <p:nvPr/>
        </p:nvPicPr>
        <p:blipFill>
          <a:blip r:embed="rId2">
            <a:extLst>
              <a:ext uri="{28A0092B-C50C-407E-A947-70E740481C1C}">
                <a14:useLocalDpi xmlns:a14="http://schemas.microsoft.com/office/drawing/2010/main" xmlns="" val="0"/>
              </a:ext>
            </a:extLst>
          </a:blip>
          <a:srcRect b="20995"/>
          <a:stretch>
            <a:fillRect/>
          </a:stretch>
        </p:blipFill>
        <p:spPr bwMode="auto">
          <a:xfrm>
            <a:off x="6554092" y="752682"/>
            <a:ext cx="4203988" cy="41041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 name="Rectangle 3"/>
          <p:cNvSpPr/>
          <p:nvPr/>
        </p:nvSpPr>
        <p:spPr>
          <a:xfrm>
            <a:off x="7140070" y="4856812"/>
            <a:ext cx="3487956" cy="369332"/>
          </a:xfrm>
          <a:prstGeom prst="rect">
            <a:avLst/>
          </a:prstGeom>
        </p:spPr>
        <p:txBody>
          <a:bodyPr wrap="square">
            <a:spAutoFit/>
          </a:bodyPr>
          <a:lstStyle/>
          <a:p>
            <a:r>
              <a:rPr lang="uz-Latn-UZ" spc="-10" dirty="0" smtClean="0">
                <a:effectLst/>
                <a:latin typeface="Times New Roman" panose="02020603050405020304" pitchFamily="18" charset="0"/>
                <a:ea typeface="Times New Roman" panose="02020603050405020304" pitchFamily="18" charset="0"/>
              </a:rPr>
              <a:t>2</a:t>
            </a:r>
            <a:r>
              <a:rPr lang="ru-RU" spc="-10" dirty="0" smtClean="0">
                <a:effectLst/>
                <a:latin typeface="Times New Roman" panose="02020603050405020304" pitchFamily="18" charset="0"/>
                <a:ea typeface="Times New Roman" panose="02020603050405020304" pitchFamily="18" charset="0"/>
              </a:rPr>
              <a:t>-rasm. Detallar yeyilish tansifi.</a:t>
            </a:r>
            <a:endParaRPr lang="ru-RU" dirty="0"/>
          </a:p>
        </p:txBody>
      </p:sp>
    </p:spTree>
    <p:extLst>
      <p:ext uri="{BB962C8B-B14F-4D97-AF65-F5344CB8AC3E}">
        <p14:creationId xmlns:p14="http://schemas.microsoft.com/office/powerpoint/2010/main" xmlns="" val="2587964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4105" y="224851"/>
            <a:ext cx="10290410" cy="5936105"/>
          </a:xfrm>
        </p:spPr>
        <p:txBody>
          <a:bodyPr>
            <a:noAutofit/>
          </a:bodyPr>
          <a:lstStyle/>
          <a:p>
            <a:r>
              <a:rPr lang="ru-RU" sz="2400" dirty="0"/>
              <a:t>Detallarning tamirlovsiz yо‘l qо‘yiladigan yeyilishi </a:t>
            </a:r>
            <a:r>
              <a:rPr lang="ru-RU" sz="2400" b="1" i="1" dirty="0"/>
              <a:t>I</a:t>
            </a:r>
            <a:r>
              <a:rPr lang="ru-RU" sz="2400" b="1" i="1" baseline="-25000" dirty="0"/>
              <a:t>d</a:t>
            </a:r>
            <a:r>
              <a:rPr lang="ru-RU" sz="2400" i="1" dirty="0"/>
              <a:t> </a:t>
            </a:r>
            <a:r>
              <a:rPr lang="ru-RU" sz="2400" dirty="0"/>
              <a:t>—egri chizikdagi </a:t>
            </a:r>
            <a:r>
              <a:rPr lang="ru-RU" sz="2400" i="1" dirty="0"/>
              <a:t> </a:t>
            </a:r>
            <a:r>
              <a:rPr lang="ru-RU" sz="2400" dirty="0"/>
              <a:t>nuktaga mos keladi, bu nuqta chiziqning egilish (chega­raviy yeyilish </a:t>
            </a:r>
            <a:r>
              <a:rPr lang="ru-RU" sz="2400" b="1" i="1" dirty="0"/>
              <a:t>I</a:t>
            </a:r>
            <a:r>
              <a:rPr lang="ru-RU" sz="2400" b="1" i="1" baseline="-25000" dirty="0"/>
              <a:t>cheg</a:t>
            </a:r>
            <a:r>
              <a:rPr lang="ru-RU" sz="2400" i="1" dirty="0"/>
              <a:t>) </a:t>
            </a:r>
            <a:r>
              <a:rPr lang="ru-RU" sz="2400" dirty="0"/>
              <a:t>nuktasidan remontlararo interval </a:t>
            </a:r>
            <a:r>
              <a:rPr lang="ru-RU" sz="2400" b="1" i="1" dirty="0"/>
              <a:t>MI</a:t>
            </a:r>
            <a:r>
              <a:rPr lang="ru-RU" sz="2400" i="1" dirty="0"/>
              <a:t> </a:t>
            </a:r>
            <a:r>
              <a:rPr lang="ru-RU" sz="2400" dirty="0"/>
              <a:t>kattaligi qadar orqada </a:t>
            </a:r>
            <a:r>
              <a:rPr lang="ru-RU" sz="2400" dirty="0" smtClean="0"/>
              <a:t>bо‘ladi.</a:t>
            </a:r>
            <a:r>
              <a:rPr lang="uz-Latn-UZ" sz="2400" dirty="0" smtClean="0"/>
              <a:t> </a:t>
            </a:r>
            <a:r>
              <a:rPr lang="ru-RU" sz="2400" dirty="0" smtClean="0"/>
              <a:t>Mashina </a:t>
            </a:r>
            <a:r>
              <a:rPr lang="ru-RU" sz="2400" dirty="0"/>
              <a:t>detallarining yо‘l qо‘yiladigan va chegaraviy yeyilishini о‘z vaqtida aniqlash uchun qismlarga ajratmasdan diagnoz qо‘yish metodlarini  qо‘llash </a:t>
            </a:r>
            <a:r>
              <a:rPr lang="ru-RU" sz="2400" dirty="0" smtClean="0"/>
              <a:t>zarur.</a:t>
            </a:r>
            <a:r>
              <a:rPr lang="uz-Latn-UZ" sz="2400" dirty="0" smtClean="0"/>
              <a:t> </a:t>
            </a:r>
            <a:r>
              <a:rPr lang="ru-RU" sz="2400" dirty="0" smtClean="0"/>
              <a:t>Tekshirshning </a:t>
            </a:r>
            <a:r>
              <a:rPr lang="ru-RU" sz="2400" dirty="0"/>
              <a:t>vazifasiga qarab diagnoz qо‘yishning quyidagi turlaridan foydalanish mumkin:</a:t>
            </a:r>
            <a:br>
              <a:rPr lang="ru-RU" sz="2400" dirty="0"/>
            </a:br>
            <a:r>
              <a:rPr lang="en-US" sz="2400" dirty="0" err="1"/>
              <a:t>Mashina</a:t>
            </a:r>
            <a:r>
              <a:rPr lang="en-US" sz="2400" dirty="0"/>
              <a:t>  (</a:t>
            </a:r>
            <a:r>
              <a:rPr lang="en-US" sz="2400" dirty="0" err="1" smtClean="0"/>
              <a:t>mexanizm</a:t>
            </a:r>
            <a:r>
              <a:rPr lang="en-US" sz="2400" dirty="0" smtClean="0"/>
              <a:t>)n</a:t>
            </a:r>
            <a:r>
              <a:rPr lang="uz-Latn-UZ" sz="2400" dirty="0" smtClean="0"/>
              <a:t>i</a:t>
            </a:r>
            <a:r>
              <a:rPr lang="en-US" sz="2400" dirty="0" err="1" smtClean="0"/>
              <a:t>ng</a:t>
            </a:r>
            <a:r>
              <a:rPr lang="en-US" sz="2400" dirty="0" smtClean="0"/>
              <a:t> </a:t>
            </a:r>
            <a:r>
              <a:rPr lang="en-US" sz="2400" dirty="0" err="1"/>
              <a:t>ish</a:t>
            </a:r>
            <a:r>
              <a:rPr lang="en-US" sz="2400" dirty="0"/>
              <a:t> </a:t>
            </a:r>
            <a:r>
              <a:rPr lang="en-US" sz="2400" dirty="0" err="1"/>
              <a:t>qobiliyatini</a:t>
            </a:r>
            <a:r>
              <a:rPr lang="en-US" sz="2400" dirty="0"/>
              <a:t>  </a:t>
            </a:r>
            <a:r>
              <a:rPr lang="en-US" sz="2400" dirty="0" err="1"/>
              <a:t>aniqlash</a:t>
            </a:r>
            <a:r>
              <a:rPr lang="en-US" sz="2400" dirty="0"/>
              <a:t>.  </a:t>
            </a:r>
            <a:r>
              <a:rPr lang="en-US" sz="2400" dirty="0" err="1"/>
              <a:t>Diagnoz</a:t>
            </a:r>
            <a:r>
              <a:rPr lang="en-US" sz="2400" dirty="0"/>
              <a:t> q</a:t>
            </a:r>
            <a:r>
              <a:rPr lang="ru-RU" sz="2400" dirty="0"/>
              <a:t>о</a:t>
            </a:r>
            <a:r>
              <a:rPr lang="en-US" sz="2400" dirty="0"/>
              <a:t>‘</a:t>
            </a:r>
            <a:r>
              <a:rPr lang="en-US" sz="2400" dirty="0" err="1"/>
              <a:t>yishning</a:t>
            </a:r>
            <a:r>
              <a:rPr lang="en-US" sz="2400" dirty="0"/>
              <a:t> </a:t>
            </a:r>
            <a:r>
              <a:rPr lang="en-US" sz="2400" dirty="0" err="1"/>
              <a:t>bu</a:t>
            </a:r>
            <a:r>
              <a:rPr lang="en-US" sz="2400" dirty="0"/>
              <a:t> </a:t>
            </a:r>
            <a:r>
              <a:rPr lang="en-US" sz="2400" dirty="0" err="1"/>
              <a:t>turida</a:t>
            </a:r>
            <a:r>
              <a:rPr lang="en-US" sz="2400" dirty="0"/>
              <a:t> </a:t>
            </a:r>
            <a:r>
              <a:rPr lang="en-US" sz="2400" dirty="0" err="1"/>
              <a:t>mashina</a:t>
            </a:r>
            <a:r>
              <a:rPr lang="en-US" sz="2400" dirty="0"/>
              <a:t> </a:t>
            </a:r>
            <a:r>
              <a:rPr lang="en-US" sz="2400" dirty="0" err="1"/>
              <a:t>ishining</a:t>
            </a:r>
            <a:r>
              <a:rPr lang="en-US" sz="2400" dirty="0"/>
              <a:t> </a:t>
            </a:r>
            <a:r>
              <a:rPr lang="en-US" sz="2400" dirty="0" err="1"/>
              <a:t>texnika-iqtisodiy</a:t>
            </a:r>
            <a:r>
              <a:rPr lang="en-US" sz="2400" dirty="0"/>
              <a:t> </a:t>
            </a:r>
            <a:r>
              <a:rPr lang="en-US" sz="2400" dirty="0" err="1"/>
              <a:t>kursatkichlari</a:t>
            </a:r>
            <a:r>
              <a:rPr lang="ru-RU" sz="2400" dirty="0"/>
              <a:t/>
            </a:r>
            <a:br>
              <a:rPr lang="ru-RU" sz="2400" dirty="0"/>
            </a:br>
            <a:r>
              <a:rPr lang="en-US" sz="2400" dirty="0"/>
              <a:t>( </a:t>
            </a:r>
            <a:r>
              <a:rPr lang="en-US" sz="2400" dirty="0" err="1"/>
              <a:t>elektro</a:t>
            </a:r>
            <a:r>
              <a:rPr lang="en-US" sz="2400" dirty="0"/>
              <a:t> </a:t>
            </a:r>
            <a:r>
              <a:rPr lang="en-US" sz="2400" dirty="0" err="1"/>
              <a:t>dvigatel</a:t>
            </a:r>
            <a:r>
              <a:rPr lang="en-US" sz="2400" dirty="0"/>
              <a:t> </a:t>
            </a:r>
            <a:r>
              <a:rPr lang="en-US" sz="2400" dirty="0" err="1"/>
              <a:t>quvvati</a:t>
            </a:r>
            <a:r>
              <a:rPr lang="en-US" sz="2400" dirty="0"/>
              <a:t>, </a:t>
            </a:r>
            <a:r>
              <a:rPr lang="en-US" sz="2400" dirty="0" err="1"/>
              <a:t>yonilg‘ining</a:t>
            </a:r>
            <a:r>
              <a:rPr lang="en-US" sz="2400" dirty="0"/>
              <a:t> </a:t>
            </a:r>
            <a:r>
              <a:rPr lang="en-US" sz="2400" dirty="0" err="1"/>
              <a:t>solishtirma</a:t>
            </a:r>
            <a:r>
              <a:rPr lang="en-US" sz="2400" dirty="0"/>
              <a:t> </a:t>
            </a:r>
            <a:r>
              <a:rPr lang="en-US" sz="2400" dirty="0" err="1"/>
              <a:t>sarfi</a:t>
            </a:r>
            <a:r>
              <a:rPr lang="en-US" sz="2400" dirty="0"/>
              <a:t>, </a:t>
            </a:r>
            <a:r>
              <a:rPr lang="en-US" sz="2400" dirty="0" err="1"/>
              <a:t>transmissiyaiing</a:t>
            </a:r>
            <a:r>
              <a:rPr lang="en-US" sz="2400" dirty="0"/>
              <a:t> f. </a:t>
            </a:r>
            <a:r>
              <a:rPr lang="en-US" sz="2400" dirty="0" err="1"/>
              <a:t>i</a:t>
            </a:r>
            <a:r>
              <a:rPr lang="en-US" sz="2400" dirty="0"/>
              <a:t>. k. </a:t>
            </a:r>
            <a:r>
              <a:rPr lang="en-US" sz="2400" dirty="0" err="1"/>
              <a:t>ka</a:t>
            </a:r>
            <a:r>
              <a:rPr lang="en-US" sz="2400" dirty="0"/>
              <a:t> </a:t>
            </a:r>
            <a:r>
              <a:rPr lang="en-US" sz="2400" dirty="0" err="1"/>
              <a:t>boshqalar</a:t>
            </a:r>
            <a:r>
              <a:rPr lang="en-US" sz="2400" dirty="0"/>
              <a:t>) </a:t>
            </a:r>
            <a:r>
              <a:rPr lang="en-US" sz="2400" dirty="0" err="1"/>
              <a:t>aniqlanadi</a:t>
            </a:r>
            <a:r>
              <a:rPr lang="en-US" sz="2400" dirty="0"/>
              <a:t>.</a:t>
            </a:r>
            <a:r>
              <a:rPr lang="ru-RU" sz="2400" dirty="0"/>
              <a:t/>
            </a:r>
            <a:br>
              <a:rPr lang="ru-RU" sz="2400" dirty="0"/>
            </a:br>
            <a:r>
              <a:rPr lang="en-US" sz="2400" dirty="0"/>
              <a:t>3.Mashina (</a:t>
            </a:r>
            <a:r>
              <a:rPr lang="en-US" sz="2400" dirty="0" err="1"/>
              <a:t>mexanizm</a:t>
            </a:r>
            <a:r>
              <a:rPr lang="en-US" sz="2400" dirty="0"/>
              <a:t>)</a:t>
            </a:r>
            <a:r>
              <a:rPr lang="en-US" sz="2400" dirty="0" err="1"/>
              <a:t>ning</a:t>
            </a:r>
            <a:r>
              <a:rPr lang="en-US" sz="2400" dirty="0"/>
              <a:t> </a:t>
            </a:r>
            <a:r>
              <a:rPr lang="en-US" sz="2400" dirty="0" err="1"/>
              <a:t>buzuqligini</a:t>
            </a:r>
            <a:r>
              <a:rPr lang="en-US" sz="2400" dirty="0"/>
              <a:t> </a:t>
            </a:r>
            <a:r>
              <a:rPr lang="en-US" sz="2400" dirty="0" err="1"/>
              <a:t>aniqlash</a:t>
            </a:r>
            <a:r>
              <a:rPr lang="en-US" sz="2400" dirty="0"/>
              <a:t>.</a:t>
            </a:r>
            <a:r>
              <a:rPr lang="ru-RU" sz="2400" dirty="0"/>
              <a:t/>
            </a:r>
            <a:br>
              <a:rPr lang="ru-RU" sz="2400" dirty="0"/>
            </a:br>
            <a:r>
              <a:rPr lang="en-US" sz="2400" dirty="0"/>
              <a:t>4.Mashina (</a:t>
            </a:r>
            <a:r>
              <a:rPr lang="en-US" sz="2400" dirty="0" err="1"/>
              <a:t>mexanizm</a:t>
            </a:r>
            <a:r>
              <a:rPr lang="en-US" sz="2400" dirty="0"/>
              <a:t>)</a:t>
            </a:r>
            <a:r>
              <a:rPr lang="en-US" sz="2400" dirty="0" err="1"/>
              <a:t>ning</a:t>
            </a:r>
            <a:r>
              <a:rPr lang="en-US" sz="2400" dirty="0"/>
              <a:t> </a:t>
            </a:r>
            <a:r>
              <a:rPr lang="en-US" sz="2400" dirty="0" err="1"/>
              <a:t>resursini</a:t>
            </a:r>
            <a:r>
              <a:rPr lang="en-US" sz="2400" dirty="0"/>
              <a:t> </a:t>
            </a:r>
            <a:r>
              <a:rPr lang="en-US" sz="2400" dirty="0" err="1"/>
              <a:t>aniqlash</a:t>
            </a:r>
            <a:r>
              <a:rPr lang="en-US" sz="2400" dirty="0"/>
              <a:t>. </a:t>
            </a:r>
            <a:r>
              <a:rPr lang="en-US" sz="2400" dirty="0" err="1"/>
              <a:t>Bundan</a:t>
            </a:r>
            <a:r>
              <a:rPr lang="en-US" sz="2400" dirty="0"/>
              <a:t> </a:t>
            </a:r>
            <a:r>
              <a:rPr lang="en-US" sz="2400" dirty="0" err="1"/>
              <a:t>buyon</a:t>
            </a:r>
            <a:r>
              <a:rPr lang="en-US" sz="2400" dirty="0"/>
              <a:t> </a:t>
            </a:r>
            <a:r>
              <a:rPr lang="en-US" sz="2400" dirty="0" err="1"/>
              <a:t>ishlatish</a:t>
            </a:r>
            <a:r>
              <a:rPr lang="en-US" sz="2400" dirty="0"/>
              <a:t>  </a:t>
            </a:r>
            <a:r>
              <a:rPr lang="en-US" sz="2400" dirty="0" err="1"/>
              <a:t>imkon</a:t>
            </a:r>
            <a:r>
              <a:rPr lang="en-US" sz="2400" dirty="0"/>
              <a:t>  </a:t>
            </a:r>
            <a:r>
              <a:rPr lang="en-US" sz="2400" dirty="0" err="1"/>
              <a:t>borligini</a:t>
            </a:r>
            <a:r>
              <a:rPr lang="en-US" sz="2400" dirty="0"/>
              <a:t>  </a:t>
            </a:r>
            <a:r>
              <a:rPr lang="en-US" sz="2400" dirty="0" err="1"/>
              <a:t>yoki</a:t>
            </a:r>
            <a:r>
              <a:rPr lang="en-US" sz="2400" dirty="0"/>
              <a:t>  </a:t>
            </a:r>
            <a:r>
              <a:rPr lang="en-US" sz="2400" dirty="0" err="1"/>
              <a:t>remont</a:t>
            </a:r>
            <a:r>
              <a:rPr lang="en-US" sz="2400" dirty="0"/>
              <a:t> </a:t>
            </a:r>
            <a:r>
              <a:rPr lang="en-US" sz="2400" dirty="0" err="1"/>
              <a:t>qilish</a:t>
            </a:r>
            <a:r>
              <a:rPr lang="en-US" sz="2400" dirty="0"/>
              <a:t>  </a:t>
            </a:r>
            <a:r>
              <a:rPr lang="en-US" sz="2400" dirty="0" err="1"/>
              <a:t>zarurlngini</a:t>
            </a:r>
            <a:r>
              <a:rPr lang="en-US" sz="2400" dirty="0"/>
              <a:t>  </a:t>
            </a:r>
            <a:r>
              <a:rPr lang="en-US" sz="2400" dirty="0" err="1"/>
              <a:t>aniqlash</a:t>
            </a:r>
            <a:r>
              <a:rPr lang="en-US" sz="2400" dirty="0"/>
              <a:t> </a:t>
            </a:r>
            <a:r>
              <a:rPr lang="en-US" sz="2400" dirty="0" err="1"/>
              <a:t>maqsadida</a:t>
            </a:r>
            <a:r>
              <a:rPr lang="en-US" sz="2400" dirty="0"/>
              <a:t> </a:t>
            </a:r>
            <a:r>
              <a:rPr lang="en-US" sz="2400" dirty="0" err="1"/>
              <a:t>mashina</a:t>
            </a:r>
            <a:r>
              <a:rPr lang="en-US" sz="2400" dirty="0"/>
              <a:t>, </a:t>
            </a:r>
            <a:r>
              <a:rPr lang="en-US" sz="2400" dirty="0" err="1"/>
              <a:t>alohida</a:t>
            </a:r>
            <a:r>
              <a:rPr lang="en-US" sz="2400" dirty="0"/>
              <a:t> </a:t>
            </a:r>
            <a:r>
              <a:rPr lang="en-US" sz="2400" dirty="0" err="1"/>
              <a:t>uzellar</a:t>
            </a:r>
            <a:r>
              <a:rPr lang="en-US" sz="2400" dirty="0"/>
              <a:t> </a:t>
            </a:r>
            <a:r>
              <a:rPr lang="en-US" sz="2400" dirty="0" err="1"/>
              <a:t>va</a:t>
            </a:r>
            <a:r>
              <a:rPr lang="en-US" sz="2400" dirty="0"/>
              <a:t> </a:t>
            </a:r>
            <a:r>
              <a:rPr lang="en-US" sz="2400" dirty="0" err="1"/>
              <a:t>agregatlarning</a:t>
            </a:r>
            <a:r>
              <a:rPr lang="en-US" sz="2400" dirty="0"/>
              <a:t> </a:t>
            </a:r>
            <a:r>
              <a:rPr lang="en-US" sz="2400" dirty="0" err="1"/>
              <a:t>qoldiq</a:t>
            </a:r>
            <a:r>
              <a:rPr lang="en-US" sz="2400" dirty="0"/>
              <a:t> </a:t>
            </a:r>
            <a:r>
              <a:rPr lang="en-US" sz="2400" dirty="0" err="1"/>
              <a:t>resursi</a:t>
            </a:r>
            <a:r>
              <a:rPr lang="en-US" sz="2400" dirty="0"/>
              <a:t/>
            </a:r>
            <a:br>
              <a:rPr lang="en-US" sz="2400" dirty="0"/>
            </a:br>
            <a:r>
              <a:rPr lang="en-US" sz="2400" dirty="0" err="1"/>
              <a:t>oydinlashtiriladi</a:t>
            </a:r>
            <a:r>
              <a:rPr lang="en-US" sz="2400" dirty="0"/>
              <a:t>.</a:t>
            </a:r>
            <a:r>
              <a:rPr lang="ru-RU" sz="2400" dirty="0"/>
              <a:t/>
            </a:r>
            <a:br>
              <a:rPr lang="ru-RU" sz="2400" dirty="0"/>
            </a:br>
            <a:endParaRPr lang="ru-RU" sz="2400" dirty="0"/>
          </a:p>
        </p:txBody>
      </p:sp>
    </p:spTree>
    <p:extLst>
      <p:ext uri="{BB962C8B-B14F-4D97-AF65-F5344CB8AC3E}">
        <p14:creationId xmlns:p14="http://schemas.microsoft.com/office/powerpoint/2010/main" xmlns="" val="36124028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3929" y="324307"/>
            <a:ext cx="10230448" cy="5746710"/>
          </a:xfrm>
        </p:spPr>
        <p:txBody>
          <a:bodyPr>
            <a:noAutofit/>
          </a:bodyPr>
          <a:lstStyle/>
          <a:p>
            <a:r>
              <a:rPr lang="en-US" sz="2400" dirty="0" err="1"/>
              <a:t>Ishlab</a:t>
            </a:r>
            <a:r>
              <a:rPr lang="en-US" sz="2400" dirty="0"/>
              <a:t> </a:t>
            </a:r>
            <a:r>
              <a:rPr lang="en-US" sz="2400" dirty="0" err="1"/>
              <a:t>turgan</a:t>
            </a:r>
            <a:r>
              <a:rPr lang="en-US" sz="2400" dirty="0"/>
              <a:t> </a:t>
            </a:r>
            <a:r>
              <a:rPr lang="en-US" sz="2400" dirty="0" err="1"/>
              <a:t>mashinalarda</a:t>
            </a:r>
            <a:r>
              <a:rPr lang="en-US" sz="2400" dirty="0"/>
              <a:t> </a:t>
            </a:r>
            <a:r>
              <a:rPr lang="en-US" sz="2400" dirty="0" err="1"/>
              <a:t>kamchiliklarning</a:t>
            </a:r>
            <a:r>
              <a:rPr lang="en-US" sz="2400" dirty="0"/>
              <a:t> </a:t>
            </a:r>
            <a:r>
              <a:rPr lang="en-US" sz="2400" dirty="0" err="1"/>
              <a:t>oldini</a:t>
            </a:r>
            <a:r>
              <a:rPr lang="en-US" sz="2400" dirty="0"/>
              <a:t> </a:t>
            </a:r>
            <a:r>
              <a:rPr lang="en-US" sz="2400" dirty="0" err="1"/>
              <a:t>olishning</a:t>
            </a:r>
            <a:r>
              <a:rPr lang="en-US" sz="2400" dirty="0"/>
              <a:t> </a:t>
            </a:r>
            <a:r>
              <a:rPr lang="en-US" sz="2400" dirty="0" err="1"/>
              <a:t>asosiy</a:t>
            </a:r>
            <a:r>
              <a:rPr lang="en-US" sz="2400" dirty="0"/>
              <a:t> </a:t>
            </a:r>
            <a:r>
              <a:rPr lang="en-US" sz="2400" dirty="0" err="1"/>
              <a:t>shartlari</a:t>
            </a:r>
            <a:r>
              <a:rPr lang="en-US" sz="2400" dirty="0"/>
              <a:t> — </a:t>
            </a:r>
            <a:r>
              <a:rPr lang="en-US" sz="2400" dirty="0" err="1"/>
              <a:t>ularga</a:t>
            </a:r>
            <a:r>
              <a:rPr lang="en-US" sz="2400" dirty="0"/>
              <a:t> normal </a:t>
            </a:r>
            <a:r>
              <a:rPr lang="en-US" sz="2400" dirty="0" err="1"/>
              <a:t>ish</a:t>
            </a:r>
            <a:r>
              <a:rPr lang="en-US" sz="2400" dirty="0"/>
              <a:t> </a:t>
            </a:r>
            <a:r>
              <a:rPr lang="en-US" sz="2400" dirty="0" err="1"/>
              <a:t>davrida</a:t>
            </a:r>
            <a:r>
              <a:rPr lang="en-US" sz="2400" dirty="0"/>
              <a:t> t</a:t>
            </a:r>
            <a:r>
              <a:rPr lang="ru-RU" sz="2400" dirty="0"/>
              <a:t>о</a:t>
            </a:r>
            <a:r>
              <a:rPr lang="en-US" sz="2400" dirty="0"/>
              <a:t>‘</a:t>
            </a:r>
            <a:r>
              <a:rPr lang="en-US" sz="2400" dirty="0" err="1"/>
              <a:t>g‘ri</a:t>
            </a:r>
            <a:r>
              <a:rPr lang="en-US" sz="2400" dirty="0"/>
              <a:t> </a:t>
            </a:r>
            <a:r>
              <a:rPr lang="en-US" sz="2400" dirty="0" err="1"/>
              <a:t>texnikaviy</a:t>
            </a:r>
            <a:r>
              <a:rPr lang="en-US" sz="2400" dirty="0"/>
              <a:t> </a:t>
            </a:r>
            <a:r>
              <a:rPr lang="en-US" sz="2400" dirty="0" err="1"/>
              <a:t>xizmat</a:t>
            </a:r>
            <a:r>
              <a:rPr lang="en-US" sz="2400" dirty="0"/>
              <a:t> k</a:t>
            </a:r>
            <a:r>
              <a:rPr lang="ru-RU" sz="2400" dirty="0"/>
              <a:t>о</a:t>
            </a:r>
            <a:r>
              <a:rPr lang="en-US" sz="2400" dirty="0"/>
              <a:t>‘</a:t>
            </a:r>
            <a:r>
              <a:rPr lang="en-US" sz="2400" dirty="0" err="1"/>
              <a:t>rsatish</a:t>
            </a:r>
            <a:r>
              <a:rPr lang="en-US" sz="2400" dirty="0"/>
              <a:t> </a:t>
            </a:r>
            <a:r>
              <a:rPr lang="en-US" sz="2400" dirty="0" err="1"/>
              <a:t>va</a:t>
            </a:r>
            <a:r>
              <a:rPr lang="en-US" sz="2400" dirty="0"/>
              <a:t> </a:t>
            </a:r>
            <a:r>
              <a:rPr lang="ru-RU" sz="2400" dirty="0"/>
              <a:t>о</a:t>
            </a:r>
            <a:r>
              <a:rPr lang="en-US" sz="2400" dirty="0"/>
              <a:t>‘z </a:t>
            </a:r>
            <a:r>
              <a:rPr lang="en-US" sz="2400" dirty="0" err="1"/>
              <a:t>vaqtida</a:t>
            </a:r>
            <a:r>
              <a:rPr lang="en-US" sz="2400" dirty="0"/>
              <a:t> </a:t>
            </a:r>
            <a:r>
              <a:rPr lang="en-US" sz="2400" dirty="0" err="1"/>
              <a:t>yuqori</a:t>
            </a:r>
            <a:r>
              <a:rPr lang="en-US" sz="2400" dirty="0"/>
              <a:t> </a:t>
            </a:r>
            <a:r>
              <a:rPr lang="en-US" sz="2400" dirty="0" err="1"/>
              <a:t>sifatli</a:t>
            </a:r>
            <a:r>
              <a:rPr lang="en-US" sz="2400" dirty="0"/>
              <a:t> </a:t>
            </a:r>
            <a:r>
              <a:rPr lang="en-US" sz="2400" dirty="0" err="1"/>
              <a:t>remont</a:t>
            </a:r>
            <a:r>
              <a:rPr lang="en-US" sz="2400" dirty="0"/>
              <a:t> </a:t>
            </a:r>
            <a:r>
              <a:rPr lang="en-US" sz="2400" dirty="0" err="1"/>
              <a:t>qilishdan</a:t>
            </a:r>
            <a:r>
              <a:rPr lang="en-US" sz="2400" dirty="0"/>
              <a:t> </a:t>
            </a:r>
            <a:r>
              <a:rPr lang="en-US" sz="2400" dirty="0" err="1"/>
              <a:t>iborat</a:t>
            </a:r>
            <a:r>
              <a:rPr lang="en-US" sz="2400" dirty="0"/>
              <a:t>.</a:t>
            </a:r>
            <a:r>
              <a:rPr lang="ru-RU" sz="2400" dirty="0"/>
              <a:t/>
            </a:r>
            <a:br>
              <a:rPr lang="ru-RU" sz="2400" dirty="0"/>
            </a:br>
            <a:r>
              <a:rPr lang="en-US" sz="2400" dirty="0" err="1"/>
              <a:t>Ishlab</a:t>
            </a:r>
            <a:r>
              <a:rPr lang="en-US" sz="2400" b="1" dirty="0"/>
              <a:t> </a:t>
            </a:r>
            <a:r>
              <a:rPr lang="en-US" sz="2400" dirty="0" err="1"/>
              <a:t>turgan</a:t>
            </a:r>
            <a:r>
              <a:rPr lang="en-US" sz="2400" dirty="0"/>
              <a:t> </a:t>
            </a:r>
            <a:r>
              <a:rPr lang="en-US" sz="2400" dirty="0" err="1"/>
              <a:t>mashinalarda</a:t>
            </a:r>
            <a:r>
              <a:rPr lang="en-US" sz="2400" dirty="0"/>
              <a:t> </a:t>
            </a:r>
            <a:r>
              <a:rPr lang="en-US" sz="2400" dirty="0" err="1"/>
              <a:t>buzuqliklarning</a:t>
            </a:r>
            <a:r>
              <a:rPr lang="en-US" sz="2400" dirty="0"/>
              <a:t> </a:t>
            </a:r>
            <a:r>
              <a:rPr lang="en-US" sz="2400" dirty="0" err="1"/>
              <a:t>oldini</a:t>
            </a:r>
            <a:r>
              <a:rPr lang="en-US" sz="2400" dirty="0"/>
              <a:t> </a:t>
            </a:r>
            <a:r>
              <a:rPr lang="en-US" sz="2400" dirty="0" err="1"/>
              <a:t>olish</a:t>
            </a:r>
            <a:r>
              <a:rPr lang="en-US" sz="2400" dirty="0"/>
              <a:t> </a:t>
            </a:r>
            <a:r>
              <a:rPr lang="en-US" sz="2400" dirty="0" err="1"/>
              <a:t>yuzasidan</a:t>
            </a:r>
            <a:r>
              <a:rPr lang="en-US" sz="2400" dirty="0"/>
              <a:t> </a:t>
            </a:r>
            <a:r>
              <a:rPr lang="en-US" sz="2400" dirty="0" err="1"/>
              <a:t>amalga</a:t>
            </a:r>
            <a:r>
              <a:rPr lang="en-US" sz="2400" dirty="0"/>
              <a:t> </a:t>
            </a:r>
            <a:r>
              <a:rPr lang="en-US" sz="2400" dirty="0" err="1"/>
              <a:t>oshiriladigan</a:t>
            </a:r>
            <a:r>
              <a:rPr lang="en-US" sz="2400" dirty="0"/>
              <a:t> </a:t>
            </a:r>
            <a:r>
              <a:rPr lang="en-US" sz="2400" dirty="0" err="1"/>
              <a:t>asosiy</a:t>
            </a:r>
            <a:r>
              <a:rPr lang="en-US" sz="2400" dirty="0"/>
              <a:t> </a:t>
            </a:r>
            <a:r>
              <a:rPr lang="en-US" sz="2400" dirty="0" err="1"/>
              <a:t>tadbrlar</a:t>
            </a:r>
            <a:r>
              <a:rPr lang="en-US" sz="2400" dirty="0"/>
              <a:t> </a:t>
            </a:r>
            <a:r>
              <a:rPr lang="en-US" sz="2400" dirty="0" err="1"/>
              <a:t>quyidagilardan</a:t>
            </a:r>
            <a:r>
              <a:rPr lang="en-US" sz="2400" dirty="0"/>
              <a:t> </a:t>
            </a:r>
            <a:r>
              <a:rPr lang="en-US" sz="2400" dirty="0" err="1"/>
              <a:t>iborat</a:t>
            </a:r>
            <a:r>
              <a:rPr lang="en-US" sz="2400" dirty="0"/>
              <a:t>:</a:t>
            </a:r>
            <a:r>
              <a:rPr lang="ru-RU" sz="2400" dirty="0"/>
              <a:t/>
            </a:r>
            <a:br>
              <a:rPr lang="ru-RU" sz="2400" dirty="0"/>
            </a:br>
            <a:r>
              <a:rPr lang="en-US" sz="2400" dirty="0" err="1"/>
              <a:t>yangi</a:t>
            </a:r>
            <a:r>
              <a:rPr lang="en-US" sz="2400" dirty="0"/>
              <a:t> </a:t>
            </a:r>
            <a:r>
              <a:rPr lang="en-US" sz="2400" dirty="0" err="1"/>
              <a:t>yoki</a:t>
            </a:r>
            <a:r>
              <a:rPr lang="en-US" sz="2400" dirty="0"/>
              <a:t> </a:t>
            </a:r>
            <a:r>
              <a:rPr lang="en-US" sz="2400" dirty="0" err="1"/>
              <a:t>remontdan</a:t>
            </a:r>
            <a:r>
              <a:rPr lang="en-US" sz="2400" dirty="0"/>
              <a:t> </a:t>
            </a:r>
            <a:r>
              <a:rPr lang="en-US" sz="2400" dirty="0" err="1"/>
              <a:t>chiqqan</a:t>
            </a:r>
            <a:r>
              <a:rPr lang="en-US" sz="2400" dirty="0"/>
              <a:t> </a:t>
            </a:r>
            <a:r>
              <a:rPr lang="en-US" sz="2400" dirty="0" err="1"/>
              <a:t>mashinani</a:t>
            </a:r>
            <a:r>
              <a:rPr lang="en-US" sz="2400" dirty="0"/>
              <a:t> </a:t>
            </a:r>
            <a:r>
              <a:rPr lang="en-US" sz="2400" dirty="0" err="1"/>
              <a:t>chiniqtirishdan</a:t>
            </a:r>
            <a:r>
              <a:rPr lang="en-US" sz="2400" dirty="0"/>
              <a:t> </a:t>
            </a:r>
            <a:r>
              <a:rPr lang="en-US" sz="2400" dirty="0" err="1"/>
              <a:t>boshlab</a:t>
            </a:r>
            <a:r>
              <a:rPr lang="en-US" sz="2400" dirty="0"/>
              <a:t> t</a:t>
            </a:r>
            <a:r>
              <a:rPr lang="ru-RU" sz="2400" dirty="0"/>
              <a:t>о</a:t>
            </a:r>
            <a:r>
              <a:rPr lang="en-US" sz="2400" dirty="0"/>
              <a:t>‘</a:t>
            </a:r>
            <a:r>
              <a:rPr lang="en-US" sz="2400" dirty="0" err="1"/>
              <a:t>g‘ri</a:t>
            </a:r>
            <a:r>
              <a:rPr lang="en-US" sz="2400" dirty="0"/>
              <a:t> </a:t>
            </a:r>
            <a:r>
              <a:rPr lang="en-US" sz="2400" dirty="0" err="1"/>
              <a:t>tatrtib</a:t>
            </a:r>
            <a:r>
              <a:rPr lang="en-US" sz="2400" dirty="0"/>
              <a:t> </a:t>
            </a:r>
            <a:r>
              <a:rPr lang="en-US" sz="2400" dirty="0" err="1"/>
              <a:t>bilan</a:t>
            </a:r>
            <a:r>
              <a:rPr lang="en-US" sz="2400" dirty="0"/>
              <a:t> </a:t>
            </a:r>
            <a:r>
              <a:rPr lang="en-US" sz="2400" dirty="0" err="1"/>
              <a:t>ishga</a:t>
            </a:r>
            <a:r>
              <a:rPr lang="en-US" sz="2400" dirty="0"/>
              <a:t> q</a:t>
            </a:r>
            <a:r>
              <a:rPr lang="ru-RU" sz="2400" dirty="0"/>
              <a:t>о</a:t>
            </a:r>
            <a:r>
              <a:rPr lang="en-US" sz="2400" dirty="0"/>
              <a:t>‘</a:t>
            </a:r>
            <a:r>
              <a:rPr lang="en-US" sz="2400" dirty="0" err="1"/>
              <a:t>yish</a:t>
            </a:r>
            <a:r>
              <a:rPr lang="en-US" sz="2400" i="1" dirty="0"/>
              <a:t> </a:t>
            </a:r>
            <a:r>
              <a:rPr lang="en-US" sz="2400" dirty="0" err="1"/>
              <a:t>va</a:t>
            </a:r>
            <a:r>
              <a:rPr lang="en-US" sz="2400" dirty="0"/>
              <a:t> </a:t>
            </a:r>
            <a:r>
              <a:rPr lang="en-US" sz="2400" dirty="0" err="1"/>
              <a:t>undan</a:t>
            </a:r>
            <a:r>
              <a:rPr lang="en-US" sz="2400" dirty="0"/>
              <a:t> </a:t>
            </a:r>
            <a:r>
              <a:rPr lang="en-US" sz="2400" dirty="0" err="1"/>
              <a:t>keyin</a:t>
            </a:r>
            <a:r>
              <a:rPr lang="en-US" sz="2400" dirty="0"/>
              <a:t> ham </a:t>
            </a:r>
            <a:r>
              <a:rPr lang="en-US" sz="2400" dirty="0" err="1"/>
              <a:t>ish</a:t>
            </a:r>
            <a:r>
              <a:rPr lang="en-US" sz="2400" dirty="0"/>
              <a:t> </a:t>
            </a:r>
            <a:r>
              <a:rPr lang="en-US" sz="2400" dirty="0" err="1"/>
              <a:t>vaqtida</a:t>
            </a:r>
            <a:r>
              <a:rPr lang="en-US" sz="2400" dirty="0"/>
              <a:t> normal (</a:t>
            </a:r>
            <a:r>
              <a:rPr lang="ru-RU" sz="2400" dirty="0"/>
              <a:t>о</a:t>
            </a:r>
            <a:r>
              <a:rPr lang="en-US" sz="2400" dirty="0"/>
              <a:t>‘ta </a:t>
            </a:r>
            <a:r>
              <a:rPr lang="en-US" sz="2400" dirty="0" err="1"/>
              <a:t>yuklamasiz</a:t>
            </a:r>
            <a:r>
              <a:rPr lang="en-US" sz="2400" dirty="0"/>
              <a:t>) </a:t>
            </a:r>
            <a:r>
              <a:rPr lang="en-US" sz="2400" dirty="0" err="1"/>
              <a:t>yuklash</a:t>
            </a:r>
            <a:r>
              <a:rPr lang="en-US" sz="2400" dirty="0"/>
              <a:t>; </a:t>
            </a:r>
            <a:r>
              <a:rPr lang="en-US" sz="2400" dirty="0" err="1"/>
              <a:t>xavo</a:t>
            </a:r>
            <a:r>
              <a:rPr lang="en-US" sz="2400" dirty="0"/>
              <a:t> </a:t>
            </a:r>
            <a:r>
              <a:rPr lang="en-US" sz="2400" dirty="0" err="1"/>
              <a:t>tozalash</a:t>
            </a:r>
            <a:r>
              <a:rPr lang="en-US" sz="2400" dirty="0"/>
              <a:t>, </a:t>
            </a:r>
            <a:r>
              <a:rPr lang="en-US" sz="2400" dirty="0" err="1"/>
              <a:t>moylash</a:t>
            </a:r>
            <a:r>
              <a:rPr lang="en-US" sz="2400" dirty="0"/>
              <a:t>, </a:t>
            </a:r>
            <a:r>
              <a:rPr lang="en-US" sz="2400" dirty="0" err="1"/>
              <a:t>yonilg‘i</a:t>
            </a:r>
            <a:r>
              <a:rPr lang="en-US" sz="2400" dirty="0"/>
              <a:t> </a:t>
            </a:r>
            <a:r>
              <a:rPr lang="en-US" sz="2400" dirty="0" err="1"/>
              <a:t>berish</a:t>
            </a:r>
            <a:r>
              <a:rPr lang="en-US" sz="2400" dirty="0"/>
              <a:t>; </a:t>
            </a:r>
            <a:r>
              <a:rPr lang="en-US" sz="2400" dirty="0" err="1"/>
              <a:t>suv</a:t>
            </a:r>
            <a:r>
              <a:rPr lang="en-US" sz="2400" dirty="0"/>
              <a:t> </a:t>
            </a:r>
            <a:r>
              <a:rPr lang="en-US" sz="2400" dirty="0" err="1"/>
              <a:t>bilan</a:t>
            </a:r>
            <a:r>
              <a:rPr lang="en-US" sz="2400" dirty="0"/>
              <a:t> </a:t>
            </a:r>
            <a:r>
              <a:rPr lang="en-US" sz="2400" dirty="0" err="1"/>
              <a:t>sovitish</a:t>
            </a:r>
            <a:r>
              <a:rPr lang="en-US" sz="2400" dirty="0"/>
              <a:t> </a:t>
            </a:r>
            <a:r>
              <a:rPr lang="en-US" sz="2400" dirty="0" err="1"/>
              <a:t>va</a:t>
            </a:r>
            <a:r>
              <a:rPr lang="en-US" sz="2400" dirty="0"/>
              <a:t> </a:t>
            </a:r>
            <a:r>
              <a:rPr lang="en-US" sz="2400" dirty="0" err="1"/>
              <a:t>boshqa</a:t>
            </a:r>
            <a:r>
              <a:rPr lang="en-US" sz="2400" dirty="0"/>
              <a:t> </a:t>
            </a:r>
            <a:r>
              <a:rPr lang="en-US" sz="2400" dirty="0" err="1"/>
              <a:t>sistemalarga</a:t>
            </a:r>
            <a:r>
              <a:rPr lang="en-US" sz="2400" dirty="0"/>
              <a:t> </a:t>
            </a:r>
            <a:r>
              <a:rPr lang="en-US" sz="2400" dirty="0" err="1"/>
              <a:t>yukori</a:t>
            </a:r>
            <a:r>
              <a:rPr lang="en-US" sz="2400" dirty="0"/>
              <a:t> </a:t>
            </a:r>
            <a:r>
              <a:rPr lang="en-US" sz="2400" dirty="0" err="1"/>
              <a:t>sifatli</a:t>
            </a:r>
            <a:r>
              <a:rPr lang="en-US" sz="2400" dirty="0"/>
              <a:t> </a:t>
            </a:r>
            <a:r>
              <a:rPr lang="en-US" sz="2400" dirty="0" err="1"/>
              <a:t>davriy</a:t>
            </a:r>
            <a:r>
              <a:rPr lang="en-US" sz="2400" dirty="0"/>
              <a:t> </a:t>
            </a:r>
            <a:r>
              <a:rPr lang="en-US" sz="2400" dirty="0" err="1"/>
              <a:t>hizmat</a:t>
            </a:r>
            <a:r>
              <a:rPr lang="en-US" sz="2400" dirty="0"/>
              <a:t> k</a:t>
            </a:r>
            <a:r>
              <a:rPr lang="ru-RU" sz="2400" dirty="0"/>
              <a:t>о</a:t>
            </a:r>
            <a:r>
              <a:rPr lang="en-US" sz="2400" dirty="0"/>
              <a:t>‘</a:t>
            </a:r>
            <a:r>
              <a:rPr lang="en-US" sz="2400" dirty="0" err="1"/>
              <a:t>rsa­tish</a:t>
            </a:r>
            <a:r>
              <a:rPr lang="en-US" sz="2400" dirty="0"/>
              <a:t>; </a:t>
            </a:r>
            <a:r>
              <a:rPr lang="en-US" sz="2400" dirty="0" err="1"/>
              <a:t>ishqalanuvchi</a:t>
            </a:r>
            <a:r>
              <a:rPr lang="en-US" sz="2400" dirty="0"/>
              <a:t> </a:t>
            </a:r>
            <a:r>
              <a:rPr lang="en-US" sz="2400" dirty="0" err="1"/>
              <a:t>detallarni</a:t>
            </a:r>
            <a:r>
              <a:rPr lang="en-US" sz="2400" dirty="0"/>
              <a:t> </a:t>
            </a:r>
            <a:r>
              <a:rPr lang="ru-RU" sz="2400" dirty="0"/>
              <a:t>о</a:t>
            </a:r>
            <a:r>
              <a:rPr lang="en-US" sz="2400" dirty="0"/>
              <a:t>‘z </a:t>
            </a:r>
            <a:r>
              <a:rPr lang="en-US" sz="2400" dirty="0" err="1"/>
              <a:t>vaqtida</a:t>
            </a:r>
            <a:r>
              <a:rPr lang="en-US" sz="2400" dirty="0"/>
              <a:t> </a:t>
            </a:r>
            <a:r>
              <a:rPr lang="en-US" sz="2400" dirty="0" err="1"/>
              <a:t>va</a:t>
            </a:r>
            <a:r>
              <a:rPr lang="en-US" sz="2400" dirty="0"/>
              <a:t> </a:t>
            </a:r>
            <a:r>
              <a:rPr lang="en-US" sz="2400" dirty="0" err="1"/>
              <a:t>sifatli</a:t>
            </a:r>
            <a:r>
              <a:rPr lang="en-US" sz="2400" dirty="0"/>
              <a:t> </a:t>
            </a:r>
            <a:r>
              <a:rPr lang="en-US" sz="2400" dirty="0" err="1"/>
              <a:t>moylab</a:t>
            </a:r>
            <a:r>
              <a:rPr lang="en-US" sz="2400" dirty="0"/>
              <a:t> </a:t>
            </a:r>
            <a:r>
              <a:rPr lang="en-US" sz="2400" dirty="0" err="1"/>
              <a:t>turish</a:t>
            </a:r>
            <a:r>
              <a:rPr lang="en-US" sz="2400" dirty="0"/>
              <a:t>; </a:t>
            </a:r>
            <a:r>
              <a:rPr lang="en-US" sz="2400" dirty="0" err="1"/>
              <a:t>birikmalarni</a:t>
            </a:r>
            <a:r>
              <a:rPr lang="en-US" sz="2400" dirty="0"/>
              <a:t> </a:t>
            </a:r>
            <a:r>
              <a:rPr lang="en-US" sz="2400" dirty="0" err="1"/>
              <a:t>sistematik</a:t>
            </a:r>
            <a:r>
              <a:rPr lang="en-US" sz="2400" dirty="0"/>
              <a:t> </a:t>
            </a:r>
            <a:r>
              <a:rPr lang="en-US" sz="2400" dirty="0" err="1"/>
              <a:t>tekshirib</a:t>
            </a:r>
            <a:r>
              <a:rPr lang="en-US" sz="2400" dirty="0"/>
              <a:t> </a:t>
            </a:r>
            <a:r>
              <a:rPr lang="en-US" sz="2400" dirty="0" err="1"/>
              <a:t>va</a:t>
            </a:r>
            <a:r>
              <a:rPr lang="en-US" sz="2400" dirty="0"/>
              <a:t> </a:t>
            </a:r>
            <a:r>
              <a:rPr lang="en-US" sz="2400" dirty="0" err="1"/>
              <a:t>mahkamlab</a:t>
            </a:r>
            <a:r>
              <a:rPr lang="en-US" sz="2400" dirty="0"/>
              <a:t> </a:t>
            </a:r>
            <a:r>
              <a:rPr lang="en-US" sz="2400" dirty="0" err="1"/>
              <a:t>turish</a:t>
            </a:r>
            <a:r>
              <a:rPr lang="en-US" sz="2400" dirty="0"/>
              <a:t>; </a:t>
            </a:r>
            <a:r>
              <a:rPr lang="ru-RU" sz="2400" dirty="0"/>
              <a:t>о</a:t>
            </a:r>
            <a:r>
              <a:rPr lang="en-US" sz="2400" dirty="0"/>
              <a:t>‘</a:t>
            </a:r>
            <a:r>
              <a:rPr lang="en-US" sz="2400" dirty="0" err="1"/>
              <a:t>zaro</a:t>
            </a:r>
            <a:r>
              <a:rPr lang="en-US" sz="2400" dirty="0"/>
              <a:t> </a:t>
            </a:r>
            <a:r>
              <a:rPr lang="en-US" sz="2400" dirty="0" err="1"/>
              <a:t>bog‘langan</a:t>
            </a:r>
            <a:r>
              <a:rPr lang="en-US" sz="2400" dirty="0"/>
              <a:t> </a:t>
            </a:r>
            <a:r>
              <a:rPr lang="en-US" sz="2400" dirty="0" err="1"/>
              <a:t>agregatlar</a:t>
            </a:r>
            <a:r>
              <a:rPr lang="en-US" sz="2400" dirty="0"/>
              <a:t>, </a:t>
            </a:r>
            <a:r>
              <a:rPr lang="en-US" sz="2400" dirty="0" err="1"/>
              <a:t>mexanizmlar</a:t>
            </a:r>
            <a:r>
              <a:rPr lang="en-US" sz="2400" dirty="0"/>
              <a:t> </a:t>
            </a:r>
            <a:r>
              <a:rPr lang="en-US" sz="2400" dirty="0" err="1"/>
              <a:t>va</a:t>
            </a:r>
            <a:r>
              <a:rPr lang="en-US" sz="2400" dirty="0"/>
              <a:t> </a:t>
            </a:r>
            <a:r>
              <a:rPr lang="en-US" sz="2400" dirty="0" err="1"/>
              <a:t>uzellarning</a:t>
            </a:r>
            <a:r>
              <a:rPr lang="en-US" sz="2400" dirty="0"/>
              <a:t> </a:t>
            </a:r>
            <a:r>
              <a:rPr lang="en-US" sz="2400" dirty="0" err="1"/>
              <a:t>uqlarini</a:t>
            </a:r>
            <a:r>
              <a:rPr lang="en-US" sz="2400" dirty="0"/>
              <a:t> (</a:t>
            </a:r>
            <a:r>
              <a:rPr lang="en-US" sz="2400" dirty="0" err="1"/>
              <a:t>remont</a:t>
            </a:r>
            <a:r>
              <a:rPr lang="en-US" sz="2400" dirty="0"/>
              <a:t> </a:t>
            </a:r>
            <a:r>
              <a:rPr lang="en-US" sz="2400" dirty="0" err="1"/>
              <a:t>qilishda</a:t>
            </a:r>
            <a:r>
              <a:rPr lang="en-US" sz="2400" dirty="0"/>
              <a:t>) </a:t>
            </a:r>
            <a:r>
              <a:rPr lang="en-US" sz="2400" dirty="0" err="1"/>
              <a:t>tekshirib</a:t>
            </a:r>
            <a:r>
              <a:rPr lang="en-US" sz="2400" dirty="0"/>
              <a:t> </a:t>
            </a:r>
            <a:r>
              <a:rPr lang="en-US" sz="2400" dirty="0" err="1"/>
              <a:t>va</a:t>
            </a:r>
            <a:r>
              <a:rPr lang="en-US" sz="2400" dirty="0"/>
              <a:t> </a:t>
            </a:r>
            <a:r>
              <a:rPr lang="en-US" sz="2400" dirty="0" err="1"/>
              <a:t>markazlab</a:t>
            </a:r>
            <a:r>
              <a:rPr lang="en-US" sz="2400" dirty="0"/>
              <a:t> </a:t>
            </a:r>
            <a:r>
              <a:rPr lang="en-US" sz="2400" dirty="0" err="1"/>
              <a:t>turish</a:t>
            </a:r>
            <a:r>
              <a:rPr lang="en-US" sz="2400" dirty="0"/>
              <a:t>; </a:t>
            </a:r>
            <a:r>
              <a:rPr lang="en-US" sz="2400" dirty="0" err="1"/>
              <a:t>rostlanadigan</a:t>
            </a:r>
            <a:r>
              <a:rPr lang="en-US" sz="2400" dirty="0"/>
              <a:t> q</a:t>
            </a:r>
            <a:r>
              <a:rPr lang="ru-RU" sz="2400" dirty="0"/>
              <a:t>о</a:t>
            </a:r>
            <a:r>
              <a:rPr lang="en-US" sz="2400" dirty="0"/>
              <a:t>‘</a:t>
            </a:r>
            <a:r>
              <a:rPr lang="en-US" sz="2400" dirty="0" err="1"/>
              <a:t>zg‘aluzchan</a:t>
            </a:r>
            <a:r>
              <a:rPr lang="en-US" sz="2400" dirty="0"/>
              <a:t> </a:t>
            </a:r>
            <a:r>
              <a:rPr lang="en-US" sz="2400" dirty="0" err="1"/>
              <a:t>tutashmalardagi</a:t>
            </a:r>
            <a:r>
              <a:rPr lang="en-US" sz="2400" dirty="0"/>
              <a:t> </a:t>
            </a:r>
            <a:r>
              <a:rPr lang="en-US" sz="2400" dirty="0" err="1"/>
              <a:t>zazorlarni</a:t>
            </a:r>
            <a:r>
              <a:rPr lang="en-US" sz="2400" dirty="0"/>
              <a:t> </a:t>
            </a:r>
            <a:r>
              <a:rPr lang="ru-RU" sz="2400" dirty="0"/>
              <a:t>о</a:t>
            </a:r>
            <a:r>
              <a:rPr lang="en-US" sz="2400" dirty="0"/>
              <a:t>‘z </a:t>
            </a:r>
            <a:r>
              <a:rPr lang="en-US" sz="2400" dirty="0" err="1"/>
              <a:t>vaqtida</a:t>
            </a:r>
            <a:r>
              <a:rPr lang="en-US" sz="2400" dirty="0"/>
              <a:t> </a:t>
            </a:r>
            <a:r>
              <a:rPr lang="en-US" sz="2400" dirty="0" err="1"/>
              <a:t>tekshirib</a:t>
            </a:r>
            <a:r>
              <a:rPr lang="en-US" sz="2400" dirty="0"/>
              <a:t> </a:t>
            </a:r>
            <a:r>
              <a:rPr lang="en-US" sz="2400" dirty="0" err="1"/>
              <a:t>va</a:t>
            </a:r>
            <a:r>
              <a:rPr lang="en-US" sz="2400" dirty="0"/>
              <a:t> </a:t>
            </a:r>
            <a:r>
              <a:rPr lang="en-US" sz="2400" dirty="0" err="1"/>
              <a:t>rostlab</a:t>
            </a:r>
            <a:r>
              <a:rPr lang="en-US" sz="2400" dirty="0"/>
              <a:t> </a:t>
            </a:r>
            <a:r>
              <a:rPr lang="en-US" sz="2400" dirty="0" err="1"/>
              <a:t>turish</a:t>
            </a:r>
            <a:r>
              <a:rPr lang="en-US" sz="2400" dirty="0"/>
              <a:t>. </a:t>
            </a:r>
            <a:r>
              <a:rPr lang="en-US" sz="2400" dirty="0" err="1"/>
              <a:t>Texnikaviy</a:t>
            </a:r>
            <a:r>
              <a:rPr lang="en-US" sz="2400" dirty="0"/>
              <a:t> </a:t>
            </a:r>
            <a:r>
              <a:rPr lang="en-US" sz="2400" dirty="0" err="1"/>
              <a:t>xizmat</a:t>
            </a:r>
            <a:r>
              <a:rPr lang="en-US" sz="2400" dirty="0"/>
              <a:t> k</a:t>
            </a:r>
            <a:r>
              <a:rPr lang="ru-RU" sz="2400" dirty="0"/>
              <a:t>о</a:t>
            </a:r>
            <a:r>
              <a:rPr lang="en-US" sz="2400" dirty="0"/>
              <a:t>‘</a:t>
            </a:r>
            <a:r>
              <a:rPr lang="en-US" sz="2400" dirty="0" err="1"/>
              <a:t>rsatish</a:t>
            </a:r>
            <a:r>
              <a:rPr lang="en-US" sz="2400" dirty="0"/>
              <a:t> </a:t>
            </a:r>
            <a:r>
              <a:rPr lang="en-US" sz="2400" dirty="0" err="1"/>
              <a:t>va</a:t>
            </a:r>
            <a:r>
              <a:rPr lang="en-US" sz="2400" dirty="0"/>
              <a:t> </a:t>
            </a:r>
            <a:r>
              <a:rPr lang="en-US" sz="2400" dirty="0" err="1"/>
              <a:t>remont</a:t>
            </a:r>
            <a:r>
              <a:rPr lang="en-US" sz="2400" dirty="0"/>
              <a:t> </a:t>
            </a:r>
            <a:r>
              <a:rPr lang="en-US" sz="2400" dirty="0" err="1"/>
              <a:t>qilish</a:t>
            </a:r>
            <a:r>
              <a:rPr lang="en-US" sz="2400" dirty="0"/>
              <a:t> </a:t>
            </a:r>
            <a:r>
              <a:rPr lang="en-US" sz="2400" dirty="0" err="1"/>
              <a:t>yuzasidan</a:t>
            </a:r>
            <a:r>
              <a:rPr lang="en-US" sz="2400" dirty="0"/>
              <a:t> </a:t>
            </a:r>
            <a:r>
              <a:rPr lang="en-US" sz="2400" dirty="0" err="1"/>
              <a:t>ishlab</a:t>
            </a:r>
            <a:r>
              <a:rPr lang="en-US" sz="2400" dirty="0"/>
              <a:t> </a:t>
            </a:r>
            <a:r>
              <a:rPr lang="en-US" sz="2400" dirty="0" err="1"/>
              <a:t>chiqilgan</a:t>
            </a:r>
            <a:r>
              <a:rPr lang="en-US" sz="2400" dirty="0"/>
              <a:t> </a:t>
            </a:r>
            <a:r>
              <a:rPr lang="en-US" sz="2400" dirty="0" err="1"/>
              <a:t>tadbirlar</a:t>
            </a:r>
            <a:r>
              <a:rPr lang="en-US" sz="2400" dirty="0"/>
              <a:t> </a:t>
            </a:r>
            <a:r>
              <a:rPr lang="en-US" sz="2400" dirty="0" err="1"/>
              <a:t>sistemasi</a:t>
            </a:r>
            <a:r>
              <a:rPr lang="en-US" sz="2400" dirty="0"/>
              <a:t> </a:t>
            </a:r>
            <a:r>
              <a:rPr lang="en-US" sz="2400" dirty="0" err="1"/>
              <a:t>mashinaning</a:t>
            </a:r>
            <a:r>
              <a:rPr lang="en-US" sz="2400" dirty="0"/>
              <a:t> </a:t>
            </a:r>
            <a:r>
              <a:rPr lang="en-US" sz="2400" dirty="0" err="1"/>
              <a:t>uzoq</a:t>
            </a:r>
            <a:r>
              <a:rPr lang="en-US" sz="2400" dirty="0"/>
              <a:t> </a:t>
            </a:r>
            <a:r>
              <a:rPr lang="en-US" sz="2400" dirty="0" err="1"/>
              <a:t>muddat</a:t>
            </a:r>
            <a:r>
              <a:rPr lang="en-US" sz="2400" dirty="0"/>
              <a:t> </a:t>
            </a:r>
            <a:r>
              <a:rPr lang="en-US" sz="2400" dirty="0" err="1"/>
              <a:t>davomida</a:t>
            </a:r>
            <a:r>
              <a:rPr lang="en-US" sz="2400" dirty="0"/>
              <a:t> </a:t>
            </a:r>
            <a:r>
              <a:rPr lang="en-US" sz="2400" dirty="0" err="1"/>
              <a:t>ish</a:t>
            </a:r>
            <a:r>
              <a:rPr lang="en-US" sz="2400" dirty="0"/>
              <a:t> </a:t>
            </a:r>
            <a:r>
              <a:rPr lang="en-US" sz="2400" dirty="0" err="1"/>
              <a:t>qobiliyatini</a:t>
            </a:r>
            <a:r>
              <a:rPr lang="en-US" sz="2400" dirty="0"/>
              <a:t> </a:t>
            </a:r>
            <a:r>
              <a:rPr lang="en-US" sz="2400" dirty="0" err="1"/>
              <a:t>ta’minlashi</a:t>
            </a:r>
            <a:r>
              <a:rPr lang="en-US" sz="2400" dirty="0"/>
              <a:t> </a:t>
            </a:r>
            <a:r>
              <a:rPr lang="en-US" sz="2400" dirty="0" err="1"/>
              <a:t>zarur</a:t>
            </a:r>
            <a:r>
              <a:rPr lang="en-US" sz="2400" dirty="0"/>
              <a:t>.</a:t>
            </a:r>
            <a:r>
              <a:rPr lang="ru-RU" sz="2400" dirty="0"/>
              <a:t/>
            </a:r>
            <a:br>
              <a:rPr lang="ru-RU" sz="2400" dirty="0"/>
            </a:br>
            <a:endParaRPr lang="ru-RU" sz="2400" dirty="0"/>
          </a:p>
        </p:txBody>
      </p:sp>
    </p:spTree>
    <p:extLst>
      <p:ext uri="{BB962C8B-B14F-4D97-AF65-F5344CB8AC3E}">
        <p14:creationId xmlns:p14="http://schemas.microsoft.com/office/powerpoint/2010/main" xmlns="" val="4249543821"/>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23</TotalTime>
  <Words>616</Words>
  <Application>Microsoft Office PowerPoint</Application>
  <PresentationFormat>Произвольный</PresentationFormat>
  <Paragraphs>33</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Wisp</vt:lpstr>
      <vt:lpstr>4-Mavzu: Xizmat ko‘rsatish sifati tushunchasi, ularni ta’minlovchi  xujjatlarni turlari. </vt:lpstr>
      <vt:lpstr>Reja:   1. Xizmat ko‘rsatish sifati tushunchasi. 2. Yeyilish 3. Deformatsiya va yemirilish 4. Ta’minlovchi xujjatlarni turlari.   </vt:lpstr>
      <vt:lpstr>      1. Xizmat ko‘rsatish sifati tushunchasi. Bu ish mashina ishlatilayotgan korxonada bajarilishi kerak. Texnik qarash va diagnoz qо‘yish natijalari mashinaning zavod pasportida (formulyarida) qayd etilishi lozim almashtirish yoki remont qilishni talab etsa, u xolda mashina kapital remontga yuborilishi kerak . Mashinani remontga topshirishdan oldin xujalik texnik pas­port tayyorlab, uning tegishli bо‘limlarini  tuldiradi. Mashinani saqlash joyidan (remfonddan) ustaxonaga olib borish uchun chig‘ir, maxsus moslama yoki yurib turgan elektor aravachadan foydalaniladi. Masalan; Tukuv dastgoxlari uchun kulay uslub. Bulimli tamirlash xolida. Malum ustaxonalarga bulaklab  kurilma va moslamalardan foydalangan xolda olib borish mumkin.                                                                                                                                                              Mashina va mexanizmlarning buzilishiga asosan ularning yeyilishi va eskirishi sabab bо‘ladi. </vt:lpstr>
      <vt:lpstr>                                                  2. Yeyilish   Yeyilish — ish rejimiga bog‘lik. bо‘lgan turli (mexanikaviy, termik va boshqa) kuchlanishlar ta’sirida mashinalar (mexanizmalar, uzellar) ish kо‘rsatkichlarining asta-sekin va uzluksiz о‘zgarish protsessi. Eskirish — ish rejimiga bog‘liq bо‘lmagan sabablar ta’sirida ma­shinalar (mexanizmlar, uzellar) kursatgichlarining asta-sekin va uzluksiz о‘zgarish protsessi. Mashinaning yeyilishi umuman olganda uning detallari yeyilishining oqibatidir. Mazkur holda yeyilish deyilganda ishqalanish vaqtida detallar sirtidan metall zarrachalarining sidirilishi va sirtlarning plastik deformatsiyasi natijasida detallar о‘lchamlarining asta-sekin uzgarish jarayeni tushuniladi. Detallarning yeyilishi darajasi asosan ishqalanish turlariga bog‘liq. Mashina va mexanizmlarda: 1) harakatning mavjudligi va xarakteriga va 2) moylangan-moylanmaganligiga bog‘liq bо‘lgan asosiy ikki xil ishqalanish bor. Harakatnnng mavjudligiga va harakteriga kо‘ra ishqalanish tinch holdagi ishqalanishga va harakatdagi ishqalanishga bо‘linadi.</vt:lpstr>
      <vt:lpstr>Harakatdagi ishqalanishning quyidagi turlari bor: 1) dumalanishdagi ishqalanish; 2) sirpanishdagi ishqalanish; 3) sirpanib dumalanishdagi ishqalanish. Moylanish mavjudligiga kо‘ra ishqalanishning quyidagi turlar bor: 1) moysiz (quruq) ishqalanish; 2) chegaraviy ishqalanish; suyuqlikli ishqalanish. Ishqalanishning yuqorida kо‘rsatilgan barcha turlari detallar va ular tutashmalarining ishida biror darajada sodir bо‘lib, yeyilishga olib  keladi. Yeyilishning quyidagi asosiy turlari bor: 1) mexanikaviy; 2) molekulyar-mexanikaviy;  3)   korrozion-mexanikaviy. Mexanik yeyilish mexanik ta’sirlar natijasida sodir bо‘ladi. Molekulyar-mexanik yeyilish tashqi mexanika­viy va molekulyar kuchlarning birgalikdagi ta’siri natijasida so­dir bо‘ladi. Korrozion-mexanik yeyilish muhit bilan о‘zaro ximiyaviy ta’sirga kirgan materialning ishqalanishida sodir bо‘ladi.</vt:lpstr>
      <vt:lpstr>    Yeyilishning eng kо‘p tarqalgan turi mexanikaviy yeyilishdir. Uning quyidagi turlari bor: a) qattiq jism yoki zarrachalarning qirqishi yoki tirnashi natijasida abraziv -mexanikaviy yeyilish; b) suyuqlik oqimidagi qattiq jism yoki zarrachalarning ta’sirida so­dir bо‘ladigan gidroabraziv yeyilish; v) gaz oqimidagi qattiq jism yoki zarrachalarning ta’sirida sodir buladigan gazoabraziv yeyilish; g) detal sirtiga suyuqlik yoki gaz oqimi kо‘rsatadigan ta’sir nati­jasida sodir bо‘ladigan erozion yeyilish; d) ishqalanuvchi sirtning yoki uning ayrim uchastkalarining material mikrohajmining takroriy deformatsiyalanishi natijasida xosil bо‘ladigan toliqishdagi yeyilishi, takroriy deformatsiya mikro va makroskopik yorilishlarga hamda zarrachalarning ajralishiga sabab bо‘ladi; ye) kavitatsion sharoitda qattiq jismning suyuqlikdagi nisbiy harakati natijasida sodir bо‘ladigan kavitatsion yeyilish. </vt:lpstr>
      <vt:lpstr>   Molekulyar-mexanikaviy yeyilishning turlaridan biri detallar­ning qadalishidagi yeyilishdir, bunda material chuqur о‘yiladi, u bir ishqalanish yuzasidan ikkinchi ishqalanish yuzasiga kо‘chadi va hosil buladigan notekisliklar tutashgan sirtlarga ta’sir etadi. Korrozion-mexanikaviy   yeyilish   turlari:   a)   oksidlantiruvchi yeyilish — bu tur yeyilish detal materialining kislorod bilan о‘z­aro ta’sirlashishi natijasida ishqalanish yuzalarida himoya pardalari mavjud bо‘lganda paydo bо‘ladi; b) fretting-korroziyadagi yeyi lish — tutashma sirtlarning kichik tebranma siljishlarda yeyilishi. Ba’zi detallarning yeyilish turlari misol tariqasida 1- jadvalda keltirilgan. Mashina va mexanizmlarning nuqsonlariga, shuningdek, chirklar, dyoformatsiya va yemirilishlar, detallar materiallari xossalarining о‘zgarishi ham kiradi.</vt:lpstr>
      <vt:lpstr>Слайд 8</vt:lpstr>
      <vt:lpstr>3. Deformatsiya va yemirilish Deformatsiya va yemirilish. Kо‘p detallar ishlash vaqtida zо‘riqadi, buning natijasnda ylap deformatsiyalanishi va, hattoki, sinishi mumkii. Detalga katta yuklama yoki yuqori darajada uzoq muddat ta’sir etganida qoldiq deformatsiya hosil bо‘lishi mumkin.Shuningdek, burovchi momentlar, dinamik kuchlanishlar va normal bosimlarniig uzoq ta’sir etishi natijasida ham detallar  sirtlari plastik deformatsiyalanadi (eziladi). Detal materiali xossalarining uzgarishi. Mashinalar ishlagan sari о‘zgaruvchan temperatura, yuklama va boshqa omillar ta’sirida detallar materiallarining mexanikaviy, fizikaviy va ximiyaviy xossalari о‘zgaradi. Masalan, elastik detallar (salniklar, qistirmalar, manjetlar)ning elastikligi va egiluvchanligi, magnitlangan detallarning esa magnit xossalari yо‘qoladi. Detallar xossalarining о‘zgarishi orta borgan sari uzellar va mexanizmlarning tutashmalari buziladn. </vt:lpstr>
      <vt:lpstr>   Birikmalar va bog‘lanishlar bikrligining yо‘qolishi uzellar va mexanizmlar, shuningdek, alohida detallar birikmalarining bо‘shashib qolishi bilan xarakterlanadi. Bikrlik yо‘qolganda birikmalarning germetikligi buziladi (moy, suv, yoqilg‘i oqib chiqadi, havo va gaz о‘tkazadigan bо‘lib qoladi, mexanizm va tutashmalar ichiga abrazivlar tushadi); bо‘shashgan birikmalarda dinamik yuklamalar ta’sirida bog‘lanishlar buziladi va detallar sinadi. О‘tqazishning buzilishi qо‘zgaluvchan (harakatlanuvchi) birikma­larda zazorlarning kattalashishi, qо‘zralmas birikmalarda esa taranglikning susayishi  bilan  xarakterlanadi. Mashinalar elementlarining о‘zaro joylashuvining о‘zgarishi detallar, uzellar va agregatlarning о‘zining aniq joyidan siljishi bilan tavsiflanadi. Bunda detallarning о‘qdoshligi, parallelligi, perpendikulyarligi buziladi va detallarning о‘qlari orasidagi masofa о‘zgaradi. Shunda hosil bо‘ladigan qо‘shimcha zо‘riqish va kuchlanishlar ta’sirida uzel hamda agregat tarkibidagi detallar sinadi. </vt:lpstr>
      <vt:lpstr>4. Ta’minlovchi xujjatlarni turlari. Tutashgan sirtlar kontaktining buzilishi sirtlarning bir-biriga chala yoki notо‘g‘ri urinishi bilan xarakterlanadi. Bunda birikmalarning geometrikligi buziladi, detallar sirtlarining ayrim uchastkalarida ortiq kuchlanishlar hosil bо‘lib, detallar deformatsiyalanadi yoki yemiriladi. Sirtqi qatlamning yeyilishi, material xossalarining, detal shakli, о‘lchamlari va massasining о‘zgarishi — bularning hammasi uzluksiz, asta-sekin о‘sib boruvchi jarayenlardir. Detallarning ishida sifati о‘zgarish sodir bо‘lganda bu jarayenlar sezilarli bо‘lib qoladi: qо‘zg‘almas birikmalar qо‘zg‘aluvchan, jips tutashma nozich bо‘lib qoladi; qо‘zg‘aluvchan birikmadagi kattalashgan zazor bushlik nonormal shovqinlar xosil bо‘lishiga yoki ish kо‘rsatkichlarining о‘zgarishiga  sabab bо‘ladi. Detallarni yaroqli-yaroqsizga ajratish vazifasi nuqsonlarning qiymatlarini belgilashdan iborat, nuqson chegaraviy qiymatga ega bо‘lganda detallar holatining va ish sharoitining о‘zgarishi mashinaning ish qobiliyatining umumiy yomonlashishiga sabab bо‘ladi. </vt:lpstr>
      <vt:lpstr>        Yeyilgan detallarning chegaraviy о‘lchami deb ularning shunday qiymatiga aytiladiki, bunda iqtisodiy yoki texnologik kо‘rsatkichlarning yо‘l qо‘yib bо‘lmaydigan darajada pasayib ketishligi, nuq­sonlarning va avariya xavfining ortishi sababli mashinani ishlatishda davom ettirish maqbul bо‘lmay qoladi yoki mashinani ishlatishning iloji bо‘lmaydi. Ish organlarning bevosita boshqaradigan detal va tutashmalarda chegaraviy о‘lcham ip sigirish, ip urash, mato tukish , chok tiki shva boshka  hokazo ishlar sifatining yomonlashishi (texnologik kursatkich) bilan xarakterla­nadi. Mashinalarning ish protsesslarini bevosita boshqaruvchi detallarning) chegaraviy о‘lchamlari iqtisodiy kо‘rsatkichlar — kuvvat, ish unumining kamayishi, yonilg‘i hamda xom-ashe sarfining ortishi va hokazolarning chegaraviy kamayishi bilan belgilanadi. Ammo detallarning chegaraviy о‘lchamlarini belgilash remont vaqtida ularni yaroqli-yaroqsizga ajratish uchun yetarli faktor bо‘la olmaydi. Detallarni chegaraviy yeyilishiga qarab emas, balki remont qilmasdan yо‘l qо‘yiladigan yeyilishiga qarab brakka chiqarish kerak. Bunday yeyilishning kattaligi shunday hisob bilan belgilanadiki. bunda mashina tamirlashlararo davrda detallarini almashtirish zaruriyatisiz ham ishlay olsin, lekin bu davr oxirida detallarning yeyilishi  chegaraviy  qiymagga   yaqin   bо‘lishi kerak. </vt:lpstr>
      <vt:lpstr>     Qо‘zg‘aluvchan tutashmalarda kо‘pchilik detallar yeyilishnning о‘sishi egri chiziq bо‘yicha sodir bо‘ladi (2-rasm). Bu egri chiziqning birinchi uchastkasi tezlashgan boshlangich yeyilish davrini (ishlab moslanish dav­rini), ikkinchi (tо‘g‘ri chizig‘i) uchastka—normal ish davrini {tabiiy yeyilish davrini), uchinchi uchastka —  chegaraviy yeyilish davrini tavsiflaydi. Detallarning chegaraviy yeyilishi tо‘g‘ri chiziqli ikkinchi uchastkaning uchinchi uchastkaga о‘tish joyida sodir bо‘ladi.  </vt:lpstr>
      <vt:lpstr>Detallarning tamirlovsiz yо‘l qо‘yiladigan yeyilishi Id —egri chizikdagi  nuktaga mos keladi, bu nuqta chiziqning egilish (chega­raviy yeyilish Icheg) nuktasidan remontlararo interval MI kattaligi qadar orqada bо‘ladi. Mashina detallarining yо‘l qо‘yiladigan va chegaraviy yeyilishini о‘z vaqtida aniqlash uchun qismlarga ajratmasdan diagnoz qо‘yish metodlarini  qо‘llash zarur. Tekshirshning vazifasiga qarab diagnoz qо‘yishning quyidagi turlaridan foydalanish mumkin: Mashina  (mexanizm)ning ish qobiliyatini  aniqlash.  Diagnoz qо‘yishning bu turida mashina ishining texnika-iqtisodiy kursatkichlari ( elektro dvigatel quvvati, yonilg‘ining solishtirma sarfi, transmissiyaiing f. i. k. ka boshqalar) aniqlanadi. 3.Mashina (mexanizm)ning buzuqligini aniqlash. 4.Mashina (mexanizm)ning resursini aniqlash. Bundan buyon ishlatish  imkon  borligini  yoki  remont qilish  zarurlngini  aniqlash maqsadida mashina, alohida uzellar va agregatlarning qoldiq resursi oydinlashtiriladi. </vt:lpstr>
      <vt:lpstr>Ishlab turgan mashinalarda kamchiliklarning oldini olishning asosiy shartlari — ularga normal ish davrida tо‘g‘ri texnikaviy xizmat kо‘rsatish va о‘z vaqtida yuqori sifatli remont qilishdan iborat. Ishlab turgan mashinalarda buzuqliklarning oldini olish yuzasidan amalga oshiriladigan asosiy tadbrlar quyidagilardan iborat: yangi yoki remontdan chiqqan mashinani chiniqtirishdan boshlab tо‘g‘ri tatrtib bilan ishga qо‘yish va undan keyin ham ish vaqtida normal (о‘ta yuklamasiz) yuklash; xavo tozalash, moylash, yonilg‘i berish; suv bilan sovitish va boshqa sistemalarga yukori sifatli davriy hizmat kо‘rsa­tish; ishqalanuvchi detallarni о‘z vaqtida va sifatli moylab turish; birikmalarni sistematik tekshirib va mahkamlab turish; о‘zaro bog‘langan agregatlar, mexanizmlar va uzellarning uqlarini (remont qilishda) tekshirib va markazlab turish; rostlanadigan qо‘zg‘aluzchan tutashmalardagi zazorlarni о‘z vaqtida tekshirib va rostlab turish. Texnikaviy xizmat kо‘rsatish va remont qilish yuzasidan ishlab chiqilgan tadbirlar sistemasi mashinaning uzoq muddat davomida ish qobiliyatini ta’minlashi zarur. </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4-Mavzu: Xizmat ko‘rsatish sifati tushunchasi, ularni ta’minlovchi  xujjatlarni turlari.</dc:title>
  <dc:creator>Shaxbozbek</dc:creator>
  <cp:lastModifiedBy>LENOVO</cp:lastModifiedBy>
  <cp:revision>3</cp:revision>
  <dcterms:created xsi:type="dcterms:W3CDTF">2019-10-08T06:53:13Z</dcterms:created>
  <dcterms:modified xsi:type="dcterms:W3CDTF">2019-10-17T03:25:53Z</dcterms:modified>
</cp:coreProperties>
</file>