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5" r:id="rId5"/>
    <p:sldId id="264" r:id="rId6"/>
    <p:sldId id="263" r:id="rId7"/>
    <p:sldId id="262" r:id="rId8"/>
    <p:sldId id="261"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356844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3743073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23185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494774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2639615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1676338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906409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2358699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1961500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2580351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686F26F-2B56-4A70-984D-0F867682F01F}"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8766285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2492334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686F26F-2B56-4A70-984D-0F867682F01F}"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6686470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21521666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3942983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44AFA4-0190-4A82-B1F6-F6071804EC87}"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4229762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144AFA4-0190-4A82-B1F6-F6071804EC87}" type="datetimeFigureOut">
              <a:rPr lang="ru-RU" smtClean="0"/>
              <a:pPr/>
              <a:t>17.10.2019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686F26F-2B56-4A70-984D-0F867682F01F}" type="slidenum">
              <a:rPr lang="ru-RU" smtClean="0"/>
              <a:pPr/>
              <a:t>‹#›</a:t>
            </a:fld>
            <a:endParaRPr lang="ru-RU"/>
          </a:p>
        </p:txBody>
      </p:sp>
    </p:spTree>
    <p:extLst>
      <p:ext uri="{BB962C8B-B14F-4D97-AF65-F5344CB8AC3E}">
        <p14:creationId xmlns:p14="http://schemas.microsoft.com/office/powerpoint/2010/main" xmlns="" val="504306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3850" y="1394086"/>
            <a:ext cx="9660822" cy="4447597"/>
          </a:xfrm>
        </p:spPr>
        <p:txBody>
          <a:bodyPr>
            <a:normAutofit fontScale="90000"/>
          </a:bodyPr>
          <a:lstStyle/>
          <a:p>
            <a:pPr algn="ctr"/>
            <a:r>
              <a:rPr lang="uz-Cyrl-UZ" b="1" dirty="0" smtClean="0">
                <a:solidFill>
                  <a:srgbClr val="FF0000"/>
                </a:solidFill>
              </a:rPr>
              <a:t>6-Mavzu</a:t>
            </a:r>
            <a:r>
              <a:rPr lang="uz-Latn-UZ" b="1" dirty="0" smtClean="0">
                <a:solidFill>
                  <a:srgbClr val="FF0000"/>
                </a:solidFill>
              </a:rPr>
              <a:t>:</a:t>
            </a:r>
            <a:r>
              <a:rPr lang="uz-Cyrl-UZ" b="1" dirty="0" smtClean="0"/>
              <a:t> </a:t>
            </a:r>
            <a:r>
              <a:rPr lang="uz-Cyrl-UZ" b="1" dirty="0"/>
              <a:t>To‘qimachilik, paxta tozalash va yengil sanoat korxonalarini mashina-jixozlarini montajini texnologik jarayonlari.</a:t>
            </a:r>
            <a:r>
              <a:rPr lang="ru-RU" b="1" dirty="0"/>
              <a:t/>
            </a:r>
            <a:br>
              <a:rPr lang="ru-RU" b="1" dirty="0"/>
            </a:br>
            <a:endParaRPr lang="ru-RU" dirty="0"/>
          </a:p>
        </p:txBody>
      </p:sp>
    </p:spTree>
    <p:extLst>
      <p:ext uri="{BB962C8B-B14F-4D97-AF65-F5344CB8AC3E}">
        <p14:creationId xmlns:p14="http://schemas.microsoft.com/office/powerpoint/2010/main" xmlns="" val="1576293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9016" y="1433577"/>
            <a:ext cx="9930645" cy="4637439"/>
          </a:xfrm>
        </p:spPr>
        <p:txBody>
          <a:bodyPr>
            <a:normAutofit/>
          </a:bodyPr>
          <a:lstStyle/>
          <a:p>
            <a:pPr algn="ctr"/>
            <a:r>
              <a:rPr lang="en-US" b="1" dirty="0" err="1"/>
              <a:t>Reja</a:t>
            </a:r>
            <a:r>
              <a:rPr lang="en-US" b="1" cap="all" dirty="0"/>
              <a:t>:</a:t>
            </a:r>
            <a:r>
              <a:rPr lang="ru-RU" dirty="0"/>
              <a:t/>
            </a:r>
            <a:br>
              <a:rPr lang="ru-RU" dirty="0"/>
            </a:br>
            <a:r>
              <a:rPr lang="en-US" b="1" dirty="0" smtClean="0"/>
              <a:t>1</a:t>
            </a:r>
            <a:r>
              <a:rPr lang="en-US" b="1" dirty="0"/>
              <a:t>. </a:t>
            </a:r>
            <a:r>
              <a:rPr lang="en-US" b="1" dirty="0" err="1"/>
              <a:t>Ishlab</a:t>
            </a:r>
            <a:r>
              <a:rPr lang="en-US" b="1" dirty="0"/>
              <a:t> </a:t>
            </a:r>
            <a:r>
              <a:rPr lang="en-US" b="1" dirty="0" err="1"/>
              <a:t>chiqarishda</a:t>
            </a:r>
            <a:r>
              <a:rPr lang="en-US" b="1" dirty="0"/>
              <a:t> </a:t>
            </a:r>
            <a:r>
              <a:rPr lang="en-US" b="1" dirty="0" err="1"/>
              <a:t>montaj</a:t>
            </a:r>
            <a:r>
              <a:rPr lang="en-US" b="1" dirty="0"/>
              <a:t> </a:t>
            </a:r>
            <a:r>
              <a:rPr lang="en-US" b="1" dirty="0" err="1"/>
              <a:t>turlari</a:t>
            </a:r>
            <a:r>
              <a:rPr lang="en-US" b="1" dirty="0"/>
              <a:t>.</a:t>
            </a:r>
            <a:r>
              <a:rPr lang="ru-RU" dirty="0"/>
              <a:t/>
            </a:r>
            <a:br>
              <a:rPr lang="ru-RU" dirty="0"/>
            </a:br>
            <a:r>
              <a:rPr lang="en-US" b="1" dirty="0" smtClean="0"/>
              <a:t>2</a:t>
            </a:r>
            <a:r>
              <a:rPr lang="en-US" b="1" dirty="0"/>
              <a:t>. </a:t>
            </a:r>
            <a:r>
              <a:rPr lang="en-US" b="1" dirty="0" err="1"/>
              <a:t>Servisda</a:t>
            </a:r>
            <a:r>
              <a:rPr lang="en-US" b="1" dirty="0"/>
              <a:t> </a:t>
            </a:r>
            <a:r>
              <a:rPr lang="en-US" b="1" dirty="0" err="1"/>
              <a:t>texnologik</a:t>
            </a:r>
            <a:r>
              <a:rPr lang="en-US" b="1" dirty="0"/>
              <a:t> </a:t>
            </a:r>
            <a:r>
              <a:rPr lang="en-US" b="1" dirty="0" err="1"/>
              <a:t>jarayon</a:t>
            </a:r>
            <a:r>
              <a:rPr lang="en-US" b="1" dirty="0"/>
              <a:t> </a:t>
            </a:r>
            <a:r>
              <a:rPr lang="en-US" b="1" dirty="0" err="1"/>
              <a:t>va</a:t>
            </a:r>
            <a:r>
              <a:rPr lang="en-US" b="1" dirty="0"/>
              <a:t> </a:t>
            </a:r>
            <a:r>
              <a:rPr lang="en-US" b="1" dirty="0" err="1"/>
              <a:t>montajni</a:t>
            </a:r>
            <a:r>
              <a:rPr lang="en-US" b="1" dirty="0"/>
              <a:t> </a:t>
            </a:r>
            <a:r>
              <a:rPr lang="en-US" b="1" dirty="0" err="1"/>
              <a:t>vazifalari</a:t>
            </a:r>
            <a:r>
              <a:rPr lang="en-US" b="1" dirty="0"/>
              <a:t>.</a:t>
            </a:r>
            <a:r>
              <a:rPr lang="ru-RU" dirty="0"/>
              <a:t/>
            </a:r>
            <a:br>
              <a:rPr lang="ru-RU" dirty="0"/>
            </a:br>
            <a:r>
              <a:rPr lang="en-US" b="1" dirty="0" smtClean="0"/>
              <a:t>3</a:t>
            </a:r>
            <a:r>
              <a:rPr lang="en-US" b="1" dirty="0"/>
              <a:t>. </a:t>
            </a:r>
            <a:r>
              <a:rPr lang="en-US" b="1" dirty="0" err="1"/>
              <a:t>Ishlab</a:t>
            </a:r>
            <a:r>
              <a:rPr lang="en-US" b="1" dirty="0"/>
              <a:t> </a:t>
            </a:r>
            <a:r>
              <a:rPr lang="en-US" b="1" dirty="0" err="1"/>
              <a:t>chiqarishda</a:t>
            </a:r>
            <a:r>
              <a:rPr lang="en-US" b="1" dirty="0"/>
              <a:t> </a:t>
            </a:r>
            <a:r>
              <a:rPr lang="en-US" b="1" dirty="0" err="1"/>
              <a:t>montaj</a:t>
            </a:r>
            <a:r>
              <a:rPr lang="en-US" b="1" dirty="0"/>
              <a:t> </a:t>
            </a:r>
            <a:r>
              <a:rPr lang="en-US" b="1" dirty="0" err="1"/>
              <a:t>ishlarini</a:t>
            </a:r>
            <a:r>
              <a:rPr lang="en-US" b="1" dirty="0"/>
              <a:t>.</a:t>
            </a:r>
            <a:r>
              <a:rPr lang="ru-RU" dirty="0"/>
              <a:t/>
            </a:r>
            <a:br>
              <a:rPr lang="ru-RU" dirty="0"/>
            </a:br>
            <a:endParaRPr lang="ru-RU" dirty="0"/>
          </a:p>
        </p:txBody>
      </p:sp>
    </p:spTree>
    <p:extLst>
      <p:ext uri="{BB962C8B-B14F-4D97-AF65-F5344CB8AC3E}">
        <p14:creationId xmlns:p14="http://schemas.microsoft.com/office/powerpoint/2010/main" xmlns="" val="3334741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4007" y="189394"/>
            <a:ext cx="10155497" cy="5836651"/>
          </a:xfrm>
        </p:spPr>
        <p:txBody>
          <a:bodyPr>
            <a:noAutofit/>
          </a:bodyPr>
          <a:lstStyle/>
          <a:p>
            <a:r>
              <a:rPr lang="uz-Latn-UZ" sz="2400" b="1" dirty="0" smtClean="0"/>
              <a:t>                     </a:t>
            </a:r>
            <a:r>
              <a:rPr lang="en-US" sz="2400" b="1" dirty="0" smtClean="0"/>
              <a:t>1</a:t>
            </a:r>
            <a:r>
              <a:rPr lang="en-US" sz="2400" b="1" dirty="0"/>
              <a:t>. </a:t>
            </a:r>
            <a:r>
              <a:rPr lang="en-US" sz="2400" b="1" dirty="0" err="1"/>
              <a:t>Ishlab</a:t>
            </a:r>
            <a:r>
              <a:rPr lang="en-US" sz="2400" b="1" dirty="0"/>
              <a:t> </a:t>
            </a:r>
            <a:r>
              <a:rPr lang="en-US" sz="2400" b="1" dirty="0" err="1"/>
              <a:t>chiqarishda</a:t>
            </a:r>
            <a:r>
              <a:rPr lang="en-US" sz="2400" b="1" dirty="0"/>
              <a:t> </a:t>
            </a:r>
            <a:r>
              <a:rPr lang="en-US" sz="2400" b="1" dirty="0" err="1"/>
              <a:t>montaj</a:t>
            </a:r>
            <a:r>
              <a:rPr lang="en-US" sz="2400" b="1" dirty="0"/>
              <a:t> </a:t>
            </a:r>
            <a:r>
              <a:rPr lang="en-US" sz="2400" b="1" dirty="0" err="1"/>
              <a:t>turlari</a:t>
            </a:r>
            <a:r>
              <a:rPr lang="en-US" sz="2400" b="1" dirty="0"/>
              <a:t>.</a:t>
            </a:r>
            <a:r>
              <a:rPr lang="ru-RU" sz="2400" dirty="0"/>
              <a:t/>
            </a:r>
            <a:br>
              <a:rPr lang="ru-RU" sz="2400" dirty="0"/>
            </a:br>
            <a:r>
              <a:rPr lang="en-US" sz="2400" dirty="0" err="1"/>
              <a:t>Mashina-jixozlarni</a:t>
            </a:r>
            <a:r>
              <a:rPr lang="en-US" sz="2400" dirty="0"/>
              <a:t> </a:t>
            </a:r>
            <a:r>
              <a:rPr lang="en-US" sz="2400" dirty="0" err="1"/>
              <a:t>montaji-ishlab</a:t>
            </a:r>
            <a:r>
              <a:rPr lang="en-US" sz="2400" dirty="0"/>
              <a:t> </a:t>
            </a:r>
            <a:r>
              <a:rPr lang="en-US" sz="2400" dirty="0" err="1"/>
              <a:t>chiqarish</a:t>
            </a:r>
            <a:r>
              <a:rPr lang="en-US" sz="2400" dirty="0"/>
              <a:t> </a:t>
            </a:r>
            <a:r>
              <a:rPr lang="en-US" sz="2400" dirty="0" err="1"/>
              <a:t>jarayonlarini</a:t>
            </a:r>
            <a:r>
              <a:rPr lang="en-US" sz="2400" dirty="0"/>
              <a:t> </a:t>
            </a:r>
            <a:r>
              <a:rPr lang="en-US" sz="2400" dirty="0" err="1"/>
              <a:t>qurishda</a:t>
            </a:r>
            <a:r>
              <a:rPr lang="en-US" sz="2400" dirty="0"/>
              <a:t> </a:t>
            </a:r>
            <a:r>
              <a:rPr lang="en-US" sz="2400" dirty="0" err="1"/>
              <a:t>va</a:t>
            </a:r>
            <a:r>
              <a:rPr lang="en-US" sz="2400" dirty="0"/>
              <a:t> </a:t>
            </a:r>
            <a:r>
              <a:rPr lang="en-US" sz="2400" dirty="0" err="1"/>
              <a:t>ishlab</a:t>
            </a:r>
            <a:r>
              <a:rPr lang="en-US" sz="2400" dirty="0"/>
              <a:t> </a:t>
            </a:r>
            <a:r>
              <a:rPr lang="en-US" sz="2400" dirty="0" err="1"/>
              <a:t>turgan</a:t>
            </a:r>
            <a:r>
              <a:rPr lang="en-US" sz="2400" dirty="0"/>
              <a:t> </a:t>
            </a:r>
            <a:r>
              <a:rPr lang="en-US" sz="2400" dirty="0" err="1"/>
              <a:t>sexlarni</a:t>
            </a:r>
            <a:r>
              <a:rPr lang="en-US" sz="2400" dirty="0"/>
              <a:t> </a:t>
            </a:r>
            <a:r>
              <a:rPr lang="en-US" sz="2400" dirty="0" err="1"/>
              <a:t>qayta</a:t>
            </a:r>
            <a:r>
              <a:rPr lang="en-US" sz="2400" dirty="0"/>
              <a:t> </a:t>
            </a:r>
            <a:r>
              <a:rPr lang="en-US" sz="2400" dirty="0" err="1"/>
              <a:t>jixozlashda</a:t>
            </a:r>
            <a:r>
              <a:rPr lang="en-US" sz="2400" dirty="0"/>
              <a:t> </a:t>
            </a:r>
            <a:r>
              <a:rPr lang="en-US" sz="2400" dirty="0" err="1"/>
              <a:t>muxim</a:t>
            </a:r>
            <a:r>
              <a:rPr lang="en-US" sz="2400" dirty="0"/>
              <a:t> </a:t>
            </a:r>
            <a:r>
              <a:rPr lang="en-US" sz="2400" dirty="0" err="1"/>
              <a:t>bosiqichlardan</a:t>
            </a:r>
            <a:r>
              <a:rPr lang="en-US" sz="2400" dirty="0"/>
              <a:t> </a:t>
            </a:r>
            <a:r>
              <a:rPr lang="en-US" sz="2400" dirty="0" err="1"/>
              <a:t>biridir</a:t>
            </a:r>
            <a:r>
              <a:rPr lang="en-US" sz="2400" dirty="0"/>
              <a:t>. </a:t>
            </a:r>
            <a:r>
              <a:rPr lang="en-US" sz="2400" dirty="0" err="1"/>
              <a:t>Yangi</a:t>
            </a:r>
            <a:r>
              <a:rPr lang="en-US" sz="2400" dirty="0"/>
              <a:t>, </a:t>
            </a:r>
            <a:r>
              <a:rPr lang="en-US" sz="2400" dirty="0" err="1"/>
              <a:t>turli</a:t>
            </a:r>
            <a:r>
              <a:rPr lang="en-US" sz="2400" dirty="0"/>
              <a:t> </a:t>
            </a:r>
            <a:r>
              <a:rPr lang="en-US" sz="2400" dirty="0" err="1"/>
              <a:t>maxsulotni</a:t>
            </a:r>
            <a:r>
              <a:rPr lang="en-US" sz="2400" dirty="0"/>
              <a:t> </a:t>
            </a:r>
            <a:r>
              <a:rPr lang="en-US" sz="2400" dirty="0" err="1"/>
              <a:t>vaqtida</a:t>
            </a:r>
            <a:r>
              <a:rPr lang="en-US" sz="2400" dirty="0"/>
              <a:t> </a:t>
            </a:r>
            <a:r>
              <a:rPr lang="en-US" sz="2400" dirty="0" err="1"/>
              <a:t>ishlab</a:t>
            </a:r>
            <a:r>
              <a:rPr lang="en-US" sz="2400" dirty="0"/>
              <a:t> </a:t>
            </a:r>
            <a:r>
              <a:rPr lang="en-US" sz="2400" dirty="0" err="1"/>
              <a:t>chiqarishda</a:t>
            </a:r>
            <a:r>
              <a:rPr lang="en-US" sz="2400" dirty="0"/>
              <a:t> </a:t>
            </a:r>
            <a:r>
              <a:rPr lang="en-US" sz="2400" dirty="0" err="1"/>
              <a:t>va</a:t>
            </a:r>
            <a:r>
              <a:rPr lang="en-US" sz="2400" dirty="0"/>
              <a:t> </a:t>
            </a:r>
            <a:r>
              <a:rPr lang="en-US" sz="2400" dirty="0" err="1"/>
              <a:t>texnologik</a:t>
            </a:r>
            <a:r>
              <a:rPr lang="en-US" sz="2400" dirty="0"/>
              <a:t> </a:t>
            </a:r>
            <a:r>
              <a:rPr lang="en-US" sz="2400" dirty="0" err="1"/>
              <a:t>jixozlarni</a:t>
            </a:r>
            <a:r>
              <a:rPr lang="en-US" sz="2400" dirty="0"/>
              <a:t> </a:t>
            </a:r>
            <a:r>
              <a:rPr lang="en-US" sz="2400" dirty="0" err="1"/>
              <a:t>ishlashini</a:t>
            </a:r>
            <a:r>
              <a:rPr lang="en-US" sz="2400" dirty="0"/>
              <a:t> </a:t>
            </a:r>
            <a:r>
              <a:rPr lang="en-US" sz="2400" dirty="0" err="1"/>
              <a:t>ta’minlashda</a:t>
            </a:r>
            <a:r>
              <a:rPr lang="en-US" sz="2400" dirty="0"/>
              <a:t> </a:t>
            </a:r>
            <a:r>
              <a:rPr lang="en-US" sz="2400" dirty="0" err="1"/>
              <a:t>montaj</a:t>
            </a:r>
            <a:r>
              <a:rPr lang="en-US" sz="2400" dirty="0"/>
              <a:t> </a:t>
            </a:r>
            <a:r>
              <a:rPr lang="en-US" sz="2400" dirty="0" err="1"/>
              <a:t>katta</a:t>
            </a:r>
            <a:r>
              <a:rPr lang="en-US" sz="2400" dirty="0"/>
              <a:t> </a:t>
            </a:r>
            <a:r>
              <a:rPr lang="en-US" sz="2400" dirty="0" err="1"/>
              <a:t>rol</a:t>
            </a:r>
            <a:r>
              <a:rPr lang="en-US" sz="2400" dirty="0"/>
              <a:t> </a:t>
            </a:r>
            <a:r>
              <a:rPr lang="ru-RU" sz="2400" dirty="0"/>
              <a:t>о</a:t>
            </a:r>
            <a:r>
              <a:rPr lang="en-US" sz="2400" dirty="0"/>
              <a:t>‘</a:t>
            </a:r>
            <a:r>
              <a:rPr lang="en-US" sz="2400" dirty="0" err="1"/>
              <a:t>ynaydi</a:t>
            </a:r>
            <a:r>
              <a:rPr lang="en-US" sz="2400" dirty="0"/>
              <a:t>.</a:t>
            </a:r>
            <a:r>
              <a:rPr lang="ru-RU" sz="2400" dirty="0"/>
              <a:t/>
            </a:r>
            <a:br>
              <a:rPr lang="ru-RU" sz="2400" dirty="0"/>
            </a:br>
            <a:r>
              <a:rPr lang="en-US" sz="2400" dirty="0"/>
              <a:t> </a:t>
            </a:r>
            <a:r>
              <a:rPr lang="uz-Latn-UZ" sz="2400" dirty="0" smtClean="0"/>
              <a:t>   </a:t>
            </a:r>
            <a:r>
              <a:rPr lang="en-US" sz="2400" b="1" dirty="0" err="1" smtClean="0"/>
              <a:t>Montajni</a:t>
            </a:r>
            <a:r>
              <a:rPr lang="en-US" sz="2400" b="1" dirty="0" smtClean="0"/>
              <a:t> </a:t>
            </a:r>
            <a:r>
              <a:rPr lang="en-US" sz="2400" b="1" dirty="0" err="1"/>
              <a:t>ishlab</a:t>
            </a:r>
            <a:r>
              <a:rPr lang="en-US" sz="2400" b="1" dirty="0"/>
              <a:t> </a:t>
            </a:r>
            <a:r>
              <a:rPr lang="en-US" sz="2400" b="1" dirty="0" err="1"/>
              <a:t>chiqarishdagi</a:t>
            </a:r>
            <a:r>
              <a:rPr lang="en-US" sz="2400" b="1" dirty="0"/>
              <a:t> </a:t>
            </a:r>
            <a:r>
              <a:rPr lang="en-US" sz="2400" b="1" dirty="0" err="1" smtClean="0"/>
              <a:t>tomonlari</a:t>
            </a:r>
            <a:r>
              <a:rPr lang="ru-RU" sz="2400" dirty="0" smtClean="0"/>
              <a:t/>
            </a:r>
            <a:br>
              <a:rPr lang="ru-RU" sz="2400" dirty="0" smtClean="0"/>
            </a:br>
            <a:r>
              <a:rPr lang="en-US" sz="2400" dirty="0" err="1" smtClean="0"/>
              <a:t>Jixozlarni</a:t>
            </a:r>
            <a:r>
              <a:rPr lang="en-US" sz="2400" dirty="0" smtClean="0"/>
              <a:t> </a:t>
            </a:r>
            <a:r>
              <a:rPr lang="en-US" sz="2400" dirty="0" err="1"/>
              <a:t>montaj</a:t>
            </a:r>
            <a:r>
              <a:rPr lang="en-US" sz="2400" dirty="0"/>
              <a:t> </a:t>
            </a:r>
            <a:r>
              <a:rPr lang="en-US" sz="2400" dirty="0" err="1"/>
              <a:t>qilish</a:t>
            </a:r>
            <a:r>
              <a:rPr lang="en-US" sz="2400" dirty="0"/>
              <a:t> </a:t>
            </a:r>
            <a:r>
              <a:rPr lang="en-US" sz="2400" dirty="0" err="1"/>
              <a:t>vaqtida</a:t>
            </a:r>
            <a:r>
              <a:rPr lang="en-US" sz="2400" dirty="0"/>
              <a:t>  </a:t>
            </a:r>
            <a:r>
              <a:rPr lang="en-US" sz="2400" dirty="0" err="1"/>
              <a:t>bir</a:t>
            </a:r>
            <a:r>
              <a:rPr lang="en-US" sz="2400" dirty="0"/>
              <a:t> </a:t>
            </a:r>
            <a:r>
              <a:rPr lang="en-US" sz="2400" dirty="0" err="1"/>
              <a:t>vaqtda</a:t>
            </a:r>
            <a:r>
              <a:rPr lang="en-US" sz="2400" dirty="0"/>
              <a:t> </a:t>
            </a:r>
            <a:r>
              <a:rPr lang="en-US" sz="2400" dirty="0" err="1"/>
              <a:t>qurilish</a:t>
            </a:r>
            <a:r>
              <a:rPr lang="en-US" sz="2400" dirty="0"/>
              <a:t> </a:t>
            </a:r>
            <a:r>
              <a:rPr lang="en-US" sz="2400" dirty="0" err="1"/>
              <a:t>ishlarini</a:t>
            </a:r>
            <a:r>
              <a:rPr lang="en-US" sz="2400" dirty="0"/>
              <a:t>, </a:t>
            </a:r>
            <a:r>
              <a:rPr lang="en-US" sz="2400" dirty="0" err="1"/>
              <a:t>metallokonstruksiyalarni</a:t>
            </a:r>
            <a:r>
              <a:rPr lang="en-US" sz="2400" dirty="0"/>
              <a:t>, </a:t>
            </a:r>
            <a:r>
              <a:rPr lang="en-US" sz="2400" dirty="0" err="1"/>
              <a:t>quvurlarni</a:t>
            </a:r>
            <a:r>
              <a:rPr lang="en-US" sz="2400" dirty="0"/>
              <a:t>, </a:t>
            </a:r>
            <a:r>
              <a:rPr lang="en-US" sz="2400" dirty="0" err="1"/>
              <a:t>energota’minlashni</a:t>
            </a:r>
            <a:r>
              <a:rPr lang="en-US" sz="2400" dirty="0"/>
              <a:t>, </a:t>
            </a:r>
            <a:r>
              <a:rPr lang="en-US" sz="2400" dirty="0" err="1"/>
              <a:t>nazorat</a:t>
            </a:r>
            <a:r>
              <a:rPr lang="en-US" sz="2400" dirty="0"/>
              <a:t> </a:t>
            </a:r>
            <a:r>
              <a:rPr lang="en-US" sz="2400" dirty="0" err="1"/>
              <a:t>vositalarini</a:t>
            </a:r>
            <a:r>
              <a:rPr lang="en-US" sz="2400" dirty="0"/>
              <a:t>, </a:t>
            </a:r>
            <a:r>
              <a:rPr lang="en-US" sz="2400" dirty="0" err="1"/>
              <a:t>avtomatizatsiya</a:t>
            </a:r>
            <a:r>
              <a:rPr lang="en-US" sz="2400" dirty="0"/>
              <a:t> </a:t>
            </a:r>
            <a:r>
              <a:rPr lang="en-US" sz="2400" dirty="0" err="1"/>
              <a:t>ishlarini</a:t>
            </a:r>
            <a:r>
              <a:rPr lang="en-US" sz="2400" dirty="0"/>
              <a:t>, </a:t>
            </a:r>
            <a:r>
              <a:rPr lang="en-US" sz="2400" dirty="0" err="1"/>
              <a:t>snitar-texnik</a:t>
            </a:r>
            <a:r>
              <a:rPr lang="en-US" sz="2400" dirty="0"/>
              <a:t> </a:t>
            </a:r>
            <a:r>
              <a:rPr lang="en-US" sz="2400" dirty="0" err="1"/>
              <a:t>qurilmalarni</a:t>
            </a:r>
            <a:r>
              <a:rPr lang="en-US" sz="2400" dirty="0"/>
              <a:t>, </a:t>
            </a:r>
            <a:r>
              <a:rPr lang="en-US" sz="2400" dirty="0" err="1"/>
              <a:t>vetilyatsiyalarni</a:t>
            </a:r>
            <a:r>
              <a:rPr lang="en-US" sz="2400" dirty="0"/>
              <a:t> </a:t>
            </a:r>
            <a:r>
              <a:rPr lang="en-US" sz="2400" dirty="0" err="1"/>
              <a:t>joylanadi</a:t>
            </a:r>
            <a:r>
              <a:rPr lang="en-US" sz="2400" dirty="0"/>
              <a:t>.</a:t>
            </a:r>
            <a:r>
              <a:rPr lang="ru-RU" sz="2400" dirty="0"/>
              <a:t/>
            </a:r>
            <a:br>
              <a:rPr lang="ru-RU" sz="2400" dirty="0"/>
            </a:br>
            <a:r>
              <a:rPr lang="en-US" sz="2400" dirty="0" err="1"/>
              <a:t>Montaj</a:t>
            </a:r>
            <a:r>
              <a:rPr lang="en-US" sz="2400" dirty="0"/>
              <a:t> </a:t>
            </a:r>
            <a:r>
              <a:rPr lang="en-US" sz="2400" dirty="0" err="1"/>
              <a:t>ishlab</a:t>
            </a:r>
            <a:r>
              <a:rPr lang="en-US" sz="2400" dirty="0"/>
              <a:t> </a:t>
            </a:r>
            <a:r>
              <a:rPr lang="en-US" sz="2400" dirty="0" err="1"/>
              <a:t>chiqarishini</a:t>
            </a:r>
            <a:r>
              <a:rPr lang="en-US" sz="2400" dirty="0"/>
              <a:t> s</a:t>
            </a:r>
            <a:r>
              <a:rPr lang="ru-RU" sz="2400" dirty="0"/>
              <a:t>о</a:t>
            </a:r>
            <a:r>
              <a:rPr lang="en-US" sz="2400" dirty="0"/>
              <a:t>‘</a:t>
            </a:r>
            <a:r>
              <a:rPr lang="en-US" sz="2400" dirty="0" err="1"/>
              <a:t>nggida</a:t>
            </a:r>
            <a:r>
              <a:rPr lang="en-US" sz="2400" dirty="0"/>
              <a:t> </a:t>
            </a:r>
            <a:r>
              <a:rPr lang="en-US" sz="2400" dirty="0" err="1"/>
              <a:t>joylashtirilgan</a:t>
            </a:r>
            <a:r>
              <a:rPr lang="en-US" sz="2400" dirty="0"/>
              <a:t> </a:t>
            </a:r>
            <a:r>
              <a:rPr lang="en-US" sz="2400" dirty="0" err="1"/>
              <a:t>texnologik</a:t>
            </a:r>
            <a:r>
              <a:rPr lang="en-US" sz="2400" dirty="0"/>
              <a:t> </a:t>
            </a:r>
            <a:r>
              <a:rPr lang="en-US" sz="2400" dirty="0" err="1"/>
              <a:t>qatorlar</a:t>
            </a:r>
            <a:r>
              <a:rPr lang="en-US" sz="2400" dirty="0"/>
              <a:t>, </a:t>
            </a:r>
            <a:r>
              <a:rPr lang="en-US" sz="2400" dirty="0" err="1"/>
              <a:t>moslamalar</a:t>
            </a:r>
            <a:r>
              <a:rPr lang="en-US" sz="2400" dirty="0"/>
              <a:t>, </a:t>
            </a:r>
            <a:r>
              <a:rPr lang="en-US" sz="2400" dirty="0" err="1"/>
              <a:t>butun</a:t>
            </a:r>
            <a:r>
              <a:rPr lang="en-US" sz="2400" dirty="0"/>
              <a:t> </a:t>
            </a:r>
            <a:r>
              <a:rPr lang="en-US" sz="2400" dirty="0" err="1"/>
              <a:t>boshli</a:t>
            </a:r>
            <a:r>
              <a:rPr lang="en-US" sz="2400" dirty="0"/>
              <a:t> </a:t>
            </a:r>
            <a:r>
              <a:rPr lang="en-US" sz="2400" dirty="0" err="1"/>
              <a:t>sanoat</a:t>
            </a:r>
            <a:r>
              <a:rPr lang="en-US" sz="2400" dirty="0"/>
              <a:t> </a:t>
            </a:r>
            <a:r>
              <a:rPr lang="en-US" sz="2400" dirty="0" err="1"/>
              <a:t>komplekslari</a:t>
            </a:r>
            <a:r>
              <a:rPr lang="en-US" sz="2400" dirty="0"/>
              <a:t> </a:t>
            </a:r>
            <a:r>
              <a:rPr lang="en-US" sz="2400" dirty="0" err="1"/>
              <a:t>ekspluatatsiyaga</a:t>
            </a:r>
            <a:r>
              <a:rPr lang="en-US" sz="2400" dirty="0"/>
              <a:t> </a:t>
            </a:r>
            <a:r>
              <a:rPr lang="en-US" sz="2400" dirty="0" err="1"/>
              <a:t>tayyorlab</a:t>
            </a:r>
            <a:r>
              <a:rPr lang="en-US" sz="2400" dirty="0"/>
              <a:t> </a:t>
            </a:r>
            <a:r>
              <a:rPr lang="en-US" sz="2400" dirty="0" err="1"/>
              <a:t>topshiriladi</a:t>
            </a:r>
            <a:r>
              <a:rPr lang="en-US" sz="2400" dirty="0"/>
              <a:t>.</a:t>
            </a:r>
            <a:r>
              <a:rPr lang="ru-RU" sz="2400" dirty="0"/>
              <a:t/>
            </a:r>
            <a:br>
              <a:rPr lang="ru-RU" sz="2400" dirty="0"/>
            </a:br>
            <a:r>
              <a:rPr lang="en-US" sz="2400" dirty="0" err="1"/>
              <a:t>Montajga</a:t>
            </a:r>
            <a:r>
              <a:rPr lang="en-US" sz="2400" dirty="0"/>
              <a:t> </a:t>
            </a:r>
            <a:r>
              <a:rPr lang="en-US" sz="2400" dirty="0" err="1"/>
              <a:t>mexnat</a:t>
            </a:r>
            <a:r>
              <a:rPr lang="en-US" sz="2400" dirty="0"/>
              <a:t> </a:t>
            </a:r>
            <a:r>
              <a:rPr lang="en-US" sz="2400" dirty="0" err="1"/>
              <a:t>vositasini</a:t>
            </a:r>
            <a:r>
              <a:rPr lang="en-US" sz="2400" dirty="0"/>
              <a:t> </a:t>
            </a:r>
            <a:r>
              <a:rPr lang="en-US" sz="2400" dirty="0" err="1"/>
              <a:t>joylarda</a:t>
            </a:r>
            <a:r>
              <a:rPr lang="en-US" sz="2400" dirty="0"/>
              <a:t> </a:t>
            </a:r>
            <a:r>
              <a:rPr lang="en-US" sz="2400" dirty="0" err="1"/>
              <a:t>maxkamlash</a:t>
            </a:r>
            <a:r>
              <a:rPr lang="en-US" sz="2400" dirty="0"/>
              <a:t>, </a:t>
            </a:r>
            <a:r>
              <a:rPr lang="en-US" sz="2400" dirty="0" err="1"/>
              <a:t>ularni</a:t>
            </a:r>
            <a:r>
              <a:rPr lang="en-US" sz="2400" dirty="0"/>
              <a:t> </a:t>
            </a:r>
            <a:r>
              <a:rPr lang="en-US" sz="2400" dirty="0" err="1"/>
              <a:t>transportirovka</a:t>
            </a:r>
            <a:r>
              <a:rPr lang="en-US" sz="2400" dirty="0"/>
              <a:t> </a:t>
            </a:r>
            <a:r>
              <a:rPr lang="en-US" sz="2400" dirty="0" err="1"/>
              <a:t>qilish</a:t>
            </a:r>
            <a:r>
              <a:rPr lang="en-US" sz="2400" dirty="0"/>
              <a:t>, </a:t>
            </a:r>
            <a:r>
              <a:rPr lang="en-US" sz="2400" dirty="0" err="1"/>
              <a:t>yig‘ish</a:t>
            </a:r>
            <a:r>
              <a:rPr lang="en-US" sz="2400" dirty="0"/>
              <a:t> </a:t>
            </a:r>
            <a:r>
              <a:rPr lang="en-US" sz="2400" dirty="0" err="1"/>
              <a:t>ishlariga</a:t>
            </a:r>
            <a:r>
              <a:rPr lang="en-US" sz="2400" dirty="0"/>
              <a:t> </a:t>
            </a:r>
            <a:r>
              <a:rPr lang="en-US" sz="2400" dirty="0" err="1"/>
              <a:t>esa</a:t>
            </a:r>
            <a:r>
              <a:rPr lang="en-US" sz="2400" dirty="0"/>
              <a:t> </a:t>
            </a:r>
            <a:r>
              <a:rPr lang="en-US" sz="2400" dirty="0" err="1"/>
              <a:t>mexnat</a:t>
            </a:r>
            <a:r>
              <a:rPr lang="en-US" sz="2400" dirty="0"/>
              <a:t> </a:t>
            </a:r>
            <a:r>
              <a:rPr lang="en-US" sz="2400" dirty="0" err="1"/>
              <a:t>vositalarini</a:t>
            </a:r>
            <a:r>
              <a:rPr lang="en-US" sz="2400" dirty="0"/>
              <a:t> </a:t>
            </a:r>
            <a:r>
              <a:rPr lang="en-US" sz="2400" dirty="0" err="1"/>
              <a:t>maxkamlash</a:t>
            </a:r>
            <a:r>
              <a:rPr lang="en-US" sz="2400" dirty="0"/>
              <a:t> </a:t>
            </a:r>
            <a:r>
              <a:rPr lang="en-US" sz="2400" dirty="0" err="1"/>
              <a:t>vash</a:t>
            </a:r>
            <a:r>
              <a:rPr lang="en-US" sz="2400" dirty="0"/>
              <a:t> u </a:t>
            </a:r>
            <a:r>
              <a:rPr lang="en-US" sz="2400" dirty="0" err="1"/>
              <a:t>atrofda</a:t>
            </a:r>
            <a:r>
              <a:rPr lang="en-US" sz="2400" dirty="0"/>
              <a:t> </a:t>
            </a:r>
            <a:r>
              <a:rPr lang="en-US" sz="2400" dirty="0" err="1"/>
              <a:t>mexnat</a:t>
            </a:r>
            <a:r>
              <a:rPr lang="en-US" sz="2400" dirty="0"/>
              <a:t> </a:t>
            </a:r>
            <a:r>
              <a:rPr lang="en-US" sz="2400" dirty="0" err="1"/>
              <a:t>vositalarini</a:t>
            </a:r>
            <a:r>
              <a:rPr lang="en-US" sz="2400" dirty="0"/>
              <a:t> </a:t>
            </a:r>
            <a:r>
              <a:rPr lang="en-US" sz="2400" dirty="0" err="1"/>
              <a:t>transportirovka</a:t>
            </a:r>
            <a:r>
              <a:rPr lang="en-US" sz="2400" dirty="0"/>
              <a:t> </a:t>
            </a:r>
            <a:r>
              <a:rPr lang="en-US" sz="2400" dirty="0" err="1"/>
              <a:t>qilish</a:t>
            </a:r>
            <a:r>
              <a:rPr lang="en-US" sz="2400" dirty="0"/>
              <a:t> </a:t>
            </a:r>
            <a:r>
              <a:rPr lang="en-US" sz="2400" dirty="0" err="1"/>
              <a:t>kiradi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3001321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4047" y="624110"/>
            <a:ext cx="10050566" cy="5971562"/>
          </a:xfrm>
        </p:spPr>
        <p:txBody>
          <a:bodyPr>
            <a:normAutofit/>
          </a:bodyPr>
          <a:lstStyle/>
          <a:p>
            <a:r>
              <a:rPr lang="uz-Latn-UZ" sz="2800" dirty="0" smtClean="0"/>
              <a:t>    </a:t>
            </a:r>
            <a:r>
              <a:rPr lang="en-US" sz="2800" dirty="0" err="1" smtClean="0"/>
              <a:t>Sanoat</a:t>
            </a:r>
            <a:r>
              <a:rPr lang="en-US" sz="2800" dirty="0" smtClean="0"/>
              <a:t> </a:t>
            </a:r>
            <a:r>
              <a:rPr lang="ru-RU" sz="2800" dirty="0"/>
              <a:t>о</a:t>
            </a:r>
            <a:r>
              <a:rPr lang="en-US" sz="2800" dirty="0"/>
              <a:t>‘</a:t>
            </a:r>
            <a:r>
              <a:rPr lang="en-US" sz="2800" dirty="0" err="1"/>
              <a:t>zini</a:t>
            </a:r>
            <a:r>
              <a:rPr lang="en-US" sz="2800" dirty="0"/>
              <a:t> </a:t>
            </a:r>
            <a:r>
              <a:rPr lang="en-US" sz="2800" dirty="0" err="1"/>
              <a:t>turliligi</a:t>
            </a:r>
            <a:r>
              <a:rPr lang="en-US" sz="2800" dirty="0"/>
              <a:t> </a:t>
            </a:r>
            <a:r>
              <a:rPr lang="en-US" sz="2800" dirty="0" err="1"/>
              <a:t>Bilan</a:t>
            </a:r>
            <a:r>
              <a:rPr lang="en-US" sz="2800" dirty="0"/>
              <a:t> </a:t>
            </a:r>
            <a:r>
              <a:rPr lang="en-US" sz="2800" dirty="0" err="1"/>
              <a:t>ajralib</a:t>
            </a:r>
            <a:r>
              <a:rPr lang="en-US" sz="2800" dirty="0"/>
              <a:t> </a:t>
            </a:r>
            <a:r>
              <a:rPr lang="en-US" sz="2800" dirty="0" err="1"/>
              <a:t>turadi</a:t>
            </a:r>
            <a:r>
              <a:rPr lang="en-US" sz="2800" dirty="0"/>
              <a:t> </a:t>
            </a:r>
            <a:r>
              <a:rPr lang="en-US" sz="2800" dirty="0" err="1"/>
              <a:t>va</a:t>
            </a:r>
            <a:r>
              <a:rPr lang="en-US" sz="2800" dirty="0"/>
              <a:t> </a:t>
            </a:r>
            <a:r>
              <a:rPr lang="en-US" sz="2800" dirty="0" err="1"/>
              <a:t>doimo</a:t>
            </a:r>
            <a:r>
              <a:rPr lang="en-US" sz="2800" dirty="0"/>
              <a:t> </a:t>
            </a:r>
            <a:r>
              <a:rPr lang="en-US" sz="2800" dirty="0" err="1"/>
              <a:t>yangilanib</a:t>
            </a:r>
            <a:r>
              <a:rPr lang="en-US" sz="2800" dirty="0"/>
              <a:t> </a:t>
            </a:r>
            <a:r>
              <a:rPr lang="en-US" sz="2800" dirty="0" err="1"/>
              <a:t>turadi</a:t>
            </a:r>
            <a:r>
              <a:rPr lang="en-US" sz="2800" dirty="0"/>
              <a:t>.</a:t>
            </a:r>
            <a:r>
              <a:rPr lang="ru-RU" sz="2800" dirty="0"/>
              <a:t/>
            </a:r>
            <a:br>
              <a:rPr lang="ru-RU" sz="2800" dirty="0"/>
            </a:br>
            <a:r>
              <a:rPr lang="uz-Latn-UZ" sz="2800" dirty="0" smtClean="0"/>
              <a:t>    </a:t>
            </a:r>
            <a:r>
              <a:rPr lang="en-US" sz="2800" dirty="0" err="1" smtClean="0"/>
              <a:t>Montajda</a:t>
            </a:r>
            <a:r>
              <a:rPr lang="en-US" sz="2800" dirty="0" smtClean="0"/>
              <a:t> </a:t>
            </a:r>
            <a:r>
              <a:rPr lang="en-US" sz="2800" dirty="0" err="1"/>
              <a:t>maxsus</a:t>
            </a:r>
            <a:r>
              <a:rPr lang="en-US" sz="2800" dirty="0"/>
              <a:t> k</a:t>
            </a:r>
            <a:r>
              <a:rPr lang="ru-RU" sz="2800" dirty="0"/>
              <a:t>о</a:t>
            </a:r>
            <a:r>
              <a:rPr lang="en-US" sz="2800" dirty="0"/>
              <a:t>‘</a:t>
            </a:r>
            <a:r>
              <a:rPr lang="en-US" sz="2800" dirty="0" err="1"/>
              <a:t>tarish-tashish</a:t>
            </a:r>
            <a:r>
              <a:rPr lang="en-US" sz="2800" dirty="0"/>
              <a:t> </a:t>
            </a:r>
            <a:r>
              <a:rPr lang="en-US" sz="2800" dirty="0" err="1"/>
              <a:t>vositalari</a:t>
            </a:r>
            <a:r>
              <a:rPr lang="en-US" sz="2800" dirty="0"/>
              <a:t>, </a:t>
            </a:r>
            <a:r>
              <a:rPr lang="en-US" sz="2800" dirty="0" err="1"/>
              <a:t>traktorlar</a:t>
            </a:r>
            <a:r>
              <a:rPr lang="en-US" sz="2800" dirty="0"/>
              <a:t>, </a:t>
            </a:r>
            <a:r>
              <a:rPr lang="en-US" sz="2800" dirty="0" err="1"/>
              <a:t>treylerlar</a:t>
            </a:r>
            <a:r>
              <a:rPr lang="en-US" sz="2800" dirty="0"/>
              <a:t>, </a:t>
            </a:r>
            <a:r>
              <a:rPr lang="en-US" sz="2800" dirty="0" err="1"/>
              <a:t>elektrik</a:t>
            </a:r>
            <a:r>
              <a:rPr lang="en-US" sz="2800" dirty="0"/>
              <a:t> </a:t>
            </a:r>
            <a:r>
              <a:rPr lang="en-US" sz="2800" dirty="0" err="1"/>
              <a:t>lebyodkalar</a:t>
            </a:r>
            <a:r>
              <a:rPr lang="en-US" sz="2800" dirty="0"/>
              <a:t>, </a:t>
            </a:r>
            <a:r>
              <a:rPr lang="en-US" sz="2800" dirty="0" err="1"/>
              <a:t>manipulyatorlar</a:t>
            </a:r>
            <a:r>
              <a:rPr lang="en-US" sz="2800" dirty="0"/>
              <a:t>, </a:t>
            </a:r>
            <a:r>
              <a:rPr lang="en-US" sz="2800" dirty="0" err="1"/>
              <a:t>maxsus</a:t>
            </a:r>
            <a:r>
              <a:rPr lang="en-US" sz="2800" dirty="0"/>
              <a:t> </a:t>
            </a:r>
            <a:r>
              <a:rPr lang="en-US" sz="2800" dirty="0" err="1"/>
              <a:t>mexanizxatsiyalashgan</a:t>
            </a:r>
            <a:r>
              <a:rPr lang="en-US" sz="2800" dirty="0"/>
              <a:t> </a:t>
            </a:r>
            <a:r>
              <a:rPr lang="en-US" sz="2800" dirty="0" err="1"/>
              <a:t>va</a:t>
            </a:r>
            <a:r>
              <a:rPr lang="en-US" sz="2800" dirty="0"/>
              <a:t> q</a:t>
            </a:r>
            <a:r>
              <a:rPr lang="ru-RU" sz="2800" dirty="0"/>
              <a:t>о</a:t>
            </a:r>
            <a:r>
              <a:rPr lang="en-US" sz="2800" dirty="0"/>
              <a:t>‘l </a:t>
            </a:r>
            <a:r>
              <a:rPr lang="en-US" sz="2800" dirty="0" err="1"/>
              <a:t>asboblarini</a:t>
            </a:r>
            <a:r>
              <a:rPr lang="en-US" sz="2800" dirty="0"/>
              <a:t> </a:t>
            </a:r>
            <a:r>
              <a:rPr lang="en-US" sz="2800" dirty="0" err="1"/>
              <a:t>va</a:t>
            </a:r>
            <a:r>
              <a:rPr lang="en-US" sz="2800" dirty="0"/>
              <a:t> </a:t>
            </a:r>
            <a:r>
              <a:rPr lang="en-US" sz="2800" dirty="0" err="1"/>
              <a:t>nazorat</a:t>
            </a:r>
            <a:r>
              <a:rPr lang="en-US" sz="2800" dirty="0"/>
              <a:t> </a:t>
            </a:r>
            <a:r>
              <a:rPr lang="ru-RU" sz="2800" dirty="0"/>
              <a:t>о</a:t>
            </a:r>
            <a:r>
              <a:rPr lang="en-US" sz="2800" dirty="0"/>
              <a:t>‘</a:t>
            </a:r>
            <a:r>
              <a:rPr lang="en-US" sz="2800" dirty="0" err="1"/>
              <a:t>lchash</a:t>
            </a:r>
            <a:r>
              <a:rPr lang="en-US" sz="2800" dirty="0"/>
              <a:t> </a:t>
            </a:r>
            <a:r>
              <a:rPr lang="en-US" sz="2800" dirty="0" err="1"/>
              <a:t>asboblarini</a:t>
            </a:r>
            <a:r>
              <a:rPr lang="en-US" sz="2800" dirty="0"/>
              <a:t> k</a:t>
            </a:r>
            <a:r>
              <a:rPr lang="ru-RU" sz="2800" dirty="0"/>
              <a:t>о</a:t>
            </a:r>
            <a:r>
              <a:rPr lang="en-US" sz="2800" dirty="0"/>
              <a:t>‘</a:t>
            </a:r>
            <a:r>
              <a:rPr lang="en-US" sz="2800" dirty="0" err="1"/>
              <a:t>plari</a:t>
            </a:r>
            <a:r>
              <a:rPr lang="en-US" sz="2800" dirty="0"/>
              <a:t> </a:t>
            </a:r>
            <a:r>
              <a:rPr lang="en-US" sz="2800" dirty="0" err="1"/>
              <a:t>keng</a:t>
            </a:r>
            <a:r>
              <a:rPr lang="en-US" sz="2800" dirty="0"/>
              <a:t> q</a:t>
            </a:r>
            <a:r>
              <a:rPr lang="ru-RU" sz="2800" dirty="0"/>
              <a:t>о</a:t>
            </a:r>
            <a:r>
              <a:rPr lang="en-US" sz="2800" dirty="0"/>
              <a:t>‘</a:t>
            </a:r>
            <a:r>
              <a:rPr lang="en-US" sz="2800" dirty="0" err="1"/>
              <a:t>llaniladi</a:t>
            </a:r>
            <a:r>
              <a:rPr lang="en-US" sz="2800" dirty="0"/>
              <a:t>.</a:t>
            </a:r>
            <a:r>
              <a:rPr lang="ru-RU" sz="2800" dirty="0"/>
              <a:t/>
            </a:r>
            <a:br>
              <a:rPr lang="ru-RU" sz="2800" dirty="0"/>
            </a:br>
            <a:r>
              <a:rPr lang="uz-Latn-UZ" sz="2800" dirty="0" smtClean="0"/>
              <a:t>    </a:t>
            </a:r>
            <a:r>
              <a:rPr lang="en-US" sz="2800" dirty="0" err="1" smtClean="0"/>
              <a:t>Montajda</a:t>
            </a:r>
            <a:r>
              <a:rPr lang="en-US" sz="2800" dirty="0" smtClean="0"/>
              <a:t> </a:t>
            </a:r>
            <a:r>
              <a:rPr lang="en-US" sz="2800" dirty="0" err="1"/>
              <a:t>xar</a:t>
            </a:r>
            <a:r>
              <a:rPr lang="en-US" sz="2800" dirty="0"/>
              <a:t> </a:t>
            </a:r>
            <a:r>
              <a:rPr lang="en-US" sz="2800" dirty="0" err="1"/>
              <a:t>xil</a:t>
            </a:r>
            <a:r>
              <a:rPr lang="en-US" sz="2800" dirty="0"/>
              <a:t> </a:t>
            </a:r>
            <a:r>
              <a:rPr lang="en-US" sz="2800" dirty="0" err="1"/>
              <a:t>usullardan</a:t>
            </a:r>
            <a:r>
              <a:rPr lang="en-US" sz="2800" dirty="0"/>
              <a:t> </a:t>
            </a:r>
            <a:r>
              <a:rPr lang="en-US" sz="2800" dirty="0" err="1"/>
              <a:t>foydalaniladi</a:t>
            </a:r>
            <a:r>
              <a:rPr lang="en-US" sz="2800" dirty="0"/>
              <a:t>. </a:t>
            </a:r>
            <a:r>
              <a:rPr lang="en-US" sz="2800" dirty="0" err="1"/>
              <a:t>Bunda</a:t>
            </a:r>
            <a:r>
              <a:rPr lang="en-US" sz="2800" dirty="0"/>
              <a:t> </a:t>
            </a:r>
            <a:r>
              <a:rPr lang="en-US" sz="2800" dirty="0" err="1"/>
              <a:t>uzoq</a:t>
            </a:r>
            <a:r>
              <a:rPr lang="en-US" sz="2800" dirty="0"/>
              <a:t> </a:t>
            </a:r>
            <a:r>
              <a:rPr lang="en-US" sz="2800" dirty="0" err="1"/>
              <a:t>vaqtda</a:t>
            </a:r>
            <a:r>
              <a:rPr lang="en-US" sz="2800" dirty="0"/>
              <a:t> </a:t>
            </a:r>
            <a:r>
              <a:rPr lang="en-US" sz="2800" dirty="0" err="1"/>
              <a:t>turli</a:t>
            </a:r>
            <a:r>
              <a:rPr lang="en-US" sz="2800" dirty="0"/>
              <a:t> </a:t>
            </a:r>
            <a:r>
              <a:rPr lang="en-US" sz="2800" dirty="0" err="1"/>
              <a:t>texnologik</a:t>
            </a:r>
            <a:r>
              <a:rPr lang="en-US" sz="2800" dirty="0"/>
              <a:t> </a:t>
            </a:r>
            <a:r>
              <a:rPr lang="en-US" sz="2800" dirty="0" err="1"/>
              <a:t>jarayonlar</a:t>
            </a:r>
            <a:r>
              <a:rPr lang="en-US" sz="2800" dirty="0"/>
              <a:t> </a:t>
            </a:r>
            <a:r>
              <a:rPr lang="en-US" sz="2800" dirty="0" err="1"/>
              <a:t>amalga</a:t>
            </a:r>
            <a:r>
              <a:rPr lang="en-US" sz="2800" dirty="0"/>
              <a:t> </a:t>
            </a:r>
            <a:r>
              <a:rPr lang="en-US" sz="2800" dirty="0" err="1"/>
              <a:t>oshiriladi</a:t>
            </a:r>
            <a:r>
              <a:rPr lang="en-US" sz="2800" dirty="0"/>
              <a:t>.</a:t>
            </a:r>
            <a:r>
              <a:rPr lang="ru-RU" sz="2800" dirty="0"/>
              <a:t/>
            </a:r>
            <a:br>
              <a:rPr lang="ru-RU" sz="2800" dirty="0"/>
            </a:br>
            <a:r>
              <a:rPr lang="en-US" sz="2800" dirty="0" err="1"/>
              <a:t>Asosan</a:t>
            </a:r>
            <a:r>
              <a:rPr lang="en-US" sz="2800" dirty="0"/>
              <a:t> </a:t>
            </a:r>
            <a:r>
              <a:rPr lang="en-US" sz="2800" dirty="0" err="1"/>
              <a:t>montajda</a:t>
            </a:r>
            <a:r>
              <a:rPr lang="en-US" sz="2800" dirty="0"/>
              <a:t>: </a:t>
            </a:r>
            <a:r>
              <a:rPr lang="en-US" sz="2800" dirty="0" err="1"/>
              <a:t>detal</a:t>
            </a:r>
            <a:r>
              <a:rPr lang="en-US" sz="2800" dirty="0"/>
              <a:t>, </a:t>
            </a:r>
            <a:r>
              <a:rPr lang="en-US" sz="2800" dirty="0" err="1"/>
              <a:t>yig‘ish</a:t>
            </a:r>
            <a:r>
              <a:rPr lang="en-US" sz="2800" dirty="0"/>
              <a:t> </a:t>
            </a:r>
            <a:r>
              <a:rPr lang="en-US" sz="2800" dirty="0" err="1"/>
              <a:t>birligi</a:t>
            </a:r>
            <a:r>
              <a:rPr lang="en-US" sz="2800" dirty="0"/>
              <a:t>, </a:t>
            </a:r>
            <a:r>
              <a:rPr lang="en-US" sz="2800" dirty="0" err="1"/>
              <a:t>texnologik</a:t>
            </a:r>
            <a:r>
              <a:rPr lang="en-US" sz="2800" dirty="0"/>
              <a:t> </a:t>
            </a:r>
            <a:r>
              <a:rPr lang="en-US" sz="2800" dirty="0" err="1"/>
              <a:t>jixoz</a:t>
            </a:r>
            <a:r>
              <a:rPr lang="en-US" sz="2800" dirty="0"/>
              <a:t>, </a:t>
            </a:r>
            <a:r>
              <a:rPr lang="en-US" sz="2800" dirty="0" err="1"/>
              <a:t>kompleks</a:t>
            </a:r>
            <a:r>
              <a:rPr lang="en-US" sz="2800" dirty="0"/>
              <a:t>, </a:t>
            </a:r>
            <a:r>
              <a:rPr lang="en-US" sz="2800" dirty="0" err="1"/>
              <a:t>montaj</a:t>
            </a:r>
            <a:r>
              <a:rPr lang="en-US" sz="2800" dirty="0"/>
              <a:t> </a:t>
            </a:r>
            <a:r>
              <a:rPr lang="en-US" sz="2800" dirty="0" err="1"/>
              <a:t>bloki</a:t>
            </a:r>
            <a:r>
              <a:rPr lang="en-US" sz="2800" dirty="0"/>
              <a:t>, </a:t>
            </a:r>
            <a:r>
              <a:rPr lang="en-US" sz="2800" dirty="0" err="1"/>
              <a:t>texnologik</a:t>
            </a:r>
            <a:r>
              <a:rPr lang="en-US" sz="2800" dirty="0"/>
              <a:t> </a:t>
            </a:r>
            <a:r>
              <a:rPr lang="en-US" sz="2800" dirty="0" err="1"/>
              <a:t>qator</a:t>
            </a:r>
            <a:r>
              <a:rPr lang="en-US" sz="2800" dirty="0"/>
              <a:t>, </a:t>
            </a:r>
            <a:r>
              <a:rPr lang="en-US" sz="2800" dirty="0" err="1"/>
              <a:t>texnologik</a:t>
            </a:r>
            <a:r>
              <a:rPr lang="en-US" sz="2800" dirty="0"/>
              <a:t> </a:t>
            </a:r>
            <a:r>
              <a:rPr lang="en-US" sz="2800" dirty="0" err="1"/>
              <a:t>vosita</a:t>
            </a:r>
            <a:r>
              <a:rPr lang="en-US" sz="2800" dirty="0"/>
              <a:t>, </a:t>
            </a:r>
            <a:r>
              <a:rPr lang="en-US" sz="2800" dirty="0" err="1"/>
              <a:t>asbob</a:t>
            </a:r>
            <a:r>
              <a:rPr lang="en-US" sz="2800" dirty="0"/>
              <a:t> </a:t>
            </a:r>
            <a:r>
              <a:rPr lang="en-US" sz="2800" dirty="0" err="1"/>
              <a:t>va</a:t>
            </a:r>
            <a:r>
              <a:rPr lang="en-US" sz="2800" dirty="0"/>
              <a:t> </a:t>
            </a:r>
            <a:r>
              <a:rPr lang="en-US" sz="2800" dirty="0" err="1"/>
              <a:t>boshqa</a:t>
            </a:r>
            <a:r>
              <a:rPr lang="en-US" sz="2800" dirty="0"/>
              <a:t> </a:t>
            </a:r>
            <a:r>
              <a:rPr lang="en-US" sz="2800" dirty="0" err="1"/>
              <a:t>birliklar</a:t>
            </a:r>
            <a:r>
              <a:rPr lang="en-US" sz="2800" dirty="0"/>
              <a:t> </a:t>
            </a:r>
            <a:r>
              <a:rPr lang="en-US" sz="2800" dirty="0" err="1"/>
              <a:t>ishlatiladi</a:t>
            </a:r>
            <a:r>
              <a:rPr lang="en-US" sz="2800" dirty="0"/>
              <a:t> </a:t>
            </a:r>
            <a:r>
              <a:rPr lang="en-US" sz="2800" dirty="0" err="1"/>
              <a:t>va</a:t>
            </a:r>
            <a:r>
              <a:rPr lang="en-US" sz="2800" dirty="0"/>
              <a:t> </a:t>
            </a:r>
            <a:r>
              <a:rPr lang="en-US" sz="2800" dirty="0" err="1"/>
              <a:t>ulardan</a:t>
            </a:r>
            <a:r>
              <a:rPr lang="en-US" sz="2800" dirty="0"/>
              <a:t> </a:t>
            </a:r>
            <a:r>
              <a:rPr lang="en-US" sz="2800" dirty="0" err="1"/>
              <a:t>foydalaniladi</a:t>
            </a:r>
            <a:r>
              <a:rPr lang="en-US" sz="2800" dirty="0"/>
              <a:t>.</a:t>
            </a:r>
            <a:r>
              <a:rPr lang="ru-RU" sz="2800" dirty="0"/>
              <a:t/>
            </a:r>
            <a:br>
              <a:rPr lang="ru-RU" sz="2800" dirty="0"/>
            </a:br>
            <a:endParaRPr lang="ru-RU" sz="2800" dirty="0"/>
          </a:p>
        </p:txBody>
      </p:sp>
    </p:spTree>
    <p:extLst>
      <p:ext uri="{BB962C8B-B14F-4D97-AF65-F5344CB8AC3E}">
        <p14:creationId xmlns:p14="http://schemas.microsoft.com/office/powerpoint/2010/main" xmlns="" val="2902655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3988" y="144425"/>
            <a:ext cx="10170487" cy="6233890"/>
          </a:xfrm>
        </p:spPr>
        <p:txBody>
          <a:bodyPr>
            <a:noAutofit/>
          </a:bodyPr>
          <a:lstStyle/>
          <a:p>
            <a:r>
              <a:rPr lang="uz-Latn-UZ" sz="2400" b="1" dirty="0" smtClean="0"/>
              <a:t>            </a:t>
            </a:r>
            <a:r>
              <a:rPr lang="en-US" sz="2400" b="1" dirty="0" smtClean="0"/>
              <a:t>2</a:t>
            </a:r>
            <a:r>
              <a:rPr lang="en-US" sz="2400" b="1" dirty="0"/>
              <a:t>. </a:t>
            </a:r>
            <a:r>
              <a:rPr lang="en-US" sz="2400" b="1" dirty="0" err="1"/>
              <a:t>Servisda</a:t>
            </a:r>
            <a:r>
              <a:rPr lang="en-US" sz="2400" b="1" dirty="0"/>
              <a:t> </a:t>
            </a:r>
            <a:r>
              <a:rPr lang="en-US" sz="2400" b="1" dirty="0" err="1"/>
              <a:t>texnologik</a:t>
            </a:r>
            <a:r>
              <a:rPr lang="en-US" sz="2400" b="1" dirty="0"/>
              <a:t> </a:t>
            </a:r>
            <a:r>
              <a:rPr lang="en-US" sz="2400" b="1" dirty="0" err="1"/>
              <a:t>jarayon</a:t>
            </a:r>
            <a:r>
              <a:rPr lang="en-US" sz="2400" b="1" dirty="0"/>
              <a:t> </a:t>
            </a:r>
            <a:r>
              <a:rPr lang="en-US" sz="2400" b="1" dirty="0" err="1"/>
              <a:t>va</a:t>
            </a:r>
            <a:r>
              <a:rPr lang="en-US" sz="2400" b="1" dirty="0"/>
              <a:t> </a:t>
            </a:r>
            <a:r>
              <a:rPr lang="en-US" sz="2400" b="1" dirty="0" err="1"/>
              <a:t>montajni</a:t>
            </a:r>
            <a:r>
              <a:rPr lang="en-US" sz="2400" b="1" dirty="0"/>
              <a:t> </a:t>
            </a:r>
            <a:r>
              <a:rPr lang="en-US" sz="2400" b="1" dirty="0" err="1"/>
              <a:t>vazifalari</a:t>
            </a:r>
            <a:r>
              <a:rPr lang="ru-RU" sz="2400" dirty="0"/>
              <a:t/>
            </a:r>
            <a:br>
              <a:rPr lang="ru-RU" sz="2400" dirty="0"/>
            </a:br>
            <a:r>
              <a:rPr lang="en-US" sz="2400" b="1" dirty="0" err="1"/>
              <a:t>Montaj</a:t>
            </a:r>
            <a:r>
              <a:rPr lang="en-US" sz="2400" b="1" dirty="0"/>
              <a:t> </a:t>
            </a:r>
            <a:r>
              <a:rPr lang="en-US" sz="2400" b="1" dirty="0" err="1"/>
              <a:t>ishlari</a:t>
            </a:r>
            <a:r>
              <a:rPr lang="en-US" sz="2400" dirty="0"/>
              <a:t>  </a:t>
            </a:r>
            <a:r>
              <a:rPr lang="en-US" sz="2400" dirty="0" err="1"/>
              <a:t>uch</a:t>
            </a:r>
            <a:r>
              <a:rPr lang="en-US" sz="2400" dirty="0"/>
              <a:t> </a:t>
            </a:r>
            <a:r>
              <a:rPr lang="en-US" sz="2400" dirty="0" err="1"/>
              <a:t>turli</a:t>
            </a:r>
            <a:r>
              <a:rPr lang="en-US" sz="2400" dirty="0"/>
              <a:t> </a:t>
            </a:r>
            <a:r>
              <a:rPr lang="en-US" sz="2400" dirty="0" err="1"/>
              <a:t>qurilish</a:t>
            </a:r>
            <a:r>
              <a:rPr lang="en-US" sz="2400" dirty="0"/>
              <a:t> </a:t>
            </a:r>
            <a:r>
              <a:rPr lang="en-US" sz="2400" dirty="0" err="1"/>
              <a:t>montaj</a:t>
            </a:r>
            <a:r>
              <a:rPr lang="en-US" sz="2400" dirty="0"/>
              <a:t> </a:t>
            </a:r>
            <a:r>
              <a:rPr lang="en-US" sz="2400" dirty="0" err="1"/>
              <a:t>ishlarini</a:t>
            </a:r>
            <a:r>
              <a:rPr lang="en-US" sz="2400" dirty="0"/>
              <a:t> </a:t>
            </a:r>
            <a:r>
              <a:rPr lang="en-US" sz="2400" dirty="0" err="1"/>
              <a:t>birini</a:t>
            </a:r>
            <a:r>
              <a:rPr lang="en-US" sz="2400" dirty="0"/>
              <a:t> </a:t>
            </a:r>
            <a:r>
              <a:rPr lang="en-US" sz="2400" dirty="0" err="1"/>
              <a:t>tashkil</a:t>
            </a:r>
            <a:r>
              <a:rPr lang="en-US" sz="2400" dirty="0"/>
              <a:t> </a:t>
            </a:r>
            <a:r>
              <a:rPr lang="en-US" sz="2400" dirty="0" err="1"/>
              <a:t>qiladi</a:t>
            </a:r>
            <a:r>
              <a:rPr lang="en-US" sz="2400" dirty="0"/>
              <a:t>: </a:t>
            </a:r>
            <a:r>
              <a:rPr lang="en-US" sz="2400" dirty="0" err="1"/>
              <a:t>qurilish</a:t>
            </a:r>
            <a:r>
              <a:rPr lang="en-US" sz="2400" dirty="0"/>
              <a:t>, </a:t>
            </a:r>
            <a:r>
              <a:rPr lang="en-US" sz="2400" dirty="0" err="1"/>
              <a:t>maxsus</a:t>
            </a:r>
            <a:r>
              <a:rPr lang="en-US" sz="2400" dirty="0"/>
              <a:t> </a:t>
            </a:r>
            <a:r>
              <a:rPr lang="en-US" sz="2400" dirty="0" err="1"/>
              <a:t>qurilish</a:t>
            </a:r>
            <a:r>
              <a:rPr lang="en-US" sz="2400" dirty="0"/>
              <a:t> </a:t>
            </a:r>
            <a:r>
              <a:rPr lang="en-US" sz="2400" dirty="0" err="1"/>
              <a:t>va</a:t>
            </a:r>
            <a:r>
              <a:rPr lang="en-US" sz="2400" dirty="0"/>
              <a:t> </a:t>
            </a:r>
            <a:r>
              <a:rPr lang="en-US" sz="2400" dirty="0" err="1"/>
              <a:t>montaj</a:t>
            </a:r>
            <a:r>
              <a:rPr lang="en-US" sz="2400" dirty="0"/>
              <a:t>.</a:t>
            </a:r>
            <a:r>
              <a:rPr lang="ru-RU" sz="2400" dirty="0"/>
              <a:t/>
            </a:r>
            <a:br>
              <a:rPr lang="ru-RU" sz="2400" dirty="0"/>
            </a:br>
            <a:r>
              <a:rPr lang="en-US" sz="2400" dirty="0"/>
              <a:t>	</a:t>
            </a:r>
            <a:r>
              <a:rPr lang="en-US" sz="2400" i="1" dirty="0"/>
              <a:t> </a:t>
            </a:r>
            <a:r>
              <a:rPr lang="en-US" sz="2400" i="1" dirty="0" err="1"/>
              <a:t>Montaj</a:t>
            </a:r>
            <a:r>
              <a:rPr lang="en-US" sz="2400" i="1" dirty="0"/>
              <a:t>  </a:t>
            </a:r>
            <a:r>
              <a:rPr lang="en-US" sz="2400" dirty="0"/>
              <a:t>(GOST 23887—79)- </a:t>
            </a:r>
            <a:r>
              <a:rPr lang="en-US" sz="2400" dirty="0" err="1"/>
              <a:t>buyumni</a:t>
            </a:r>
            <a:r>
              <a:rPr lang="en-US" sz="2400" dirty="0"/>
              <a:t>, </a:t>
            </a:r>
            <a:r>
              <a:rPr lang="en-US" sz="2400" dirty="0" err="1"/>
              <a:t>mashinani</a:t>
            </a:r>
            <a:r>
              <a:rPr lang="en-US" sz="2400" dirty="0"/>
              <a:t> </a:t>
            </a:r>
            <a:r>
              <a:rPr lang="en-US" sz="2400" dirty="0" err="1"/>
              <a:t>yoki</a:t>
            </a:r>
            <a:r>
              <a:rPr lang="en-US" sz="2400" dirty="0"/>
              <a:t> </a:t>
            </a:r>
            <a:r>
              <a:rPr lang="en-US" sz="2400" dirty="0" err="1"/>
              <a:t>uni</a:t>
            </a:r>
            <a:r>
              <a:rPr lang="en-US" sz="2400" dirty="0"/>
              <a:t> </a:t>
            </a:r>
            <a:r>
              <a:rPr lang="en-US" sz="2400" dirty="0" err="1"/>
              <a:t>qismlarini</a:t>
            </a:r>
            <a:r>
              <a:rPr lang="en-US" sz="2400" dirty="0"/>
              <a:t> </a:t>
            </a:r>
            <a:r>
              <a:rPr lang="en-US" sz="2400" dirty="0" err="1"/>
              <a:t>ishlatish</a:t>
            </a:r>
            <a:r>
              <a:rPr lang="en-US" sz="2400" dirty="0"/>
              <a:t> </a:t>
            </a:r>
            <a:r>
              <a:rPr lang="en-US" sz="2400" dirty="0" err="1"/>
              <a:t>uchun</a:t>
            </a:r>
            <a:r>
              <a:rPr lang="en-US" sz="2400" dirty="0"/>
              <a:t> </a:t>
            </a:r>
            <a:r>
              <a:rPr lang="en-US" sz="2400" dirty="0" err="1"/>
              <a:t>joylashtirish</a:t>
            </a:r>
            <a:r>
              <a:rPr lang="en-US" sz="2400" dirty="0"/>
              <a:t>.</a:t>
            </a:r>
            <a:r>
              <a:rPr lang="ru-RU" sz="2400" dirty="0"/>
              <a:t/>
            </a:r>
            <a:br>
              <a:rPr lang="ru-RU" sz="2400" dirty="0"/>
            </a:br>
            <a:r>
              <a:rPr lang="en-US" sz="2400" i="1" dirty="0" err="1"/>
              <a:t>Mexanomontaj</a:t>
            </a:r>
            <a:r>
              <a:rPr lang="en-US" sz="2400" dirty="0"/>
              <a:t> </a:t>
            </a:r>
            <a:r>
              <a:rPr lang="en-US" sz="2400" dirty="0" err="1"/>
              <a:t>ishlariga</a:t>
            </a:r>
            <a:r>
              <a:rPr lang="en-US" sz="2400" dirty="0"/>
              <a:t>  </a:t>
            </a:r>
            <a:r>
              <a:rPr lang="en-US" sz="2400" dirty="0" err="1"/>
              <a:t>texnologik</a:t>
            </a:r>
            <a:r>
              <a:rPr lang="en-US" sz="2400" dirty="0"/>
              <a:t>, </a:t>
            </a:r>
            <a:r>
              <a:rPr lang="en-US" sz="2400" dirty="0" err="1"/>
              <a:t>energetik</a:t>
            </a:r>
            <a:r>
              <a:rPr lang="en-US" sz="2400" dirty="0"/>
              <a:t>, k</a:t>
            </a:r>
            <a:r>
              <a:rPr lang="ru-RU" sz="2400" dirty="0"/>
              <a:t>о</a:t>
            </a:r>
            <a:r>
              <a:rPr lang="en-US" sz="2400" dirty="0"/>
              <a:t>‘</a:t>
            </a:r>
            <a:r>
              <a:rPr lang="en-US" sz="2400" dirty="0" err="1"/>
              <a:t>tarish-tashish</a:t>
            </a:r>
            <a:r>
              <a:rPr lang="en-US" sz="2400" dirty="0"/>
              <a:t> </a:t>
            </a:r>
            <a:r>
              <a:rPr lang="en-US" sz="2400" dirty="0" err="1"/>
              <a:t>va</a:t>
            </a:r>
            <a:r>
              <a:rPr lang="en-US" sz="2400" dirty="0"/>
              <a:t> </a:t>
            </a:r>
            <a:r>
              <a:rPr lang="en-US" sz="2400" dirty="0" err="1"/>
              <a:t>nostandart</a:t>
            </a:r>
            <a:r>
              <a:rPr lang="en-US" sz="2400" dirty="0"/>
              <a:t> </a:t>
            </a:r>
            <a:r>
              <a:rPr lang="en-US" sz="2400" dirty="0" err="1"/>
              <a:t>jixozlarni</a:t>
            </a:r>
            <a:r>
              <a:rPr lang="en-US" sz="2400" dirty="0"/>
              <a:t>, </a:t>
            </a:r>
            <a:r>
              <a:rPr lang="en-US" sz="2400" dirty="0" err="1"/>
              <a:t>quvurlarni</a:t>
            </a:r>
            <a:r>
              <a:rPr lang="en-US" sz="2400" dirty="0"/>
              <a:t> </a:t>
            </a:r>
            <a:r>
              <a:rPr lang="en-US" sz="2400" dirty="0" err="1"/>
              <a:t>va</a:t>
            </a:r>
            <a:r>
              <a:rPr lang="en-US" sz="2400" dirty="0"/>
              <a:t> </a:t>
            </a:r>
            <a:r>
              <a:rPr lang="en-US" sz="2400" dirty="0" err="1"/>
              <a:t>metallokonstruksiyalarni</a:t>
            </a:r>
            <a:r>
              <a:rPr lang="en-US" sz="2400" dirty="0"/>
              <a:t> </a:t>
            </a:r>
            <a:r>
              <a:rPr lang="en-US" sz="2400" dirty="0" err="1"/>
              <a:t>joylash</a:t>
            </a:r>
            <a:r>
              <a:rPr lang="en-US" sz="2400" dirty="0"/>
              <a:t> </a:t>
            </a:r>
            <a:r>
              <a:rPr lang="en-US" sz="2400" dirty="0" err="1"/>
              <a:t>ishlari</a:t>
            </a:r>
            <a:r>
              <a:rPr lang="en-US" sz="2400" dirty="0"/>
              <a:t> </a:t>
            </a:r>
            <a:r>
              <a:rPr lang="en-US" sz="2400" dirty="0" err="1"/>
              <a:t>kiradi</a:t>
            </a:r>
            <a:r>
              <a:rPr lang="en-US" sz="2400" dirty="0"/>
              <a:t>.</a:t>
            </a:r>
            <a:r>
              <a:rPr lang="ru-RU" sz="2400" dirty="0"/>
              <a:t/>
            </a:r>
            <a:br>
              <a:rPr lang="ru-RU" sz="2400" dirty="0"/>
            </a:br>
            <a:r>
              <a:rPr lang="en-US" sz="2400" i="1" dirty="0" err="1"/>
              <a:t>Jixozlarni</a:t>
            </a:r>
            <a:r>
              <a:rPr lang="en-US" sz="2400" i="1" dirty="0"/>
              <a:t> </a:t>
            </a:r>
            <a:r>
              <a:rPr lang="en-US" sz="2400" i="1" dirty="0" err="1"/>
              <a:t>montaji</a:t>
            </a:r>
            <a:r>
              <a:rPr lang="en-US" sz="2400" i="1" dirty="0"/>
              <a:t> – </a:t>
            </a:r>
            <a:r>
              <a:rPr lang="en-US" sz="2400" dirty="0" err="1"/>
              <a:t>kompleks</a:t>
            </a:r>
            <a:r>
              <a:rPr lang="en-US" sz="2400" dirty="0"/>
              <a:t> </a:t>
            </a:r>
            <a:r>
              <a:rPr lang="en-US" sz="2400" dirty="0" err="1"/>
              <a:t>ishlar</a:t>
            </a:r>
            <a:r>
              <a:rPr lang="en-US" sz="2400" dirty="0"/>
              <a:t> b</a:t>
            </a:r>
            <a:r>
              <a:rPr lang="ru-RU" sz="2400" dirty="0"/>
              <a:t>о</a:t>
            </a:r>
            <a:r>
              <a:rPr lang="en-US" sz="2400" dirty="0"/>
              <a:t>‘lib, </a:t>
            </a:r>
            <a:r>
              <a:rPr lang="en-US" sz="2400" dirty="0" err="1"/>
              <a:t>bunda</a:t>
            </a:r>
            <a:r>
              <a:rPr lang="en-US" sz="2400" dirty="0"/>
              <a:t> </a:t>
            </a:r>
            <a:r>
              <a:rPr lang="en-US" sz="2400" dirty="0" err="1"/>
              <a:t>mashina</a:t>
            </a:r>
            <a:r>
              <a:rPr lang="en-US" sz="2400" dirty="0"/>
              <a:t> </a:t>
            </a:r>
            <a:r>
              <a:rPr lang="en-US" sz="2400" dirty="0" err="1"/>
              <a:t>va</a:t>
            </a:r>
            <a:r>
              <a:rPr lang="en-US" sz="2400" dirty="0"/>
              <a:t> </a:t>
            </a:r>
            <a:r>
              <a:rPr lang="en-US" sz="2400" dirty="0" err="1"/>
              <a:t>agregatlarni</a:t>
            </a:r>
            <a:r>
              <a:rPr lang="en-US" sz="2400" dirty="0"/>
              <a:t> </a:t>
            </a:r>
            <a:r>
              <a:rPr lang="en-US" sz="2400" dirty="0" err="1"/>
              <a:t>yig‘ish</a:t>
            </a:r>
            <a:r>
              <a:rPr lang="en-US" sz="2400" dirty="0"/>
              <a:t>, </a:t>
            </a:r>
            <a:r>
              <a:rPr lang="en-US" sz="2400" dirty="0" err="1"/>
              <a:t>ularni</a:t>
            </a:r>
            <a:r>
              <a:rPr lang="en-US" sz="2400" dirty="0"/>
              <a:t> </a:t>
            </a:r>
            <a:r>
              <a:rPr lang="en-US" sz="2400" dirty="0" err="1"/>
              <a:t>loyixada</a:t>
            </a:r>
            <a:r>
              <a:rPr lang="en-US" sz="2400" dirty="0"/>
              <a:t> k</a:t>
            </a:r>
            <a:r>
              <a:rPr lang="ru-RU" sz="2400" dirty="0"/>
              <a:t>о</a:t>
            </a:r>
            <a:r>
              <a:rPr lang="en-US" sz="2400" dirty="0"/>
              <a:t>‘</a:t>
            </a:r>
            <a:r>
              <a:rPr lang="en-US" sz="2400" dirty="0" err="1"/>
              <a:t>rsatilgani</a:t>
            </a:r>
            <a:r>
              <a:rPr lang="en-US" sz="2400" dirty="0"/>
              <a:t> b</a:t>
            </a:r>
            <a:r>
              <a:rPr lang="ru-RU" sz="2400" dirty="0"/>
              <a:t>о</a:t>
            </a:r>
            <a:r>
              <a:rPr lang="en-US" sz="2400" dirty="0"/>
              <a:t>‘</a:t>
            </a:r>
            <a:r>
              <a:rPr lang="en-US" sz="2400" dirty="0" err="1"/>
              <a:t>yicha</a:t>
            </a:r>
            <a:r>
              <a:rPr lang="en-US" sz="2400" dirty="0"/>
              <a:t> </a:t>
            </a:r>
            <a:r>
              <a:rPr lang="en-US" sz="2400" dirty="0" err="1"/>
              <a:t>ishchi</a:t>
            </a:r>
            <a:r>
              <a:rPr lang="en-US" sz="2400" dirty="0"/>
              <a:t> </a:t>
            </a:r>
            <a:r>
              <a:rPr lang="en-US" sz="2400" dirty="0" err="1"/>
              <a:t>xolatda</a:t>
            </a:r>
            <a:r>
              <a:rPr lang="en-US" sz="2400" dirty="0"/>
              <a:t> </a:t>
            </a:r>
            <a:r>
              <a:rPr lang="en-US" sz="2400" dirty="0" err="1"/>
              <a:t>joylash</a:t>
            </a:r>
            <a:r>
              <a:rPr lang="en-US" sz="2400" dirty="0"/>
              <a:t>, </a:t>
            </a:r>
            <a:r>
              <a:rPr lang="en-US" sz="2400" dirty="0" err="1"/>
              <a:t>yig‘ish</a:t>
            </a:r>
            <a:r>
              <a:rPr lang="en-US" sz="2400" dirty="0"/>
              <a:t>, </a:t>
            </a:r>
            <a:r>
              <a:rPr lang="en-US" sz="2400" dirty="0" err="1"/>
              <a:t>texnologik</a:t>
            </a:r>
            <a:r>
              <a:rPr lang="en-US" sz="2400" dirty="0"/>
              <a:t> </a:t>
            </a:r>
            <a:r>
              <a:rPr lang="en-US" sz="2400" dirty="0" err="1"/>
              <a:t>qatorga</a:t>
            </a:r>
            <a:r>
              <a:rPr lang="en-US" sz="2400" dirty="0"/>
              <a:t> </a:t>
            </a:r>
            <a:r>
              <a:rPr lang="en-US" sz="2400" dirty="0" err="1"/>
              <a:t>birlashtirish</a:t>
            </a:r>
            <a:r>
              <a:rPr lang="en-US" sz="2400" dirty="0"/>
              <a:t>, salt </a:t>
            </a:r>
            <a:r>
              <a:rPr lang="en-US" sz="2400" dirty="0" err="1"/>
              <a:t>xolatda</a:t>
            </a:r>
            <a:r>
              <a:rPr lang="en-US" sz="2400" dirty="0"/>
              <a:t> </a:t>
            </a:r>
            <a:r>
              <a:rPr lang="en-US" sz="2400" dirty="0" err="1"/>
              <a:t>tekshirish</a:t>
            </a:r>
            <a:r>
              <a:rPr lang="en-US" sz="2400" dirty="0"/>
              <a:t>, </a:t>
            </a:r>
            <a:r>
              <a:rPr lang="en-US" sz="2400" dirty="0" err="1"/>
              <a:t>yuklama</a:t>
            </a:r>
            <a:r>
              <a:rPr lang="en-US" sz="2400" dirty="0"/>
              <a:t> </a:t>
            </a:r>
            <a:r>
              <a:rPr lang="en-US" sz="2400" dirty="0" err="1"/>
              <a:t>bilan</a:t>
            </a:r>
            <a:r>
              <a:rPr lang="en-US" sz="2400" dirty="0"/>
              <a:t> </a:t>
            </a:r>
            <a:r>
              <a:rPr lang="en-US" sz="2400" dirty="0" err="1"/>
              <a:t>sinash</a:t>
            </a:r>
            <a:r>
              <a:rPr lang="en-US" sz="2400" dirty="0"/>
              <a:t> </a:t>
            </a:r>
            <a:r>
              <a:rPr lang="en-US" sz="2400" dirty="0" err="1"/>
              <a:t>kabilar</a:t>
            </a:r>
            <a:r>
              <a:rPr lang="en-US" sz="2400" dirty="0"/>
              <a:t> </a:t>
            </a:r>
            <a:r>
              <a:rPr lang="en-US" sz="2400" dirty="0" err="1"/>
              <a:t>kiradi</a:t>
            </a:r>
            <a:r>
              <a:rPr lang="en-US" sz="2400" dirty="0"/>
              <a:t>.</a:t>
            </a:r>
            <a:r>
              <a:rPr lang="ru-RU" sz="2400" dirty="0"/>
              <a:t/>
            </a:r>
            <a:br>
              <a:rPr lang="ru-RU" sz="2400" dirty="0"/>
            </a:br>
            <a:r>
              <a:rPr lang="en-US" sz="2400" dirty="0" err="1"/>
              <a:t>Montajni</a:t>
            </a:r>
            <a:r>
              <a:rPr lang="en-US" sz="2400" dirty="0"/>
              <a:t> </a:t>
            </a:r>
            <a:r>
              <a:rPr lang="en-US" sz="2400" dirty="0" err="1"/>
              <a:t>texnologik</a:t>
            </a:r>
            <a:r>
              <a:rPr lang="en-US" sz="2400" dirty="0"/>
              <a:t> </a:t>
            </a:r>
            <a:r>
              <a:rPr lang="en-US" sz="2400" dirty="0" err="1"/>
              <a:t>jarayonlari</a:t>
            </a:r>
            <a:r>
              <a:rPr lang="en-US" sz="2400" dirty="0"/>
              <a:t> </a:t>
            </a:r>
            <a:r>
              <a:rPr lang="en-US" sz="2400" dirty="0" err="1"/>
              <a:t>asosiy</a:t>
            </a:r>
            <a:r>
              <a:rPr lang="en-US" sz="2400" dirty="0"/>
              <a:t>, </a:t>
            </a:r>
            <a:r>
              <a:rPr lang="en-US" sz="2400" dirty="0" err="1"/>
              <a:t>tayyorlanuvchi</a:t>
            </a:r>
            <a:r>
              <a:rPr lang="en-US" sz="2400" dirty="0"/>
              <a:t> </a:t>
            </a:r>
            <a:r>
              <a:rPr lang="en-US" sz="2400" dirty="0" err="1"/>
              <a:t>va</a:t>
            </a:r>
            <a:r>
              <a:rPr lang="en-US" sz="2400" dirty="0"/>
              <a:t> </a:t>
            </a:r>
            <a:r>
              <a:rPr lang="en-US" sz="2400" dirty="0" err="1"/>
              <a:t>ishga</a:t>
            </a:r>
            <a:r>
              <a:rPr lang="en-US" sz="2400" dirty="0"/>
              <a:t> </a:t>
            </a:r>
            <a:r>
              <a:rPr lang="en-US" sz="2400" dirty="0" err="1"/>
              <a:t>tushirib</a:t>
            </a:r>
            <a:r>
              <a:rPr lang="en-US" sz="2400" dirty="0"/>
              <a:t> </a:t>
            </a:r>
            <a:r>
              <a:rPr lang="en-US" sz="2400" dirty="0" err="1"/>
              <a:t>rostlovchilarga</a:t>
            </a:r>
            <a:r>
              <a:rPr lang="en-US" sz="2400" dirty="0"/>
              <a:t> b</a:t>
            </a:r>
            <a:r>
              <a:rPr lang="ru-RU" sz="2400" dirty="0"/>
              <a:t>о</a:t>
            </a:r>
            <a:r>
              <a:rPr lang="en-US" sz="2400" dirty="0"/>
              <a:t>‘</a:t>
            </a:r>
            <a:r>
              <a:rPr lang="en-US" sz="2400" dirty="0" err="1"/>
              <a:t>linadi</a:t>
            </a:r>
            <a:r>
              <a:rPr lang="en-US" sz="2400" dirty="0"/>
              <a:t>.  ( </a:t>
            </a:r>
            <a:r>
              <a:rPr lang="en-US" sz="2400" dirty="0" err="1"/>
              <a:t>Mashina</a:t>
            </a:r>
            <a:r>
              <a:rPr lang="en-US" sz="2400" dirty="0"/>
              <a:t> </a:t>
            </a:r>
            <a:r>
              <a:rPr lang="en-US" sz="2400" dirty="0" err="1"/>
              <a:t>detallari</a:t>
            </a:r>
            <a:r>
              <a:rPr lang="en-US" sz="2400" dirty="0"/>
              <a:t> </a:t>
            </a:r>
            <a:r>
              <a:rPr lang="en-US" sz="2400" dirty="0" err="1"/>
              <a:t>va</a:t>
            </a:r>
            <a:r>
              <a:rPr lang="en-US" sz="2400" dirty="0"/>
              <a:t> k</a:t>
            </a:r>
            <a:r>
              <a:rPr lang="ru-RU" sz="2400" dirty="0"/>
              <a:t>о</a:t>
            </a:r>
            <a:r>
              <a:rPr lang="en-US" sz="2400" dirty="0"/>
              <a:t>‘</a:t>
            </a:r>
            <a:r>
              <a:rPr lang="en-US" sz="2400" dirty="0" err="1"/>
              <a:t>tarish-tashish</a:t>
            </a:r>
            <a:r>
              <a:rPr lang="en-US" sz="2400" dirty="0"/>
              <a:t> </a:t>
            </a:r>
            <a:r>
              <a:rPr lang="en-US" sz="2400" dirty="0" err="1"/>
              <a:t>fanlarii</a:t>
            </a:r>
            <a:r>
              <a:rPr lang="en-US" sz="2400" dirty="0"/>
              <a:t> </a:t>
            </a:r>
            <a:r>
              <a:rPr lang="en-US" sz="2400" dirty="0" err="1"/>
              <a:t>materiallariga</a:t>
            </a:r>
            <a:r>
              <a:rPr lang="en-US" sz="2400" dirty="0"/>
              <a:t> </a:t>
            </a:r>
            <a:r>
              <a:rPr lang="en-US" sz="2400" dirty="0" err="1"/>
              <a:t>murojat</a:t>
            </a:r>
            <a:r>
              <a:rPr lang="en-US" sz="2400" dirty="0"/>
              <a:t> </a:t>
            </a:r>
            <a:r>
              <a:rPr lang="en-US" sz="2400" dirty="0" err="1"/>
              <a:t>qilinsin</a:t>
            </a:r>
            <a:r>
              <a:rPr lang="en-US" sz="2400" dirty="0"/>
              <a:t>).</a:t>
            </a:r>
            <a:r>
              <a:rPr lang="ru-RU" sz="2400" dirty="0"/>
              <a:t/>
            </a:r>
            <a:br>
              <a:rPr lang="ru-RU" sz="2400" dirty="0"/>
            </a:br>
            <a:r>
              <a:rPr lang="en-US" sz="2400" dirty="0" err="1"/>
              <a:t>Bunda</a:t>
            </a:r>
            <a:r>
              <a:rPr lang="en-US" sz="2400" dirty="0"/>
              <a:t> </a:t>
            </a:r>
            <a:r>
              <a:rPr lang="en-US" sz="2400" dirty="0" err="1"/>
              <a:t>takelaj</a:t>
            </a:r>
            <a:r>
              <a:rPr lang="en-US" sz="2400" dirty="0"/>
              <a:t> </a:t>
            </a:r>
            <a:r>
              <a:rPr lang="en-US" sz="2400" dirty="0" err="1"/>
              <a:t>ishlari</a:t>
            </a:r>
            <a:r>
              <a:rPr lang="en-US" sz="2400" dirty="0"/>
              <a:t> </a:t>
            </a:r>
            <a:r>
              <a:rPr lang="en-US" sz="2400" dirty="0" err="1"/>
              <a:t>muxim</a:t>
            </a:r>
            <a:r>
              <a:rPr lang="en-US" sz="2400" dirty="0"/>
              <a:t> </a:t>
            </a:r>
            <a:r>
              <a:rPr lang="en-US" sz="2400" dirty="0" err="1"/>
              <a:t>rol</a:t>
            </a:r>
            <a:r>
              <a:rPr lang="en-US" sz="2400" dirty="0"/>
              <a:t> </a:t>
            </a:r>
            <a:r>
              <a:rPr lang="ru-RU" sz="2400" dirty="0"/>
              <a:t>о</a:t>
            </a:r>
            <a:r>
              <a:rPr lang="en-US" sz="2400" dirty="0"/>
              <a:t>‘</a:t>
            </a:r>
            <a:r>
              <a:rPr lang="en-US" sz="2400" dirty="0" err="1"/>
              <a:t>ynaydi</a:t>
            </a:r>
            <a:r>
              <a:rPr lang="en-US" sz="2400" dirty="0"/>
              <a:t>, </a:t>
            </a:r>
            <a:r>
              <a:rPr lang="en-US" sz="2400" dirty="0" err="1"/>
              <a:t>ya’ni</a:t>
            </a:r>
            <a:r>
              <a:rPr lang="en-US" sz="2400" dirty="0"/>
              <a:t> </a:t>
            </a:r>
            <a:r>
              <a:rPr lang="en-US" sz="2400" dirty="0" err="1"/>
              <a:t>jixozlarni</a:t>
            </a:r>
            <a:r>
              <a:rPr lang="en-US" sz="2400" dirty="0"/>
              <a:t> </a:t>
            </a:r>
            <a:r>
              <a:rPr lang="en-US" sz="2400" dirty="0" err="1"/>
              <a:t>montaj</a:t>
            </a:r>
            <a:r>
              <a:rPr lang="en-US" sz="2400" dirty="0"/>
              <a:t> </a:t>
            </a:r>
            <a:r>
              <a:rPr lang="en-US" sz="2400" dirty="0" err="1"/>
              <a:t>maydonida</a:t>
            </a:r>
            <a:r>
              <a:rPr lang="en-US" sz="2400" dirty="0"/>
              <a:t>  </a:t>
            </a:r>
            <a:r>
              <a:rPr lang="en-US" sz="2400" dirty="0" err="1"/>
              <a:t>gorizontal</a:t>
            </a:r>
            <a:r>
              <a:rPr lang="en-US" sz="2400" dirty="0"/>
              <a:t>, </a:t>
            </a:r>
            <a:r>
              <a:rPr lang="en-US" sz="2400" dirty="0" err="1"/>
              <a:t>vertikal</a:t>
            </a:r>
            <a:r>
              <a:rPr lang="en-US" sz="2400" dirty="0"/>
              <a:t> </a:t>
            </a:r>
            <a:r>
              <a:rPr lang="en-US" sz="2400" dirty="0" err="1"/>
              <a:t>va</a:t>
            </a:r>
            <a:r>
              <a:rPr lang="en-US" sz="2400" dirty="0"/>
              <a:t> </a:t>
            </a:r>
            <a:r>
              <a:rPr lang="en-US" sz="2400" dirty="0" err="1"/>
              <a:t>qiya</a:t>
            </a:r>
            <a:r>
              <a:rPr lang="en-US" sz="2400" dirty="0"/>
              <a:t>  </a:t>
            </a:r>
            <a:r>
              <a:rPr lang="en-US" sz="2400" dirty="0" err="1"/>
              <a:t>xolda</a:t>
            </a:r>
            <a:r>
              <a:rPr lang="en-US" sz="2400" dirty="0"/>
              <a:t> </a:t>
            </a:r>
            <a:r>
              <a:rPr lang="en-US" sz="2400" dirty="0" err="1"/>
              <a:t>transportirovka</a:t>
            </a:r>
            <a:r>
              <a:rPr lang="en-US" sz="2400" dirty="0"/>
              <a:t> </a:t>
            </a:r>
            <a:r>
              <a:rPr lang="en-US" sz="2400" dirty="0" err="1"/>
              <a:t>qilish</a:t>
            </a:r>
            <a:r>
              <a:rPr lang="en-US" sz="2400" dirty="0"/>
              <a:t> </a:t>
            </a:r>
            <a:r>
              <a:rPr lang="en-US" sz="2400" dirty="0" err="1"/>
              <a:t>kiradi</a:t>
            </a:r>
            <a:r>
              <a:rPr lang="en-US" sz="2400" dirty="0"/>
              <a:t>.</a:t>
            </a:r>
            <a:endParaRPr lang="ru-RU" sz="2400" dirty="0"/>
          </a:p>
        </p:txBody>
      </p:sp>
    </p:spTree>
    <p:extLst>
      <p:ext uri="{BB962C8B-B14F-4D97-AF65-F5344CB8AC3E}">
        <p14:creationId xmlns:p14="http://schemas.microsoft.com/office/powerpoint/2010/main" xmlns="" val="1557000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8289" y="624110"/>
            <a:ext cx="8911687" cy="1280890"/>
          </a:xfrm>
        </p:spPr>
        <p:txBody>
          <a:bodyPr>
            <a:normAutofit fontScale="90000"/>
          </a:bodyPr>
          <a:lstStyle/>
          <a:p>
            <a:r>
              <a:rPr lang="en-US" dirty="0" err="1"/>
              <a:t>Jixozlarni</a:t>
            </a:r>
            <a:r>
              <a:rPr lang="en-US" dirty="0"/>
              <a:t> </a:t>
            </a:r>
            <a:r>
              <a:rPr lang="en-US" dirty="0" err="1"/>
              <a:t>sozlash</a:t>
            </a:r>
            <a:r>
              <a:rPr lang="en-US" dirty="0"/>
              <a:t> (</a:t>
            </a:r>
            <a:r>
              <a:rPr lang="en-US" dirty="0" err="1"/>
              <a:t>rostlash</a:t>
            </a:r>
            <a:r>
              <a:rPr lang="en-US" dirty="0"/>
              <a:t>)- </a:t>
            </a:r>
            <a:r>
              <a:rPr lang="en-US" dirty="0" err="1"/>
              <a:t>bu</a:t>
            </a:r>
            <a:r>
              <a:rPr lang="en-US" dirty="0"/>
              <a:t> </a:t>
            </a:r>
            <a:r>
              <a:rPr lang="en-US" dirty="0" err="1"/>
              <a:t>texnologik</a:t>
            </a:r>
            <a:r>
              <a:rPr lang="en-US" dirty="0"/>
              <a:t> </a:t>
            </a:r>
            <a:r>
              <a:rPr lang="en-US" dirty="0" err="1"/>
              <a:t>jixozlarni</a:t>
            </a:r>
            <a:r>
              <a:rPr lang="en-US" dirty="0"/>
              <a:t> </a:t>
            </a:r>
            <a:r>
              <a:rPr lang="en-US" dirty="0" err="1"/>
              <a:t>ma’lum</a:t>
            </a:r>
            <a:r>
              <a:rPr lang="en-US" dirty="0"/>
              <a:t> </a:t>
            </a:r>
            <a:r>
              <a:rPr lang="en-US" dirty="0" err="1"/>
              <a:t>texnologik</a:t>
            </a:r>
            <a:r>
              <a:rPr lang="en-US" dirty="0"/>
              <a:t> </a:t>
            </a:r>
            <a:r>
              <a:rPr lang="en-US" dirty="0" err="1"/>
              <a:t>jarayonlarni</a:t>
            </a:r>
            <a:r>
              <a:rPr lang="en-US" dirty="0"/>
              <a:t> </a:t>
            </a:r>
            <a:r>
              <a:rPr lang="en-US" dirty="0" err="1"/>
              <a:t>bajarishga</a:t>
            </a:r>
            <a:r>
              <a:rPr lang="en-US" dirty="0"/>
              <a:t> </a:t>
            </a:r>
            <a:r>
              <a:rPr lang="en-US" dirty="0" err="1"/>
              <a:t>tayyorlash</a:t>
            </a:r>
            <a:r>
              <a:rPr lang="en-US" dirty="0"/>
              <a:t> b</a:t>
            </a:r>
            <a:r>
              <a:rPr lang="ru-RU" dirty="0"/>
              <a:t>о</a:t>
            </a:r>
            <a:r>
              <a:rPr lang="en-US" dirty="0"/>
              <a:t>‘lib, </a:t>
            </a:r>
            <a:r>
              <a:rPr lang="en-US" dirty="0" err="1"/>
              <a:t>priborlar</a:t>
            </a:r>
            <a:r>
              <a:rPr lang="en-US" dirty="0"/>
              <a:t>, </a:t>
            </a:r>
            <a:r>
              <a:rPr lang="en-US" dirty="0" err="1"/>
              <a:t>nazorat</a:t>
            </a:r>
            <a:r>
              <a:rPr lang="en-US" dirty="0"/>
              <a:t> </a:t>
            </a:r>
            <a:r>
              <a:rPr lang="en-US" dirty="0" err="1"/>
              <a:t>moslamalari</a:t>
            </a:r>
            <a:r>
              <a:rPr lang="en-US" dirty="0"/>
              <a:t>, </a:t>
            </a:r>
            <a:r>
              <a:rPr lang="en-US" dirty="0" err="1"/>
              <a:t>avtomatik</a:t>
            </a:r>
            <a:r>
              <a:rPr lang="en-US" dirty="0"/>
              <a:t> </a:t>
            </a:r>
            <a:r>
              <a:rPr lang="en-US" dirty="0" err="1"/>
              <a:t>sozlash</a:t>
            </a:r>
            <a:r>
              <a:rPr lang="en-US" dirty="0"/>
              <a:t> </a:t>
            </a:r>
            <a:r>
              <a:rPr lang="en-US" dirty="0" err="1"/>
              <a:t>va</a:t>
            </a:r>
            <a:r>
              <a:rPr lang="en-US" dirty="0"/>
              <a:t> </a:t>
            </a:r>
            <a:r>
              <a:rPr lang="en-US" dirty="0" err="1"/>
              <a:t>boshqarish</a:t>
            </a:r>
            <a:r>
              <a:rPr lang="en-US" dirty="0"/>
              <a:t> </a:t>
            </a:r>
            <a:r>
              <a:rPr lang="en-US" dirty="0" err="1"/>
              <a:t>amalga</a:t>
            </a:r>
            <a:r>
              <a:rPr lang="en-US" dirty="0"/>
              <a:t> </a:t>
            </a:r>
            <a:r>
              <a:rPr lang="en-US" dirty="0" err="1"/>
              <a:t>oshiriladi</a:t>
            </a:r>
            <a:r>
              <a:rPr lang="en-US" dirty="0"/>
              <a:t>.</a:t>
            </a:r>
            <a:r>
              <a:rPr lang="ru-RU" dirty="0"/>
              <a:t/>
            </a:r>
            <a:br>
              <a:rPr lang="ru-RU" dirty="0"/>
            </a:br>
            <a:r>
              <a:rPr lang="en-US" dirty="0" err="1"/>
              <a:t>Bir</a:t>
            </a:r>
            <a:r>
              <a:rPr lang="en-US" dirty="0"/>
              <a:t> </a:t>
            </a:r>
            <a:r>
              <a:rPr lang="en-US" dirty="0" err="1"/>
              <a:t>nechta</a:t>
            </a:r>
            <a:r>
              <a:rPr lang="en-US" dirty="0"/>
              <a:t> </a:t>
            </a:r>
            <a:r>
              <a:rPr lang="en-US" dirty="0" err="1"/>
              <a:t>birlik</a:t>
            </a:r>
            <a:r>
              <a:rPr lang="en-US" dirty="0"/>
              <a:t> </a:t>
            </a:r>
            <a:r>
              <a:rPr lang="en-US" dirty="0" err="1"/>
              <a:t>jixozlarni</a:t>
            </a:r>
            <a:r>
              <a:rPr lang="en-US" dirty="0"/>
              <a:t>, </a:t>
            </a:r>
            <a:r>
              <a:rPr lang="en-US" dirty="0" err="1"/>
              <a:t>quvirlarni</a:t>
            </a:r>
            <a:r>
              <a:rPr lang="en-US" dirty="0"/>
              <a:t>, </a:t>
            </a:r>
            <a:r>
              <a:rPr lang="en-US" dirty="0" err="1"/>
              <a:t>metallokonstruksiyalarni</a:t>
            </a:r>
            <a:r>
              <a:rPr lang="en-US" dirty="0"/>
              <a:t> </a:t>
            </a:r>
            <a:r>
              <a:rPr lang="en-US" dirty="0" err="1"/>
              <a:t>montaj</a:t>
            </a:r>
            <a:r>
              <a:rPr lang="en-US" dirty="0"/>
              <a:t> </a:t>
            </a:r>
            <a:r>
              <a:rPr lang="en-US" dirty="0" err="1"/>
              <a:t>qilish</a:t>
            </a:r>
            <a:r>
              <a:rPr lang="en-US" dirty="0"/>
              <a:t> </a:t>
            </a:r>
            <a:r>
              <a:rPr lang="en-US" dirty="0" err="1"/>
              <a:t>joyi</a:t>
            </a:r>
            <a:r>
              <a:rPr lang="en-US" dirty="0"/>
              <a:t> </a:t>
            </a:r>
            <a:r>
              <a:rPr lang="en-US" dirty="0" err="1"/>
              <a:t>montaj</a:t>
            </a:r>
            <a:r>
              <a:rPr lang="en-US" dirty="0"/>
              <a:t> </a:t>
            </a:r>
            <a:r>
              <a:rPr lang="en-US" dirty="0" err="1"/>
              <a:t>zonasi</a:t>
            </a:r>
            <a:r>
              <a:rPr lang="en-US" dirty="0"/>
              <a:t> </a:t>
            </a:r>
            <a:r>
              <a:rPr lang="en-US" dirty="0" err="1"/>
              <a:t>deyiladi</a:t>
            </a:r>
            <a:r>
              <a:rPr lang="en-US" dirty="0"/>
              <a:t>. U </a:t>
            </a:r>
            <a:r>
              <a:rPr lang="en-US" dirty="0" err="1"/>
              <a:t>montajni</a:t>
            </a:r>
            <a:r>
              <a:rPr lang="en-US" dirty="0"/>
              <a:t> </a:t>
            </a:r>
            <a:r>
              <a:rPr lang="en-US" dirty="0" err="1"/>
              <a:t>amalga</a:t>
            </a:r>
            <a:r>
              <a:rPr lang="en-US" dirty="0"/>
              <a:t> </a:t>
            </a:r>
            <a:r>
              <a:rPr lang="en-US" dirty="0" err="1"/>
              <a:t>oshiradigan</a:t>
            </a:r>
            <a:r>
              <a:rPr lang="en-US" dirty="0"/>
              <a:t> </a:t>
            </a:r>
            <a:r>
              <a:rPr lang="en-US" dirty="0" err="1"/>
              <a:t>ishchini</a:t>
            </a:r>
            <a:r>
              <a:rPr lang="en-US" dirty="0"/>
              <a:t> </a:t>
            </a:r>
            <a:r>
              <a:rPr lang="en-US" dirty="0" err="1"/>
              <a:t>mexnat</a:t>
            </a:r>
            <a:r>
              <a:rPr lang="en-US" dirty="0"/>
              <a:t> </a:t>
            </a:r>
            <a:r>
              <a:rPr lang="en-US" dirty="0" err="1"/>
              <a:t>joyi</a:t>
            </a:r>
            <a:r>
              <a:rPr lang="en-US" dirty="0"/>
              <a:t> </a:t>
            </a:r>
            <a:r>
              <a:rPr lang="en-US" dirty="0" err="1"/>
              <a:t>xisoblanadi</a:t>
            </a:r>
            <a:r>
              <a:rPr lang="en-US" dirty="0"/>
              <a:t>. Bu </a:t>
            </a:r>
            <a:r>
              <a:rPr lang="en-US" dirty="0" err="1"/>
              <a:t>ishlar</a:t>
            </a:r>
            <a:r>
              <a:rPr lang="en-US" dirty="0"/>
              <a:t> </a:t>
            </a:r>
            <a:r>
              <a:rPr lang="en-US" dirty="0" err="1"/>
              <a:t>montaj</a:t>
            </a:r>
            <a:r>
              <a:rPr lang="en-US" dirty="0"/>
              <a:t> </a:t>
            </a:r>
            <a:r>
              <a:rPr lang="en-US" dirty="0" err="1"/>
              <a:t>maydonida</a:t>
            </a:r>
            <a:r>
              <a:rPr lang="en-US" dirty="0"/>
              <a:t> </a:t>
            </a:r>
            <a:r>
              <a:rPr lang="en-US" dirty="0" err="1"/>
              <a:t>amalga</a:t>
            </a:r>
            <a:r>
              <a:rPr lang="en-US" dirty="0"/>
              <a:t> </a:t>
            </a:r>
            <a:r>
              <a:rPr lang="en-US" dirty="0" err="1"/>
              <a:t>oshiriladi</a:t>
            </a:r>
            <a:r>
              <a:rPr lang="en-US" dirty="0"/>
              <a:t>.</a:t>
            </a:r>
            <a:r>
              <a:rPr lang="ru-RU" dirty="0"/>
              <a:t/>
            </a:r>
            <a:br>
              <a:rPr lang="ru-RU" dirty="0"/>
            </a:br>
            <a:endParaRPr lang="ru-RU" dirty="0"/>
          </a:p>
        </p:txBody>
      </p:sp>
    </p:spTree>
    <p:extLst>
      <p:ext uri="{BB962C8B-B14F-4D97-AF65-F5344CB8AC3E}">
        <p14:creationId xmlns:p14="http://schemas.microsoft.com/office/powerpoint/2010/main" xmlns="" val="2934195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6" y="504189"/>
            <a:ext cx="10260429" cy="5986552"/>
          </a:xfrm>
        </p:spPr>
        <p:txBody>
          <a:bodyPr>
            <a:noAutofit/>
          </a:bodyPr>
          <a:lstStyle/>
          <a:p>
            <a:r>
              <a:rPr lang="uz-Latn-UZ" sz="2400" b="1" dirty="0" smtClean="0"/>
              <a:t>                         </a:t>
            </a:r>
            <a:r>
              <a:rPr lang="en-US" sz="2400" b="1" dirty="0" smtClean="0"/>
              <a:t>3</a:t>
            </a:r>
            <a:r>
              <a:rPr lang="en-US" sz="2400" b="1" dirty="0"/>
              <a:t>. </a:t>
            </a:r>
            <a:r>
              <a:rPr lang="en-US" sz="2400" b="1" dirty="0" err="1"/>
              <a:t>Ishlab</a:t>
            </a:r>
            <a:r>
              <a:rPr lang="en-US" sz="2400" b="1" dirty="0"/>
              <a:t> </a:t>
            </a:r>
            <a:r>
              <a:rPr lang="en-US" sz="2400" b="1" dirty="0" err="1"/>
              <a:t>chiqarishda</a:t>
            </a:r>
            <a:r>
              <a:rPr lang="en-US" sz="2400" b="1" dirty="0"/>
              <a:t> </a:t>
            </a:r>
            <a:r>
              <a:rPr lang="en-US" sz="2400" b="1" dirty="0" err="1"/>
              <a:t>montaj</a:t>
            </a:r>
            <a:r>
              <a:rPr lang="en-US" sz="2400" b="1" dirty="0"/>
              <a:t> </a:t>
            </a:r>
            <a:r>
              <a:rPr lang="en-US" sz="2400" b="1" dirty="0" err="1"/>
              <a:t>ishlarini</a:t>
            </a:r>
            <a:r>
              <a:rPr lang="en-US" sz="2400" b="1" dirty="0"/>
              <a:t>.</a:t>
            </a:r>
            <a:r>
              <a:rPr lang="ru-RU" sz="2400" dirty="0"/>
              <a:t/>
            </a:r>
            <a:br>
              <a:rPr lang="ru-RU" sz="2400" dirty="0"/>
            </a:br>
            <a:r>
              <a:rPr lang="en-US" sz="2400" dirty="0"/>
              <a:t> </a:t>
            </a:r>
            <a:r>
              <a:rPr lang="en-US" sz="2400" dirty="0" err="1"/>
              <a:t>Ma’lum</a:t>
            </a:r>
            <a:r>
              <a:rPr lang="en-US" sz="2400" dirty="0"/>
              <a:t> </a:t>
            </a:r>
            <a:r>
              <a:rPr lang="en-US" sz="2400" dirty="0" err="1"/>
              <a:t>usul</a:t>
            </a:r>
            <a:r>
              <a:rPr lang="en-US" sz="2400" dirty="0"/>
              <a:t> </a:t>
            </a:r>
            <a:r>
              <a:rPr lang="en-US" sz="2400" dirty="0" err="1"/>
              <a:t>va</a:t>
            </a:r>
            <a:r>
              <a:rPr lang="en-US" sz="2400" dirty="0"/>
              <a:t> </a:t>
            </a:r>
            <a:r>
              <a:rPr lang="en-US" sz="2400" dirty="0" err="1"/>
              <a:t>metodlarini</a:t>
            </a:r>
            <a:r>
              <a:rPr lang="en-US" sz="2400" dirty="0"/>
              <a:t> </a:t>
            </a:r>
            <a:r>
              <a:rPr lang="en-US" sz="2400" dirty="0" err="1"/>
              <a:t>qurilish</a:t>
            </a:r>
            <a:r>
              <a:rPr lang="en-US" sz="2400" dirty="0"/>
              <a:t> </a:t>
            </a:r>
            <a:r>
              <a:rPr lang="en-US" sz="2400" dirty="0" err="1"/>
              <a:t>joyidan</a:t>
            </a:r>
            <a:r>
              <a:rPr lang="en-US" sz="2400" dirty="0"/>
              <a:t> </a:t>
            </a:r>
            <a:r>
              <a:rPr lang="en-US" sz="2400" dirty="0" err="1"/>
              <a:t>kelib</a:t>
            </a:r>
            <a:r>
              <a:rPr lang="en-US" sz="2400" dirty="0"/>
              <a:t> </a:t>
            </a:r>
            <a:r>
              <a:rPr lang="en-US" sz="2400" dirty="0" err="1"/>
              <a:t>chiqib</a:t>
            </a:r>
            <a:r>
              <a:rPr lang="en-US" sz="2400" dirty="0"/>
              <a:t> </a:t>
            </a:r>
            <a:r>
              <a:rPr lang="en-US" sz="2400" dirty="0" err="1"/>
              <a:t>tanlanadi</a:t>
            </a:r>
            <a:r>
              <a:rPr lang="en-US" sz="2400" dirty="0"/>
              <a:t>. </a:t>
            </a:r>
            <a:r>
              <a:rPr lang="en-US" sz="2400" dirty="0" err="1"/>
              <a:t>Bunda</a:t>
            </a:r>
            <a:r>
              <a:rPr lang="en-US" sz="2400" dirty="0"/>
              <a:t> </a:t>
            </a:r>
            <a:r>
              <a:rPr lang="en-US" sz="2400" dirty="0" err="1"/>
              <a:t>ochiq</a:t>
            </a:r>
            <a:r>
              <a:rPr lang="en-US" sz="2400" dirty="0"/>
              <a:t>, </a:t>
            </a:r>
            <a:r>
              <a:rPr lang="en-US" sz="2400" dirty="0" err="1"/>
              <a:t>yopiq</a:t>
            </a:r>
            <a:r>
              <a:rPr lang="en-US" sz="2400" dirty="0"/>
              <a:t> </a:t>
            </a:r>
            <a:r>
              <a:rPr lang="en-US" sz="2400" dirty="0" err="1"/>
              <a:t>va</a:t>
            </a:r>
            <a:r>
              <a:rPr lang="en-US" sz="2400" dirty="0"/>
              <a:t> </a:t>
            </a:r>
            <a:r>
              <a:rPr lang="en-US" sz="2400" dirty="0" err="1"/>
              <a:t>aralash</a:t>
            </a:r>
            <a:r>
              <a:rPr lang="en-US" sz="2400" dirty="0"/>
              <a:t> </a:t>
            </a:r>
            <a:r>
              <a:rPr lang="en-US" sz="2400" dirty="0" err="1"/>
              <a:t>usullardan</a:t>
            </a:r>
            <a:r>
              <a:rPr lang="en-US" sz="2400" dirty="0"/>
              <a:t> </a:t>
            </a:r>
            <a:r>
              <a:rPr lang="en-US" sz="2400" dirty="0" err="1"/>
              <a:t>foydalaniladi</a:t>
            </a:r>
            <a:r>
              <a:rPr lang="en-US" sz="2400" dirty="0"/>
              <a:t>.</a:t>
            </a:r>
            <a:r>
              <a:rPr lang="ru-RU" sz="2400" dirty="0"/>
              <a:t/>
            </a:r>
            <a:br>
              <a:rPr lang="ru-RU" sz="2400" dirty="0"/>
            </a:br>
            <a:r>
              <a:rPr lang="en-US" sz="2400" i="1" dirty="0" err="1"/>
              <a:t>Ochiq</a:t>
            </a:r>
            <a:r>
              <a:rPr lang="en-US" sz="2400" i="1" dirty="0"/>
              <a:t> </a:t>
            </a:r>
            <a:r>
              <a:rPr lang="en-US" sz="2400" i="1" dirty="0" err="1"/>
              <a:t>usulda</a:t>
            </a:r>
            <a:r>
              <a:rPr lang="en-US" sz="2400" dirty="0"/>
              <a:t> </a:t>
            </a:r>
            <a:r>
              <a:rPr lang="en-US" sz="2400" dirty="0" err="1"/>
              <a:t>xamma</a:t>
            </a:r>
            <a:r>
              <a:rPr lang="en-US" sz="2400" dirty="0"/>
              <a:t> </a:t>
            </a:r>
            <a:r>
              <a:rPr lang="en-US" sz="2400" dirty="0" err="1"/>
              <a:t>ishlar</a:t>
            </a:r>
            <a:r>
              <a:rPr lang="en-US" sz="2400" dirty="0"/>
              <a:t> </a:t>
            </a:r>
            <a:r>
              <a:rPr lang="en-US" sz="2400" dirty="0" err="1"/>
              <a:t>lozim</a:t>
            </a:r>
            <a:r>
              <a:rPr lang="en-US" sz="2400" dirty="0"/>
              <a:t> b</a:t>
            </a:r>
            <a:r>
              <a:rPr lang="ru-RU" sz="2400" dirty="0"/>
              <a:t>о</a:t>
            </a:r>
            <a:r>
              <a:rPr lang="en-US" sz="2400" dirty="0"/>
              <a:t>‘</a:t>
            </a:r>
            <a:r>
              <a:rPr lang="en-US" sz="2400" dirty="0" err="1"/>
              <a:t>lgan</a:t>
            </a:r>
            <a:r>
              <a:rPr lang="en-US" sz="2400" dirty="0"/>
              <a:t> </a:t>
            </a:r>
            <a:r>
              <a:rPr lang="en-US" sz="2400" dirty="0" err="1"/>
              <a:t>jixozlarni</a:t>
            </a:r>
            <a:r>
              <a:rPr lang="en-US" sz="2400" dirty="0"/>
              <a:t> </a:t>
            </a:r>
            <a:r>
              <a:rPr lang="en-US" sz="2400" dirty="0" err="1"/>
              <a:t>va</a:t>
            </a:r>
            <a:r>
              <a:rPr lang="en-US" sz="2400" dirty="0"/>
              <a:t> </a:t>
            </a:r>
            <a:r>
              <a:rPr lang="en-US" sz="2400" dirty="0" err="1"/>
              <a:t>konstruksiyalarni</a:t>
            </a:r>
            <a:r>
              <a:rPr lang="en-US" sz="2400" dirty="0"/>
              <a:t> </a:t>
            </a:r>
            <a:r>
              <a:rPr lang="en-US" sz="2400" dirty="0" err="1"/>
              <a:t>fudament</a:t>
            </a:r>
            <a:r>
              <a:rPr lang="en-US" sz="2400" dirty="0"/>
              <a:t>, </a:t>
            </a:r>
            <a:r>
              <a:rPr lang="en-US" sz="2400" dirty="0" err="1"/>
              <a:t>yer</a:t>
            </a:r>
            <a:r>
              <a:rPr lang="en-US" sz="2400" dirty="0"/>
              <a:t> </a:t>
            </a:r>
            <a:r>
              <a:rPr lang="en-US" sz="2400" dirty="0" err="1"/>
              <a:t>osti</a:t>
            </a:r>
            <a:r>
              <a:rPr lang="en-US" sz="2400" dirty="0"/>
              <a:t> </a:t>
            </a:r>
            <a:r>
              <a:rPr lang="en-US" sz="2400" dirty="0" err="1"/>
              <a:t>qurilmalari</a:t>
            </a:r>
            <a:r>
              <a:rPr lang="en-US" sz="2400" dirty="0"/>
              <a:t> </a:t>
            </a:r>
            <a:r>
              <a:rPr lang="en-US" sz="2400" dirty="0" err="1"/>
              <a:t>binoni</a:t>
            </a:r>
            <a:r>
              <a:rPr lang="en-US" sz="2400" dirty="0"/>
              <a:t> </a:t>
            </a:r>
            <a:r>
              <a:rPr lang="en-US" sz="2400" dirty="0" err="1"/>
              <a:t>karkasini</a:t>
            </a:r>
            <a:r>
              <a:rPr lang="en-US" sz="2400" dirty="0"/>
              <a:t>  k</a:t>
            </a:r>
            <a:r>
              <a:rPr lang="ru-RU" sz="2400" dirty="0"/>
              <a:t>о</a:t>
            </a:r>
            <a:r>
              <a:rPr lang="en-US" sz="2400" dirty="0"/>
              <a:t>‘</a:t>
            </a:r>
            <a:r>
              <a:rPr lang="en-US" sz="2400" dirty="0" err="1"/>
              <a:t>tarilguncha</a:t>
            </a:r>
            <a:r>
              <a:rPr lang="en-US" sz="2400" dirty="0"/>
              <a:t> </a:t>
            </a:r>
            <a:r>
              <a:rPr lang="en-US" sz="2400" dirty="0" err="1"/>
              <a:t>amalga</a:t>
            </a:r>
            <a:r>
              <a:rPr lang="en-US" sz="2400" dirty="0"/>
              <a:t> </a:t>
            </a:r>
            <a:r>
              <a:rPr lang="en-US" sz="2400" dirty="0" err="1"/>
              <a:t>oshiriladi</a:t>
            </a:r>
            <a:r>
              <a:rPr lang="en-US" sz="2400" dirty="0"/>
              <a:t>. </a:t>
            </a:r>
            <a:r>
              <a:rPr lang="en-US" sz="2400" dirty="0" err="1"/>
              <a:t>Keyin</a:t>
            </a:r>
            <a:r>
              <a:rPr lang="en-US" sz="2400" dirty="0"/>
              <a:t> </a:t>
            </a:r>
            <a:r>
              <a:rPr lang="en-US" sz="2400" dirty="0" err="1"/>
              <a:t>esa</a:t>
            </a:r>
            <a:r>
              <a:rPr lang="en-US" sz="2400" dirty="0"/>
              <a:t> </a:t>
            </a:r>
            <a:r>
              <a:rPr lang="en-US" sz="2400" dirty="0" err="1"/>
              <a:t>uni</a:t>
            </a:r>
            <a:r>
              <a:rPr lang="en-US" sz="2400" dirty="0"/>
              <a:t> </a:t>
            </a:r>
            <a:r>
              <a:rPr lang="en-US" sz="2400" dirty="0" err="1"/>
              <a:t>konstruksiyalari</a:t>
            </a:r>
            <a:r>
              <a:rPr lang="en-US" sz="2400" dirty="0"/>
              <a:t> </a:t>
            </a:r>
            <a:r>
              <a:rPr lang="en-US" sz="2400" dirty="0" err="1"/>
              <a:t>va</a:t>
            </a:r>
            <a:r>
              <a:rPr lang="en-US" sz="2400" dirty="0"/>
              <a:t> </a:t>
            </a:r>
            <a:r>
              <a:rPr lang="en-US" sz="2400" dirty="0" err="1"/>
              <a:t>jixozlar</a:t>
            </a:r>
            <a:r>
              <a:rPr lang="en-US" sz="2400" dirty="0"/>
              <a:t> </a:t>
            </a:r>
            <a:r>
              <a:rPr lang="en-US" sz="2400" dirty="0" err="1"/>
              <a:t>montaj</a:t>
            </a:r>
            <a:r>
              <a:rPr lang="en-US" sz="2400" dirty="0"/>
              <a:t> </a:t>
            </a:r>
            <a:r>
              <a:rPr lang="en-US" sz="2400" dirty="0" err="1"/>
              <a:t>qilinadi</a:t>
            </a:r>
            <a:r>
              <a:rPr lang="en-US" sz="2400" dirty="0"/>
              <a:t>.</a:t>
            </a:r>
            <a:r>
              <a:rPr lang="ru-RU" sz="2400" dirty="0"/>
              <a:t/>
            </a:r>
            <a:br>
              <a:rPr lang="ru-RU" sz="2400" dirty="0"/>
            </a:br>
            <a:r>
              <a:rPr lang="en-US" sz="2400" i="1" dirty="0" err="1"/>
              <a:t>Yopiq</a:t>
            </a:r>
            <a:r>
              <a:rPr lang="en-US" sz="2400" i="1" dirty="0"/>
              <a:t> </a:t>
            </a:r>
            <a:r>
              <a:rPr lang="en-US" sz="2400" i="1" dirty="0" err="1"/>
              <a:t>usul</a:t>
            </a:r>
            <a:r>
              <a:rPr lang="en-US" sz="2400" dirty="0"/>
              <a:t> </a:t>
            </a:r>
            <a:r>
              <a:rPr lang="en-US" sz="2400" dirty="0" err="1"/>
              <a:t>esa</a:t>
            </a:r>
            <a:r>
              <a:rPr lang="en-US" sz="2400" dirty="0"/>
              <a:t>. </a:t>
            </a:r>
            <a:r>
              <a:rPr lang="en-US" sz="2400" dirty="0" err="1"/>
              <a:t>ikki</a:t>
            </a:r>
            <a:r>
              <a:rPr lang="en-US" sz="2400" dirty="0"/>
              <a:t> </a:t>
            </a:r>
            <a:r>
              <a:rPr lang="en-US" sz="2400" dirty="0" err="1"/>
              <a:t>etapda</a:t>
            </a:r>
            <a:r>
              <a:rPr lang="en-US" sz="2400" dirty="0"/>
              <a:t> </a:t>
            </a:r>
            <a:r>
              <a:rPr lang="en-US" sz="2400" dirty="0" err="1"/>
              <a:t>amalga</a:t>
            </a:r>
            <a:r>
              <a:rPr lang="en-US" sz="2400" dirty="0"/>
              <a:t> </a:t>
            </a:r>
            <a:r>
              <a:rPr lang="en-US" sz="2400" dirty="0" err="1"/>
              <a:t>oshiriladi</a:t>
            </a:r>
            <a:r>
              <a:rPr lang="en-US" sz="2400" dirty="0"/>
              <a:t>: </a:t>
            </a:r>
            <a:r>
              <a:rPr lang="en-US" sz="2400" dirty="0" err="1"/>
              <a:t>birinchidan</a:t>
            </a:r>
            <a:r>
              <a:rPr lang="en-US" sz="2400" dirty="0"/>
              <a:t> </a:t>
            </a:r>
            <a:r>
              <a:rPr lang="en-US" sz="2400" dirty="0" err="1"/>
              <a:t>binoni</a:t>
            </a:r>
            <a:r>
              <a:rPr lang="en-US" sz="2400" dirty="0"/>
              <a:t> </a:t>
            </a:r>
            <a:r>
              <a:rPr lang="en-US" sz="2400" dirty="0" err="1"/>
              <a:t>karkasini</a:t>
            </a:r>
            <a:r>
              <a:rPr lang="en-US" sz="2400" dirty="0"/>
              <a:t> </a:t>
            </a:r>
            <a:r>
              <a:rPr lang="en-US" sz="2400" dirty="0" err="1"/>
              <a:t>montaj</a:t>
            </a:r>
            <a:r>
              <a:rPr lang="en-US" sz="2400" dirty="0"/>
              <a:t> </a:t>
            </a:r>
            <a:r>
              <a:rPr lang="en-US" sz="2400" dirty="0" err="1"/>
              <a:t>qilish</a:t>
            </a:r>
            <a:r>
              <a:rPr lang="en-US" sz="2400" dirty="0"/>
              <a:t> </a:t>
            </a:r>
            <a:r>
              <a:rPr lang="en-US" sz="2400" dirty="0" err="1"/>
              <a:t>uchun</a:t>
            </a:r>
            <a:r>
              <a:rPr lang="en-US" sz="2400" dirty="0"/>
              <a:t> </a:t>
            </a:r>
            <a:r>
              <a:rPr lang="en-US" sz="2400" dirty="0" err="1"/>
              <a:t>yer</a:t>
            </a:r>
            <a:r>
              <a:rPr lang="en-US" sz="2400" dirty="0"/>
              <a:t> </a:t>
            </a:r>
            <a:r>
              <a:rPr lang="en-US" sz="2400" dirty="0" err="1"/>
              <a:t>va</a:t>
            </a:r>
            <a:r>
              <a:rPr lang="en-US" sz="2400" dirty="0"/>
              <a:t> </a:t>
            </a:r>
            <a:r>
              <a:rPr lang="en-US" sz="2400" dirty="0" err="1"/>
              <a:t>beton</a:t>
            </a:r>
            <a:r>
              <a:rPr lang="en-US" sz="2400" dirty="0"/>
              <a:t> </a:t>
            </a:r>
            <a:r>
              <a:rPr lang="en-US" sz="2400" dirty="0" err="1"/>
              <a:t>ishlari</a:t>
            </a:r>
            <a:r>
              <a:rPr lang="en-US" sz="2400" dirty="0"/>
              <a:t>, </a:t>
            </a:r>
            <a:r>
              <a:rPr lang="en-US" sz="2400" dirty="0" err="1"/>
              <a:t>ikkinchidan</a:t>
            </a:r>
            <a:r>
              <a:rPr lang="en-US" sz="2400" dirty="0"/>
              <a:t> </a:t>
            </a:r>
            <a:r>
              <a:rPr lang="en-US" sz="2400" dirty="0" err="1"/>
              <a:t>yopiq</a:t>
            </a:r>
            <a:r>
              <a:rPr lang="en-US" sz="2400" dirty="0"/>
              <a:t> </a:t>
            </a:r>
            <a:r>
              <a:rPr lang="en-US" sz="2400" dirty="0" err="1"/>
              <a:t>binoda</a:t>
            </a:r>
            <a:r>
              <a:rPr lang="en-US" sz="2400" dirty="0"/>
              <a:t> </a:t>
            </a:r>
            <a:r>
              <a:rPr lang="en-US" sz="2400" dirty="0" err="1"/>
              <a:t>texnologik</a:t>
            </a:r>
            <a:r>
              <a:rPr lang="en-US" sz="2400" dirty="0"/>
              <a:t> </a:t>
            </a:r>
            <a:r>
              <a:rPr lang="en-US" sz="2400" dirty="0" err="1"/>
              <a:t>jixozlar</a:t>
            </a:r>
            <a:r>
              <a:rPr lang="en-US" sz="2400" dirty="0"/>
              <a:t> </a:t>
            </a:r>
            <a:r>
              <a:rPr lang="en-US" sz="2400" dirty="0" err="1"/>
              <a:t>uchun</a:t>
            </a:r>
            <a:r>
              <a:rPr lang="en-US" sz="2400" dirty="0"/>
              <a:t> fundament-</a:t>
            </a:r>
            <a:r>
              <a:rPr lang="en-US" sz="2400" dirty="0" err="1"/>
              <a:t>beton</a:t>
            </a:r>
            <a:r>
              <a:rPr lang="en-US" sz="2400" dirty="0"/>
              <a:t> </a:t>
            </a:r>
            <a:r>
              <a:rPr lang="en-US" sz="2400" dirty="0" err="1"/>
              <a:t>ishlari</a:t>
            </a:r>
            <a:r>
              <a:rPr lang="en-US" sz="2400" dirty="0"/>
              <a:t> </a:t>
            </a:r>
            <a:r>
              <a:rPr lang="en-US" sz="2400" dirty="0" err="1"/>
              <a:t>bajariladi</a:t>
            </a:r>
            <a:r>
              <a:rPr lang="en-US" sz="2400" dirty="0"/>
              <a:t>, s</a:t>
            </a:r>
            <a:r>
              <a:rPr lang="ru-RU" sz="2400" dirty="0"/>
              <a:t>о</a:t>
            </a:r>
            <a:r>
              <a:rPr lang="en-US" sz="2400" dirty="0"/>
              <a:t>‘</a:t>
            </a:r>
            <a:r>
              <a:rPr lang="en-US" sz="2400" dirty="0" err="1"/>
              <a:t>ngra</a:t>
            </a:r>
            <a:r>
              <a:rPr lang="en-US" sz="2400" dirty="0"/>
              <a:t> </a:t>
            </a:r>
            <a:r>
              <a:rPr lang="en-US" sz="2400" dirty="0" err="1"/>
              <a:t>jixozlar</a:t>
            </a:r>
            <a:r>
              <a:rPr lang="en-US" sz="2400" dirty="0"/>
              <a:t> </a:t>
            </a:r>
            <a:r>
              <a:rPr lang="en-US" sz="2400" dirty="0" err="1"/>
              <a:t>joylashtiriladi</a:t>
            </a:r>
            <a:r>
              <a:rPr lang="en-US" sz="2400" dirty="0"/>
              <a:t>.</a:t>
            </a:r>
            <a:r>
              <a:rPr lang="ru-RU" sz="2400" dirty="0"/>
              <a:t/>
            </a:r>
            <a:br>
              <a:rPr lang="ru-RU" sz="2400" dirty="0"/>
            </a:br>
            <a:r>
              <a:rPr lang="en-US" sz="2400" i="1" dirty="0" err="1"/>
              <a:t>Aralash</a:t>
            </a:r>
            <a:r>
              <a:rPr lang="en-US" sz="2400" i="1" dirty="0"/>
              <a:t> </a:t>
            </a:r>
            <a:r>
              <a:rPr lang="en-US" sz="2400" i="1" dirty="0" err="1"/>
              <a:t>usul</a:t>
            </a:r>
            <a:r>
              <a:rPr lang="en-US" sz="2400" dirty="0"/>
              <a:t> </a:t>
            </a:r>
            <a:r>
              <a:rPr lang="en-US" sz="2400" dirty="0" err="1"/>
              <a:t>esa</a:t>
            </a:r>
            <a:r>
              <a:rPr lang="en-US" sz="2400" dirty="0"/>
              <a:t> </a:t>
            </a:r>
            <a:r>
              <a:rPr lang="en-US" sz="2400" dirty="0" err="1"/>
              <a:t>jixozlar</a:t>
            </a:r>
            <a:r>
              <a:rPr lang="en-US" sz="2400" dirty="0"/>
              <a:t> </a:t>
            </a:r>
            <a:r>
              <a:rPr lang="en-US" sz="2400" dirty="0" err="1"/>
              <a:t>fundamenti</a:t>
            </a:r>
            <a:r>
              <a:rPr lang="en-US" sz="2400" dirty="0"/>
              <a:t> </a:t>
            </a:r>
            <a:r>
              <a:rPr lang="en-US" sz="2400" dirty="0" err="1"/>
              <a:t>proleti</a:t>
            </a:r>
            <a:r>
              <a:rPr lang="en-US" sz="2400" dirty="0"/>
              <a:t>  </a:t>
            </a:r>
            <a:r>
              <a:rPr lang="en-US" sz="2400" dirty="0" err="1"/>
              <a:t>farqli</a:t>
            </a:r>
            <a:r>
              <a:rPr lang="en-US" sz="2400" dirty="0"/>
              <a:t> b</a:t>
            </a:r>
            <a:r>
              <a:rPr lang="ru-RU" sz="2400" dirty="0"/>
              <a:t>о</a:t>
            </a:r>
            <a:r>
              <a:rPr lang="en-US" sz="2400" dirty="0"/>
              <a:t>‘</a:t>
            </a:r>
            <a:r>
              <a:rPr lang="en-US" sz="2400" dirty="0" err="1"/>
              <a:t>lgan</a:t>
            </a:r>
            <a:r>
              <a:rPr lang="en-US" sz="2400" dirty="0"/>
              <a:t> </a:t>
            </a:r>
            <a:r>
              <a:rPr lang="en-US" sz="2400" dirty="0" err="1"/>
              <a:t>sexlarda</a:t>
            </a:r>
            <a:r>
              <a:rPr lang="en-US" sz="2400" dirty="0"/>
              <a:t> </a:t>
            </a:r>
            <a:r>
              <a:rPr lang="en-US" sz="2400" dirty="0" err="1"/>
              <a:t>amalga</a:t>
            </a:r>
            <a:r>
              <a:rPr lang="en-US" sz="2400" dirty="0"/>
              <a:t> </a:t>
            </a:r>
            <a:r>
              <a:rPr lang="en-US" sz="2400" dirty="0" err="1"/>
              <a:t>oshiriladi</a:t>
            </a:r>
            <a:r>
              <a:rPr lang="en-US" sz="2400" dirty="0"/>
              <a:t>. </a:t>
            </a:r>
            <a:r>
              <a:rPr lang="ru-RU" sz="2400" dirty="0"/>
              <a:t/>
            </a:r>
            <a:br>
              <a:rPr lang="ru-RU" sz="2400" dirty="0"/>
            </a:br>
            <a:endParaRPr lang="ru-RU" sz="2400" dirty="0"/>
          </a:p>
        </p:txBody>
      </p:sp>
    </p:spTree>
    <p:extLst>
      <p:ext uri="{BB962C8B-B14F-4D97-AF65-F5344CB8AC3E}">
        <p14:creationId xmlns:p14="http://schemas.microsoft.com/office/powerpoint/2010/main" xmlns="" val="1159557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958" y="112706"/>
            <a:ext cx="4182256" cy="5177083"/>
          </a:xfrm>
        </p:spPr>
        <p:txBody>
          <a:bodyPr>
            <a:noAutofit/>
          </a:bodyPr>
          <a:lstStyle/>
          <a:p>
            <a:r>
              <a:rPr lang="en-US" sz="2400" dirty="0" err="1"/>
              <a:t>Montaj</a:t>
            </a:r>
            <a:r>
              <a:rPr lang="en-US" sz="2400" dirty="0"/>
              <a:t> </a:t>
            </a:r>
            <a:r>
              <a:rPr lang="en-US" sz="2400" dirty="0" err="1"/>
              <a:t>bloklarini</a:t>
            </a:r>
            <a:r>
              <a:rPr lang="en-US" sz="2400" dirty="0"/>
              <a:t> </a:t>
            </a:r>
            <a:r>
              <a:rPr lang="en-US" sz="2400" dirty="0" err="1"/>
              <a:t>tayyorlash</a:t>
            </a:r>
            <a:r>
              <a:rPr lang="en-US" sz="2400" dirty="0"/>
              <a:t> </a:t>
            </a:r>
            <a:r>
              <a:rPr lang="en-US" sz="2400" dirty="0" err="1"/>
              <a:t>yoki</a:t>
            </a:r>
            <a:r>
              <a:rPr lang="en-US" sz="2400" dirty="0"/>
              <a:t> </a:t>
            </a:r>
            <a:r>
              <a:rPr lang="en-US" sz="2400" dirty="0" err="1"/>
              <a:t>jixozlarni</a:t>
            </a:r>
            <a:r>
              <a:rPr lang="en-US" sz="2400" dirty="0"/>
              <a:t> </a:t>
            </a:r>
            <a:r>
              <a:rPr lang="en-US" sz="2400" dirty="0" err="1"/>
              <a:t>yiriklashtirishda</a:t>
            </a:r>
            <a:r>
              <a:rPr lang="en-US" sz="2400" dirty="0"/>
              <a:t> </a:t>
            </a:r>
            <a:r>
              <a:rPr lang="en-US" sz="2400" dirty="0" err="1"/>
              <a:t>uzelli</a:t>
            </a:r>
            <a:r>
              <a:rPr lang="en-US" sz="2400" dirty="0"/>
              <a:t> </a:t>
            </a:r>
            <a:r>
              <a:rPr lang="en-US" sz="2400" dirty="0" err="1"/>
              <a:t>va</a:t>
            </a:r>
            <a:r>
              <a:rPr lang="en-US" sz="2400" dirty="0"/>
              <a:t> </a:t>
            </a:r>
            <a:r>
              <a:rPr lang="en-US" sz="2400" dirty="0" err="1"/>
              <a:t>umumiy</a:t>
            </a:r>
            <a:r>
              <a:rPr lang="en-US" sz="2400" dirty="0"/>
              <a:t> </a:t>
            </a:r>
            <a:r>
              <a:rPr lang="en-US" sz="2400" dirty="0" err="1"/>
              <a:t>yig‘ish</a:t>
            </a:r>
            <a:r>
              <a:rPr lang="en-US" sz="2400" dirty="0"/>
              <a:t> </a:t>
            </a:r>
            <a:r>
              <a:rPr lang="en-US" sz="2400" dirty="0" err="1"/>
              <a:t>ishlarini</a:t>
            </a:r>
            <a:r>
              <a:rPr lang="en-US" sz="2400" dirty="0"/>
              <a:t> </a:t>
            </a:r>
            <a:r>
              <a:rPr lang="en-US" sz="2400" dirty="0" err="1"/>
              <a:t>bajaradilar</a:t>
            </a:r>
            <a:r>
              <a:rPr lang="en-US" sz="2400" dirty="0"/>
              <a:t>. </a:t>
            </a:r>
            <a:r>
              <a:rPr lang="en-US" sz="2400" dirty="0" err="1"/>
              <a:t>Umumiy</a:t>
            </a:r>
            <a:r>
              <a:rPr lang="en-US" sz="2400" dirty="0"/>
              <a:t> </a:t>
            </a:r>
            <a:r>
              <a:rPr lang="en-US" sz="2400" dirty="0" err="1"/>
              <a:t>yig‘ish</a:t>
            </a:r>
            <a:r>
              <a:rPr lang="en-US" sz="2400" dirty="0"/>
              <a:t>- </a:t>
            </a:r>
            <a:r>
              <a:rPr lang="en-US" sz="2400" dirty="0" err="1"/>
              <a:t>yig‘ish</a:t>
            </a:r>
            <a:r>
              <a:rPr lang="en-US" sz="2400" dirty="0"/>
              <a:t>, </a:t>
            </a:r>
            <a:r>
              <a:rPr lang="en-US" sz="2400" dirty="0" err="1"/>
              <a:t>montaj</a:t>
            </a:r>
            <a:r>
              <a:rPr lang="en-US" sz="2400" dirty="0"/>
              <a:t> </a:t>
            </a:r>
            <a:r>
              <a:rPr lang="en-US" sz="2400" dirty="0" err="1"/>
              <a:t>bloki</a:t>
            </a:r>
            <a:r>
              <a:rPr lang="en-US" sz="2400" dirty="0"/>
              <a:t> </a:t>
            </a:r>
            <a:r>
              <a:rPr lang="en-US" sz="2400" dirty="0" err="1"/>
              <a:t>birligi</a:t>
            </a:r>
            <a:r>
              <a:rPr lang="en-US" sz="2400" dirty="0"/>
              <a:t> </a:t>
            </a:r>
            <a:r>
              <a:rPr lang="en-US" sz="2400" dirty="0" err="1"/>
              <a:t>xisoblanadi</a:t>
            </a:r>
            <a:r>
              <a:rPr lang="en-US" sz="2400" dirty="0"/>
              <a:t> </a:t>
            </a:r>
            <a:r>
              <a:rPr lang="en-US" sz="2400" dirty="0" smtClean="0"/>
              <a:t>(</a:t>
            </a:r>
            <a:r>
              <a:rPr lang="uz-Latn-UZ" sz="2400" dirty="0" smtClean="0"/>
              <a:t>1-</a:t>
            </a:r>
            <a:r>
              <a:rPr lang="en-US" sz="2400" dirty="0" err="1" smtClean="0"/>
              <a:t>rasm</a:t>
            </a:r>
            <a:r>
              <a:rPr lang="en-US" sz="2400" dirty="0" smtClean="0"/>
              <a:t>). </a:t>
            </a:r>
            <a:r>
              <a:rPr lang="en-US" sz="2400" dirty="0" err="1"/>
              <a:t>Buyumni</a:t>
            </a:r>
            <a:r>
              <a:rPr lang="en-US" sz="2400" dirty="0"/>
              <a:t> </a:t>
            </a:r>
            <a:r>
              <a:rPr lang="en-US" sz="2400" dirty="0" err="1"/>
              <a:t>yig‘ish</a:t>
            </a:r>
            <a:r>
              <a:rPr lang="en-US" sz="2400" dirty="0"/>
              <a:t> </a:t>
            </a:r>
            <a:r>
              <a:rPr lang="en-US" sz="2400" dirty="0" err="1"/>
              <a:t>elementi</a:t>
            </a:r>
            <a:r>
              <a:rPr lang="en-US" sz="2400" dirty="0"/>
              <a:t> </a:t>
            </a:r>
            <a:r>
              <a:rPr lang="en-US" sz="2400" dirty="0" err="1"/>
              <a:t>bazaviy</a:t>
            </a:r>
            <a:r>
              <a:rPr lang="en-US" sz="2400" dirty="0"/>
              <a:t> </a:t>
            </a:r>
            <a:r>
              <a:rPr lang="en-US" sz="2400" dirty="0" err="1"/>
              <a:t>deyiladi</a:t>
            </a:r>
            <a:r>
              <a:rPr lang="en-US" sz="2400" dirty="0"/>
              <a:t>. </a:t>
            </a:r>
            <a:r>
              <a:rPr lang="en-US" sz="2400" dirty="0" err="1"/>
              <a:t>Umumiy</a:t>
            </a:r>
            <a:r>
              <a:rPr lang="en-US" sz="2400" dirty="0"/>
              <a:t> </a:t>
            </a:r>
            <a:r>
              <a:rPr lang="en-US" sz="2400" dirty="0" err="1"/>
              <a:t>yig‘ishni</a:t>
            </a:r>
            <a:r>
              <a:rPr lang="en-US" sz="2400" dirty="0"/>
              <a:t> </a:t>
            </a:r>
            <a:r>
              <a:rPr lang="en-US" sz="2400" dirty="0" err="1"/>
              <a:t>sxemada</a:t>
            </a:r>
            <a:r>
              <a:rPr lang="en-US" sz="2400" dirty="0"/>
              <a:t> t</a:t>
            </a:r>
            <a:r>
              <a:rPr lang="ru-RU" sz="2400" dirty="0"/>
              <a:t>о</a:t>
            </a:r>
            <a:r>
              <a:rPr lang="en-US" sz="2400" dirty="0"/>
              <a:t>‘</a:t>
            </a:r>
            <a:r>
              <a:rPr lang="en-US" sz="2400" dirty="0" err="1"/>
              <a:t>g‘ri</a:t>
            </a:r>
            <a:r>
              <a:rPr lang="en-US" sz="2400" dirty="0"/>
              <a:t> </a:t>
            </a:r>
            <a:r>
              <a:rPr lang="en-US" sz="2400" dirty="0" err="1"/>
              <a:t>chiziq</a:t>
            </a:r>
            <a:r>
              <a:rPr lang="en-US" sz="2400" dirty="0"/>
              <a:t> </a:t>
            </a:r>
            <a:r>
              <a:rPr lang="en-US" sz="2400" dirty="0" err="1"/>
              <a:t>bilan</a:t>
            </a:r>
            <a:r>
              <a:rPr lang="en-US" sz="2400" dirty="0"/>
              <a:t> </a:t>
            </a:r>
            <a:r>
              <a:rPr lang="en-US" sz="2400" dirty="0" err="1"/>
              <a:t>ifodalanadi</a:t>
            </a:r>
            <a:r>
              <a:rPr lang="en-US" sz="2400" dirty="0"/>
              <a:t>. </a:t>
            </a:r>
            <a:r>
              <a:rPr lang="en-US" sz="2400" dirty="0" err="1"/>
              <a:t>Uni</a:t>
            </a:r>
            <a:r>
              <a:rPr lang="en-US" sz="2400" dirty="0"/>
              <a:t> </a:t>
            </a:r>
            <a:r>
              <a:rPr lang="en-US" sz="2400" dirty="0" err="1"/>
              <a:t>bazaviydan</a:t>
            </a:r>
            <a:r>
              <a:rPr lang="en-US" sz="2400" dirty="0"/>
              <a:t>  </a:t>
            </a:r>
            <a:r>
              <a:rPr lang="en-US" sz="2400" dirty="0" err="1"/>
              <a:t>yig‘ilgan</a:t>
            </a:r>
            <a:r>
              <a:rPr lang="en-US" sz="2400" dirty="0"/>
              <a:t> </a:t>
            </a:r>
            <a:r>
              <a:rPr lang="en-US" sz="2400" dirty="0" err="1"/>
              <a:t>obyektgacha</a:t>
            </a:r>
            <a:r>
              <a:rPr lang="en-US" sz="2400" dirty="0"/>
              <a:t> </a:t>
            </a:r>
            <a:r>
              <a:rPr lang="ru-RU" sz="2400" dirty="0"/>
              <a:t>о</a:t>
            </a:r>
            <a:r>
              <a:rPr lang="en-US" sz="2400" dirty="0"/>
              <a:t>‘</a:t>
            </a:r>
            <a:r>
              <a:rPr lang="en-US" sz="2400" dirty="0" err="1"/>
              <a:t>tkaziladi</a:t>
            </a:r>
            <a:r>
              <a:rPr lang="en-US" sz="2400" dirty="0"/>
              <a:t>. </a:t>
            </a:r>
            <a:r>
              <a:rPr lang="en-US" sz="2400" dirty="0" err="1"/>
              <a:t>Bunda</a:t>
            </a:r>
            <a:r>
              <a:rPr lang="en-US" sz="2400" dirty="0"/>
              <a:t> </a:t>
            </a:r>
            <a:r>
              <a:rPr lang="en-US" sz="2400" dirty="0" err="1"/>
              <a:t>yuqorida</a:t>
            </a:r>
            <a:r>
              <a:rPr lang="en-US" sz="2400" dirty="0"/>
              <a:t> </a:t>
            </a:r>
            <a:r>
              <a:rPr lang="en-US" sz="2400" dirty="0" err="1"/>
              <a:t>buyumga</a:t>
            </a:r>
            <a:r>
              <a:rPr lang="en-US" sz="2400" dirty="0"/>
              <a:t> </a:t>
            </a:r>
            <a:r>
              <a:rPr lang="en-US" sz="2400" dirty="0" err="1"/>
              <a:t>qrashli</a:t>
            </a:r>
            <a:r>
              <a:rPr lang="en-US" sz="2400" dirty="0"/>
              <a:t> </a:t>
            </a:r>
            <a:r>
              <a:rPr lang="en-US" sz="2400" dirty="0" err="1"/>
              <a:t>detallarni</a:t>
            </a:r>
            <a:r>
              <a:rPr lang="en-US" sz="2400" dirty="0"/>
              <a:t> </a:t>
            </a:r>
            <a:r>
              <a:rPr lang="en-US" sz="2400" dirty="0" err="1"/>
              <a:t>shartli</a:t>
            </a:r>
            <a:r>
              <a:rPr lang="en-US" sz="2400" dirty="0"/>
              <a:t> </a:t>
            </a:r>
            <a:r>
              <a:rPr lang="en-US" sz="2400" dirty="0" err="1"/>
              <a:t>belgilari</a:t>
            </a:r>
            <a:r>
              <a:rPr lang="en-US" sz="2400" dirty="0"/>
              <a:t>, a </a:t>
            </a:r>
            <a:r>
              <a:rPr lang="en-US" sz="2400" dirty="0" err="1"/>
              <a:t>pastda</a:t>
            </a:r>
            <a:r>
              <a:rPr lang="en-US" sz="2400" dirty="0"/>
              <a:t> </a:t>
            </a:r>
            <a:r>
              <a:rPr lang="en-US" sz="2400" dirty="0" err="1"/>
              <a:t>esa</a:t>
            </a:r>
            <a:r>
              <a:rPr lang="en-US" sz="2400" dirty="0"/>
              <a:t> </a:t>
            </a:r>
            <a:r>
              <a:rPr lang="en-US" sz="2400" dirty="0" err="1"/>
              <a:t>bevosita</a:t>
            </a:r>
            <a:r>
              <a:rPr lang="en-US" sz="2400" dirty="0"/>
              <a:t> </a:t>
            </a:r>
            <a:r>
              <a:rPr lang="en-US" sz="2400" dirty="0" err="1"/>
              <a:t>buyumga</a:t>
            </a:r>
            <a:r>
              <a:rPr lang="en-US" sz="2400" dirty="0"/>
              <a:t> </a:t>
            </a:r>
            <a:r>
              <a:rPr lang="en-US" sz="2400" dirty="0" err="1"/>
              <a:t>kiruvchi</a:t>
            </a:r>
            <a:r>
              <a:rPr lang="en-US" sz="2400" dirty="0"/>
              <a:t> </a:t>
            </a:r>
            <a:r>
              <a:rPr lang="en-US" sz="2400" dirty="0" err="1"/>
              <a:t>qismlar</a:t>
            </a:r>
            <a:r>
              <a:rPr lang="en-US" sz="2400" dirty="0"/>
              <a:t> </a:t>
            </a:r>
            <a:r>
              <a:rPr lang="en-US" sz="2400" dirty="0" err="1"/>
              <a:t>keltiriladi</a:t>
            </a:r>
            <a:r>
              <a:rPr lang="ru-RU" sz="2400" dirty="0"/>
              <a:t/>
            </a:r>
            <a:br>
              <a:rPr lang="ru-RU" sz="2400" dirty="0"/>
            </a:br>
            <a:endParaRPr lang="ru-RU" sz="2400" dirty="0"/>
          </a:p>
        </p:txBody>
      </p:sp>
      <p:pic>
        <p:nvPicPr>
          <p:cNvPr id="4" name="Content Placeholder 3"/>
          <p:cNvPicPr>
            <a:picLocks noGrp="1" noChangeAspect="1"/>
          </p:cNvPicPr>
          <p:nvPr>
            <p:ph idx="1"/>
          </p:nvPr>
        </p:nvPicPr>
        <p:blipFill>
          <a:blip r:embed="rId2"/>
          <a:stretch>
            <a:fillRect/>
          </a:stretch>
        </p:blipFill>
        <p:spPr>
          <a:xfrm>
            <a:off x="6619927" y="624109"/>
            <a:ext cx="5052501" cy="4665680"/>
          </a:xfrm>
          <a:prstGeom prst="rect">
            <a:avLst/>
          </a:prstGeom>
        </p:spPr>
      </p:pic>
      <p:sp>
        <p:nvSpPr>
          <p:cNvPr id="5" name="Rectangle 4"/>
          <p:cNvSpPr/>
          <p:nvPr/>
        </p:nvSpPr>
        <p:spPr>
          <a:xfrm>
            <a:off x="5771214" y="4828124"/>
            <a:ext cx="6096000" cy="1133965"/>
          </a:xfrm>
          <a:prstGeom prst="rect">
            <a:avLst/>
          </a:prstGeom>
        </p:spPr>
        <p:txBody>
          <a:bodyPr>
            <a:spAutoFit/>
          </a:bodyPr>
          <a:lstStyle/>
          <a:p>
            <a:pPr indent="540385" algn="ctr">
              <a:lnSpc>
                <a:spcPct val="150000"/>
              </a:lnSpc>
              <a:spcAft>
                <a:spcPts val="0"/>
              </a:spcAft>
            </a:pPr>
            <a:r>
              <a:rPr lang="uz-Latn-UZ" sz="2400" dirty="0" smtClean="0">
                <a:solidFill>
                  <a:srgbClr val="000000"/>
                </a:solidFill>
                <a:latin typeface="+mj-lt"/>
                <a:ea typeface="Times New Roman" panose="02020603050405020304" pitchFamily="18" charset="0"/>
              </a:rPr>
              <a:t>1-rasm.</a:t>
            </a:r>
            <a:r>
              <a:rPr lang="en-US" sz="2400" dirty="0" smtClean="0">
                <a:solidFill>
                  <a:srgbClr val="000000"/>
                </a:solidFill>
                <a:effectLst/>
                <a:latin typeface="+mj-lt"/>
                <a:ea typeface="Times New Roman" panose="02020603050405020304" pitchFamily="18" charset="0"/>
              </a:rPr>
              <a:t> </a:t>
            </a:r>
            <a:r>
              <a:rPr lang="en-US" sz="2400" dirty="0" err="1" smtClean="0">
                <a:solidFill>
                  <a:srgbClr val="000000"/>
                </a:solidFill>
                <a:effectLst/>
                <a:latin typeface="+mj-lt"/>
                <a:ea typeface="Times New Roman" panose="02020603050405020304" pitchFamily="18" charset="0"/>
              </a:rPr>
              <a:t>Buyumni</a:t>
            </a:r>
            <a:r>
              <a:rPr lang="en-US" sz="2400" dirty="0" smtClean="0">
                <a:solidFill>
                  <a:srgbClr val="000000"/>
                </a:solidFill>
                <a:effectLst/>
                <a:latin typeface="+mj-lt"/>
                <a:ea typeface="Times New Roman" panose="02020603050405020304" pitchFamily="18" charset="0"/>
              </a:rPr>
              <a:t> </a:t>
            </a:r>
            <a:r>
              <a:rPr lang="en-US" sz="2400" dirty="0" err="1" smtClean="0">
                <a:solidFill>
                  <a:srgbClr val="000000"/>
                </a:solidFill>
                <a:effectLst/>
                <a:latin typeface="+mj-lt"/>
                <a:ea typeface="Times New Roman" panose="02020603050405020304" pitchFamily="18" charset="0"/>
              </a:rPr>
              <a:t>umumiy</a:t>
            </a:r>
            <a:r>
              <a:rPr lang="en-US" sz="2400" dirty="0" smtClean="0">
                <a:solidFill>
                  <a:srgbClr val="000000"/>
                </a:solidFill>
                <a:effectLst/>
                <a:latin typeface="+mj-lt"/>
                <a:ea typeface="Times New Roman" panose="02020603050405020304" pitchFamily="18" charset="0"/>
              </a:rPr>
              <a:t> </a:t>
            </a:r>
            <a:r>
              <a:rPr lang="en-US" sz="2400" dirty="0" err="1" smtClean="0">
                <a:solidFill>
                  <a:srgbClr val="000000"/>
                </a:solidFill>
                <a:effectLst/>
                <a:latin typeface="+mj-lt"/>
                <a:ea typeface="Times New Roman" panose="02020603050405020304" pitchFamily="18" charset="0"/>
              </a:rPr>
              <a:t>yig‘ishni</a:t>
            </a:r>
            <a:r>
              <a:rPr lang="en-US" sz="2400" dirty="0" smtClean="0">
                <a:solidFill>
                  <a:srgbClr val="000000"/>
                </a:solidFill>
                <a:effectLst/>
                <a:latin typeface="+mj-lt"/>
                <a:ea typeface="Times New Roman" panose="02020603050405020304" pitchFamily="18" charset="0"/>
              </a:rPr>
              <a:t> </a:t>
            </a:r>
            <a:r>
              <a:rPr lang="en-US" sz="2400" dirty="0" err="1" smtClean="0">
                <a:solidFill>
                  <a:srgbClr val="000000"/>
                </a:solidFill>
                <a:effectLst/>
                <a:latin typeface="+mj-lt"/>
                <a:ea typeface="Times New Roman" panose="02020603050405020304" pitchFamily="18" charset="0"/>
              </a:rPr>
              <a:t>texnologik</a:t>
            </a:r>
            <a:r>
              <a:rPr lang="en-US" sz="2400" dirty="0" smtClean="0">
                <a:solidFill>
                  <a:srgbClr val="000000"/>
                </a:solidFill>
                <a:effectLst/>
                <a:latin typeface="+mj-lt"/>
                <a:ea typeface="Times New Roman" panose="02020603050405020304" pitchFamily="18" charset="0"/>
              </a:rPr>
              <a:t> </a:t>
            </a:r>
            <a:r>
              <a:rPr lang="en-US" sz="2400" dirty="0" err="1" smtClean="0">
                <a:solidFill>
                  <a:srgbClr val="000000"/>
                </a:solidFill>
                <a:effectLst/>
                <a:latin typeface="+mj-lt"/>
                <a:ea typeface="Times New Roman" panose="02020603050405020304" pitchFamily="18" charset="0"/>
              </a:rPr>
              <a:t>sxemasi</a:t>
            </a:r>
            <a:endParaRPr lang="ru-RU" sz="2000" dirty="0">
              <a:effectLst/>
              <a:latin typeface="+mj-lt"/>
              <a:ea typeface="Times New Roman" panose="02020603050405020304" pitchFamily="18" charset="0"/>
            </a:endParaRPr>
          </a:p>
        </p:txBody>
      </p:sp>
    </p:spTree>
    <p:extLst>
      <p:ext uri="{BB962C8B-B14F-4D97-AF65-F5344CB8AC3E}">
        <p14:creationId xmlns:p14="http://schemas.microsoft.com/office/powerpoint/2010/main" xmlns="" val="98609961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219</TotalTime>
  <Words>155</Words>
  <Application>Microsoft Office PowerPoint</Application>
  <PresentationFormat>Произвольный</PresentationFormat>
  <Paragraphs>9</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Wisp</vt:lpstr>
      <vt:lpstr>6-Mavzu: To‘qimachilik, paxta tozalash va yengil sanoat korxonalarini mashina-jixozlarini montajini texnologik jarayonlari. </vt:lpstr>
      <vt:lpstr>Reja: 1. Ishlab chiqarishda montaj turlari. 2. Servisda texnologik jarayon va montajni vazifalari. 3. Ishlab chiqarishda montaj ishlarini. </vt:lpstr>
      <vt:lpstr>                     1. Ishlab chiqarishda montaj turlari. Mashina-jixozlarni montaji-ishlab chiqarish jarayonlarini qurishda va ishlab turgan sexlarni qayta jixozlashda muxim bosiqichlardan biridir. Yangi, turli maxsulotni vaqtida ishlab chiqarishda va texnologik jixozlarni ishlashini ta’minlashda montaj katta rol о‘ynaydi.     Montajni ishlab chiqarishdagi tomonlari Jixozlarni montaj qilish vaqtida  bir vaqtda qurilish ishlarini, metallokonstruksiyalarni, quvurlarni, energota’minlashni, nazorat vositalarini, avtomatizatsiya ishlarini, snitar-texnik qurilmalarni, vetilyatsiyalarni joylanadi. Montaj ishlab chiqarishini sо‘nggida joylashtirilgan texnologik qatorlar, moslamalar, butun boshli sanoat komplekslari ekspluatatsiyaga tayyorlab topshiriladi. Montajga mexnat vositasini joylarda maxkamlash, ularni transportirovka qilish, yig‘ish ishlariga esa mexnat vositalarini maxkamlash vash u atrofda mexnat vositalarini transportirovka qilish kiradi. </vt:lpstr>
      <vt:lpstr>    Sanoat о‘zini turliligi Bilan ajralib turadi va doimo yangilanib turadi.     Montajda maxsus kо‘tarish-tashish vositalari, traktorlar, treylerlar, elektrik lebyodkalar, manipulyatorlar, maxsus mexanizxatsiyalashgan va qо‘l asboblarini va nazorat о‘lchash asboblarini kо‘plari keng qо‘llaniladi.     Montajda xar xil usullardan foydalaniladi. Bunda uzoq vaqtda turli texnologik jarayonlar amalga oshiriladi. Asosan montajda: detal, yig‘ish birligi, texnologik jixoz, kompleks, montaj bloki, texnologik qator, texnologik vosita, asbob va boshqa birliklar ishlatiladi va ulardan foydalaniladi. </vt:lpstr>
      <vt:lpstr>            2. Servisda texnologik jarayon va montajni vazifalari Montaj ishlari  uch turli qurilish montaj ishlarini birini tashkil qiladi: qurilish, maxsus qurilish va montaj.   Montaj  (GOST 23887—79)- buyumni, mashinani yoki uni qismlarini ishlatish uchun joylashtirish. Mexanomontaj ishlariga  texnologik, energetik, kо‘tarish-tashish va nostandart jixozlarni, quvurlarni va metallokonstruksiyalarni joylash ishlari kiradi. Jixozlarni montaji – kompleks ishlar bо‘lib, bunda mashina va agregatlarni yig‘ish, ularni loyixada kо‘rsatilgani bо‘yicha ishchi xolatda joylash, yig‘ish, texnologik qatorga birlashtirish, salt xolatda tekshirish, yuklama bilan sinash kabilar kiradi. Montajni texnologik jarayonlari asosiy, tayyorlanuvchi va ishga tushirib rostlovchilarga bо‘linadi.  ( Mashina detallari va kо‘tarish-tashish fanlarii materiallariga murojat qilinsin). Bunda takelaj ishlari muxim rol о‘ynaydi, ya’ni jixozlarni montaj maydonida  gorizontal, vertikal va qiya  xolda transportirovka qilish kiradi.</vt:lpstr>
      <vt:lpstr>Jixozlarni sozlash (rostlash)- bu texnologik jixozlarni ma’lum texnologik jarayonlarni bajarishga tayyorlash bо‘lib, priborlar, nazorat moslamalari, avtomatik sozlash va boshqarish amalga oshiriladi. Bir nechta birlik jixozlarni, quvirlarni, metallokonstruksiyalarni montaj qilish joyi montaj zonasi deyiladi. U montajni amalga oshiradigan ishchini mexnat joyi xisoblanadi. Bu ishlar montaj maydonida amalga oshiriladi. </vt:lpstr>
      <vt:lpstr>                         3. Ishlab chiqarishda montaj ishlarini.  Ma’lum usul va metodlarini qurilish joyidan kelib chiqib tanlanadi. Bunda ochiq, yopiq va aralash usullardan foydalaniladi. Ochiq usulda xamma ishlar lozim bо‘lgan jixozlarni va konstruksiyalarni fudament, yer osti qurilmalari binoni karkasini  kо‘tarilguncha amalga oshiriladi. Keyin esa uni konstruksiyalari va jixozlar montaj qilinadi. Yopiq usul esa. ikki etapda amalga oshiriladi: birinchidan binoni karkasini montaj qilish uchun yer va beton ishlari, ikkinchidan yopiq binoda texnologik jixozlar uchun fundament-beton ishlari bajariladi, sо‘ngra jixozlar joylashtiriladi. Aralash usul esa jixozlar fundamenti proleti  farqli bо‘lgan sexlarda amalga oshiriladi.  </vt:lpstr>
      <vt:lpstr>Montaj bloklarini tayyorlash yoki jixozlarni yiriklashtirishda uzelli va umumiy yig‘ish ishlarini bajaradilar. Umumiy yig‘ish- yig‘ish, montaj bloki birligi xisoblanadi (1-rasm). Buyumni yig‘ish elementi bazaviy deyiladi. Umumiy yig‘ishni sxemada tо‘g‘ri chiziq bilan ifodalanadi. Uni bazaviydan  yig‘ilgan obyektgacha о‘tkaziladi. Bunda yuqorida buyumga qrashli detallarni shartli belgilari, a pastda esa bevosita buyumga kiruvchi qismlar keltiriladi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6-Mavzu: To‘qimachilik, paxta tozalash va yengil sanoat korxonalarini mashina-jixozlarini montajini texnologik jarayonlari.</dc:title>
  <dc:creator>Shaxbozbek</dc:creator>
  <cp:lastModifiedBy>LENOVO</cp:lastModifiedBy>
  <cp:revision>2</cp:revision>
  <dcterms:created xsi:type="dcterms:W3CDTF">2019-10-08T08:25:56Z</dcterms:created>
  <dcterms:modified xsi:type="dcterms:W3CDTF">2019-10-17T03:27:10Z</dcterms:modified>
</cp:coreProperties>
</file>