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2" r:id="rId5"/>
    <p:sldId id="263" r:id="rId6"/>
    <p:sldId id="259" r:id="rId7"/>
    <p:sldId id="261" r:id="rId8"/>
    <p:sldId id="260" r:id="rId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569076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476465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3349411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2716553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2315852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1106968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357189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2734144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139639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3967853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EF6F960-513B-4B4C-988E-36896740BFD7}"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5035766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12285273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F6F960-513B-4B4C-988E-36896740BFD7}"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7395258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14951192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27365119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B0574C-EC92-481A-9578-2AEEA36E4C06}"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258483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CB0574C-EC92-481A-9578-2AEEA36E4C06}" type="datetimeFigureOut">
              <a:rPr lang="ru-RU" smtClean="0"/>
              <a:pPr/>
              <a:t>07.11.2019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EF6F960-513B-4B4C-988E-36896740BFD7}" type="slidenum">
              <a:rPr lang="ru-RU" smtClean="0"/>
              <a:pPr/>
              <a:t>‹#›</a:t>
            </a:fld>
            <a:endParaRPr lang="ru-RU"/>
          </a:p>
        </p:txBody>
      </p:sp>
    </p:spTree>
    <p:extLst>
      <p:ext uri="{BB962C8B-B14F-4D97-AF65-F5344CB8AC3E}">
        <p14:creationId xmlns:p14="http://schemas.microsoft.com/office/powerpoint/2010/main" xmlns="" val="25044171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64105" y="464696"/>
            <a:ext cx="10140507" cy="4312686"/>
          </a:xfrm>
        </p:spPr>
        <p:txBody>
          <a:bodyPr>
            <a:normAutofit/>
          </a:bodyPr>
          <a:lstStyle/>
          <a:p>
            <a:pPr algn="ctr"/>
            <a:r>
              <a:rPr lang="uz-Cyrl-UZ" b="1" dirty="0" smtClean="0">
                <a:solidFill>
                  <a:srgbClr val="FF0000"/>
                </a:solidFill>
              </a:rPr>
              <a:t>7-Mavzu</a:t>
            </a:r>
            <a:r>
              <a:rPr lang="uz-Latn-UZ" b="1" dirty="0" smtClean="0">
                <a:solidFill>
                  <a:srgbClr val="FF0000"/>
                </a:solidFill>
              </a:rPr>
              <a:t>:</a:t>
            </a:r>
            <a:r>
              <a:rPr lang="uz-Cyrl-UZ" b="1" dirty="0" smtClean="0">
                <a:solidFill>
                  <a:schemeClr val="tx1"/>
                </a:solidFill>
              </a:rPr>
              <a:t> </a:t>
            </a:r>
            <a:r>
              <a:rPr lang="uz-Cyrl-UZ" b="1" dirty="0">
                <a:solidFill>
                  <a:schemeClr val="tx1"/>
                </a:solidFill>
              </a:rPr>
              <a:t>Montaj ishlari uchun xujjatlar, ishlab chiqarishni tayyorlash va jixozlar montaji maydonini tashkil qilish.</a:t>
            </a:r>
            <a:r>
              <a:rPr lang="ru-RU" b="1" dirty="0">
                <a:solidFill>
                  <a:schemeClr val="tx1"/>
                </a:solidFill>
              </a:rPr>
              <a:t/>
            </a:r>
            <a:br>
              <a:rPr lang="ru-RU" b="1" dirty="0">
                <a:solidFill>
                  <a:schemeClr val="tx1"/>
                </a:solidFill>
              </a:rPr>
            </a:br>
            <a:endParaRPr lang="ru-RU" dirty="0">
              <a:solidFill>
                <a:schemeClr val="tx1"/>
              </a:solidFill>
            </a:endParaRPr>
          </a:p>
        </p:txBody>
      </p:sp>
    </p:spTree>
    <p:extLst>
      <p:ext uri="{BB962C8B-B14F-4D97-AF65-F5344CB8AC3E}">
        <p14:creationId xmlns:p14="http://schemas.microsoft.com/office/powerpoint/2010/main" xmlns="" val="463575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3908" y="1073814"/>
            <a:ext cx="9810723" cy="4502526"/>
          </a:xfrm>
        </p:spPr>
        <p:txBody>
          <a:bodyPr>
            <a:normAutofit/>
          </a:bodyPr>
          <a:lstStyle/>
          <a:p>
            <a:pPr algn="ctr"/>
            <a:r>
              <a:rPr lang="en-US" b="1" dirty="0" err="1"/>
              <a:t>Reja</a:t>
            </a:r>
            <a:r>
              <a:rPr lang="en-US" b="1" dirty="0"/>
              <a:t>: </a:t>
            </a:r>
            <a:r>
              <a:rPr lang="ru-RU" dirty="0"/>
              <a:t/>
            </a:r>
            <a:br>
              <a:rPr lang="ru-RU" dirty="0"/>
            </a:br>
            <a:r>
              <a:rPr lang="en-US" dirty="0" smtClean="0"/>
              <a:t>1</a:t>
            </a:r>
            <a:r>
              <a:rPr lang="en-US" dirty="0"/>
              <a:t>. </a:t>
            </a:r>
            <a:r>
              <a:rPr lang="en-US" dirty="0" err="1"/>
              <a:t>Montaj</a:t>
            </a:r>
            <a:r>
              <a:rPr lang="en-US" dirty="0"/>
              <a:t> </a:t>
            </a:r>
            <a:r>
              <a:rPr lang="en-US" dirty="0" err="1"/>
              <a:t>ishlari</a:t>
            </a:r>
            <a:r>
              <a:rPr lang="en-US" dirty="0"/>
              <a:t> </a:t>
            </a:r>
            <a:r>
              <a:rPr lang="en-US" dirty="0" err="1"/>
              <a:t>uchun</a:t>
            </a:r>
            <a:r>
              <a:rPr lang="en-US" dirty="0"/>
              <a:t> </a:t>
            </a:r>
            <a:r>
              <a:rPr lang="en-US" dirty="0" err="1"/>
              <a:t>xujjatlar</a:t>
            </a:r>
            <a:r>
              <a:rPr lang="en-US" dirty="0"/>
              <a:t>.</a:t>
            </a:r>
            <a:r>
              <a:rPr lang="ru-RU" dirty="0"/>
              <a:t/>
            </a:r>
            <a:br>
              <a:rPr lang="ru-RU" dirty="0"/>
            </a:br>
            <a:r>
              <a:rPr lang="en-US" dirty="0" smtClean="0"/>
              <a:t>2.Ishlab </a:t>
            </a:r>
            <a:r>
              <a:rPr lang="en-US" dirty="0" err="1"/>
              <a:t>chiqarishni</a:t>
            </a:r>
            <a:r>
              <a:rPr lang="en-US" dirty="0"/>
              <a:t> </a:t>
            </a:r>
            <a:r>
              <a:rPr lang="en-US" dirty="0" err="1"/>
              <a:t>tayyorlash</a:t>
            </a:r>
            <a:r>
              <a:rPr lang="en-US" dirty="0"/>
              <a:t> </a:t>
            </a:r>
            <a:r>
              <a:rPr lang="en-US" dirty="0" err="1"/>
              <a:t>va</a:t>
            </a:r>
            <a:r>
              <a:rPr lang="en-US" dirty="0"/>
              <a:t> </a:t>
            </a:r>
            <a:r>
              <a:rPr lang="en-US" dirty="0" err="1"/>
              <a:t>jixozlarni</a:t>
            </a:r>
            <a:r>
              <a:rPr lang="en-US" dirty="0"/>
              <a:t> </a:t>
            </a:r>
            <a:r>
              <a:rPr lang="en-US" dirty="0" err="1"/>
              <a:t>montaj</a:t>
            </a:r>
            <a:r>
              <a:rPr lang="en-US" dirty="0"/>
              <a:t> </a:t>
            </a:r>
            <a:r>
              <a:rPr lang="en-US" dirty="0" err="1"/>
              <a:t>texnologiyasini</a:t>
            </a:r>
            <a:r>
              <a:rPr lang="en-US" dirty="0"/>
              <a:t> </a:t>
            </a:r>
            <a:r>
              <a:rPr lang="en-US" dirty="0" err="1"/>
              <a:t>oshirish</a:t>
            </a:r>
            <a:r>
              <a:rPr lang="en-US" dirty="0"/>
              <a:t> y</a:t>
            </a:r>
            <a:r>
              <a:rPr lang="ru-RU" dirty="0"/>
              <a:t>о</a:t>
            </a:r>
            <a:r>
              <a:rPr lang="en-US" dirty="0"/>
              <a:t>‘</a:t>
            </a:r>
            <a:r>
              <a:rPr lang="en-US" dirty="0" err="1"/>
              <a:t>llari</a:t>
            </a:r>
            <a:r>
              <a:rPr lang="en-US" dirty="0"/>
              <a:t>.</a:t>
            </a:r>
            <a:r>
              <a:rPr lang="ru-RU" dirty="0"/>
              <a:t/>
            </a:r>
            <a:br>
              <a:rPr lang="ru-RU" dirty="0"/>
            </a:br>
            <a:r>
              <a:rPr lang="en-US" dirty="0" smtClean="0"/>
              <a:t>3</a:t>
            </a:r>
            <a:r>
              <a:rPr lang="en-US" dirty="0"/>
              <a:t>. </a:t>
            </a:r>
            <a:r>
              <a:rPr lang="en-US" dirty="0" err="1"/>
              <a:t>Montaj</a:t>
            </a:r>
            <a:r>
              <a:rPr lang="en-US" dirty="0"/>
              <a:t> </a:t>
            </a:r>
            <a:r>
              <a:rPr lang="en-US" dirty="0" err="1"/>
              <a:t>maydonini</a:t>
            </a:r>
            <a:r>
              <a:rPr lang="en-US" dirty="0"/>
              <a:t> </a:t>
            </a:r>
            <a:r>
              <a:rPr lang="en-US" dirty="0" err="1"/>
              <a:t>tashkil</a:t>
            </a:r>
            <a:r>
              <a:rPr lang="en-US" dirty="0"/>
              <a:t> </a:t>
            </a:r>
            <a:r>
              <a:rPr lang="en-US" dirty="0" err="1"/>
              <a:t>qilish</a:t>
            </a:r>
            <a:r>
              <a:rPr lang="en-US" dirty="0"/>
              <a:t>.</a:t>
            </a:r>
            <a:r>
              <a:rPr lang="ru-RU" dirty="0"/>
              <a:t/>
            </a:r>
            <a:br>
              <a:rPr lang="ru-RU" dirty="0"/>
            </a:br>
            <a:endParaRPr lang="ru-RU" dirty="0"/>
          </a:p>
        </p:txBody>
      </p:sp>
    </p:spTree>
    <p:extLst>
      <p:ext uri="{BB962C8B-B14F-4D97-AF65-F5344CB8AC3E}">
        <p14:creationId xmlns:p14="http://schemas.microsoft.com/office/powerpoint/2010/main" xmlns="" val="16548838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3967" y="234366"/>
            <a:ext cx="10268263" cy="5746710"/>
          </a:xfrm>
        </p:spPr>
        <p:txBody>
          <a:bodyPr>
            <a:noAutofit/>
          </a:bodyPr>
          <a:lstStyle/>
          <a:p>
            <a:r>
              <a:rPr lang="uz-Latn-UZ" sz="2400" b="1" dirty="0" smtClean="0"/>
              <a:t>                               </a:t>
            </a:r>
            <a:r>
              <a:rPr lang="en-US" sz="2400" b="1" dirty="0" smtClean="0"/>
              <a:t>1</a:t>
            </a:r>
            <a:r>
              <a:rPr lang="en-US" sz="2400" b="1" dirty="0"/>
              <a:t>. </a:t>
            </a:r>
            <a:r>
              <a:rPr lang="en-US" sz="2400" b="1" dirty="0" err="1"/>
              <a:t>Montaj</a:t>
            </a:r>
            <a:r>
              <a:rPr lang="en-US" sz="2400" b="1" dirty="0"/>
              <a:t> </a:t>
            </a:r>
            <a:r>
              <a:rPr lang="en-US" sz="2400" b="1" dirty="0" err="1"/>
              <a:t>ishlari</a:t>
            </a:r>
            <a:r>
              <a:rPr lang="en-US" sz="2400" b="1" dirty="0"/>
              <a:t> </a:t>
            </a:r>
            <a:r>
              <a:rPr lang="en-US" sz="2400" b="1" dirty="0" err="1"/>
              <a:t>uchun</a:t>
            </a:r>
            <a:r>
              <a:rPr lang="en-US" sz="2400" b="1" dirty="0"/>
              <a:t> </a:t>
            </a:r>
            <a:r>
              <a:rPr lang="en-US" sz="2400" b="1" dirty="0" err="1"/>
              <a:t>xujjatlar</a:t>
            </a:r>
            <a:r>
              <a:rPr lang="ru-RU" sz="2400" dirty="0"/>
              <a:t/>
            </a:r>
            <a:br>
              <a:rPr lang="ru-RU" sz="2400" dirty="0"/>
            </a:br>
            <a:r>
              <a:rPr lang="en-US" sz="2400" dirty="0" err="1"/>
              <a:t>Jixozlarni</a:t>
            </a:r>
            <a:r>
              <a:rPr lang="en-US" sz="2400" dirty="0"/>
              <a:t>, </a:t>
            </a:r>
            <a:r>
              <a:rPr lang="en-US" sz="2400" dirty="0" err="1"/>
              <a:t>quvurlarni</a:t>
            </a:r>
            <a:r>
              <a:rPr lang="en-US" sz="2400" dirty="0"/>
              <a:t> </a:t>
            </a:r>
            <a:r>
              <a:rPr lang="en-US" sz="2400" dirty="0" err="1"/>
              <a:t>va</a:t>
            </a:r>
            <a:r>
              <a:rPr lang="en-US" sz="2400" dirty="0"/>
              <a:t> </a:t>
            </a:r>
            <a:r>
              <a:rPr lang="en-US" sz="2400" dirty="0" err="1"/>
              <a:t>konstruksiyalarni</a:t>
            </a:r>
            <a:r>
              <a:rPr lang="en-US" sz="2400" dirty="0"/>
              <a:t> </a:t>
            </a:r>
            <a:r>
              <a:rPr lang="en-US" sz="2400" dirty="0" err="1"/>
              <a:t>montaji</a:t>
            </a:r>
            <a:r>
              <a:rPr lang="en-US" sz="2400" dirty="0"/>
              <a:t>, </a:t>
            </a:r>
            <a:r>
              <a:rPr lang="en-US" sz="2400" dirty="0" err="1"/>
              <a:t>shuningdek</a:t>
            </a:r>
            <a:r>
              <a:rPr lang="en-US" sz="2400" dirty="0"/>
              <a:t> </a:t>
            </a:r>
            <a:r>
              <a:rPr lang="en-US" sz="2400" dirty="0" err="1"/>
              <a:t>bajarilgan</a:t>
            </a:r>
            <a:r>
              <a:rPr lang="en-US" sz="2400" dirty="0"/>
              <a:t> </a:t>
            </a:r>
            <a:r>
              <a:rPr lang="en-US" sz="2400" dirty="0" err="1"/>
              <a:t>ishlarni</a:t>
            </a:r>
            <a:r>
              <a:rPr lang="en-US" sz="2400" dirty="0"/>
              <a:t> </a:t>
            </a:r>
            <a:r>
              <a:rPr lang="en-US" sz="2400" dirty="0" err="1"/>
              <a:t>xisobi</a:t>
            </a:r>
            <a:r>
              <a:rPr lang="en-US" sz="2400" dirty="0"/>
              <a:t> </a:t>
            </a:r>
            <a:r>
              <a:rPr lang="en-US" sz="2400" dirty="0" err="1"/>
              <a:t>texnik</a:t>
            </a:r>
            <a:r>
              <a:rPr lang="en-US" sz="2400" dirty="0"/>
              <a:t>, </a:t>
            </a:r>
            <a:r>
              <a:rPr lang="en-US" sz="2400" dirty="0" err="1"/>
              <a:t>normativ</a:t>
            </a:r>
            <a:r>
              <a:rPr lang="en-US" sz="2400" dirty="0"/>
              <a:t>, </a:t>
            </a:r>
            <a:r>
              <a:rPr lang="en-US" sz="2400" dirty="0" err="1"/>
              <a:t>loyixa</a:t>
            </a:r>
            <a:r>
              <a:rPr lang="en-US" sz="2400" dirty="0"/>
              <a:t> </a:t>
            </a:r>
            <a:r>
              <a:rPr lang="en-US" sz="2400" dirty="0" err="1"/>
              <a:t>smetali</a:t>
            </a:r>
            <a:r>
              <a:rPr lang="en-US" sz="2400" dirty="0"/>
              <a:t>, </a:t>
            </a:r>
            <a:r>
              <a:rPr lang="en-US" sz="2400" dirty="0" err="1"/>
              <a:t>va</a:t>
            </a:r>
            <a:r>
              <a:rPr lang="en-US" sz="2400" dirty="0"/>
              <a:t> </a:t>
            </a:r>
            <a:r>
              <a:rPr lang="en-US" sz="2400" dirty="0" err="1"/>
              <a:t>texnologik</a:t>
            </a:r>
            <a:r>
              <a:rPr lang="en-US" sz="2400" dirty="0"/>
              <a:t> </a:t>
            </a:r>
            <a:r>
              <a:rPr lang="en-US" sz="2400" dirty="0" err="1"/>
              <a:t>montaj</a:t>
            </a:r>
            <a:r>
              <a:rPr lang="en-US" sz="2400" dirty="0"/>
              <a:t> </a:t>
            </a:r>
            <a:r>
              <a:rPr lang="en-US" sz="2400" dirty="0" err="1"/>
              <a:t>xamda</a:t>
            </a:r>
            <a:r>
              <a:rPr lang="en-US" sz="2400" dirty="0"/>
              <a:t> </a:t>
            </a:r>
            <a:r>
              <a:rPr lang="en-US" sz="2400" dirty="0" err="1"/>
              <a:t>ishlab</a:t>
            </a:r>
            <a:r>
              <a:rPr lang="en-US" sz="2400" dirty="0"/>
              <a:t> </a:t>
            </a:r>
            <a:r>
              <a:rPr lang="en-US" sz="2400" dirty="0" err="1"/>
              <a:t>chiqarishni</a:t>
            </a:r>
            <a:r>
              <a:rPr lang="en-US" sz="2400" dirty="0"/>
              <a:t> </a:t>
            </a:r>
            <a:r>
              <a:rPr lang="en-US" sz="2400" dirty="0" err="1"/>
              <a:t>bajarish</a:t>
            </a:r>
            <a:r>
              <a:rPr lang="en-US" sz="2400" dirty="0"/>
              <a:t> </a:t>
            </a:r>
            <a:r>
              <a:rPr lang="en-US" sz="2400" dirty="0" err="1"/>
              <a:t>xujjatlari</a:t>
            </a:r>
            <a:r>
              <a:rPr lang="en-US" sz="2400" dirty="0"/>
              <a:t> </a:t>
            </a:r>
            <a:r>
              <a:rPr lang="en-US" sz="2400" dirty="0" err="1"/>
              <a:t>asosida</a:t>
            </a:r>
            <a:r>
              <a:rPr lang="en-US" sz="2400" dirty="0"/>
              <a:t> </a:t>
            </a:r>
            <a:r>
              <a:rPr lang="en-US" sz="2400" dirty="0" err="1"/>
              <a:t>amalga</a:t>
            </a:r>
            <a:r>
              <a:rPr lang="en-US" sz="2400" dirty="0"/>
              <a:t> </a:t>
            </a:r>
            <a:r>
              <a:rPr lang="en-US" sz="2400" dirty="0" err="1"/>
              <a:t>oshiriladi</a:t>
            </a:r>
            <a:r>
              <a:rPr lang="en-US" sz="2400" dirty="0"/>
              <a:t>. </a:t>
            </a:r>
            <a:r>
              <a:rPr lang="ru-RU" sz="2400" dirty="0"/>
              <a:t/>
            </a:r>
            <a:br>
              <a:rPr lang="ru-RU" sz="2400" dirty="0"/>
            </a:br>
            <a:r>
              <a:rPr lang="en-US" sz="2400" b="1" dirty="0" err="1"/>
              <a:t>Texnik</a:t>
            </a:r>
            <a:r>
              <a:rPr lang="en-US" sz="2400" b="1" dirty="0"/>
              <a:t> </a:t>
            </a:r>
            <a:r>
              <a:rPr lang="en-US" sz="2400" b="1" dirty="0" err="1"/>
              <a:t>xujjatga</a:t>
            </a:r>
            <a:r>
              <a:rPr lang="en-US" sz="2400" dirty="0"/>
              <a:t> </a:t>
            </a:r>
            <a:r>
              <a:rPr lang="en-US" sz="2400" dirty="0" err="1"/>
              <a:t>jixozlarni</a:t>
            </a:r>
            <a:r>
              <a:rPr lang="en-US" sz="2400" dirty="0"/>
              <a:t> </a:t>
            </a:r>
            <a:r>
              <a:rPr lang="en-US" sz="2400" dirty="0" err="1"/>
              <a:t>ishlab</a:t>
            </a:r>
            <a:r>
              <a:rPr lang="en-US" sz="2400" dirty="0"/>
              <a:t> </a:t>
            </a:r>
            <a:r>
              <a:rPr lang="en-US" sz="2400" dirty="0" err="1"/>
              <a:t>chiqargan</a:t>
            </a:r>
            <a:r>
              <a:rPr lang="en-US" sz="2400" dirty="0"/>
              <a:t> </a:t>
            </a:r>
            <a:r>
              <a:rPr lang="en-US" sz="2400" dirty="0" err="1"/>
              <a:t>zavodlarni</a:t>
            </a:r>
            <a:r>
              <a:rPr lang="en-US" sz="2400" dirty="0"/>
              <a:t> </a:t>
            </a:r>
            <a:r>
              <a:rPr lang="en-US" sz="2400" dirty="0" err="1"/>
              <a:t>xujjatlari</a:t>
            </a:r>
            <a:r>
              <a:rPr lang="en-US" sz="2400" dirty="0"/>
              <a:t> </a:t>
            </a:r>
            <a:r>
              <a:rPr lang="en-US" sz="2400" dirty="0" err="1"/>
              <a:t>kiradi</a:t>
            </a:r>
            <a:r>
              <a:rPr lang="en-US" sz="2400" dirty="0"/>
              <a:t>, </a:t>
            </a:r>
            <a:r>
              <a:rPr lang="en-US" sz="2400" dirty="0" err="1"/>
              <a:t>ularni</a:t>
            </a:r>
            <a:r>
              <a:rPr lang="en-US" sz="2400" dirty="0"/>
              <a:t> </a:t>
            </a:r>
            <a:r>
              <a:rPr lang="en-US" sz="2400" dirty="0" err="1"/>
              <a:t>zakazchi</a:t>
            </a:r>
            <a:r>
              <a:rPr lang="en-US" sz="2400" dirty="0"/>
              <a:t> </a:t>
            </a:r>
            <a:r>
              <a:rPr lang="en-US" sz="2400" dirty="0" err="1"/>
              <a:t>montaj</a:t>
            </a:r>
            <a:r>
              <a:rPr lang="en-US" sz="2400" dirty="0"/>
              <a:t> </a:t>
            </a:r>
            <a:r>
              <a:rPr lang="en-US" sz="2400" dirty="0" err="1"/>
              <a:t>tashkilotiga</a:t>
            </a:r>
            <a:r>
              <a:rPr lang="en-US" sz="2400" dirty="0"/>
              <a:t> </a:t>
            </a:r>
            <a:r>
              <a:rPr lang="en-US" sz="2400" dirty="0" err="1"/>
              <a:t>ishloarni</a:t>
            </a:r>
            <a:r>
              <a:rPr lang="en-US" sz="2400" dirty="0"/>
              <a:t> </a:t>
            </a:r>
            <a:r>
              <a:rPr lang="en-US" sz="2400" dirty="0" err="1"/>
              <a:t>bajarish</a:t>
            </a:r>
            <a:r>
              <a:rPr lang="en-US" sz="2400" dirty="0"/>
              <a:t> </a:t>
            </a:r>
            <a:r>
              <a:rPr lang="en-US" sz="2400" dirty="0" err="1"/>
              <a:t>uchun</a:t>
            </a:r>
            <a:r>
              <a:rPr lang="en-US" sz="2400" dirty="0"/>
              <a:t>  </a:t>
            </a:r>
            <a:r>
              <a:rPr lang="en-US" sz="2400" dirty="0" err="1"/>
              <a:t>beradi</a:t>
            </a:r>
            <a:r>
              <a:rPr lang="en-US" sz="2400" dirty="0"/>
              <a:t>. </a:t>
            </a:r>
            <a:r>
              <a:rPr lang="ru-RU" sz="2400" dirty="0"/>
              <a:t/>
            </a:r>
            <a:br>
              <a:rPr lang="ru-RU" sz="2400" dirty="0"/>
            </a:br>
            <a:r>
              <a:rPr lang="en-US" sz="2400" b="1" dirty="0" err="1"/>
              <a:t>Qurilishni</a:t>
            </a:r>
            <a:r>
              <a:rPr lang="en-US" sz="2400" b="1" dirty="0"/>
              <a:t> </a:t>
            </a:r>
            <a:r>
              <a:rPr lang="en-US" sz="2400" b="1" dirty="0" err="1"/>
              <a:t>tashkil</a:t>
            </a:r>
            <a:r>
              <a:rPr lang="en-US" sz="2400" b="1" dirty="0"/>
              <a:t> </a:t>
            </a:r>
            <a:r>
              <a:rPr lang="en-US" sz="2400" b="1" dirty="0" err="1"/>
              <a:t>qilish</a:t>
            </a:r>
            <a:r>
              <a:rPr lang="en-US" sz="2400" b="1" dirty="0"/>
              <a:t> </a:t>
            </a:r>
            <a:r>
              <a:rPr lang="en-US" sz="2400" b="1" dirty="0" err="1"/>
              <a:t>loyixasi</a:t>
            </a:r>
            <a:r>
              <a:rPr lang="en-US" sz="2400" b="1" dirty="0"/>
              <a:t> </a:t>
            </a:r>
            <a:r>
              <a:rPr lang="en-US" sz="2400" dirty="0"/>
              <a:t>(QTQL), </a:t>
            </a:r>
            <a:r>
              <a:rPr lang="en-US" sz="2400" dirty="0" err="1"/>
              <a:t>bunda</a:t>
            </a:r>
            <a:r>
              <a:rPr lang="en-US" sz="2400" dirty="0"/>
              <a:t> </a:t>
            </a:r>
            <a:r>
              <a:rPr lang="en-US" sz="2400" dirty="0" err="1"/>
              <a:t>mexanomontaj</a:t>
            </a:r>
            <a:r>
              <a:rPr lang="en-US" sz="2400" dirty="0"/>
              <a:t> </a:t>
            </a:r>
            <a:r>
              <a:rPr lang="en-US" sz="2400" dirty="0" err="1"/>
              <a:t>ishlari</a:t>
            </a:r>
            <a:r>
              <a:rPr lang="en-US" sz="2400" dirty="0"/>
              <a:t> </a:t>
            </a:r>
            <a:r>
              <a:rPr lang="en-US" sz="2400" dirty="0" err="1"/>
              <a:t>va</a:t>
            </a:r>
            <a:r>
              <a:rPr lang="en-US" sz="2400" dirty="0"/>
              <a:t> </a:t>
            </a:r>
            <a:r>
              <a:rPr lang="en-US" sz="2400" dirty="0" err="1"/>
              <a:t>mashina-jixozlarni</a:t>
            </a:r>
            <a:r>
              <a:rPr lang="en-US" sz="2400" dirty="0"/>
              <a:t> </a:t>
            </a:r>
            <a:r>
              <a:rPr lang="en-US" sz="2400" dirty="0" err="1"/>
              <a:t>montaji</a:t>
            </a:r>
            <a:r>
              <a:rPr lang="en-US" sz="2400" dirty="0"/>
              <a:t> </a:t>
            </a:r>
            <a:r>
              <a:rPr lang="en-US" sz="2400" dirty="0" err="1"/>
              <a:t>amalga</a:t>
            </a:r>
            <a:r>
              <a:rPr lang="en-US" sz="2400" dirty="0"/>
              <a:t> </a:t>
            </a:r>
            <a:r>
              <a:rPr lang="en-US" sz="2400" dirty="0" err="1"/>
              <a:t>oshiriladi</a:t>
            </a:r>
            <a:r>
              <a:rPr lang="en-US" sz="2400" dirty="0"/>
              <a:t>. </a:t>
            </a:r>
            <a:r>
              <a:rPr lang="ru-RU" sz="2400" dirty="0"/>
              <a:t/>
            </a:r>
            <a:br>
              <a:rPr lang="ru-RU" sz="2400" dirty="0"/>
            </a:br>
            <a:r>
              <a:rPr lang="en-US" sz="2400" b="1" dirty="0" err="1"/>
              <a:t>Ishni</a:t>
            </a:r>
            <a:r>
              <a:rPr lang="en-US" sz="2400" b="1" dirty="0"/>
              <a:t> </a:t>
            </a:r>
            <a:r>
              <a:rPr lang="en-US" sz="2400" b="1" dirty="0" err="1"/>
              <a:t>bajarish</a:t>
            </a:r>
            <a:r>
              <a:rPr lang="en-US" sz="2400" b="1" dirty="0"/>
              <a:t> </a:t>
            </a:r>
            <a:r>
              <a:rPr lang="en-US" sz="2400" b="1" dirty="0" err="1"/>
              <a:t>loyixasi</a:t>
            </a:r>
            <a:r>
              <a:rPr lang="en-US" sz="2400" dirty="0"/>
              <a:t> (IBL), u </a:t>
            </a:r>
            <a:r>
              <a:rPr lang="en-US" sz="2400" dirty="0" err="1"/>
              <a:t>tushintirish</a:t>
            </a:r>
            <a:r>
              <a:rPr lang="en-US" sz="2400" dirty="0"/>
              <a:t> </a:t>
            </a:r>
            <a:r>
              <a:rPr lang="en-US" sz="2400" dirty="0" err="1"/>
              <a:t>qismidan</a:t>
            </a:r>
            <a:r>
              <a:rPr lang="en-US" sz="2400" dirty="0"/>
              <a:t>, </a:t>
            </a:r>
            <a:r>
              <a:rPr lang="en-US" sz="2400" dirty="0" err="1"/>
              <a:t>grafik</a:t>
            </a:r>
            <a:r>
              <a:rPr lang="en-US" sz="2400" dirty="0"/>
              <a:t> </a:t>
            </a:r>
            <a:r>
              <a:rPr lang="en-US" sz="2400" dirty="0" err="1"/>
              <a:t>qismdan</a:t>
            </a:r>
            <a:r>
              <a:rPr lang="en-US" sz="2400" dirty="0"/>
              <a:t> </a:t>
            </a:r>
            <a:r>
              <a:rPr lang="en-US" sz="2400" dirty="0" err="1"/>
              <a:t>va</a:t>
            </a:r>
            <a:r>
              <a:rPr lang="en-US" sz="2400" dirty="0"/>
              <a:t> </a:t>
            </a:r>
            <a:r>
              <a:rPr lang="en-US" sz="2400" dirty="0" err="1"/>
              <a:t>izoxlardan</a:t>
            </a:r>
            <a:r>
              <a:rPr lang="en-US" sz="2400" dirty="0"/>
              <a:t> </a:t>
            </a:r>
            <a:r>
              <a:rPr lang="en-US" sz="2400" dirty="0" err="1"/>
              <a:t>tashkil</a:t>
            </a:r>
            <a:r>
              <a:rPr lang="en-US" sz="2400" dirty="0"/>
              <a:t> </a:t>
            </a:r>
            <a:r>
              <a:rPr lang="en-US" sz="2400" dirty="0" err="1"/>
              <a:t>topgan</a:t>
            </a:r>
            <a:r>
              <a:rPr lang="en-US" sz="2400" dirty="0"/>
              <a:t> b</a:t>
            </a:r>
            <a:r>
              <a:rPr lang="ru-RU" sz="2400" dirty="0"/>
              <a:t>о</a:t>
            </a:r>
            <a:r>
              <a:rPr lang="en-US" sz="2400" dirty="0"/>
              <a:t>‘lib </a:t>
            </a:r>
            <a:r>
              <a:rPr lang="en-US" sz="2400" dirty="0" err="1"/>
              <a:t>unga</a:t>
            </a:r>
            <a:r>
              <a:rPr lang="en-US" sz="2400" dirty="0"/>
              <a:t> </a:t>
            </a:r>
            <a:r>
              <a:rPr lang="en-US" sz="2400" dirty="0" err="1"/>
              <a:t>montaj</a:t>
            </a:r>
            <a:r>
              <a:rPr lang="en-US" sz="2400" dirty="0"/>
              <a:t> </a:t>
            </a:r>
            <a:r>
              <a:rPr lang="en-US" sz="2400" dirty="0" err="1"/>
              <a:t>ishlarini</a:t>
            </a:r>
            <a:r>
              <a:rPr lang="en-US" sz="2400" dirty="0"/>
              <a:t> </a:t>
            </a:r>
            <a:r>
              <a:rPr lang="en-US" sz="2400" dirty="0" err="1"/>
              <a:t>bajarishda</a:t>
            </a:r>
            <a:r>
              <a:rPr lang="en-US" sz="2400" dirty="0"/>
              <a:t> </a:t>
            </a:r>
            <a:r>
              <a:rPr lang="en-US" sz="2400" dirty="0" err="1"/>
              <a:t>xisobga</a:t>
            </a:r>
            <a:r>
              <a:rPr lang="en-US" sz="2400" dirty="0"/>
              <a:t> </a:t>
            </a:r>
            <a:r>
              <a:rPr lang="en-US" sz="2400" dirty="0" err="1"/>
              <a:t>olinmagan</a:t>
            </a:r>
            <a:r>
              <a:rPr lang="en-US" sz="2400" dirty="0"/>
              <a:t> q</a:t>
            </a:r>
            <a:r>
              <a:rPr lang="ru-RU" sz="2400" dirty="0"/>
              <a:t>о</a:t>
            </a:r>
            <a:r>
              <a:rPr lang="en-US" sz="2400" dirty="0"/>
              <a:t>‘</a:t>
            </a:r>
            <a:r>
              <a:rPr lang="en-US" sz="2400" dirty="0" err="1"/>
              <a:t>shimcha</a:t>
            </a:r>
            <a:r>
              <a:rPr lang="en-US" sz="2400" dirty="0"/>
              <a:t> </a:t>
            </a:r>
            <a:r>
              <a:rPr lang="en-US" sz="2400" dirty="0" err="1"/>
              <a:t>ishlar</a:t>
            </a:r>
            <a:r>
              <a:rPr lang="en-US" sz="2400" dirty="0"/>
              <a:t> </a:t>
            </a:r>
            <a:r>
              <a:rPr lang="en-US" sz="2400" dirty="0" err="1"/>
              <a:t>smetasi</a:t>
            </a:r>
            <a:r>
              <a:rPr lang="en-US" sz="2400" dirty="0"/>
              <a:t>, </a:t>
            </a:r>
            <a:r>
              <a:rPr lang="en-US" sz="2400" dirty="0" err="1"/>
              <a:t>montaj</a:t>
            </a:r>
            <a:r>
              <a:rPr lang="en-US" sz="2400" dirty="0"/>
              <a:t> </a:t>
            </a:r>
            <a:r>
              <a:rPr lang="en-US" sz="2400" dirty="0" err="1"/>
              <a:t>vositalarini</a:t>
            </a:r>
            <a:r>
              <a:rPr lang="en-US" sz="2400" dirty="0"/>
              <a:t> </a:t>
            </a:r>
            <a:r>
              <a:rPr lang="en-US" sz="2400" dirty="0" err="1"/>
              <a:t>ishchi</a:t>
            </a:r>
            <a:r>
              <a:rPr lang="en-US" sz="2400" dirty="0"/>
              <a:t> </a:t>
            </a:r>
            <a:r>
              <a:rPr lang="en-US" sz="2400" dirty="0" err="1"/>
              <a:t>chizmalari</a:t>
            </a:r>
            <a:r>
              <a:rPr lang="en-US" sz="2400" dirty="0"/>
              <a:t> </a:t>
            </a:r>
            <a:r>
              <a:rPr lang="en-US" sz="2400" dirty="0" err="1"/>
              <a:t>xamda</a:t>
            </a:r>
            <a:r>
              <a:rPr lang="en-US" sz="2400" dirty="0"/>
              <a:t> </a:t>
            </a:r>
            <a:r>
              <a:rPr lang="en-US" sz="2400" dirty="0" err="1"/>
              <a:t>obyektni</a:t>
            </a:r>
            <a:r>
              <a:rPr lang="en-US" sz="2400" dirty="0"/>
              <a:t> </a:t>
            </a:r>
            <a:r>
              <a:rPr lang="en-US" sz="2400" dirty="0" err="1"/>
              <a:t>montaj-texnik</a:t>
            </a:r>
            <a:r>
              <a:rPr lang="en-US" sz="2400" dirty="0"/>
              <a:t> </a:t>
            </a:r>
            <a:r>
              <a:rPr lang="en-US" sz="2400" dirty="0" err="1"/>
              <a:t>pasporti</a:t>
            </a:r>
            <a:r>
              <a:rPr lang="en-US" sz="2400" dirty="0"/>
              <a:t> </a:t>
            </a:r>
            <a:r>
              <a:rPr lang="en-US" sz="2400" dirty="0" err="1"/>
              <a:t>kiradi</a:t>
            </a:r>
            <a:r>
              <a:rPr lang="en-US" sz="2400" dirty="0"/>
              <a:t>.</a:t>
            </a:r>
            <a:r>
              <a:rPr lang="ru-RU" sz="2400" dirty="0"/>
              <a:t/>
            </a:r>
            <a:br>
              <a:rPr lang="ru-RU" sz="2400" dirty="0"/>
            </a:br>
            <a:r>
              <a:rPr lang="en-US" sz="2400" b="1" dirty="0" err="1"/>
              <a:t>Ishni</a:t>
            </a:r>
            <a:r>
              <a:rPr lang="en-US" sz="2400" b="1" dirty="0"/>
              <a:t> </a:t>
            </a:r>
            <a:r>
              <a:rPr lang="en-US" sz="2400" b="1" dirty="0" err="1"/>
              <a:t>bajarishni</a:t>
            </a:r>
            <a:r>
              <a:rPr lang="en-US" sz="2400" b="1" dirty="0"/>
              <a:t> </a:t>
            </a:r>
            <a:r>
              <a:rPr lang="en-US" sz="2400" b="1" dirty="0" err="1"/>
              <a:t>texnologik</a:t>
            </a:r>
            <a:r>
              <a:rPr lang="en-US" sz="2400" b="1" dirty="0"/>
              <a:t> </a:t>
            </a:r>
            <a:r>
              <a:rPr lang="en-US" sz="2400" b="1" dirty="0" err="1"/>
              <a:t>kartasi</a:t>
            </a:r>
            <a:r>
              <a:rPr lang="en-US" sz="2400" dirty="0"/>
              <a:t>. </a:t>
            </a:r>
            <a:r>
              <a:rPr lang="en-US" sz="2400" dirty="0" err="1"/>
              <a:t>Mashina</a:t>
            </a:r>
            <a:r>
              <a:rPr lang="en-US" sz="2400" dirty="0"/>
              <a:t> </a:t>
            </a:r>
            <a:r>
              <a:rPr lang="en-US" sz="2400" dirty="0" err="1"/>
              <a:t>va</a:t>
            </a:r>
            <a:r>
              <a:rPr lang="en-US" sz="2400" dirty="0"/>
              <a:t> </a:t>
            </a:r>
            <a:r>
              <a:rPr lang="en-US" sz="2400" dirty="0" err="1"/>
              <a:t>agregatlarni</a:t>
            </a:r>
            <a:r>
              <a:rPr lang="en-US" sz="2400" dirty="0"/>
              <a:t> </a:t>
            </a:r>
            <a:r>
              <a:rPr lang="en-US" sz="2400" dirty="0" err="1"/>
              <a:t>montaji</a:t>
            </a:r>
            <a:r>
              <a:rPr lang="en-US" sz="2400" dirty="0"/>
              <a:t> </a:t>
            </a:r>
            <a:r>
              <a:rPr lang="en-US" sz="2400" dirty="0" err="1"/>
              <a:t>ishlab</a:t>
            </a:r>
            <a:r>
              <a:rPr lang="en-US" sz="2400" dirty="0"/>
              <a:t> </a:t>
            </a:r>
            <a:r>
              <a:rPr lang="en-US" sz="2400" dirty="0" err="1"/>
              <a:t>chiqargan</a:t>
            </a:r>
            <a:r>
              <a:rPr lang="en-US" sz="2400" dirty="0"/>
              <a:t> </a:t>
            </a:r>
            <a:r>
              <a:rPr lang="en-US" sz="2400" dirty="0" err="1"/>
              <a:t>zavodlarni</a:t>
            </a:r>
            <a:r>
              <a:rPr lang="en-US" sz="2400" dirty="0"/>
              <a:t> </a:t>
            </a:r>
            <a:r>
              <a:rPr lang="en-US" sz="2400" dirty="0" err="1"/>
              <a:t>ishchi</a:t>
            </a:r>
            <a:r>
              <a:rPr lang="en-US" sz="2400" dirty="0"/>
              <a:t> </a:t>
            </a:r>
            <a:r>
              <a:rPr lang="en-US" sz="2400" dirty="0" err="1"/>
              <a:t>chizmalari</a:t>
            </a:r>
            <a:r>
              <a:rPr lang="en-US" sz="2400" dirty="0"/>
              <a:t> </a:t>
            </a:r>
            <a:r>
              <a:rPr lang="en-US" sz="2400" dirty="0" err="1"/>
              <a:t>va</a:t>
            </a:r>
            <a:r>
              <a:rPr lang="en-US" sz="2400" dirty="0"/>
              <a:t> </a:t>
            </a:r>
            <a:r>
              <a:rPr lang="en-US" sz="2400" dirty="0" err="1"/>
              <a:t>instruksiyalari</a:t>
            </a:r>
            <a:r>
              <a:rPr lang="en-US" sz="2400" dirty="0"/>
              <a:t> </a:t>
            </a:r>
            <a:r>
              <a:rPr lang="en-US" sz="2400" dirty="0" err="1"/>
              <a:t>asosida</a:t>
            </a:r>
            <a:r>
              <a:rPr lang="en-US" sz="2400" dirty="0"/>
              <a:t> </a:t>
            </a:r>
            <a:r>
              <a:rPr lang="en-US" sz="2400" dirty="0" err="1"/>
              <a:t>amalga</a:t>
            </a:r>
            <a:r>
              <a:rPr lang="en-US" sz="2400" dirty="0"/>
              <a:t> </a:t>
            </a:r>
            <a:r>
              <a:rPr lang="en-US" sz="2400" dirty="0" err="1"/>
              <a:t>oshiriladi</a:t>
            </a:r>
            <a:r>
              <a:rPr lang="en-US" sz="2400" dirty="0"/>
              <a:t>. </a:t>
            </a:r>
            <a:r>
              <a:rPr lang="ru-RU" sz="2400" dirty="0"/>
              <a:t/>
            </a:r>
            <a:br>
              <a:rPr lang="ru-RU" sz="2400" dirty="0"/>
            </a:br>
            <a:endParaRPr lang="ru-RU" sz="2400" dirty="0"/>
          </a:p>
        </p:txBody>
      </p:sp>
    </p:spTree>
    <p:extLst>
      <p:ext uri="{BB962C8B-B14F-4D97-AF65-F5344CB8AC3E}">
        <p14:creationId xmlns:p14="http://schemas.microsoft.com/office/powerpoint/2010/main" xmlns="" val="2444935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977" y="624110"/>
            <a:ext cx="9945635" cy="6106474"/>
          </a:xfrm>
        </p:spPr>
        <p:txBody>
          <a:bodyPr>
            <a:noAutofit/>
          </a:bodyPr>
          <a:lstStyle/>
          <a:p>
            <a:r>
              <a:rPr lang="en-US" sz="2400" dirty="0" err="1"/>
              <a:t>Texnologik</a:t>
            </a:r>
            <a:r>
              <a:rPr lang="en-US" sz="2400" dirty="0"/>
              <a:t> </a:t>
            </a:r>
            <a:r>
              <a:rPr lang="en-US" sz="2400" dirty="0" err="1"/>
              <a:t>kartada</a:t>
            </a:r>
            <a:r>
              <a:rPr lang="en-US" sz="2400" dirty="0"/>
              <a:t> </a:t>
            </a:r>
            <a:r>
              <a:rPr lang="en-US" sz="2400" dirty="0" err="1"/>
              <a:t>mashinani</a:t>
            </a:r>
            <a:r>
              <a:rPr lang="en-US" sz="2400" dirty="0"/>
              <a:t> (</a:t>
            </a:r>
            <a:r>
              <a:rPr lang="en-US" sz="2400" dirty="0" err="1"/>
              <a:t>obyektni</a:t>
            </a:r>
            <a:r>
              <a:rPr lang="en-US" sz="2400" dirty="0"/>
              <a:t>, </a:t>
            </a:r>
            <a:r>
              <a:rPr lang="en-US" sz="2400" dirty="0" err="1"/>
              <a:t>ishni</a:t>
            </a:r>
            <a:r>
              <a:rPr lang="en-US" sz="2400" dirty="0"/>
              <a:t>) </a:t>
            </a:r>
            <a:r>
              <a:rPr lang="en-US" sz="2400" dirty="0" err="1"/>
              <a:t>nomi</a:t>
            </a:r>
            <a:r>
              <a:rPr lang="en-US" sz="2400" dirty="0"/>
              <a:t> </a:t>
            </a:r>
            <a:r>
              <a:rPr lang="en-US" sz="2400" dirty="0" err="1"/>
              <a:t>va</a:t>
            </a:r>
            <a:r>
              <a:rPr lang="en-US" sz="2400" dirty="0"/>
              <a:t> </a:t>
            </a:r>
            <a:r>
              <a:rPr lang="en-US" sz="2400" dirty="0" err="1"/>
              <a:t>xarakteristikasi</a:t>
            </a:r>
            <a:r>
              <a:rPr lang="en-US" sz="2400" dirty="0"/>
              <a:t>; </a:t>
            </a:r>
            <a:r>
              <a:rPr lang="en-US" sz="2400" dirty="0" err="1"/>
              <a:t>ishni</a:t>
            </a:r>
            <a:r>
              <a:rPr lang="en-US" sz="2400" dirty="0"/>
              <a:t> </a:t>
            </a:r>
            <a:r>
              <a:rPr lang="en-US" sz="2400" dirty="0" err="1"/>
              <a:t>xajmi</a:t>
            </a:r>
            <a:r>
              <a:rPr lang="en-US" sz="2400" dirty="0"/>
              <a:t>; </a:t>
            </a:r>
            <a:r>
              <a:rPr lang="en-US" sz="2400" dirty="0" err="1"/>
              <a:t>montaj</a:t>
            </a:r>
            <a:r>
              <a:rPr lang="en-US" sz="2400" dirty="0"/>
              <a:t> </a:t>
            </a:r>
            <a:r>
              <a:rPr lang="en-US" sz="2400" dirty="0" err="1"/>
              <a:t>uzellarini</a:t>
            </a:r>
            <a:r>
              <a:rPr lang="en-US" sz="2400" dirty="0"/>
              <a:t> </a:t>
            </a:r>
            <a:r>
              <a:rPr lang="en-US" sz="2400" dirty="0" err="1"/>
              <a:t>soni</a:t>
            </a:r>
            <a:r>
              <a:rPr lang="en-US" sz="2400" dirty="0"/>
              <a:t> </a:t>
            </a:r>
            <a:r>
              <a:rPr lang="en-US" sz="2400" dirty="0" err="1"/>
              <a:t>va</a:t>
            </a:r>
            <a:r>
              <a:rPr lang="en-US" sz="2400" dirty="0"/>
              <a:t> </a:t>
            </a:r>
            <a:r>
              <a:rPr lang="en-US" sz="2400" dirty="0" err="1"/>
              <a:t>massasi</a:t>
            </a:r>
            <a:r>
              <a:rPr lang="en-US" sz="2400" dirty="0"/>
              <a:t>; </a:t>
            </a:r>
            <a:r>
              <a:rPr lang="en-US" sz="2400" dirty="0" err="1"/>
              <a:t>smetaviy</a:t>
            </a:r>
            <a:r>
              <a:rPr lang="en-US" sz="2400" dirty="0"/>
              <a:t> </a:t>
            </a:r>
            <a:r>
              <a:rPr lang="en-US" sz="2400" dirty="0" err="1"/>
              <a:t>baxosi</a:t>
            </a:r>
            <a:r>
              <a:rPr lang="en-US" sz="2400" dirty="0"/>
              <a:t> </a:t>
            </a:r>
            <a:r>
              <a:rPr lang="en-US" sz="2400" dirty="0" err="1"/>
              <a:t>va</a:t>
            </a:r>
            <a:r>
              <a:rPr lang="en-US" sz="2400" dirty="0"/>
              <a:t> </a:t>
            </a:r>
            <a:r>
              <a:rPr lang="en-US" sz="2400" dirty="0" err="1"/>
              <a:t>ish</a:t>
            </a:r>
            <a:r>
              <a:rPr lang="en-US" sz="2400" dirty="0"/>
              <a:t> </a:t>
            </a:r>
            <a:r>
              <a:rPr lang="en-US" sz="2400" dirty="0" err="1"/>
              <a:t>xajmi</a:t>
            </a:r>
            <a:r>
              <a:rPr lang="en-US" sz="2400" dirty="0"/>
              <a:t>; </a:t>
            </a:r>
            <a:r>
              <a:rPr lang="en-US" sz="2400" dirty="0" err="1"/>
              <a:t>brigada</a:t>
            </a:r>
            <a:r>
              <a:rPr lang="en-US" sz="2400" dirty="0"/>
              <a:t> </a:t>
            </a:r>
            <a:r>
              <a:rPr lang="en-US" sz="2400" dirty="0" err="1"/>
              <a:t>va</a:t>
            </a:r>
            <a:r>
              <a:rPr lang="en-US" sz="2400" dirty="0"/>
              <a:t> </a:t>
            </a:r>
            <a:r>
              <a:rPr lang="en-US" sz="2400" dirty="0" err="1"/>
              <a:t>ularni</a:t>
            </a:r>
            <a:r>
              <a:rPr lang="en-US" sz="2400" dirty="0"/>
              <a:t> </a:t>
            </a:r>
            <a:r>
              <a:rPr lang="en-US" sz="2400" dirty="0" err="1"/>
              <a:t>soni</a:t>
            </a:r>
            <a:r>
              <a:rPr lang="en-US" sz="2400" dirty="0"/>
              <a:t>; </a:t>
            </a:r>
            <a:r>
              <a:rPr lang="en-US" sz="2400" dirty="0" err="1"/>
              <a:t>bajarilishi</a:t>
            </a:r>
            <a:r>
              <a:rPr lang="en-US" sz="2400" dirty="0"/>
              <a:t> </a:t>
            </a:r>
            <a:r>
              <a:rPr lang="en-US" sz="2400" dirty="0" err="1"/>
              <a:t>lozim</a:t>
            </a:r>
            <a:r>
              <a:rPr lang="en-US" sz="2400" dirty="0"/>
              <a:t> b</a:t>
            </a:r>
            <a:r>
              <a:rPr lang="ru-RU" sz="2400" dirty="0"/>
              <a:t>о</a:t>
            </a:r>
            <a:r>
              <a:rPr lang="en-US" sz="2400" dirty="0"/>
              <a:t>‘</a:t>
            </a:r>
            <a:r>
              <a:rPr lang="en-US" sz="2400" dirty="0" err="1"/>
              <a:t>lgan</a:t>
            </a:r>
            <a:r>
              <a:rPr lang="en-US" sz="2400" dirty="0"/>
              <a:t> </a:t>
            </a:r>
            <a:r>
              <a:rPr lang="en-US" sz="2400" dirty="0" err="1"/>
              <a:t>ish</a:t>
            </a:r>
            <a:r>
              <a:rPr lang="en-US" sz="2400" dirty="0"/>
              <a:t> </a:t>
            </a:r>
            <a:r>
              <a:rPr lang="en-US" sz="2400" dirty="0" err="1"/>
              <a:t>vaqti</a:t>
            </a:r>
            <a:r>
              <a:rPr lang="en-US" sz="2400" dirty="0"/>
              <a:t> </a:t>
            </a:r>
            <a:r>
              <a:rPr lang="en-US" sz="2400" dirty="0" err="1"/>
              <a:t>va</a:t>
            </a:r>
            <a:r>
              <a:rPr lang="en-US" sz="2400" dirty="0"/>
              <a:t> </a:t>
            </a:r>
            <a:r>
              <a:rPr lang="en-US" sz="2400" dirty="0" err="1"/>
              <a:t>muddati</a:t>
            </a:r>
            <a:r>
              <a:rPr lang="en-US" sz="2400" dirty="0"/>
              <a:t>; </a:t>
            </a:r>
            <a:r>
              <a:rPr lang="en-US" sz="2400" dirty="0" err="1"/>
              <a:t>montaj</a:t>
            </a:r>
            <a:r>
              <a:rPr lang="en-US" sz="2400" dirty="0"/>
              <a:t> </a:t>
            </a:r>
            <a:r>
              <a:rPr lang="en-US" sz="2400" dirty="0" err="1"/>
              <a:t>maydonini</a:t>
            </a:r>
            <a:r>
              <a:rPr lang="en-US" sz="2400" dirty="0"/>
              <a:t> </a:t>
            </a:r>
            <a:r>
              <a:rPr lang="en-US" sz="2400" dirty="0" err="1"/>
              <a:t>plani</a:t>
            </a:r>
            <a:r>
              <a:rPr lang="en-US" sz="2400" dirty="0"/>
              <a:t>; </a:t>
            </a:r>
            <a:r>
              <a:rPr lang="en-US" sz="2400" dirty="0" err="1"/>
              <a:t>ishchilarni</a:t>
            </a:r>
            <a:r>
              <a:rPr lang="en-US" sz="2400" dirty="0"/>
              <a:t> </a:t>
            </a:r>
            <a:r>
              <a:rPr lang="en-US" sz="2400" dirty="0" err="1"/>
              <a:t>xarakat</a:t>
            </a:r>
            <a:r>
              <a:rPr lang="en-US" sz="2400" dirty="0"/>
              <a:t> </a:t>
            </a:r>
            <a:r>
              <a:rPr lang="en-US" sz="2400" dirty="0" err="1"/>
              <a:t>marshrutlari</a:t>
            </a:r>
            <a:r>
              <a:rPr lang="en-US" sz="2400" dirty="0"/>
              <a:t> </a:t>
            </a:r>
            <a:r>
              <a:rPr lang="en-US" sz="2400" dirty="0" err="1"/>
              <a:t>va</a:t>
            </a:r>
            <a:r>
              <a:rPr lang="en-US" sz="2400" dirty="0"/>
              <a:t> </a:t>
            </a:r>
            <a:r>
              <a:rPr lang="en-US" sz="2400" dirty="0" err="1"/>
              <a:t>mexanizmlarni</a:t>
            </a:r>
            <a:r>
              <a:rPr lang="en-US" sz="2400" dirty="0"/>
              <a:t> </a:t>
            </a:r>
            <a:r>
              <a:rPr lang="en-US" sz="2400" dirty="0" err="1"/>
              <a:t>xarakati</a:t>
            </a:r>
            <a:r>
              <a:rPr lang="en-US" sz="2400" dirty="0"/>
              <a:t> y</a:t>
            </a:r>
            <a:r>
              <a:rPr lang="ru-RU" sz="2400" dirty="0"/>
              <a:t>о</a:t>
            </a:r>
            <a:r>
              <a:rPr lang="en-US" sz="2400" dirty="0"/>
              <a:t>‘</a:t>
            </a:r>
            <a:r>
              <a:rPr lang="en-US" sz="2400" dirty="0" err="1"/>
              <a:t>nalishi</a:t>
            </a:r>
            <a:r>
              <a:rPr lang="en-US" sz="2400" dirty="0"/>
              <a:t>; </a:t>
            </a:r>
            <a:r>
              <a:rPr lang="en-US" sz="2400" dirty="0" err="1"/>
              <a:t>obyektni</a:t>
            </a:r>
            <a:r>
              <a:rPr lang="en-US" sz="2400" dirty="0"/>
              <a:t> </a:t>
            </a:r>
            <a:r>
              <a:rPr lang="en-US" sz="2400" dirty="0" err="1"/>
              <a:t>qurilish</a:t>
            </a:r>
            <a:r>
              <a:rPr lang="en-US" sz="2400" dirty="0"/>
              <a:t> </a:t>
            </a:r>
            <a:r>
              <a:rPr lang="en-US" sz="2400" dirty="0" err="1"/>
              <a:t>qismi</a:t>
            </a:r>
            <a:r>
              <a:rPr lang="en-US" sz="2400" dirty="0"/>
              <a:t> </a:t>
            </a:r>
            <a:r>
              <a:rPr lang="en-US" sz="2400" dirty="0" err="1"/>
              <a:t>va</a:t>
            </a:r>
            <a:r>
              <a:rPr lang="en-US" sz="2400" dirty="0"/>
              <a:t> </a:t>
            </a:r>
            <a:r>
              <a:rPr lang="en-US" sz="2400" dirty="0" err="1"/>
              <a:t>jixozlarni</a:t>
            </a:r>
            <a:r>
              <a:rPr lang="en-US" sz="2400" dirty="0"/>
              <a:t> </a:t>
            </a:r>
            <a:r>
              <a:rPr lang="en-US" sz="2400" dirty="0" err="1"/>
              <a:t>qabul</a:t>
            </a:r>
            <a:r>
              <a:rPr lang="en-US" sz="2400" dirty="0"/>
              <a:t> </a:t>
            </a:r>
            <a:r>
              <a:rPr lang="en-US" sz="2400" dirty="0" err="1"/>
              <a:t>qilish</a:t>
            </a:r>
            <a:r>
              <a:rPr lang="en-US" sz="2400" dirty="0"/>
              <a:t> </a:t>
            </a:r>
            <a:r>
              <a:rPr lang="en-US" sz="2400" dirty="0" err="1"/>
              <a:t>tartibi</a:t>
            </a:r>
            <a:r>
              <a:rPr lang="en-US" sz="2400" dirty="0"/>
              <a:t>; </a:t>
            </a:r>
            <a:r>
              <a:rPr lang="en-US" sz="2400" dirty="0" err="1"/>
              <a:t>jixoz</a:t>
            </a:r>
            <a:r>
              <a:rPr lang="en-US" sz="2400" dirty="0"/>
              <a:t> </a:t>
            </a:r>
            <a:r>
              <a:rPr lang="en-US" sz="2400" dirty="0" err="1"/>
              <a:t>va</a:t>
            </a:r>
            <a:r>
              <a:rPr lang="en-US" sz="2400" dirty="0"/>
              <a:t> </a:t>
            </a:r>
            <a:r>
              <a:rPr lang="en-US" sz="2400" dirty="0" err="1"/>
              <a:t>konstruksiyalarni</a:t>
            </a:r>
            <a:r>
              <a:rPr lang="en-US" sz="2400" dirty="0"/>
              <a:t> </a:t>
            </a:r>
            <a:r>
              <a:rPr lang="en-US" sz="2400" dirty="0" err="1"/>
              <a:t>montaj</a:t>
            </a:r>
            <a:r>
              <a:rPr lang="en-US" sz="2400" dirty="0"/>
              <a:t> </a:t>
            </a:r>
            <a:r>
              <a:rPr lang="en-US" sz="2400" dirty="0" err="1"/>
              <a:t>uchun</a:t>
            </a:r>
            <a:r>
              <a:rPr lang="en-US" sz="2400" dirty="0"/>
              <a:t> </a:t>
            </a:r>
            <a:r>
              <a:rPr lang="en-US" sz="2400" dirty="0" err="1"/>
              <a:t>raskonservatsiya</a:t>
            </a:r>
            <a:r>
              <a:rPr lang="en-US" sz="2400" dirty="0"/>
              <a:t> </a:t>
            </a:r>
            <a:r>
              <a:rPr lang="en-US" sz="2400" dirty="0" err="1"/>
              <a:t>qilishga</a:t>
            </a:r>
            <a:r>
              <a:rPr lang="en-US" sz="2400" dirty="0"/>
              <a:t> </a:t>
            </a:r>
            <a:r>
              <a:rPr lang="en-US" sz="2400" dirty="0" err="1"/>
              <a:t>talablar</a:t>
            </a:r>
            <a:r>
              <a:rPr lang="en-US" sz="2400" dirty="0"/>
              <a:t>; </a:t>
            </a:r>
            <a:r>
              <a:rPr lang="en-US" sz="2400" dirty="0" err="1"/>
              <a:t>jixozlar</a:t>
            </a:r>
            <a:r>
              <a:rPr lang="en-US" sz="2400" dirty="0"/>
              <a:t> </a:t>
            </a:r>
            <a:r>
              <a:rPr lang="en-US" sz="2400" dirty="0" err="1"/>
              <a:t>va</a:t>
            </a:r>
            <a:r>
              <a:rPr lang="en-US" sz="2400" dirty="0"/>
              <a:t> </a:t>
            </a:r>
            <a:r>
              <a:rPr lang="en-US" sz="2400" dirty="0" err="1"/>
              <a:t>konstruksiyalarni</a:t>
            </a:r>
            <a:r>
              <a:rPr lang="en-US" sz="2400" dirty="0"/>
              <a:t> </a:t>
            </a:r>
            <a:r>
              <a:rPr lang="en-US" sz="2400" dirty="0" err="1"/>
              <a:t>joylashtirish</a:t>
            </a:r>
            <a:r>
              <a:rPr lang="en-US" sz="2400" dirty="0"/>
              <a:t> </a:t>
            </a:r>
            <a:r>
              <a:rPr lang="en-US" sz="2400" dirty="0" err="1"/>
              <a:t>va</a:t>
            </a:r>
            <a:r>
              <a:rPr lang="en-US" sz="2400" dirty="0"/>
              <a:t> </a:t>
            </a:r>
            <a:r>
              <a:rPr lang="en-US" sz="2400" dirty="0" err="1"/>
              <a:t>rostlash</a:t>
            </a:r>
            <a:r>
              <a:rPr lang="en-US" sz="2400" dirty="0"/>
              <a:t>; </a:t>
            </a:r>
            <a:r>
              <a:rPr lang="en-US" sz="2400" dirty="0" err="1"/>
              <a:t>vositalar</a:t>
            </a:r>
            <a:r>
              <a:rPr lang="en-US" sz="2400" dirty="0"/>
              <a:t>, </a:t>
            </a:r>
            <a:r>
              <a:rPr lang="en-US" sz="2400" dirty="0" err="1"/>
              <a:t>asboblar</a:t>
            </a:r>
            <a:r>
              <a:rPr lang="en-US" sz="2400" dirty="0"/>
              <a:t>, </a:t>
            </a:r>
            <a:r>
              <a:rPr lang="en-US" sz="2400" dirty="0" err="1"/>
              <a:t>materiallar</a:t>
            </a:r>
            <a:r>
              <a:rPr lang="en-US" sz="2400" dirty="0"/>
              <a:t> </a:t>
            </a:r>
            <a:r>
              <a:rPr lang="en-US" sz="2400" dirty="0" err="1"/>
              <a:t>va</a:t>
            </a:r>
            <a:r>
              <a:rPr lang="en-US" sz="2400" dirty="0"/>
              <a:t> </a:t>
            </a:r>
            <a:r>
              <a:rPr lang="en-US" sz="2400" dirty="0" err="1"/>
              <a:t>montaj</a:t>
            </a:r>
            <a:r>
              <a:rPr lang="en-US" sz="2400" dirty="0"/>
              <a:t> </a:t>
            </a:r>
            <a:r>
              <a:rPr lang="en-US" sz="2400" dirty="0" err="1"/>
              <a:t>mexanizmlariga</a:t>
            </a:r>
            <a:r>
              <a:rPr lang="en-US" sz="2400" dirty="0"/>
              <a:t> </a:t>
            </a:r>
            <a:r>
              <a:rPr lang="en-US" sz="2400" dirty="0" err="1"/>
              <a:t>talablar</a:t>
            </a:r>
            <a:r>
              <a:rPr lang="en-US" sz="2400" dirty="0"/>
              <a:t>; salt </a:t>
            </a:r>
            <a:r>
              <a:rPr lang="en-US" sz="2400" dirty="0" err="1"/>
              <a:t>chiniqtirish</a:t>
            </a:r>
            <a:r>
              <a:rPr lang="en-US" sz="2400" dirty="0"/>
              <a:t> </a:t>
            </a:r>
            <a:r>
              <a:rPr lang="en-US" sz="2400" dirty="0" err="1"/>
              <a:t>tartibi</a:t>
            </a:r>
            <a:r>
              <a:rPr lang="en-US" sz="2400" dirty="0"/>
              <a:t>; </a:t>
            </a:r>
            <a:r>
              <a:rPr lang="en-US" sz="2400" dirty="0" err="1"/>
              <a:t>iqtisodiy</a:t>
            </a:r>
            <a:r>
              <a:rPr lang="en-US" sz="2400" dirty="0"/>
              <a:t> k</a:t>
            </a:r>
            <a:r>
              <a:rPr lang="ru-RU" sz="2400" dirty="0"/>
              <a:t>о</a:t>
            </a:r>
            <a:r>
              <a:rPr lang="en-US" sz="2400" dirty="0"/>
              <a:t>‘</a:t>
            </a:r>
            <a:r>
              <a:rPr lang="en-US" sz="2400" dirty="0" err="1"/>
              <a:t>rsatkichlar</a:t>
            </a:r>
            <a:r>
              <a:rPr lang="en-US" sz="2400" dirty="0"/>
              <a:t>; </a:t>
            </a:r>
            <a:r>
              <a:rPr lang="en-US" sz="2400" dirty="0" err="1"/>
              <a:t>texnika</a:t>
            </a:r>
            <a:r>
              <a:rPr lang="en-US" sz="2400" dirty="0"/>
              <a:t> </a:t>
            </a:r>
            <a:r>
              <a:rPr lang="en-US" sz="2400" dirty="0" err="1"/>
              <a:t>xavfsizligi</a:t>
            </a:r>
            <a:r>
              <a:rPr lang="en-US" sz="2400" dirty="0"/>
              <a:t> </a:t>
            </a:r>
            <a:r>
              <a:rPr lang="en-US" sz="2400" dirty="0" err="1"/>
              <a:t>qoidalari</a:t>
            </a:r>
            <a:r>
              <a:rPr lang="en-US" sz="2400" dirty="0"/>
              <a:t> </a:t>
            </a:r>
            <a:r>
              <a:rPr lang="en-US" sz="2400" dirty="0" err="1"/>
              <a:t>va</a:t>
            </a:r>
            <a:r>
              <a:rPr lang="en-US" sz="2400" dirty="0"/>
              <a:t> </a:t>
            </a:r>
            <a:r>
              <a:rPr lang="en-US" sz="2400" dirty="0" err="1"/>
              <a:t>boshqalar</a:t>
            </a:r>
            <a:r>
              <a:rPr lang="en-US" sz="2400" dirty="0"/>
              <a:t>. </a:t>
            </a:r>
            <a:r>
              <a:rPr lang="en-US" sz="2400" dirty="0" err="1"/>
              <a:t>IBLni</a:t>
            </a:r>
            <a:r>
              <a:rPr lang="en-US" sz="2400" dirty="0"/>
              <a:t> </a:t>
            </a:r>
            <a:r>
              <a:rPr lang="en-US" sz="2400" dirty="0" err="1"/>
              <a:t>loyixalash</a:t>
            </a:r>
            <a:r>
              <a:rPr lang="en-US" sz="2400" dirty="0"/>
              <a:t> </a:t>
            </a:r>
            <a:r>
              <a:rPr lang="en-US" sz="2400" dirty="0" err="1"/>
              <a:t>texnologik</a:t>
            </a:r>
            <a:r>
              <a:rPr lang="en-US" sz="2400" dirty="0"/>
              <a:t> </a:t>
            </a:r>
            <a:r>
              <a:rPr lang="en-US" sz="2400" dirty="0" err="1"/>
              <a:t>institutlari</a:t>
            </a:r>
            <a:r>
              <a:rPr lang="en-US" sz="2400" dirty="0"/>
              <a:t> </a:t>
            </a:r>
            <a:r>
              <a:rPr lang="en-US" sz="2400" dirty="0" err="1"/>
              <a:t>yoki</a:t>
            </a:r>
            <a:r>
              <a:rPr lang="en-US" sz="2400" dirty="0"/>
              <a:t> </a:t>
            </a:r>
            <a:r>
              <a:rPr lang="en-US" sz="2400" dirty="0" err="1"/>
              <a:t>montajni</a:t>
            </a:r>
            <a:r>
              <a:rPr lang="en-US" sz="2400" dirty="0"/>
              <a:t> </a:t>
            </a:r>
            <a:r>
              <a:rPr lang="en-US" sz="2400" dirty="0" err="1"/>
              <a:t>amalga</a:t>
            </a:r>
            <a:r>
              <a:rPr lang="en-US" sz="2400" dirty="0"/>
              <a:t> </a:t>
            </a:r>
            <a:r>
              <a:rPr lang="en-US" sz="2400" dirty="0" err="1"/>
              <a:t>oshirish</a:t>
            </a:r>
            <a:r>
              <a:rPr lang="en-US" sz="2400" dirty="0"/>
              <a:t> </a:t>
            </a:r>
            <a:r>
              <a:rPr lang="en-US" sz="2400" dirty="0" err="1"/>
              <a:t>tashkilotlari</a:t>
            </a:r>
            <a:r>
              <a:rPr lang="en-US" sz="2400" dirty="0"/>
              <a:t> </a:t>
            </a:r>
            <a:r>
              <a:rPr lang="en-US" sz="2400" dirty="0" err="1"/>
              <a:t>bajaradilar</a:t>
            </a:r>
            <a:r>
              <a:rPr lang="en-US" sz="2400" dirty="0"/>
              <a:t>.</a:t>
            </a:r>
            <a:r>
              <a:rPr lang="ru-RU" sz="2400" dirty="0"/>
              <a:t/>
            </a:r>
            <a:br>
              <a:rPr lang="ru-RU" sz="2400" dirty="0"/>
            </a:br>
            <a:r>
              <a:rPr lang="en-US" sz="2400" dirty="0" err="1"/>
              <a:t>Bunda</a:t>
            </a:r>
            <a:r>
              <a:rPr lang="en-US" sz="2400" dirty="0"/>
              <a:t> </a:t>
            </a:r>
            <a:r>
              <a:rPr lang="en-US" sz="2400" dirty="0" err="1"/>
              <a:t>ishlarni</a:t>
            </a:r>
            <a:r>
              <a:rPr lang="en-US" sz="2400" dirty="0"/>
              <a:t> </a:t>
            </a:r>
            <a:r>
              <a:rPr lang="en-US" sz="2400" dirty="0" err="1"/>
              <a:t>bajarishni</a:t>
            </a:r>
            <a:r>
              <a:rPr lang="en-US" sz="2400" dirty="0"/>
              <a:t> </a:t>
            </a:r>
            <a:r>
              <a:rPr lang="en-US" sz="2400" dirty="0" err="1"/>
              <a:t>texnologik</a:t>
            </a:r>
            <a:r>
              <a:rPr lang="en-US" sz="2400" dirty="0"/>
              <a:t> </a:t>
            </a:r>
            <a:r>
              <a:rPr lang="en-US" sz="2400" dirty="0" err="1"/>
              <a:t>sxemalari</a:t>
            </a:r>
            <a:r>
              <a:rPr lang="en-US" sz="2400" dirty="0"/>
              <a:t>, </a:t>
            </a:r>
            <a:r>
              <a:rPr lang="en-US" sz="2400" dirty="0" err="1"/>
              <a:t>ishlarni</a:t>
            </a:r>
            <a:r>
              <a:rPr lang="en-US" sz="2400" dirty="0"/>
              <a:t> </a:t>
            </a:r>
            <a:r>
              <a:rPr lang="en-US" sz="2400" dirty="0" err="1"/>
              <a:t>bajarish</a:t>
            </a:r>
            <a:r>
              <a:rPr lang="en-US" sz="2400" dirty="0"/>
              <a:t> </a:t>
            </a:r>
            <a:r>
              <a:rPr lang="en-US" sz="2400" dirty="0" err="1"/>
              <a:t>jurnallari</a:t>
            </a:r>
            <a:r>
              <a:rPr lang="en-US" sz="2400" dirty="0"/>
              <a:t>, </a:t>
            </a:r>
            <a:r>
              <a:rPr lang="en-US" sz="2400" dirty="0" err="1"/>
              <a:t>ishlab</a:t>
            </a:r>
            <a:r>
              <a:rPr lang="en-US" sz="2400" dirty="0"/>
              <a:t> </a:t>
            </a:r>
            <a:r>
              <a:rPr lang="en-US" sz="2400" dirty="0" err="1"/>
              <a:t>chiqarish</a:t>
            </a:r>
            <a:r>
              <a:rPr lang="en-US" sz="2400" dirty="0"/>
              <a:t> </a:t>
            </a:r>
            <a:r>
              <a:rPr lang="en-US" sz="2400" dirty="0" err="1"/>
              <a:t>xujjatlari</a:t>
            </a:r>
            <a:r>
              <a:rPr lang="en-US" sz="2400" dirty="0"/>
              <a:t> k</a:t>
            </a:r>
            <a:r>
              <a:rPr lang="ru-RU" sz="2400" dirty="0"/>
              <a:t>о</a:t>
            </a:r>
            <a:r>
              <a:rPr lang="en-US" sz="2400" dirty="0"/>
              <a:t>‘</a:t>
            </a:r>
            <a:r>
              <a:rPr lang="en-US" sz="2400" dirty="0" err="1"/>
              <a:t>zda</a:t>
            </a:r>
            <a:r>
              <a:rPr lang="en-US" sz="2400" dirty="0"/>
              <a:t> </a:t>
            </a:r>
            <a:r>
              <a:rPr lang="en-US" sz="2400" dirty="0" err="1"/>
              <a:t>tutiladi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2865668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957" y="624110"/>
            <a:ext cx="10403174" cy="5836651"/>
          </a:xfrm>
        </p:spPr>
        <p:txBody>
          <a:bodyPr>
            <a:noAutofit/>
          </a:bodyPr>
          <a:lstStyle/>
          <a:p>
            <a:r>
              <a:rPr lang="en-US" sz="2400" b="1" dirty="0"/>
              <a:t>2. </a:t>
            </a:r>
            <a:r>
              <a:rPr lang="en-US" sz="2400" b="1" dirty="0" err="1"/>
              <a:t>Ishlab</a:t>
            </a:r>
            <a:r>
              <a:rPr lang="en-US" sz="2400" b="1" dirty="0"/>
              <a:t> </a:t>
            </a:r>
            <a:r>
              <a:rPr lang="en-US" sz="2400" b="1" dirty="0" err="1"/>
              <a:t>chiqarishni</a:t>
            </a:r>
            <a:r>
              <a:rPr lang="en-US" sz="2400" b="1" dirty="0"/>
              <a:t> </a:t>
            </a:r>
            <a:r>
              <a:rPr lang="en-US" sz="2400" b="1" dirty="0" err="1"/>
              <a:t>tayyorlash</a:t>
            </a:r>
            <a:r>
              <a:rPr lang="en-US" sz="2400" b="1" dirty="0"/>
              <a:t> </a:t>
            </a:r>
            <a:r>
              <a:rPr lang="en-US" sz="2400" b="1" dirty="0" err="1"/>
              <a:t>va</a:t>
            </a:r>
            <a:r>
              <a:rPr lang="en-US" sz="2400" b="1" dirty="0"/>
              <a:t> </a:t>
            </a:r>
            <a:r>
              <a:rPr lang="en-US" sz="2400" b="1" dirty="0" err="1"/>
              <a:t>jixozlarni</a:t>
            </a:r>
            <a:r>
              <a:rPr lang="en-US" sz="2400" b="1" dirty="0"/>
              <a:t> </a:t>
            </a:r>
            <a:r>
              <a:rPr lang="en-US" sz="2400" b="1" dirty="0" err="1"/>
              <a:t>montaj</a:t>
            </a:r>
            <a:r>
              <a:rPr lang="ru-RU" sz="2400" dirty="0"/>
              <a:t/>
            </a:r>
            <a:br>
              <a:rPr lang="ru-RU" sz="2400" dirty="0"/>
            </a:br>
            <a:r>
              <a:rPr lang="en-US" sz="2400" b="1" dirty="0" err="1"/>
              <a:t>texnologiyasini</a:t>
            </a:r>
            <a:r>
              <a:rPr lang="en-US" sz="2400" b="1" dirty="0"/>
              <a:t> </a:t>
            </a:r>
            <a:r>
              <a:rPr lang="en-US" sz="2400" b="1" dirty="0" err="1"/>
              <a:t>oshirish</a:t>
            </a:r>
            <a:r>
              <a:rPr lang="en-US" sz="2400" b="1" dirty="0"/>
              <a:t> y</a:t>
            </a:r>
            <a:r>
              <a:rPr lang="ru-RU" sz="2400" b="1" dirty="0"/>
              <a:t>о</a:t>
            </a:r>
            <a:r>
              <a:rPr lang="en-US" sz="2400" b="1" dirty="0"/>
              <a:t>‘</a:t>
            </a:r>
            <a:r>
              <a:rPr lang="en-US" sz="2400" b="1" dirty="0" err="1"/>
              <a:t>llari</a:t>
            </a:r>
            <a:r>
              <a:rPr lang="ru-RU" sz="2400" dirty="0"/>
              <a:t/>
            </a:r>
            <a:br>
              <a:rPr lang="ru-RU" sz="2400" dirty="0"/>
            </a:br>
            <a:r>
              <a:rPr lang="en-US" sz="2400" dirty="0" err="1"/>
              <a:t>Ishlab</a:t>
            </a:r>
            <a:r>
              <a:rPr lang="en-US" sz="2400" dirty="0"/>
              <a:t> </a:t>
            </a:r>
            <a:r>
              <a:rPr lang="en-US" sz="2400" dirty="0" err="1"/>
              <a:t>chiqarishni</a:t>
            </a:r>
            <a:r>
              <a:rPr lang="en-US" sz="2400" dirty="0"/>
              <a:t> </a:t>
            </a:r>
            <a:r>
              <a:rPr lang="en-US" sz="2400" dirty="0" err="1"/>
              <a:t>tayyorlash</a:t>
            </a:r>
            <a:r>
              <a:rPr lang="en-US" sz="2400" dirty="0"/>
              <a:t> </a:t>
            </a:r>
            <a:r>
              <a:rPr lang="en-US" sz="2400" dirty="0" err="1"/>
              <a:t>deganda</a:t>
            </a:r>
            <a:r>
              <a:rPr lang="en-US" sz="2400" dirty="0"/>
              <a:t>, </a:t>
            </a:r>
            <a:r>
              <a:rPr lang="en-US" sz="2400" dirty="0" err="1"/>
              <a:t>bir-biriga</a:t>
            </a:r>
            <a:r>
              <a:rPr lang="en-US" sz="2400" dirty="0"/>
              <a:t> </a:t>
            </a:r>
            <a:r>
              <a:rPr lang="en-US" sz="2400" dirty="0" err="1"/>
              <a:t>bog‘liq</a:t>
            </a:r>
            <a:r>
              <a:rPr lang="en-US" sz="2400" dirty="0"/>
              <a:t> b</a:t>
            </a:r>
            <a:r>
              <a:rPr lang="ru-RU" sz="2400" dirty="0"/>
              <a:t>о</a:t>
            </a:r>
            <a:r>
              <a:rPr lang="en-US" sz="2400" dirty="0"/>
              <a:t>‘</a:t>
            </a:r>
            <a:r>
              <a:rPr lang="en-US" sz="2400" dirty="0" err="1"/>
              <a:t>lgan</a:t>
            </a:r>
            <a:r>
              <a:rPr lang="en-US" sz="2400" dirty="0"/>
              <a:t> </a:t>
            </a:r>
            <a:r>
              <a:rPr lang="en-US" sz="2400" dirty="0" err="1"/>
              <a:t>tashkiliy</a:t>
            </a:r>
            <a:r>
              <a:rPr lang="en-US" sz="2400" dirty="0"/>
              <a:t>, </a:t>
            </a:r>
            <a:r>
              <a:rPr lang="en-US" sz="2400" dirty="0" err="1"/>
              <a:t>texnik</a:t>
            </a:r>
            <a:r>
              <a:rPr lang="en-US" sz="2400" dirty="0"/>
              <a:t>, </a:t>
            </a:r>
            <a:r>
              <a:rPr lang="en-US" sz="2400" dirty="0" err="1"/>
              <a:t>texnologik</a:t>
            </a:r>
            <a:r>
              <a:rPr lang="en-US" sz="2400" dirty="0"/>
              <a:t>, </a:t>
            </a:r>
            <a:r>
              <a:rPr lang="en-US" sz="2400" dirty="0" err="1"/>
              <a:t>rejali-iqtisodiy</a:t>
            </a:r>
            <a:r>
              <a:rPr lang="en-US" sz="2400" dirty="0"/>
              <a:t> </a:t>
            </a:r>
            <a:r>
              <a:rPr lang="en-US" sz="2400" dirty="0" err="1"/>
              <a:t>va</a:t>
            </a:r>
            <a:r>
              <a:rPr lang="en-US" sz="2400" dirty="0"/>
              <a:t> </a:t>
            </a:r>
            <a:r>
              <a:rPr lang="en-US" sz="2400" dirty="0" err="1"/>
              <a:t>moliyaviy</a:t>
            </a:r>
            <a:r>
              <a:rPr lang="en-US" sz="2400" dirty="0"/>
              <a:t> </a:t>
            </a:r>
            <a:r>
              <a:rPr lang="en-US" sz="2400" dirty="0" err="1"/>
              <a:t>xujjatlar</a:t>
            </a:r>
            <a:r>
              <a:rPr lang="en-US" sz="2400" dirty="0"/>
              <a:t> </a:t>
            </a:r>
            <a:r>
              <a:rPr lang="en-US" sz="2400" dirty="0" err="1"/>
              <a:t>asosida</a:t>
            </a:r>
            <a:r>
              <a:rPr lang="en-US" sz="2400" dirty="0"/>
              <a:t> </a:t>
            </a:r>
            <a:r>
              <a:rPr lang="en-US" sz="2400" dirty="0" err="1"/>
              <a:t>ma’lum</a:t>
            </a:r>
            <a:r>
              <a:rPr lang="en-US" sz="2400" dirty="0"/>
              <a:t> </a:t>
            </a:r>
            <a:r>
              <a:rPr lang="en-US" sz="2400" dirty="0" err="1"/>
              <a:t>muddatda</a:t>
            </a:r>
            <a:r>
              <a:rPr lang="en-US" sz="2400" dirty="0"/>
              <a:t> </a:t>
            </a:r>
            <a:r>
              <a:rPr lang="en-US" sz="2400" dirty="0" err="1"/>
              <a:t>va</a:t>
            </a:r>
            <a:r>
              <a:rPr lang="en-US" sz="2400" dirty="0"/>
              <a:t> </a:t>
            </a:r>
            <a:r>
              <a:rPr lang="en-US" sz="2400" dirty="0" err="1"/>
              <a:t>ma’lum</a:t>
            </a:r>
            <a:r>
              <a:rPr lang="en-US" sz="2400" dirty="0"/>
              <a:t> </a:t>
            </a:r>
            <a:r>
              <a:rPr lang="en-US" sz="2400" dirty="0" err="1"/>
              <a:t>texnik-iqtisodiy</a:t>
            </a:r>
            <a:r>
              <a:rPr lang="en-US" sz="2400" dirty="0"/>
              <a:t> k</a:t>
            </a:r>
            <a:r>
              <a:rPr lang="ru-RU" sz="2400" dirty="0"/>
              <a:t>о</a:t>
            </a:r>
            <a:r>
              <a:rPr lang="en-US" sz="2400" dirty="0"/>
              <a:t>‘</a:t>
            </a:r>
            <a:r>
              <a:rPr lang="en-US" sz="2400" dirty="0" err="1"/>
              <a:t>rsatkichlar</a:t>
            </a:r>
            <a:r>
              <a:rPr lang="en-US" sz="2400" dirty="0"/>
              <a:t> b</a:t>
            </a:r>
            <a:r>
              <a:rPr lang="ru-RU" sz="2400" dirty="0"/>
              <a:t>о</a:t>
            </a:r>
            <a:r>
              <a:rPr lang="en-US" sz="2400" dirty="0"/>
              <a:t>‘</a:t>
            </a:r>
            <a:r>
              <a:rPr lang="en-US" sz="2400" dirty="0" err="1"/>
              <a:t>yicha</a:t>
            </a:r>
            <a:r>
              <a:rPr lang="en-US" sz="2400" dirty="0"/>
              <a:t> </a:t>
            </a:r>
            <a:r>
              <a:rPr lang="en-US" sz="2400" dirty="0" err="1"/>
              <a:t>bajariluvchi</a:t>
            </a:r>
            <a:r>
              <a:rPr lang="en-US" sz="2400" dirty="0"/>
              <a:t> </a:t>
            </a:r>
            <a:r>
              <a:rPr lang="en-US" sz="2400" dirty="0" err="1"/>
              <a:t>ishlar</a:t>
            </a:r>
            <a:r>
              <a:rPr lang="en-US" sz="2400" dirty="0"/>
              <a:t> </a:t>
            </a:r>
            <a:r>
              <a:rPr lang="en-US" sz="2400" dirty="0" err="1"/>
              <a:t>tushiniladi</a:t>
            </a:r>
            <a:r>
              <a:rPr lang="en-US" sz="2400" dirty="0"/>
              <a:t>.</a:t>
            </a:r>
            <a:r>
              <a:rPr lang="ru-RU" sz="2400" dirty="0"/>
              <a:t/>
            </a:r>
            <a:br>
              <a:rPr lang="ru-RU" sz="2400" dirty="0"/>
            </a:br>
            <a:r>
              <a:rPr lang="en-US" sz="2400" dirty="0" err="1"/>
              <a:t>Bunda</a:t>
            </a:r>
            <a:r>
              <a:rPr lang="en-US" sz="2400" dirty="0"/>
              <a:t>:</a:t>
            </a:r>
            <a:r>
              <a:rPr lang="ru-RU" sz="2400" dirty="0"/>
              <a:t/>
            </a:r>
            <a:br>
              <a:rPr lang="ru-RU" sz="2400" dirty="0"/>
            </a:br>
            <a:r>
              <a:rPr lang="en-US" sz="2400" dirty="0"/>
              <a:t>- </a:t>
            </a:r>
            <a:r>
              <a:rPr lang="en-US" sz="2400" dirty="0" err="1"/>
              <a:t>montaj</a:t>
            </a:r>
            <a:r>
              <a:rPr lang="en-US" sz="2400" dirty="0"/>
              <a:t> </a:t>
            </a:r>
            <a:r>
              <a:rPr lang="en-US" sz="2400" dirty="0" err="1"/>
              <a:t>ishlari</a:t>
            </a:r>
            <a:r>
              <a:rPr lang="en-US" sz="2400" dirty="0"/>
              <a:t> </a:t>
            </a:r>
            <a:r>
              <a:rPr lang="en-US" sz="2400" dirty="0" err="1"/>
              <a:t>uchun</a:t>
            </a:r>
            <a:r>
              <a:rPr lang="en-US" sz="2400" dirty="0"/>
              <a:t> </a:t>
            </a:r>
            <a:r>
              <a:rPr lang="en-US" sz="2400" dirty="0" err="1"/>
              <a:t>xujjatlar</a:t>
            </a:r>
            <a:r>
              <a:rPr lang="en-US" sz="2400" dirty="0"/>
              <a:t> </a:t>
            </a:r>
            <a:r>
              <a:rPr lang="en-US" sz="2400" dirty="0" err="1"/>
              <a:t>yig‘iladi</a:t>
            </a:r>
            <a:r>
              <a:rPr lang="en-US" sz="2400" dirty="0"/>
              <a:t> </a:t>
            </a:r>
            <a:r>
              <a:rPr lang="en-US" sz="2400" dirty="0" err="1"/>
              <a:t>va</a:t>
            </a:r>
            <a:r>
              <a:rPr lang="en-US" sz="2400" dirty="0"/>
              <a:t> k</a:t>
            </a:r>
            <a:r>
              <a:rPr lang="ru-RU" sz="2400" dirty="0"/>
              <a:t>о</a:t>
            </a:r>
            <a:r>
              <a:rPr lang="en-US" sz="2400" dirty="0"/>
              <a:t>‘rib </a:t>
            </a:r>
            <a:r>
              <a:rPr lang="en-US" sz="2400" dirty="0" err="1"/>
              <a:t>chiqiladi</a:t>
            </a:r>
            <a:r>
              <a:rPr lang="en-US" sz="2400" dirty="0"/>
              <a:t>;</a:t>
            </a:r>
            <a:r>
              <a:rPr lang="ru-RU" sz="2400" dirty="0"/>
              <a:t/>
            </a:r>
            <a:br>
              <a:rPr lang="ru-RU" sz="2400" dirty="0"/>
            </a:br>
            <a:r>
              <a:rPr lang="en-US" sz="2400" dirty="0"/>
              <a:t> - </a:t>
            </a:r>
            <a:r>
              <a:rPr lang="en-US" sz="2400" dirty="0" err="1"/>
              <a:t>quvurlar</a:t>
            </a:r>
            <a:r>
              <a:rPr lang="en-US" sz="2400" dirty="0"/>
              <a:t> </a:t>
            </a:r>
            <a:r>
              <a:rPr lang="en-US" sz="2400" dirty="0" err="1"/>
              <a:t>va</a:t>
            </a:r>
            <a:r>
              <a:rPr lang="en-US" sz="2400" dirty="0"/>
              <a:t> </a:t>
            </a:r>
            <a:r>
              <a:rPr lang="en-US" sz="2400" dirty="0" err="1"/>
              <a:t>metallkonstruksiyalar</a:t>
            </a:r>
            <a:r>
              <a:rPr lang="en-US" sz="2400" dirty="0"/>
              <a:t> </a:t>
            </a:r>
            <a:r>
              <a:rPr lang="en-US" sz="2400" dirty="0" err="1"/>
              <a:t>uchun</a:t>
            </a:r>
            <a:r>
              <a:rPr lang="en-US" sz="2400" dirty="0"/>
              <a:t> </a:t>
            </a:r>
            <a:r>
              <a:rPr lang="en-US" sz="2400" dirty="0" err="1"/>
              <a:t>qaydnomalar</a:t>
            </a:r>
            <a:r>
              <a:rPr lang="en-US" sz="2400" dirty="0"/>
              <a:t> </a:t>
            </a:r>
            <a:r>
              <a:rPr lang="en-US" sz="2400" dirty="0" err="1"/>
              <a:t>tuziladi</a:t>
            </a:r>
            <a:r>
              <a:rPr lang="en-US" sz="2400" dirty="0"/>
              <a:t>;</a:t>
            </a:r>
            <a:r>
              <a:rPr lang="ru-RU" sz="2400" dirty="0"/>
              <a:t/>
            </a:r>
            <a:br>
              <a:rPr lang="ru-RU" sz="2400" dirty="0"/>
            </a:br>
            <a:r>
              <a:rPr lang="en-US" sz="2400" dirty="0"/>
              <a:t> - </a:t>
            </a:r>
            <a:r>
              <a:rPr lang="en-US" sz="2400" dirty="0" err="1"/>
              <a:t>montaj</a:t>
            </a:r>
            <a:r>
              <a:rPr lang="en-US" sz="2400" dirty="0"/>
              <a:t> </a:t>
            </a:r>
            <a:r>
              <a:rPr lang="en-US" sz="2400" dirty="0" err="1"/>
              <a:t>vositalari</a:t>
            </a:r>
            <a:r>
              <a:rPr lang="en-US" sz="2400" dirty="0"/>
              <a:t>, </a:t>
            </a:r>
            <a:r>
              <a:rPr lang="en-US" sz="2400" dirty="0" err="1"/>
              <a:t>tayyorlamalar</a:t>
            </a:r>
            <a:r>
              <a:rPr lang="en-US" sz="2400" dirty="0"/>
              <a:t>, </a:t>
            </a:r>
            <a:r>
              <a:rPr lang="en-US" sz="2400" dirty="0" err="1"/>
              <a:t>metallkonstruksiyalar</a:t>
            </a:r>
            <a:r>
              <a:rPr lang="en-US" sz="2400" dirty="0"/>
              <a:t> </a:t>
            </a:r>
            <a:r>
              <a:rPr lang="en-US" sz="2400" dirty="0" err="1"/>
              <a:t>chizmalari</a:t>
            </a:r>
            <a:r>
              <a:rPr lang="en-US" sz="2400" dirty="0"/>
              <a:t>;</a:t>
            </a:r>
            <a:r>
              <a:rPr lang="ru-RU" sz="2400" dirty="0"/>
              <a:t/>
            </a:r>
            <a:br>
              <a:rPr lang="ru-RU" sz="2400" dirty="0"/>
            </a:br>
            <a:r>
              <a:rPr lang="en-US" sz="2400" dirty="0"/>
              <a:t>- </a:t>
            </a:r>
            <a:r>
              <a:rPr lang="en-US" sz="2400" dirty="0" err="1"/>
              <a:t>smeta</a:t>
            </a:r>
            <a:r>
              <a:rPr lang="en-US" sz="2400" dirty="0"/>
              <a:t> </a:t>
            </a:r>
            <a:r>
              <a:rPr lang="en-US" sz="2400" dirty="0" err="1"/>
              <a:t>xujjatlari</a:t>
            </a:r>
            <a:r>
              <a:rPr lang="en-US" sz="2400" dirty="0"/>
              <a:t> </a:t>
            </a:r>
            <a:r>
              <a:rPr lang="en-US" sz="2400" dirty="0" err="1"/>
              <a:t>va</a:t>
            </a:r>
            <a:r>
              <a:rPr lang="en-US" sz="2400" dirty="0"/>
              <a:t> </a:t>
            </a:r>
            <a:r>
              <a:rPr lang="en-US" sz="2400" dirty="0" err="1"/>
              <a:t>bajarilishi</a:t>
            </a:r>
            <a:r>
              <a:rPr lang="en-US" sz="2400" dirty="0"/>
              <a:t> </a:t>
            </a:r>
            <a:r>
              <a:rPr lang="en-US" sz="2400" dirty="0" err="1"/>
              <a:t>uchun</a:t>
            </a:r>
            <a:r>
              <a:rPr lang="en-US" sz="2400" dirty="0"/>
              <a:t> </a:t>
            </a:r>
            <a:r>
              <a:rPr lang="en-US" sz="2400" dirty="0" err="1"/>
              <a:t>lozim</a:t>
            </a:r>
            <a:r>
              <a:rPr lang="en-US" sz="2400" dirty="0"/>
              <a:t> b</a:t>
            </a:r>
            <a:r>
              <a:rPr lang="ru-RU" sz="2400" dirty="0"/>
              <a:t>о</a:t>
            </a:r>
            <a:r>
              <a:rPr lang="en-US" sz="2400" dirty="0"/>
              <a:t>‘</a:t>
            </a:r>
            <a:r>
              <a:rPr lang="en-US" sz="2400" dirty="0" err="1"/>
              <a:t>lgan</a:t>
            </a:r>
            <a:r>
              <a:rPr lang="en-US" sz="2400" dirty="0"/>
              <a:t> </a:t>
            </a:r>
            <a:r>
              <a:rPr lang="en-US" sz="2400" dirty="0" err="1"/>
              <a:t>ishlar</a:t>
            </a:r>
            <a:r>
              <a:rPr lang="en-US" sz="2400" dirty="0"/>
              <a:t> </a:t>
            </a:r>
            <a:r>
              <a:rPr lang="en-US" sz="2400" dirty="0" err="1"/>
              <a:t>xajmi</a:t>
            </a:r>
            <a:r>
              <a:rPr lang="en-US" sz="2400" dirty="0"/>
              <a:t> </a:t>
            </a:r>
            <a:r>
              <a:rPr lang="en-US" sz="2400" dirty="0" err="1"/>
              <a:t>taqqoslanadi</a:t>
            </a:r>
            <a:r>
              <a:rPr lang="en-US" sz="2400" dirty="0"/>
              <a:t>;</a:t>
            </a:r>
            <a:r>
              <a:rPr lang="ru-RU" sz="2400" dirty="0"/>
              <a:t/>
            </a:r>
            <a:br>
              <a:rPr lang="ru-RU" sz="2400" dirty="0"/>
            </a:br>
            <a:r>
              <a:rPr lang="en-US" sz="2400" dirty="0"/>
              <a:t>-  </a:t>
            </a:r>
            <a:r>
              <a:rPr lang="en-US" sz="2400" dirty="0" err="1"/>
              <a:t>ishni</a:t>
            </a:r>
            <a:r>
              <a:rPr lang="en-US" sz="2400" dirty="0"/>
              <a:t> </a:t>
            </a:r>
            <a:r>
              <a:rPr lang="en-US" sz="2400" dirty="0" err="1"/>
              <a:t>bajarish</a:t>
            </a:r>
            <a:r>
              <a:rPr lang="en-US" sz="2400" dirty="0"/>
              <a:t> </a:t>
            </a:r>
            <a:r>
              <a:rPr lang="en-US" sz="2400" dirty="0" err="1"/>
              <a:t>sxemalari</a:t>
            </a:r>
            <a:r>
              <a:rPr lang="en-US" sz="2400" dirty="0"/>
              <a:t> </a:t>
            </a:r>
            <a:r>
              <a:rPr lang="en-US" sz="2400" dirty="0" err="1"/>
              <a:t>loyixani</a:t>
            </a:r>
            <a:r>
              <a:rPr lang="en-US" sz="2400" dirty="0"/>
              <a:t> </a:t>
            </a:r>
            <a:r>
              <a:rPr lang="en-US" sz="2400" dirty="0" err="1"/>
              <a:t>bajaruvchilar</a:t>
            </a:r>
            <a:r>
              <a:rPr lang="en-US" sz="2400" dirty="0"/>
              <a:t> </a:t>
            </a:r>
            <a:r>
              <a:rPr lang="en-US" sz="2400" dirty="0" err="1"/>
              <a:t>uchun</a:t>
            </a:r>
            <a:r>
              <a:rPr lang="en-US" sz="2400" dirty="0"/>
              <a:t> </a:t>
            </a:r>
            <a:r>
              <a:rPr lang="en-US" sz="2400" dirty="0" err="1"/>
              <a:t>beriladi</a:t>
            </a:r>
            <a:r>
              <a:rPr lang="en-US" sz="2400" dirty="0"/>
              <a:t>;</a:t>
            </a:r>
            <a:r>
              <a:rPr lang="ru-RU" sz="2400" dirty="0"/>
              <a:t/>
            </a:r>
            <a:br>
              <a:rPr lang="ru-RU" sz="2400" dirty="0"/>
            </a:br>
            <a:r>
              <a:rPr lang="en-US" sz="2400" dirty="0"/>
              <a:t>- </a:t>
            </a:r>
            <a:r>
              <a:rPr lang="en-US" sz="2400" dirty="0" err="1"/>
              <a:t>ishlab</a:t>
            </a:r>
            <a:r>
              <a:rPr lang="en-US" sz="2400" dirty="0"/>
              <a:t> </a:t>
            </a:r>
            <a:r>
              <a:rPr lang="en-US" sz="2400" dirty="0" err="1"/>
              <a:t>chiqarish</a:t>
            </a:r>
            <a:r>
              <a:rPr lang="en-US" sz="2400" dirty="0"/>
              <a:t> </a:t>
            </a:r>
            <a:r>
              <a:rPr lang="en-US" sz="2400" dirty="0" err="1"/>
              <a:t>ishlarini</a:t>
            </a:r>
            <a:r>
              <a:rPr lang="en-US" sz="2400" dirty="0"/>
              <a:t> </a:t>
            </a:r>
            <a:r>
              <a:rPr lang="en-US" sz="2400" dirty="0" err="1"/>
              <a:t>bajarish</a:t>
            </a:r>
            <a:r>
              <a:rPr lang="en-US" sz="2400" dirty="0"/>
              <a:t> </a:t>
            </a:r>
            <a:r>
              <a:rPr lang="en-US" sz="2400" dirty="0" err="1"/>
              <a:t>grafiklari</a:t>
            </a:r>
            <a:r>
              <a:rPr lang="en-US" sz="2400" dirty="0"/>
              <a:t>, </a:t>
            </a:r>
            <a:r>
              <a:rPr lang="en-US" sz="2400" dirty="0" err="1"/>
              <a:t>ularni</a:t>
            </a:r>
            <a:r>
              <a:rPr lang="en-US" sz="2400" dirty="0"/>
              <a:t> material-</a:t>
            </a:r>
            <a:r>
              <a:rPr lang="en-US" sz="2400" dirty="0" err="1"/>
              <a:t>texnik</a:t>
            </a:r>
            <a:r>
              <a:rPr lang="en-US" sz="2400" dirty="0"/>
              <a:t> </a:t>
            </a:r>
            <a:r>
              <a:rPr lang="en-US" sz="2400" dirty="0" err="1"/>
              <a:t>resurslar</a:t>
            </a:r>
            <a:r>
              <a:rPr lang="en-US" sz="2400" dirty="0"/>
              <a:t> </a:t>
            </a:r>
            <a:r>
              <a:rPr lang="en-US" sz="2400" dirty="0" err="1"/>
              <a:t>Bilan</a:t>
            </a:r>
            <a:r>
              <a:rPr lang="en-US" sz="2400" dirty="0"/>
              <a:t> </a:t>
            </a:r>
            <a:r>
              <a:rPr lang="en-US" sz="2400" dirty="0" err="1"/>
              <a:t>ta’minlash</a:t>
            </a:r>
            <a:r>
              <a:rPr lang="en-US" sz="2400" dirty="0"/>
              <a:t> y</a:t>
            </a:r>
            <a:r>
              <a:rPr lang="ru-RU" sz="2400" dirty="0"/>
              <a:t>о</a:t>
            </a:r>
            <a:r>
              <a:rPr lang="en-US" sz="2400" dirty="0"/>
              <a:t>‘</a:t>
            </a:r>
            <a:r>
              <a:rPr lang="en-US" sz="2400" dirty="0" err="1"/>
              <a:t>llari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2265781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3929" y="624110"/>
            <a:ext cx="9870684" cy="5596808"/>
          </a:xfrm>
        </p:spPr>
        <p:txBody>
          <a:bodyPr>
            <a:normAutofit/>
          </a:bodyPr>
          <a:lstStyle/>
          <a:p>
            <a:r>
              <a:rPr lang="en-US" sz="2800" dirty="0"/>
              <a:t>- </a:t>
            </a:r>
            <a:r>
              <a:rPr lang="en-US" sz="2800" dirty="0" err="1"/>
              <a:t>obyektni</a:t>
            </a:r>
            <a:r>
              <a:rPr lang="en-US" sz="2800" dirty="0"/>
              <a:t> </a:t>
            </a:r>
            <a:r>
              <a:rPr lang="en-US" sz="2800" dirty="0" err="1"/>
              <a:t>qurilish</a:t>
            </a:r>
            <a:r>
              <a:rPr lang="en-US" sz="2800" dirty="0"/>
              <a:t> </a:t>
            </a:r>
            <a:r>
              <a:rPr lang="en-US" sz="2800" dirty="0" err="1"/>
              <a:t>qismi</a:t>
            </a:r>
            <a:r>
              <a:rPr lang="en-US" sz="2800" dirty="0"/>
              <a:t> </a:t>
            </a:r>
            <a:r>
              <a:rPr lang="en-US" sz="2800" dirty="0" err="1"/>
              <a:t>va</a:t>
            </a:r>
            <a:r>
              <a:rPr lang="en-US" sz="2800" dirty="0"/>
              <a:t> </a:t>
            </a:r>
            <a:r>
              <a:rPr lang="en-US" sz="2800" dirty="0" err="1"/>
              <a:t>montaj</a:t>
            </a:r>
            <a:r>
              <a:rPr lang="en-US" sz="2800" dirty="0"/>
              <a:t> </a:t>
            </a:r>
            <a:r>
              <a:rPr lang="en-US" sz="2800" dirty="0" err="1"/>
              <a:t>uchun</a:t>
            </a:r>
            <a:r>
              <a:rPr lang="en-US" sz="2800" dirty="0"/>
              <a:t> </a:t>
            </a:r>
            <a:r>
              <a:rPr lang="en-US" sz="2800" dirty="0" err="1"/>
              <a:t>jixozlar</a:t>
            </a:r>
            <a:r>
              <a:rPr lang="en-US" sz="2800" dirty="0"/>
              <a:t> </a:t>
            </a:r>
            <a:r>
              <a:rPr lang="en-US" sz="2800" dirty="0" err="1"/>
              <a:t>qabul</a:t>
            </a:r>
            <a:r>
              <a:rPr lang="en-US" sz="2800" dirty="0"/>
              <a:t> </a:t>
            </a:r>
            <a:r>
              <a:rPr lang="en-US" sz="2800" dirty="0" err="1"/>
              <a:t>qilinadi</a:t>
            </a:r>
            <a:r>
              <a:rPr lang="en-US" sz="2800" dirty="0"/>
              <a:t>;</a:t>
            </a:r>
            <a:r>
              <a:rPr lang="ru-RU" sz="2800" dirty="0"/>
              <a:t/>
            </a:r>
            <a:br>
              <a:rPr lang="ru-RU" sz="2800" dirty="0"/>
            </a:br>
            <a:r>
              <a:rPr lang="en-US" sz="2800" dirty="0"/>
              <a:t>- </a:t>
            </a:r>
            <a:r>
              <a:rPr lang="en-US" sz="2800" dirty="0" err="1"/>
              <a:t>montaj</a:t>
            </a:r>
            <a:r>
              <a:rPr lang="en-US" sz="2800" dirty="0"/>
              <a:t> </a:t>
            </a:r>
            <a:r>
              <a:rPr lang="en-US" sz="2800" dirty="0" err="1"/>
              <a:t>ishlarini</a:t>
            </a:r>
            <a:r>
              <a:rPr lang="en-US" sz="2800" dirty="0"/>
              <a:t> </a:t>
            </a:r>
            <a:r>
              <a:rPr lang="en-US" sz="2800" dirty="0" err="1"/>
              <a:t>bajaruvchi</a:t>
            </a:r>
            <a:r>
              <a:rPr lang="en-US" sz="2800" dirty="0"/>
              <a:t> </a:t>
            </a:r>
            <a:r>
              <a:rPr lang="en-US" sz="2800" dirty="0" err="1"/>
              <a:t>brigadalar</a:t>
            </a:r>
            <a:r>
              <a:rPr lang="en-US" sz="2800" dirty="0"/>
              <a:t> </a:t>
            </a:r>
            <a:r>
              <a:rPr lang="en-US" sz="2800" dirty="0" err="1"/>
              <a:t>Bilan</a:t>
            </a:r>
            <a:r>
              <a:rPr lang="en-US" sz="2800" dirty="0"/>
              <a:t> </a:t>
            </a:r>
            <a:r>
              <a:rPr lang="en-US" sz="2800" dirty="0" err="1"/>
              <a:t>shartnomalar</a:t>
            </a:r>
            <a:r>
              <a:rPr lang="en-US" sz="2800" dirty="0"/>
              <a:t> </a:t>
            </a:r>
            <a:r>
              <a:rPr lang="en-US" sz="2800" dirty="0" err="1"/>
              <a:t>tuziladi</a:t>
            </a:r>
            <a:r>
              <a:rPr lang="en-US" sz="2800" dirty="0"/>
              <a:t>;</a:t>
            </a:r>
            <a:r>
              <a:rPr lang="ru-RU" sz="2800" dirty="0"/>
              <a:t/>
            </a:r>
            <a:br>
              <a:rPr lang="ru-RU" sz="2800" dirty="0"/>
            </a:br>
            <a:r>
              <a:rPr lang="en-US" sz="2800" dirty="0"/>
              <a:t>- </a:t>
            </a:r>
            <a:r>
              <a:rPr lang="en-US" sz="2800" dirty="0" err="1"/>
              <a:t>montaj</a:t>
            </a:r>
            <a:r>
              <a:rPr lang="en-US" sz="2800" dirty="0"/>
              <a:t> </a:t>
            </a:r>
            <a:r>
              <a:rPr lang="en-US" sz="2800" dirty="0" err="1"/>
              <a:t>ishlarini</a:t>
            </a:r>
            <a:r>
              <a:rPr lang="en-US" sz="2800" dirty="0"/>
              <a:t> </a:t>
            </a:r>
            <a:r>
              <a:rPr lang="en-US" sz="2800" dirty="0" err="1"/>
              <a:t>sifatini</a:t>
            </a:r>
            <a:r>
              <a:rPr lang="en-US" sz="2800" dirty="0"/>
              <a:t> </a:t>
            </a:r>
            <a:r>
              <a:rPr lang="en-US" sz="2800" dirty="0" err="1"/>
              <a:t>va</a:t>
            </a:r>
            <a:r>
              <a:rPr lang="en-US" sz="2800" dirty="0"/>
              <a:t> </a:t>
            </a:r>
            <a:r>
              <a:rPr lang="en-US" sz="2800" dirty="0" err="1"/>
              <a:t>geodezik</a:t>
            </a:r>
            <a:r>
              <a:rPr lang="en-US" sz="2800" dirty="0"/>
              <a:t> </a:t>
            </a:r>
            <a:r>
              <a:rPr lang="en-US" sz="2800" dirty="0" err="1"/>
              <a:t>xizmatini</a:t>
            </a:r>
            <a:r>
              <a:rPr lang="en-US" sz="2800" dirty="0"/>
              <a:t> </a:t>
            </a:r>
            <a:r>
              <a:rPr lang="en-US" sz="2800" dirty="0" err="1"/>
              <a:t>guruxlari</a:t>
            </a:r>
            <a:r>
              <a:rPr lang="en-US" sz="2800" dirty="0"/>
              <a:t> </a:t>
            </a:r>
            <a:r>
              <a:rPr lang="en-US" sz="2800" dirty="0" err="1"/>
              <a:t>tasdiqlanadi</a:t>
            </a:r>
            <a:r>
              <a:rPr lang="en-US" sz="2800" dirty="0"/>
              <a:t> </a:t>
            </a:r>
            <a:r>
              <a:rPr lang="en-US" sz="2800" dirty="0" err="1"/>
              <a:t>va</a:t>
            </a:r>
            <a:r>
              <a:rPr lang="en-US" sz="2800" dirty="0"/>
              <a:t> </a:t>
            </a:r>
            <a:r>
              <a:rPr lang="en-US" sz="2800" dirty="0" err="1"/>
              <a:t>boshqalar</a:t>
            </a:r>
            <a:r>
              <a:rPr lang="en-US" sz="2800" dirty="0"/>
              <a:t>.</a:t>
            </a:r>
            <a:r>
              <a:rPr lang="ru-RU" sz="2800" dirty="0"/>
              <a:t/>
            </a:r>
            <a:br>
              <a:rPr lang="ru-RU" sz="2800" dirty="0"/>
            </a:br>
            <a:r>
              <a:rPr lang="en-US" sz="2800" dirty="0" err="1"/>
              <a:t>Bundan</a:t>
            </a:r>
            <a:r>
              <a:rPr lang="en-US" sz="2800" dirty="0"/>
              <a:t> </a:t>
            </a:r>
            <a:r>
              <a:rPr lang="en-US" sz="2800" dirty="0" err="1"/>
              <a:t>tashqari</a:t>
            </a:r>
            <a:r>
              <a:rPr lang="en-US" sz="2800" dirty="0"/>
              <a:t>  </a:t>
            </a:r>
            <a:r>
              <a:rPr lang="en-US" sz="2800" dirty="0" err="1"/>
              <a:t>montaj</a:t>
            </a:r>
            <a:r>
              <a:rPr lang="en-US" sz="2800" dirty="0"/>
              <a:t> </a:t>
            </a:r>
            <a:r>
              <a:rPr lang="en-US" sz="2800" dirty="0" err="1"/>
              <a:t>ishlab</a:t>
            </a:r>
            <a:r>
              <a:rPr lang="en-US" sz="2800" dirty="0"/>
              <a:t> </a:t>
            </a:r>
            <a:r>
              <a:rPr lang="en-US" sz="2800" dirty="0" err="1"/>
              <a:t>chiqarishini</a:t>
            </a:r>
            <a:r>
              <a:rPr lang="en-US" sz="2800" dirty="0"/>
              <a:t> </a:t>
            </a:r>
            <a:r>
              <a:rPr lang="en-US" sz="2800" dirty="0" err="1"/>
              <a:t>tashkil</a:t>
            </a:r>
            <a:r>
              <a:rPr lang="en-US" sz="2800" dirty="0"/>
              <a:t> </a:t>
            </a:r>
            <a:r>
              <a:rPr lang="en-US" sz="2800" dirty="0" err="1"/>
              <a:t>qilishda</a:t>
            </a:r>
            <a:r>
              <a:rPr lang="en-US" sz="2800" dirty="0"/>
              <a:t>  </a:t>
            </a:r>
            <a:r>
              <a:rPr lang="en-US" sz="2800" dirty="0" err="1"/>
              <a:t>mashina-jixozlarni</a:t>
            </a:r>
            <a:r>
              <a:rPr lang="en-US" sz="2800" dirty="0"/>
              <a:t> </a:t>
            </a:r>
            <a:r>
              <a:rPr lang="en-US" sz="2800" dirty="0" err="1"/>
              <a:t>montaj</a:t>
            </a:r>
            <a:r>
              <a:rPr lang="en-US" sz="2800" dirty="0"/>
              <a:t> </a:t>
            </a:r>
            <a:r>
              <a:rPr lang="en-US" sz="2800" dirty="0" err="1"/>
              <a:t>zonasiga</a:t>
            </a:r>
            <a:r>
              <a:rPr lang="en-US" sz="2800" dirty="0"/>
              <a:t> </a:t>
            </a:r>
            <a:r>
              <a:rPr lang="en-US" sz="2800" dirty="0" err="1"/>
              <a:t>yetkazib</a:t>
            </a:r>
            <a:r>
              <a:rPr lang="en-US" sz="2800" dirty="0"/>
              <a:t> </a:t>
            </a:r>
            <a:r>
              <a:rPr lang="en-US" sz="2800" dirty="0" err="1"/>
              <a:t>berish</a:t>
            </a:r>
            <a:r>
              <a:rPr lang="en-US" sz="2800" dirty="0"/>
              <a:t>, </a:t>
            </a:r>
            <a:r>
              <a:rPr lang="en-US" sz="2800" dirty="0" err="1"/>
              <a:t>ularni</a:t>
            </a:r>
            <a:r>
              <a:rPr lang="en-US" sz="2800" dirty="0"/>
              <a:t> </a:t>
            </a:r>
            <a:r>
              <a:rPr lang="en-US" sz="2800" dirty="0" err="1"/>
              <a:t>fundamentga</a:t>
            </a:r>
            <a:r>
              <a:rPr lang="en-US" sz="2800" dirty="0"/>
              <a:t> </a:t>
            </a:r>
            <a:r>
              <a:rPr lang="en-US" sz="2800" dirty="0" err="1"/>
              <a:t>maxkamlash</a:t>
            </a:r>
            <a:r>
              <a:rPr lang="en-US" sz="2800" dirty="0"/>
              <a:t>, </a:t>
            </a:r>
            <a:r>
              <a:rPr lang="en-US" sz="2800" dirty="0" err="1"/>
              <a:t>montajgacha</a:t>
            </a:r>
            <a:r>
              <a:rPr lang="en-US" sz="2800" dirty="0"/>
              <a:t> </a:t>
            </a:r>
            <a:r>
              <a:rPr lang="en-US" sz="2800" dirty="0" err="1"/>
              <a:t>kupirikli</a:t>
            </a:r>
            <a:r>
              <a:rPr lang="en-US" sz="2800" dirty="0"/>
              <a:t> </a:t>
            </a:r>
            <a:r>
              <a:rPr lang="en-US" sz="2800" dirty="0" err="1"/>
              <a:t>kranlarni</a:t>
            </a:r>
            <a:r>
              <a:rPr lang="en-US" sz="2800" dirty="0"/>
              <a:t> </a:t>
            </a:r>
            <a:r>
              <a:rPr lang="en-US" sz="2800" dirty="0" err="1"/>
              <a:t>ishga</a:t>
            </a:r>
            <a:r>
              <a:rPr lang="en-US" sz="2800" dirty="0"/>
              <a:t> </a:t>
            </a:r>
            <a:r>
              <a:rPr lang="en-US" sz="2800" dirty="0" err="1"/>
              <a:t>tushirish</a:t>
            </a:r>
            <a:r>
              <a:rPr lang="en-US" sz="2800" dirty="0"/>
              <a:t>, </a:t>
            </a:r>
            <a:r>
              <a:rPr lang="en-US" sz="2800" dirty="0" err="1"/>
              <a:t>energiya</a:t>
            </a:r>
            <a:r>
              <a:rPr lang="en-US" sz="2800" dirty="0"/>
              <a:t> </a:t>
            </a:r>
            <a:r>
              <a:rPr lang="en-US" sz="2800" dirty="0" err="1"/>
              <a:t>Bilan</a:t>
            </a:r>
            <a:r>
              <a:rPr lang="en-US" sz="2800" dirty="0"/>
              <a:t> </a:t>
            </a:r>
            <a:r>
              <a:rPr lang="en-US" sz="2800" dirty="0" err="1"/>
              <a:t>ta’minlash</a:t>
            </a:r>
            <a:r>
              <a:rPr lang="en-US" sz="2800" dirty="0"/>
              <a:t> </a:t>
            </a:r>
            <a:r>
              <a:rPr lang="en-US" sz="2800" dirty="0" err="1"/>
              <a:t>va</a:t>
            </a:r>
            <a:r>
              <a:rPr lang="en-US" sz="2800" dirty="0"/>
              <a:t> </a:t>
            </a:r>
            <a:r>
              <a:rPr lang="en-US" sz="2800" dirty="0" err="1"/>
              <a:t>boshqa</a:t>
            </a:r>
            <a:r>
              <a:rPr lang="en-US" sz="2800" dirty="0"/>
              <a:t> </a:t>
            </a:r>
            <a:r>
              <a:rPr lang="en-US" sz="2800" dirty="0" err="1"/>
              <a:t>muxim</a:t>
            </a:r>
            <a:r>
              <a:rPr lang="en-US" sz="2800" dirty="0"/>
              <a:t> </a:t>
            </a:r>
            <a:r>
              <a:rPr lang="en-US" sz="2800" dirty="0" err="1"/>
              <a:t>ishlar</a:t>
            </a:r>
            <a:r>
              <a:rPr lang="en-US" sz="2800" dirty="0"/>
              <a:t> </a:t>
            </a:r>
            <a:r>
              <a:rPr lang="en-US" sz="2800" dirty="0" err="1"/>
              <a:t>amaoga</a:t>
            </a:r>
            <a:r>
              <a:rPr lang="en-US" sz="2800" dirty="0"/>
              <a:t> </a:t>
            </a:r>
            <a:r>
              <a:rPr lang="en-US" sz="2800" dirty="0" err="1"/>
              <a:t>oshirilishi</a:t>
            </a:r>
            <a:r>
              <a:rPr lang="en-US" sz="2800" dirty="0"/>
              <a:t> </a:t>
            </a:r>
            <a:r>
              <a:rPr lang="en-US" sz="2800" dirty="0" err="1"/>
              <a:t>kerak</a:t>
            </a:r>
            <a:r>
              <a:rPr lang="en-US" sz="2800" dirty="0"/>
              <a:t>.</a:t>
            </a:r>
            <a:r>
              <a:rPr lang="ru-RU" sz="2800" dirty="0"/>
              <a:t/>
            </a:r>
            <a:br>
              <a:rPr lang="ru-RU" sz="2800" dirty="0"/>
            </a:br>
            <a:endParaRPr lang="ru-RU" sz="2800" dirty="0"/>
          </a:p>
        </p:txBody>
      </p:sp>
    </p:spTree>
    <p:extLst>
      <p:ext uri="{BB962C8B-B14F-4D97-AF65-F5344CB8AC3E}">
        <p14:creationId xmlns:p14="http://schemas.microsoft.com/office/powerpoint/2010/main" xmlns="" val="3807546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9037" y="624110"/>
            <a:ext cx="10035576" cy="5776690"/>
          </a:xfrm>
        </p:spPr>
        <p:txBody>
          <a:bodyPr>
            <a:noAutofit/>
          </a:bodyPr>
          <a:lstStyle/>
          <a:p>
            <a:r>
              <a:rPr lang="uz-Latn-UZ" sz="2800" b="1" dirty="0" smtClean="0"/>
              <a:t>                          </a:t>
            </a:r>
            <a:r>
              <a:rPr lang="en-US" sz="2800" b="1" dirty="0" smtClean="0"/>
              <a:t>3</a:t>
            </a:r>
            <a:r>
              <a:rPr lang="en-US" sz="2800" b="1" dirty="0"/>
              <a:t>. </a:t>
            </a:r>
            <a:r>
              <a:rPr lang="en-US" sz="2800" b="1" dirty="0" err="1"/>
              <a:t>Montaj</a:t>
            </a:r>
            <a:r>
              <a:rPr lang="en-US" sz="2800" b="1" dirty="0"/>
              <a:t> </a:t>
            </a:r>
            <a:r>
              <a:rPr lang="en-US" sz="2800" b="1" dirty="0" err="1"/>
              <a:t>maydonini</a:t>
            </a:r>
            <a:r>
              <a:rPr lang="en-US" sz="2800" b="1" dirty="0"/>
              <a:t> </a:t>
            </a:r>
            <a:r>
              <a:rPr lang="en-US" sz="2800" b="1" dirty="0" err="1"/>
              <a:t>tashkil</a:t>
            </a:r>
            <a:r>
              <a:rPr lang="en-US" sz="2800" b="1" dirty="0"/>
              <a:t> </a:t>
            </a:r>
            <a:r>
              <a:rPr lang="en-US" sz="2800" b="1" dirty="0" err="1"/>
              <a:t>qilish</a:t>
            </a:r>
            <a:r>
              <a:rPr lang="en-US" sz="2800" b="1" dirty="0"/>
              <a:t> </a:t>
            </a:r>
            <a:r>
              <a:rPr lang="ru-RU" sz="2800" dirty="0"/>
              <a:t/>
            </a:r>
            <a:br>
              <a:rPr lang="ru-RU" sz="2800" dirty="0"/>
            </a:br>
            <a:r>
              <a:rPr lang="en-US" sz="2800" dirty="0" err="1"/>
              <a:t>Jixozlarni</a:t>
            </a:r>
            <a:r>
              <a:rPr lang="en-US" sz="2800" dirty="0"/>
              <a:t> </a:t>
            </a:r>
            <a:r>
              <a:rPr lang="en-US" sz="2800" dirty="0" err="1"/>
              <a:t>montiaj</a:t>
            </a:r>
            <a:r>
              <a:rPr lang="en-US" sz="2800" dirty="0"/>
              <a:t> </a:t>
            </a:r>
            <a:r>
              <a:rPr lang="en-US" sz="2800" dirty="0" err="1"/>
              <a:t>qilish</a:t>
            </a:r>
            <a:r>
              <a:rPr lang="en-US" sz="2800" dirty="0"/>
              <a:t> </a:t>
            </a:r>
            <a:r>
              <a:rPr lang="en-US" sz="2800" dirty="0" err="1"/>
              <a:t>vaqtida</a:t>
            </a:r>
            <a:r>
              <a:rPr lang="en-US" sz="2800" dirty="0"/>
              <a:t> </a:t>
            </a:r>
            <a:r>
              <a:rPr lang="en-US" sz="2800" dirty="0" err="1"/>
              <a:t>qurilishni</a:t>
            </a:r>
            <a:r>
              <a:rPr lang="en-US" sz="2800" dirty="0"/>
              <a:t> bosh </a:t>
            </a:r>
            <a:r>
              <a:rPr lang="en-US" sz="2800" dirty="0" err="1"/>
              <a:t>planida</a:t>
            </a:r>
            <a:r>
              <a:rPr lang="en-US" sz="2800" dirty="0"/>
              <a:t> </a:t>
            </a:r>
            <a:r>
              <a:rPr lang="en-US" sz="2800" dirty="0" err="1"/>
              <a:t>montaj</a:t>
            </a:r>
            <a:r>
              <a:rPr lang="en-US" sz="2800" dirty="0"/>
              <a:t> </a:t>
            </a:r>
            <a:r>
              <a:rPr lang="en-US" sz="2800" dirty="0" err="1"/>
              <a:t>maydonini</a:t>
            </a:r>
            <a:r>
              <a:rPr lang="en-US" sz="2800" dirty="0"/>
              <a:t> </a:t>
            </a:r>
            <a:r>
              <a:rPr lang="en-US" sz="2800" dirty="0" err="1"/>
              <a:t>tashkil</a:t>
            </a:r>
            <a:r>
              <a:rPr lang="en-US" sz="2800" dirty="0"/>
              <a:t> </a:t>
            </a:r>
            <a:r>
              <a:rPr lang="en-US" sz="2800" dirty="0" err="1"/>
              <a:t>qilish</a:t>
            </a:r>
            <a:r>
              <a:rPr lang="en-US" sz="2800" dirty="0"/>
              <a:t> k</a:t>
            </a:r>
            <a:r>
              <a:rPr lang="ru-RU" sz="2800" dirty="0"/>
              <a:t>о</a:t>
            </a:r>
            <a:r>
              <a:rPr lang="en-US" sz="2800" dirty="0"/>
              <a:t>‘</a:t>
            </a:r>
            <a:r>
              <a:rPr lang="en-US" sz="2800" dirty="0" err="1"/>
              <a:t>zda</a:t>
            </a:r>
            <a:r>
              <a:rPr lang="en-US" sz="2800" dirty="0"/>
              <a:t> </a:t>
            </a:r>
            <a:r>
              <a:rPr lang="en-US" sz="2800" dirty="0" err="1"/>
              <a:t>tutiladi</a:t>
            </a:r>
            <a:r>
              <a:rPr lang="en-US" sz="2800" dirty="0"/>
              <a:t>.</a:t>
            </a:r>
            <a:r>
              <a:rPr lang="ru-RU" sz="2800" dirty="0"/>
              <a:t/>
            </a:r>
            <a:br>
              <a:rPr lang="ru-RU" sz="2800" dirty="0"/>
            </a:br>
            <a:r>
              <a:rPr lang="en-US" sz="2800" dirty="0"/>
              <a:t>Bosh </a:t>
            </a:r>
            <a:r>
              <a:rPr lang="en-US" sz="2800" dirty="0" err="1"/>
              <a:t>planda</a:t>
            </a:r>
            <a:r>
              <a:rPr lang="en-US" sz="2800" dirty="0"/>
              <a:t>:</a:t>
            </a:r>
            <a:r>
              <a:rPr lang="ru-RU" sz="2800" dirty="0"/>
              <a:t/>
            </a:r>
            <a:br>
              <a:rPr lang="ru-RU" sz="2800" dirty="0"/>
            </a:br>
            <a:r>
              <a:rPr lang="en-US" sz="2800" dirty="0"/>
              <a:t>- </a:t>
            </a:r>
            <a:r>
              <a:rPr lang="en-US" sz="2800" dirty="0" err="1"/>
              <a:t>doyimiy</a:t>
            </a:r>
            <a:r>
              <a:rPr lang="en-US" sz="2800" dirty="0"/>
              <a:t> </a:t>
            </a:r>
            <a:r>
              <a:rPr lang="en-US" sz="2800" dirty="0" err="1"/>
              <a:t>va</a:t>
            </a:r>
            <a:r>
              <a:rPr lang="en-US" sz="2800" dirty="0"/>
              <a:t> </a:t>
            </a:r>
            <a:r>
              <a:rPr lang="en-US" sz="2800" dirty="0" err="1"/>
              <a:t>vaqtinchalik</a:t>
            </a:r>
            <a:r>
              <a:rPr lang="en-US" sz="2800" dirty="0"/>
              <a:t> </a:t>
            </a:r>
            <a:r>
              <a:rPr lang="en-US" sz="2800" dirty="0" err="1"/>
              <a:t>obyektlar</a:t>
            </a:r>
            <a:r>
              <a:rPr lang="en-US" sz="2800" dirty="0"/>
              <a:t>  </a:t>
            </a:r>
            <a:r>
              <a:rPr lang="en-US" sz="2800" dirty="0" err="1"/>
              <a:t>qurilishi</a:t>
            </a:r>
            <a:r>
              <a:rPr lang="en-US" sz="2800" dirty="0"/>
              <a:t> ;</a:t>
            </a:r>
            <a:r>
              <a:rPr lang="ru-RU" sz="2800" dirty="0"/>
              <a:t/>
            </a:r>
            <a:br>
              <a:rPr lang="ru-RU" sz="2800" dirty="0"/>
            </a:br>
            <a:r>
              <a:rPr lang="en-US" sz="2800" dirty="0"/>
              <a:t>- </a:t>
            </a:r>
            <a:r>
              <a:rPr lang="en-US" sz="2800" dirty="0" err="1"/>
              <a:t>temir</a:t>
            </a:r>
            <a:r>
              <a:rPr lang="en-US" sz="2800" dirty="0"/>
              <a:t> </a:t>
            </a:r>
            <a:r>
              <a:rPr lang="en-US" sz="2800" dirty="0" err="1"/>
              <a:t>va</a:t>
            </a:r>
            <a:r>
              <a:rPr lang="en-US" sz="2800" dirty="0"/>
              <a:t> </a:t>
            </a:r>
            <a:r>
              <a:rPr lang="en-US" sz="2800" dirty="0" err="1"/>
              <a:t>avtomobil</a:t>
            </a:r>
            <a:r>
              <a:rPr lang="en-US" sz="2800" dirty="0"/>
              <a:t> y</a:t>
            </a:r>
            <a:r>
              <a:rPr lang="ru-RU" sz="2800" dirty="0"/>
              <a:t>о</a:t>
            </a:r>
            <a:r>
              <a:rPr lang="en-US" sz="2800" dirty="0"/>
              <a:t>‘</a:t>
            </a:r>
            <a:r>
              <a:rPr lang="en-US" sz="2800" dirty="0" err="1"/>
              <a:t>llari</a:t>
            </a:r>
            <a:r>
              <a:rPr lang="en-US" sz="2800" dirty="0"/>
              <a:t>;</a:t>
            </a:r>
            <a:r>
              <a:rPr lang="ru-RU" sz="2800" dirty="0"/>
              <a:t/>
            </a:r>
            <a:br>
              <a:rPr lang="ru-RU" sz="2800" dirty="0"/>
            </a:br>
            <a:r>
              <a:rPr lang="en-US" sz="2800" dirty="0"/>
              <a:t>- </a:t>
            </a:r>
            <a:r>
              <a:rPr lang="en-US" sz="2800" dirty="0" err="1"/>
              <a:t>montaj</a:t>
            </a:r>
            <a:r>
              <a:rPr lang="en-US" sz="2800" dirty="0"/>
              <a:t> </a:t>
            </a:r>
            <a:r>
              <a:rPr lang="en-US" sz="2800" dirty="0" err="1"/>
              <a:t>oraliqlari</a:t>
            </a:r>
            <a:r>
              <a:rPr lang="en-US" sz="2800" dirty="0"/>
              <a:t> </a:t>
            </a:r>
            <a:r>
              <a:rPr lang="en-US" sz="2800" dirty="0" err="1"/>
              <a:t>va</a:t>
            </a:r>
            <a:r>
              <a:rPr lang="en-US" sz="2800" dirty="0"/>
              <a:t> </a:t>
            </a:r>
            <a:r>
              <a:rPr lang="en-US" sz="2800" dirty="0" err="1"/>
              <a:t>sexlaga</a:t>
            </a:r>
            <a:r>
              <a:rPr lang="en-US" sz="2800" dirty="0"/>
              <a:t> </a:t>
            </a:r>
            <a:r>
              <a:rPr lang="en-US" sz="2800" dirty="0" err="1"/>
              <a:t>kirish</a:t>
            </a:r>
            <a:r>
              <a:rPr lang="en-US" sz="2800" dirty="0"/>
              <a:t> y</a:t>
            </a:r>
            <a:r>
              <a:rPr lang="ru-RU" sz="2800" dirty="0"/>
              <a:t>о</a:t>
            </a:r>
            <a:r>
              <a:rPr lang="en-US" sz="2800" dirty="0"/>
              <a:t>‘</a:t>
            </a:r>
            <a:r>
              <a:rPr lang="en-US" sz="2800" dirty="0" err="1"/>
              <a:t>llari</a:t>
            </a:r>
            <a:r>
              <a:rPr lang="en-US" sz="2800" dirty="0"/>
              <a:t>;</a:t>
            </a:r>
            <a:r>
              <a:rPr lang="ru-RU" sz="2800" dirty="0"/>
              <a:t/>
            </a:r>
            <a:br>
              <a:rPr lang="ru-RU" sz="2800" dirty="0"/>
            </a:br>
            <a:r>
              <a:rPr lang="en-US" sz="2800" dirty="0"/>
              <a:t>- </a:t>
            </a:r>
            <a:r>
              <a:rPr lang="en-US" sz="2800" dirty="0" err="1"/>
              <a:t>sexdan</a:t>
            </a:r>
            <a:r>
              <a:rPr lang="en-US" sz="2800" dirty="0"/>
              <a:t> </a:t>
            </a:r>
            <a:r>
              <a:rPr lang="en-US" sz="2800" dirty="0" err="1"/>
              <a:t>tashqari</a:t>
            </a:r>
            <a:r>
              <a:rPr lang="en-US" sz="2800" dirty="0"/>
              <a:t> </a:t>
            </a:r>
            <a:r>
              <a:rPr lang="en-US" sz="2800" dirty="0" err="1"/>
              <a:t>quvurlar</a:t>
            </a:r>
            <a:r>
              <a:rPr lang="en-US" sz="2800" dirty="0"/>
              <a:t> </a:t>
            </a:r>
            <a:r>
              <a:rPr lang="en-US" sz="2800" dirty="0" err="1"/>
              <a:t>va</a:t>
            </a:r>
            <a:r>
              <a:rPr lang="en-US" sz="2800" dirty="0"/>
              <a:t> </a:t>
            </a:r>
            <a:r>
              <a:rPr lang="en-US" sz="2800" dirty="0" err="1"/>
              <a:t>elektr</a:t>
            </a:r>
            <a:r>
              <a:rPr lang="en-US" sz="2800" dirty="0"/>
              <a:t> </a:t>
            </a:r>
            <a:r>
              <a:rPr lang="en-US" sz="2800" dirty="0" err="1"/>
              <a:t>uzatkichlar</a:t>
            </a:r>
            <a:r>
              <a:rPr lang="en-US" sz="2800" dirty="0"/>
              <a:t>;</a:t>
            </a:r>
            <a:r>
              <a:rPr lang="ru-RU" sz="2800" dirty="0"/>
              <a:t/>
            </a:r>
            <a:br>
              <a:rPr lang="ru-RU" sz="2800" dirty="0"/>
            </a:br>
            <a:r>
              <a:rPr lang="en-US" sz="2800" dirty="0"/>
              <a:t>- </a:t>
            </a:r>
            <a:r>
              <a:rPr lang="en-US" sz="2800" dirty="0" err="1"/>
              <a:t>obyekt</a:t>
            </a:r>
            <a:r>
              <a:rPr lang="en-US" sz="2800" dirty="0"/>
              <a:t> </a:t>
            </a:r>
            <a:r>
              <a:rPr lang="en-US" sz="2800" dirty="0" err="1"/>
              <a:t>oldidagi</a:t>
            </a:r>
            <a:r>
              <a:rPr lang="en-US" sz="2800" dirty="0"/>
              <a:t> </a:t>
            </a:r>
            <a:r>
              <a:rPr lang="en-US" sz="2800" dirty="0" err="1"/>
              <a:t>ombor</a:t>
            </a:r>
            <a:r>
              <a:rPr lang="en-US" sz="2800" dirty="0"/>
              <a:t>;</a:t>
            </a:r>
            <a:r>
              <a:rPr lang="ru-RU" sz="2800" dirty="0"/>
              <a:t/>
            </a:r>
            <a:br>
              <a:rPr lang="ru-RU" sz="2800" dirty="0"/>
            </a:br>
            <a:r>
              <a:rPr lang="en-US" sz="2800" dirty="0"/>
              <a:t>- </a:t>
            </a:r>
            <a:r>
              <a:rPr lang="en-US" sz="2800" dirty="0" err="1"/>
              <a:t>mashina-jixozlarni</a:t>
            </a:r>
            <a:r>
              <a:rPr lang="en-US" sz="2800" dirty="0"/>
              <a:t> </a:t>
            </a:r>
            <a:r>
              <a:rPr lang="en-US" sz="2800" dirty="0" err="1"/>
              <a:t>yig‘ish</a:t>
            </a:r>
            <a:r>
              <a:rPr lang="en-US" sz="2800" dirty="0"/>
              <a:t> </a:t>
            </a:r>
            <a:r>
              <a:rPr lang="en-US" sz="2800" dirty="0" err="1"/>
              <a:t>joylari</a:t>
            </a:r>
            <a:r>
              <a:rPr lang="en-US" sz="2800" dirty="0"/>
              <a:t>;</a:t>
            </a:r>
            <a:r>
              <a:rPr lang="ru-RU" sz="2800" dirty="0"/>
              <a:t/>
            </a:r>
            <a:br>
              <a:rPr lang="ru-RU" sz="2800" dirty="0"/>
            </a:br>
            <a:r>
              <a:rPr lang="en-US" sz="2800" dirty="0"/>
              <a:t>- </a:t>
            </a:r>
            <a:r>
              <a:rPr lang="en-US" sz="2800" dirty="0" err="1"/>
              <a:t>madaniy-maishiy</a:t>
            </a:r>
            <a:r>
              <a:rPr lang="en-US" sz="2800" dirty="0"/>
              <a:t> </a:t>
            </a:r>
            <a:r>
              <a:rPr lang="en-US" sz="2800" dirty="0" err="1"/>
              <a:t>xonalar</a:t>
            </a:r>
            <a:r>
              <a:rPr lang="en-US" sz="2800" dirty="0"/>
              <a:t>;</a:t>
            </a:r>
            <a:r>
              <a:rPr lang="ru-RU" sz="2800" dirty="0"/>
              <a:t/>
            </a:r>
            <a:br>
              <a:rPr lang="ru-RU" sz="2800" dirty="0"/>
            </a:br>
            <a:r>
              <a:rPr lang="en-US" sz="2800" dirty="0"/>
              <a:t>- </a:t>
            </a:r>
            <a:r>
              <a:rPr lang="en-US" sz="2800" dirty="0" err="1"/>
              <a:t>montajda</a:t>
            </a:r>
            <a:r>
              <a:rPr lang="en-US" sz="2800" dirty="0"/>
              <a:t> </a:t>
            </a:r>
            <a:r>
              <a:rPr lang="en-US" sz="2800" dirty="0" err="1"/>
              <a:t>ishlatiluvchi</a:t>
            </a:r>
            <a:r>
              <a:rPr lang="en-US" sz="2800" dirty="0"/>
              <a:t> </a:t>
            </a:r>
            <a:r>
              <a:rPr lang="en-US" sz="2800" dirty="0" err="1"/>
              <a:t>mashinalar</a:t>
            </a:r>
            <a:r>
              <a:rPr lang="en-US" sz="2800" dirty="0"/>
              <a:t> </a:t>
            </a:r>
            <a:r>
              <a:rPr lang="en-US" sz="2800" dirty="0" err="1"/>
              <a:t>va</a:t>
            </a:r>
            <a:r>
              <a:rPr lang="en-US" sz="2800" dirty="0"/>
              <a:t> </a:t>
            </a:r>
            <a:r>
              <a:rPr lang="en-US" sz="2800" dirty="0" err="1"/>
              <a:t>mexanizmlar</a:t>
            </a:r>
            <a:r>
              <a:rPr lang="en-US" sz="2800" dirty="0"/>
              <a:t>;</a:t>
            </a:r>
            <a:r>
              <a:rPr lang="ru-RU" sz="2800" dirty="0"/>
              <a:t/>
            </a:r>
            <a:br>
              <a:rPr lang="ru-RU" sz="2800" dirty="0"/>
            </a:br>
            <a:r>
              <a:rPr lang="en-US" sz="2800" dirty="0"/>
              <a:t>- </a:t>
            </a:r>
            <a:r>
              <a:rPr lang="en-US" sz="2800" dirty="0" err="1"/>
              <a:t>kiruvchi</a:t>
            </a:r>
            <a:r>
              <a:rPr lang="en-US" sz="2800" dirty="0"/>
              <a:t> y</a:t>
            </a:r>
            <a:r>
              <a:rPr lang="ru-RU" sz="2800" dirty="0"/>
              <a:t>о</a:t>
            </a:r>
            <a:r>
              <a:rPr lang="en-US" sz="2800" dirty="0"/>
              <a:t>‘</a:t>
            </a:r>
            <a:r>
              <a:rPr lang="en-US" sz="2800" dirty="0" err="1"/>
              <a:t>llar</a:t>
            </a:r>
            <a:r>
              <a:rPr lang="en-US" sz="2800" dirty="0"/>
              <a:t> </a:t>
            </a:r>
            <a:r>
              <a:rPr lang="en-US" sz="2800" dirty="0" err="1"/>
              <a:t>orqali</a:t>
            </a:r>
            <a:r>
              <a:rPr lang="en-US" sz="2800" dirty="0"/>
              <a:t> </a:t>
            </a:r>
            <a:r>
              <a:rPr lang="en-US" sz="2800" dirty="0" err="1"/>
              <a:t>uzatilishi</a:t>
            </a:r>
            <a:r>
              <a:rPr lang="en-US" sz="2800" dirty="0"/>
              <a:t> </a:t>
            </a:r>
            <a:r>
              <a:rPr lang="en-US" sz="2800" dirty="0" err="1"/>
              <a:t>lozim</a:t>
            </a:r>
            <a:r>
              <a:rPr lang="en-US" sz="2800" dirty="0"/>
              <a:t> b</a:t>
            </a:r>
            <a:r>
              <a:rPr lang="ru-RU" sz="2800" dirty="0"/>
              <a:t>о</a:t>
            </a:r>
            <a:r>
              <a:rPr lang="en-US" sz="2800" dirty="0"/>
              <a:t>‘</a:t>
            </a:r>
            <a:r>
              <a:rPr lang="en-US" sz="2800" dirty="0" err="1"/>
              <a:t>lgan</a:t>
            </a:r>
            <a:r>
              <a:rPr lang="en-US" sz="2800" dirty="0"/>
              <a:t> </a:t>
            </a:r>
            <a:r>
              <a:rPr lang="en-US" sz="2800" dirty="0" err="1"/>
              <a:t>materiallar</a:t>
            </a:r>
            <a:r>
              <a:rPr lang="en-US" sz="2800" dirty="0"/>
              <a:t> </a:t>
            </a:r>
            <a:r>
              <a:rPr lang="en-US" sz="2800" dirty="0" err="1"/>
              <a:t>xajmi</a:t>
            </a:r>
            <a:r>
              <a:rPr lang="en-US" sz="2800" dirty="0"/>
              <a:t> </a:t>
            </a:r>
            <a:r>
              <a:rPr lang="en-US" sz="2800" dirty="0" err="1"/>
              <a:t>va</a:t>
            </a:r>
            <a:r>
              <a:rPr lang="en-US" sz="2800" dirty="0"/>
              <a:t> </a:t>
            </a:r>
            <a:r>
              <a:rPr lang="en-US" sz="2800" dirty="0" err="1"/>
              <a:t>boshqalar</a:t>
            </a:r>
            <a:r>
              <a:rPr lang="en-US" sz="2800" dirty="0"/>
              <a:t> </a:t>
            </a:r>
            <a:r>
              <a:rPr lang="en-US" sz="2800" dirty="0" err="1"/>
              <a:t>keltirilgan</a:t>
            </a:r>
            <a:r>
              <a:rPr lang="en-US" sz="2800" dirty="0"/>
              <a:t> b</a:t>
            </a:r>
            <a:r>
              <a:rPr lang="ru-RU" sz="2800" dirty="0"/>
              <a:t>о</a:t>
            </a:r>
            <a:r>
              <a:rPr lang="en-US" sz="2800" dirty="0"/>
              <a:t>‘</a:t>
            </a:r>
            <a:r>
              <a:rPr lang="en-US" sz="2800" dirty="0" err="1"/>
              <a:t>lishi</a:t>
            </a:r>
            <a:r>
              <a:rPr lang="en-US" sz="2800" dirty="0"/>
              <a:t> </a:t>
            </a:r>
            <a:r>
              <a:rPr lang="en-US" sz="2800" dirty="0" err="1"/>
              <a:t>kerak</a:t>
            </a:r>
            <a:endParaRPr lang="ru-RU" sz="2800" dirty="0"/>
          </a:p>
        </p:txBody>
      </p:sp>
    </p:spTree>
    <p:extLst>
      <p:ext uri="{BB962C8B-B14F-4D97-AF65-F5344CB8AC3E}">
        <p14:creationId xmlns:p14="http://schemas.microsoft.com/office/powerpoint/2010/main" xmlns="" val="1472480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3968" y="549159"/>
            <a:ext cx="4332157" cy="5746710"/>
          </a:xfrm>
        </p:spPr>
        <p:txBody>
          <a:bodyPr>
            <a:normAutofit fontScale="90000"/>
          </a:bodyPr>
          <a:lstStyle/>
          <a:p>
            <a:r>
              <a:rPr lang="ru-RU" sz="2800" dirty="0"/>
              <a:t> </a:t>
            </a:r>
            <a:r>
              <a:rPr lang="en-US" sz="2800" dirty="0" err="1" smtClean="0"/>
              <a:t>Qurilayotgan</a:t>
            </a:r>
            <a:r>
              <a:rPr lang="en-US" sz="2800" dirty="0" smtClean="0"/>
              <a:t> </a:t>
            </a:r>
            <a:r>
              <a:rPr lang="en-US" sz="2800" dirty="0" err="1"/>
              <a:t>korxonada</a:t>
            </a:r>
            <a:r>
              <a:rPr lang="en-US" sz="2800" dirty="0"/>
              <a:t> </a:t>
            </a:r>
            <a:r>
              <a:rPr lang="en-US" sz="2800" dirty="0" err="1"/>
              <a:t>montaj</a:t>
            </a:r>
            <a:r>
              <a:rPr lang="en-US" sz="2800" dirty="0"/>
              <a:t> </a:t>
            </a:r>
            <a:r>
              <a:rPr lang="en-US" sz="2800" dirty="0" err="1"/>
              <a:t>tashkiloti</a:t>
            </a:r>
            <a:r>
              <a:rPr lang="en-US" sz="2800" dirty="0"/>
              <a:t> </a:t>
            </a:r>
            <a:r>
              <a:rPr lang="en-US" sz="2800" dirty="0" err="1"/>
              <a:t>uchun</a:t>
            </a:r>
            <a:r>
              <a:rPr lang="en-US" sz="2800" dirty="0"/>
              <a:t> </a:t>
            </a:r>
            <a:r>
              <a:rPr lang="en-US" sz="2800" dirty="0" err="1"/>
              <a:t>maxsus</a:t>
            </a:r>
            <a:r>
              <a:rPr lang="en-US" sz="2800" dirty="0"/>
              <a:t> </a:t>
            </a:r>
            <a:r>
              <a:rPr lang="en-US" sz="2800" dirty="0" err="1"/>
              <a:t>maydon</a:t>
            </a:r>
            <a:r>
              <a:rPr lang="en-US" sz="2800" dirty="0"/>
              <a:t> </a:t>
            </a:r>
            <a:r>
              <a:rPr lang="en-US" sz="2800" dirty="0" err="1"/>
              <a:t>ajratiladi</a:t>
            </a:r>
            <a:r>
              <a:rPr lang="en-US" sz="2800" dirty="0"/>
              <a:t> </a:t>
            </a:r>
            <a:r>
              <a:rPr lang="en-US" sz="2800" dirty="0" smtClean="0"/>
              <a:t>(</a:t>
            </a:r>
            <a:r>
              <a:rPr lang="uz-Latn-UZ" sz="2800" dirty="0" smtClean="0"/>
              <a:t>1- </a:t>
            </a:r>
            <a:r>
              <a:rPr lang="en-US" sz="2800" dirty="0" err="1" smtClean="0"/>
              <a:t>rasm</a:t>
            </a:r>
            <a:r>
              <a:rPr lang="en-US" sz="2800" dirty="0" smtClean="0"/>
              <a:t>).</a:t>
            </a:r>
            <a:r>
              <a:rPr lang="ru-RU" sz="2800" dirty="0"/>
              <a:t/>
            </a:r>
            <a:br>
              <a:rPr lang="ru-RU" sz="2800" dirty="0"/>
            </a:br>
            <a:r>
              <a:rPr lang="en-US" sz="2800" dirty="0" err="1"/>
              <a:t>Elektrodvigatellarni</a:t>
            </a:r>
            <a:r>
              <a:rPr lang="en-US" sz="2800" dirty="0"/>
              <a:t>, </a:t>
            </a:r>
            <a:r>
              <a:rPr lang="en-US" sz="2800" dirty="0" err="1"/>
              <a:t>quvurlarni</a:t>
            </a:r>
            <a:r>
              <a:rPr lang="en-US" sz="2800" dirty="0"/>
              <a:t> </a:t>
            </a:r>
            <a:r>
              <a:rPr lang="en-US" sz="2800" dirty="0" err="1"/>
              <a:t>detallarini</a:t>
            </a:r>
            <a:r>
              <a:rPr lang="en-US" sz="2800" dirty="0"/>
              <a:t>, </a:t>
            </a:r>
            <a:r>
              <a:rPr lang="en-US" sz="2800" dirty="0" err="1"/>
              <a:t>nazorat</a:t>
            </a:r>
            <a:r>
              <a:rPr lang="en-US" sz="2800" dirty="0"/>
              <a:t>-</a:t>
            </a:r>
            <a:r>
              <a:rPr lang="ru-RU" sz="2800" dirty="0"/>
              <a:t>о</a:t>
            </a:r>
            <a:r>
              <a:rPr lang="en-US" sz="2800" dirty="0"/>
              <a:t>‘</a:t>
            </a:r>
            <a:r>
              <a:rPr lang="en-US" sz="2800" dirty="0" err="1"/>
              <a:t>lchash</a:t>
            </a:r>
            <a:r>
              <a:rPr lang="en-US" sz="2800" dirty="0"/>
              <a:t> </a:t>
            </a:r>
            <a:r>
              <a:rPr lang="en-US" sz="2800" dirty="0" err="1"/>
              <a:t>apparatlarini</a:t>
            </a:r>
            <a:r>
              <a:rPr lang="en-US" sz="2800" dirty="0"/>
              <a:t> </a:t>
            </a:r>
            <a:r>
              <a:rPr lang="en-US" sz="2800" dirty="0" err="1"/>
              <a:t>saqlash</a:t>
            </a:r>
            <a:r>
              <a:rPr lang="en-US" sz="2800" dirty="0"/>
              <a:t> </a:t>
            </a:r>
            <a:r>
              <a:rPr lang="en-US" sz="2800" dirty="0" err="1"/>
              <a:t>uchun</a:t>
            </a:r>
            <a:r>
              <a:rPr lang="en-US" sz="2800" dirty="0"/>
              <a:t>     </a:t>
            </a:r>
            <a:r>
              <a:rPr lang="ru-RU" sz="2800" dirty="0"/>
              <a:t>о</a:t>
            </a:r>
            <a:r>
              <a:rPr lang="en-US" sz="2800" dirty="0"/>
              <a:t>‘</a:t>
            </a:r>
            <a:r>
              <a:rPr lang="en-US" sz="2800" dirty="0" err="1"/>
              <a:t>lchami</a:t>
            </a:r>
            <a:r>
              <a:rPr lang="en-US" sz="2800" dirty="0"/>
              <a:t> 6×12 m   </a:t>
            </a:r>
            <a:r>
              <a:rPr lang="en-US" sz="2800" dirty="0" err="1"/>
              <a:t>va</a:t>
            </a:r>
            <a:r>
              <a:rPr lang="en-US" sz="2800" dirty="0"/>
              <a:t>  12×36 m. b</a:t>
            </a:r>
            <a:r>
              <a:rPr lang="ru-RU" sz="2800" dirty="0"/>
              <a:t>о</a:t>
            </a:r>
            <a:r>
              <a:rPr lang="en-US" sz="2800" dirty="0"/>
              <a:t>‘</a:t>
            </a:r>
            <a:r>
              <a:rPr lang="en-US" sz="2800" dirty="0" err="1"/>
              <a:t>lgan</a:t>
            </a:r>
            <a:r>
              <a:rPr lang="en-US" sz="2800" dirty="0"/>
              <a:t> </a:t>
            </a:r>
            <a:r>
              <a:rPr lang="en-US" sz="2800" dirty="0" err="1"/>
              <a:t>yig‘ib-sochiluvchi</a:t>
            </a:r>
            <a:r>
              <a:rPr lang="en-US" sz="2800" dirty="0"/>
              <a:t> </a:t>
            </a:r>
            <a:r>
              <a:rPr lang="en-US" sz="2800" dirty="0" err="1"/>
              <a:t>omborxona</a:t>
            </a:r>
            <a:r>
              <a:rPr lang="en-US" sz="2800" dirty="0"/>
              <a:t> k</a:t>
            </a:r>
            <a:r>
              <a:rPr lang="ru-RU" sz="2800" dirty="0"/>
              <a:t>о</a:t>
            </a:r>
            <a:r>
              <a:rPr lang="en-US" sz="2800" dirty="0"/>
              <a:t>‘</a:t>
            </a:r>
            <a:r>
              <a:rPr lang="en-US" sz="2800" dirty="0" err="1"/>
              <a:t>zda</a:t>
            </a:r>
            <a:r>
              <a:rPr lang="en-US" sz="2800" dirty="0"/>
              <a:t> </a:t>
            </a:r>
            <a:r>
              <a:rPr lang="en-US" sz="2800" dirty="0" err="1"/>
              <a:t>tutiladi</a:t>
            </a:r>
            <a:r>
              <a:rPr lang="en-US" sz="2800" dirty="0"/>
              <a:t>.</a:t>
            </a:r>
            <a:r>
              <a:rPr lang="ru-RU" sz="2800" dirty="0"/>
              <a:t/>
            </a:r>
            <a:br>
              <a:rPr lang="ru-RU" sz="2800" dirty="0"/>
            </a:br>
            <a:r>
              <a:rPr lang="en-US" sz="2800" b="1" dirty="0"/>
              <a:t>      </a:t>
            </a:r>
            <a:r>
              <a:rPr lang="ru-RU" sz="2800" dirty="0"/>
              <a:t/>
            </a:r>
            <a:br>
              <a:rPr lang="ru-RU" sz="2800" dirty="0"/>
            </a:br>
            <a:endParaRPr lang="ru-RU" sz="2800" dirty="0"/>
          </a:p>
        </p:txBody>
      </p:sp>
      <p:pic>
        <p:nvPicPr>
          <p:cNvPr id="4" name="Content Placeholder 3"/>
          <p:cNvPicPr>
            <a:picLocks noGrp="1" noChangeAspect="1"/>
          </p:cNvPicPr>
          <p:nvPr>
            <p:ph idx="1"/>
          </p:nvPr>
        </p:nvPicPr>
        <p:blipFill>
          <a:blip r:embed="rId2"/>
          <a:stretch>
            <a:fillRect/>
          </a:stretch>
        </p:blipFill>
        <p:spPr>
          <a:xfrm>
            <a:off x="7345180" y="549159"/>
            <a:ext cx="4257207" cy="3487992"/>
          </a:xfrm>
          <a:prstGeom prst="rect">
            <a:avLst/>
          </a:prstGeom>
        </p:spPr>
      </p:pic>
      <p:sp>
        <p:nvSpPr>
          <p:cNvPr id="5" name="Rectangle 4"/>
          <p:cNvSpPr/>
          <p:nvPr/>
        </p:nvSpPr>
        <p:spPr>
          <a:xfrm>
            <a:off x="5791200" y="4037151"/>
            <a:ext cx="6096000" cy="2585323"/>
          </a:xfrm>
          <a:prstGeom prst="rect">
            <a:avLst/>
          </a:prstGeom>
        </p:spPr>
        <p:txBody>
          <a:bodyPr>
            <a:spAutoFit/>
          </a:bodyPr>
          <a:lstStyle/>
          <a:p>
            <a:pPr algn="ctr">
              <a:lnSpc>
                <a:spcPct val="150000"/>
              </a:lnSpc>
              <a:spcAft>
                <a:spcPts val="0"/>
              </a:spcAft>
            </a:pPr>
            <a:r>
              <a:rPr lang="uz-Latn-UZ" dirty="0" smtClean="0">
                <a:solidFill>
                  <a:srgbClr val="000000"/>
                </a:solidFill>
                <a:latin typeface="Times New Roman" panose="02020603050405020304" pitchFamily="18" charset="0"/>
                <a:ea typeface="Times New Roman" panose="02020603050405020304" pitchFamily="18" charset="0"/>
              </a:rPr>
              <a:t>1-r</a:t>
            </a:r>
            <a:r>
              <a:rPr lang="ru-RU" dirty="0" smtClean="0">
                <a:solidFill>
                  <a:srgbClr val="000000"/>
                </a:solidFill>
                <a:effectLst/>
                <a:latin typeface="Times New Roman" panose="02020603050405020304" pitchFamily="18" charset="0"/>
                <a:ea typeface="Times New Roman" panose="02020603050405020304" pitchFamily="18" charset="0"/>
              </a:rPr>
              <a:t>asm. Montaj uchastokasini sxemasi:</a:t>
            </a:r>
            <a:endParaRPr lang="ru-RU" sz="1600" dirty="0" smtClean="0">
              <a:effectLst/>
              <a:latin typeface="Times New Roman" panose="02020603050405020304" pitchFamily="18" charset="0"/>
              <a:ea typeface="Times New Roman" panose="02020603050405020304" pitchFamily="18" charset="0"/>
            </a:endParaRPr>
          </a:p>
          <a:p>
            <a:pPr indent="540385" algn="ctr">
              <a:lnSpc>
                <a:spcPct val="150000"/>
              </a:lnSpc>
              <a:spcAft>
                <a:spcPts val="0"/>
              </a:spcAft>
            </a:pPr>
            <a:r>
              <a:rPr lang="ru-RU" dirty="0" smtClean="0">
                <a:solidFill>
                  <a:srgbClr val="000000"/>
                </a:solidFill>
                <a:effectLst/>
                <a:latin typeface="Times New Roman" panose="02020603050405020304" pitchFamily="18" charset="0"/>
                <a:ea typeface="Times New Roman" panose="02020603050405020304" pitchFamily="18" charset="0"/>
              </a:rPr>
              <a:t>1 - tualet; 2 – yuvinish xonasi; 3 - 6 -  brigadalar uchun xonalar, dam olish va ovqatlanish xonalari; 7 –asbobsozlik ustaxonasi; 8 – asboblar omborxonasi; 9, 10 – prorab xonasi, kontora; 11 – materiallarni joylashtirish maydoni; 12 – Gazli ballonlarni saqlash omborxonasi.</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19572904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11</TotalTime>
  <Words>231</Words>
  <Application>Microsoft Office PowerPoint</Application>
  <PresentationFormat>Произвольный</PresentationFormat>
  <Paragraphs>10</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Wisp</vt:lpstr>
      <vt:lpstr>7-Mavzu: Montaj ishlari uchun xujjatlar, ishlab chiqarishni tayyorlash va jixozlar montaji maydonini tashkil qilish. </vt:lpstr>
      <vt:lpstr>Reja:  1. Montaj ishlari uchun xujjatlar. 2.Ishlab chiqarishni tayyorlash va jixozlarni montaj texnologiyasini oshirish yо‘llari. 3. Montaj maydonini tashkil qilish. </vt:lpstr>
      <vt:lpstr>                               1. Montaj ishlari uchun xujjatlar Jixozlarni, quvurlarni va konstruksiyalarni montaji, shuningdek bajarilgan ishlarni xisobi texnik, normativ, loyixa smetali, va texnologik montaj xamda ishlab chiqarishni bajarish xujjatlari asosida amalga oshiriladi.  Texnik xujjatga jixozlarni ishlab chiqargan zavodlarni xujjatlari kiradi, ularni zakazchi montaj tashkilotiga ishloarni bajarish uchun  beradi.  Qurilishni tashkil qilish loyixasi (QTQL), bunda mexanomontaj ishlari va mashina-jixozlarni montaji amalga oshiriladi.  Ishni bajarish loyixasi (IBL), u tushintirish qismidan, grafik qismdan va izoxlardan tashkil topgan bо‘lib unga montaj ishlarini bajarishda xisobga olinmagan qо‘shimcha ishlar smetasi, montaj vositalarini ishchi chizmalari xamda obyektni montaj-texnik pasporti kiradi. Ishni bajarishni texnologik kartasi. Mashina va agregatlarni montaji ishlab chiqargan zavodlarni ishchi chizmalari va instruksiyalari asosida amalga oshiriladi.  </vt:lpstr>
      <vt:lpstr>Texnologik kartada mashinani (obyektni, ishni) nomi va xarakteristikasi; ishni xajmi; montaj uzellarini soni va massasi; smetaviy baxosi va ish xajmi; brigada va ularni soni; bajarilishi lozim bо‘lgan ish vaqti va muddati; montaj maydonini plani; ishchilarni xarakat marshrutlari va mexanizmlarni xarakati yо‘nalishi; obyektni qurilish qismi va jixozlarni qabul qilish tartibi; jixoz va konstruksiyalarni montaj uchun raskonservatsiya qilishga talablar; jixozlar va konstruksiyalarni joylashtirish va rostlash; vositalar, asboblar, materiallar va montaj mexanizmlariga talablar; salt chiniqtirish tartibi; iqtisodiy kо‘rsatkichlar; texnika xavfsizligi qoidalari va boshqalar. IBLni loyixalash texnologik institutlari yoki montajni amalga oshirish tashkilotlari bajaradilar. Bunda ishlarni bajarishni texnologik sxemalari, ishlarni bajarish jurnallari, ishlab chiqarish xujjatlari kо‘zda tutiladi. </vt:lpstr>
      <vt:lpstr>2. Ishlab chiqarishni tayyorlash va jixozlarni montaj texnologiyasini oshirish yо‘llari Ishlab chiqarishni tayyorlash deganda, bir-biriga bog‘liq bо‘lgan tashkiliy, texnik, texnologik, rejali-iqtisodiy va moliyaviy xujjatlar asosida ma’lum muddatda va ma’lum texnik-iqtisodiy kо‘rsatkichlar bо‘yicha bajariluvchi ishlar tushiniladi. Bunda: - montaj ishlari uchun xujjatlar yig‘iladi va kо‘rib chiqiladi;  - quvurlar va metallkonstruksiyalar uchun qaydnomalar tuziladi;  - montaj vositalari, tayyorlamalar, metallkonstruksiyalar chizmalari; - smeta xujjatlari va bajarilishi uchun lozim bо‘lgan ishlar xajmi taqqoslanadi; -  ishni bajarish sxemalari loyixani bajaruvchilar uchun beriladi; - ishlab chiqarish ishlarini bajarish grafiklari, ularni material-texnik resurslar Bilan ta’minlash yо‘llari; </vt:lpstr>
      <vt:lpstr>- obyektni qurilish qismi va montaj uchun jixozlar qabul qilinadi; - montaj ishlarini bajaruvchi brigadalar Bilan shartnomalar tuziladi; - montaj ishlarini sifatini va geodezik xizmatini guruxlari tasdiqlanadi va boshqalar. Bundan tashqari  montaj ishlab chiqarishini tashkil qilishda  mashina-jixozlarni montaj zonasiga yetkazib berish, ularni fundamentga maxkamlash, montajgacha kupirikli kranlarni ishga tushirish, energiya Bilan ta’minlash va boshqa muxim ishlar amaoga oshirilishi kerak. </vt:lpstr>
      <vt:lpstr>                          3. Montaj maydonini tashkil qilish  Jixozlarni montiaj qilish vaqtida qurilishni bosh planida montaj maydonini tashkil qilish kо‘zda tutiladi. Bosh planda: - doyimiy va vaqtinchalik obyektlar  qurilishi ; - temir va avtomobil yо‘llari; - montaj oraliqlari va sexlaga kirish yо‘llari; - sexdan tashqari quvurlar va elektr uzatkichlar; - obyekt oldidagi ombor; - mashina-jixozlarni yig‘ish joylari; - madaniy-maishiy xonalar; - montajda ishlatiluvchi mashinalar va mexanizmlar; - kiruvchi yо‘llar orqali uzatilishi lozim bо‘lgan materiallar xajmi va boshqalar keltirilgan bо‘lishi kerak</vt:lpstr>
      <vt:lpstr> Qurilayotgan korxonada montaj tashkiloti uchun maxsus maydon ajratiladi (1- rasm). Elektrodvigatellarni, quvurlarni detallarini, nazorat-о‘lchash apparatlarini saqlash uchun     о‘lchami 6×12 m   va  12×36 m. bо‘lgan yig‘ib-sochiluvchi omborxona kо‘zda tutiladi.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7-Mavzu: Montaj ishlari uchun xujjatlar, ishlab chiqarishni tayyorlash va jixozlar montaji maydonini tashkil qilish.</dc:title>
  <dc:creator>Shaxbozbek</dc:creator>
  <cp:lastModifiedBy>LENOVO</cp:lastModifiedBy>
  <cp:revision>2</cp:revision>
  <dcterms:created xsi:type="dcterms:W3CDTF">2019-10-08T12:05:38Z</dcterms:created>
  <dcterms:modified xsi:type="dcterms:W3CDTF">2019-11-07T05:17:59Z</dcterms:modified>
</cp:coreProperties>
</file>