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8344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1160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612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5673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931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633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6972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99061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2492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043069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6694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295226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9415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13030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400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F4FD4-BA7A-4FBE-BABA-359B6517F277}" type="datetimeFigureOut">
              <a:rPr lang="ru-RU" smtClean="0"/>
              <a:pPr/>
              <a:t>12.11.2019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C1CDB1C-A707-45E2-B9C1-8DEC7BE4E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798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3628" y="1752599"/>
            <a:ext cx="10618372" cy="5105401"/>
          </a:xfrm>
        </p:spPr>
        <p:txBody>
          <a:bodyPr>
            <a:noAutofit/>
          </a:bodyPr>
          <a:lstStyle/>
          <a:p>
            <a:pPr algn="just"/>
            <a:r>
              <a:rPr lang="ru-RU" sz="4000" b="1" dirty="0" err="1" smtClean="0"/>
              <a:t>Paxta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tozalash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korxonalariga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servis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xizmati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ko‘rsatuvchi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ustaxonalarni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loyixalash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asoslari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uz-Cyrl-UZ" sz="4000" b="1" dirty="0" smtClean="0"/>
              <a:t>Reja</a:t>
            </a:r>
            <a:r>
              <a:rPr lang="uz-Cyrl-UZ" sz="4000" b="1" dirty="0" smtClean="0"/>
              <a:t>:</a:t>
            </a:r>
            <a:r>
              <a:rPr lang="uz-Latn-UZ" sz="4000" b="1" dirty="0" smtClean="0"/>
              <a:t/>
            </a:r>
            <a:br>
              <a:rPr lang="uz-Latn-UZ" sz="4000" b="1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en-US" sz="4000" dirty="0" smtClean="0"/>
              <a:t>9.1. </a:t>
            </a:r>
            <a:r>
              <a:rPr lang="en-US" sz="4000" dirty="0" err="1" smtClean="0"/>
              <a:t>Umumiy</a:t>
            </a:r>
            <a:r>
              <a:rPr lang="en-US" sz="4000" dirty="0" smtClean="0"/>
              <a:t> </a:t>
            </a:r>
            <a:r>
              <a:rPr lang="en-US" sz="4000" dirty="0" err="1" smtClean="0"/>
              <a:t>xizmat</a:t>
            </a:r>
            <a:r>
              <a:rPr lang="en-US" sz="4000" dirty="0" smtClean="0"/>
              <a:t> </a:t>
            </a:r>
            <a:r>
              <a:rPr lang="en-US" sz="4000" dirty="0" err="1" smtClean="0"/>
              <a:t>ustaxonalari</a:t>
            </a:r>
            <a:r>
              <a:rPr lang="en-US" sz="4000" dirty="0" smtClean="0"/>
              <a:t>.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en-US" sz="4000" dirty="0" smtClean="0"/>
              <a:t>9.2. </a:t>
            </a:r>
            <a:r>
              <a:rPr lang="en-US" sz="4000" dirty="0" err="1" smtClean="0"/>
              <a:t>Uzellarni</a:t>
            </a:r>
            <a:r>
              <a:rPr lang="en-US" sz="4000" dirty="0" smtClean="0"/>
              <a:t> </a:t>
            </a:r>
            <a:r>
              <a:rPr lang="en-US" sz="4000" dirty="0" err="1" smtClean="0"/>
              <a:t>ta’mirlash</a:t>
            </a:r>
            <a:r>
              <a:rPr lang="en-US" sz="4000" dirty="0" smtClean="0"/>
              <a:t> </a:t>
            </a:r>
            <a:r>
              <a:rPr lang="en-US" sz="4000" dirty="0" err="1" smtClean="0"/>
              <a:t>ustaxonalari</a:t>
            </a:r>
            <a:r>
              <a:rPr lang="en-US" sz="4000" dirty="0" smtClean="0"/>
              <a:t>.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en-US" sz="4000" dirty="0" smtClean="0"/>
              <a:t>9.3. </a:t>
            </a:r>
            <a:r>
              <a:rPr lang="en-US" sz="4000" dirty="0" err="1" smtClean="0"/>
              <a:t>Arra</a:t>
            </a:r>
            <a:r>
              <a:rPr lang="en-US" sz="4000" dirty="0" smtClean="0"/>
              <a:t> </a:t>
            </a:r>
            <a:r>
              <a:rPr lang="en-US" sz="4000" dirty="0" err="1" smtClean="0"/>
              <a:t>ta’mirlash</a:t>
            </a:r>
            <a:r>
              <a:rPr lang="en-US" sz="4000" dirty="0" smtClean="0"/>
              <a:t> </a:t>
            </a:r>
            <a:r>
              <a:rPr lang="en-US" sz="4000" dirty="0" err="1" smtClean="0"/>
              <a:t>ustaxonasi</a:t>
            </a:r>
            <a:r>
              <a:rPr lang="en-US" sz="4000" dirty="0" smtClean="0"/>
              <a:t>.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en-US" sz="4000" dirty="0" smtClean="0"/>
              <a:t>9.4. </a:t>
            </a:r>
            <a:r>
              <a:rPr lang="en-US" sz="4000" dirty="0" err="1" smtClean="0"/>
              <a:t>Maxsuslashgan</a:t>
            </a:r>
            <a:r>
              <a:rPr lang="en-US" sz="4000" dirty="0" smtClean="0"/>
              <a:t> </a:t>
            </a:r>
            <a:r>
              <a:rPr lang="en-US" sz="4000" dirty="0" err="1" smtClean="0"/>
              <a:t>ustaxonalarni</a:t>
            </a:r>
            <a:r>
              <a:rPr lang="en-US" sz="4000" dirty="0" smtClean="0"/>
              <a:t>  </a:t>
            </a:r>
            <a:r>
              <a:rPr lang="en-US" sz="4000" dirty="0" err="1" smtClean="0"/>
              <a:t>samaradorligi</a:t>
            </a:r>
            <a:r>
              <a:rPr lang="en-US" sz="4000" dirty="0" smtClean="0"/>
              <a:t>.</a:t>
            </a:r>
            <a:r>
              <a:rPr lang="ru-RU" sz="4000" i="1" dirty="0"/>
              <a:t/>
            </a:r>
            <a:br>
              <a:rPr lang="ru-RU" sz="4000" i="1" dirty="0"/>
            </a:br>
            <a:endParaRPr lang="ru-RU" sz="4000" i="1" dirty="0"/>
          </a:p>
        </p:txBody>
      </p:sp>
    </p:spTree>
    <p:extLst>
      <p:ext uri="{BB962C8B-B14F-4D97-AF65-F5344CB8AC3E}">
        <p14:creationId xmlns="" xmlns:p14="http://schemas.microsoft.com/office/powerpoint/2010/main" val="3084079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8938" y="389744"/>
            <a:ext cx="9885674" cy="6280879"/>
          </a:xfrm>
        </p:spPr>
        <p:txBody>
          <a:bodyPr>
            <a:normAutofit/>
          </a:bodyPr>
          <a:lstStyle/>
          <a:p>
            <a:r>
              <a:rPr lang="en-US" sz="2800" dirty="0" smtClean="0"/>
              <a:t>9.1.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xizmat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ustaxonalari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Korxonalarda</a:t>
            </a:r>
            <a:r>
              <a:rPr lang="en-US" sz="2800" dirty="0" smtClean="0"/>
              <a:t> </a:t>
            </a:r>
            <a:r>
              <a:rPr lang="en-US" sz="2800" dirty="0" err="1" smtClean="0"/>
              <a:t>pardozlash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chiqarishi</a:t>
            </a:r>
            <a:r>
              <a:rPr lang="en-US" sz="2800" dirty="0" smtClean="0"/>
              <a:t> 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zida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potokqatorlar</a:t>
            </a:r>
            <a:r>
              <a:rPr lang="en-US" sz="2800" dirty="0" smtClean="0"/>
              <a:t>, </a:t>
            </a:r>
            <a:r>
              <a:rPr lang="en-US" sz="2800" dirty="0" err="1" smtClean="0"/>
              <a:t>avgregatlar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b</a:t>
            </a:r>
            <a:r>
              <a:rPr lang="x-none" sz="2800" smtClean="0"/>
              <a:t>о</a:t>
            </a:r>
            <a:r>
              <a:rPr lang="en-US" sz="2800" dirty="0" smtClean="0"/>
              <a:t>‘lib </a:t>
            </a:r>
            <a:r>
              <a:rPr lang="en-US" sz="2800" dirty="0" err="1" smtClean="0"/>
              <a:t>ularni</a:t>
            </a:r>
            <a:r>
              <a:rPr lang="en-US" sz="2800" dirty="0" smtClean="0"/>
              <a:t> t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xtab</a:t>
            </a:r>
            <a:r>
              <a:rPr lang="en-US" sz="2800" dirty="0" smtClean="0"/>
              <a:t> </a:t>
            </a:r>
            <a:r>
              <a:rPr lang="en-US" sz="2800" dirty="0" err="1" smtClean="0"/>
              <a:t>qolishi</a:t>
            </a:r>
            <a:r>
              <a:rPr lang="en-US" sz="2800" dirty="0" smtClean="0"/>
              <a:t> </a:t>
            </a:r>
            <a:r>
              <a:rPr lang="en-US" sz="2800" dirty="0" err="1" smtClean="0"/>
              <a:t>maxsulot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chiqrishni</a:t>
            </a:r>
            <a:r>
              <a:rPr lang="en-US" sz="2800" dirty="0" smtClean="0"/>
              <a:t> t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xtashiga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. </a:t>
            </a:r>
            <a:r>
              <a:rPr lang="en-US" sz="2800" dirty="0" err="1" smtClean="0"/>
              <a:t>Demak</a:t>
            </a:r>
            <a:r>
              <a:rPr lang="en-US" sz="2800" dirty="0" smtClean="0"/>
              <a:t> </a:t>
            </a:r>
            <a:r>
              <a:rPr lang="en-US" sz="2800" dirty="0" err="1" smtClean="0"/>
              <a:t>dasturli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ta’mirlash</a:t>
            </a:r>
            <a:r>
              <a:rPr lang="en-US" sz="2800" dirty="0" smtClean="0"/>
              <a:t> </a:t>
            </a:r>
            <a:r>
              <a:rPr lang="en-US" sz="2800" dirty="0" err="1" smtClean="0"/>
              <a:t>ishlarini</a:t>
            </a:r>
            <a:r>
              <a:rPr lang="en-US" sz="2800" dirty="0" smtClean="0"/>
              <a:t> </a:t>
            </a:r>
            <a:r>
              <a:rPr lang="en-US" sz="2800" dirty="0" err="1" smtClean="0"/>
              <a:t>bajarish</a:t>
            </a:r>
            <a:r>
              <a:rPr lang="en-US" sz="2800" dirty="0" smtClean="0"/>
              <a:t> </a:t>
            </a:r>
            <a:r>
              <a:rPr lang="en-US" sz="2800" dirty="0" err="1" smtClean="0"/>
              <a:t>katta</a:t>
            </a:r>
            <a:r>
              <a:rPr lang="en-US" sz="2800" dirty="0" smtClean="0"/>
              <a:t> </a:t>
            </a:r>
            <a:r>
              <a:rPr lang="en-US" sz="2800" dirty="0" err="1" smtClean="0"/>
              <a:t>axamiyat</a:t>
            </a:r>
            <a:r>
              <a:rPr lang="en-US" sz="2800" dirty="0" smtClean="0"/>
              <a:t> </a:t>
            </a:r>
            <a:r>
              <a:rPr lang="en-US" sz="2800" dirty="0" err="1" smtClean="0"/>
              <a:t>kasb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Bunda</a:t>
            </a:r>
            <a:r>
              <a:rPr lang="en-US" sz="2800" dirty="0" smtClean="0"/>
              <a:t>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ustaxonalar</a:t>
            </a:r>
            <a:r>
              <a:rPr lang="en-US" sz="2800" dirty="0" smtClean="0"/>
              <a:t> </a:t>
            </a:r>
            <a:r>
              <a:rPr lang="en-US" sz="2800" dirty="0" err="1" smtClean="0"/>
              <a:t>yuqoridagidek</a:t>
            </a:r>
            <a:r>
              <a:rPr lang="en-US" sz="2800" dirty="0" smtClean="0"/>
              <a:t> </a:t>
            </a:r>
            <a:r>
              <a:rPr lang="en-US" sz="2800" dirty="0" err="1" smtClean="0"/>
              <a:t>mazmunga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ladi</a:t>
            </a:r>
            <a:r>
              <a:rPr lang="en-US" sz="2800" dirty="0" smtClean="0"/>
              <a:t>. </a:t>
            </a:r>
            <a:r>
              <a:rPr lang="en-US" sz="2800" dirty="0" err="1" smtClean="0"/>
              <a:t>Unga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detallarni</a:t>
            </a:r>
            <a:r>
              <a:rPr lang="en-US" sz="2800" dirty="0" smtClean="0"/>
              <a:t> </a:t>
            </a:r>
            <a:r>
              <a:rPr lang="en-US" sz="2800" dirty="0" err="1" smtClean="0"/>
              <a:t>yuvish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defektovka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chilangarlik-mexanika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ustaxonasi</a:t>
            </a:r>
            <a:r>
              <a:rPr lang="en-US" sz="2800" dirty="0" smtClean="0"/>
              <a:t>, 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, </a:t>
            </a:r>
            <a:r>
              <a:rPr lang="en-US" sz="2800" dirty="0" err="1" smtClean="0"/>
              <a:t>asbobsozlik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ustaxonasi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uni</a:t>
            </a:r>
            <a:r>
              <a:rPr lang="en-US" sz="2800" dirty="0" smtClean="0"/>
              <a:t> </a:t>
            </a:r>
            <a:r>
              <a:rPr lang="en-US" sz="2800" dirty="0" err="1" smtClean="0"/>
              <a:t>taqsimlash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 </a:t>
            </a:r>
            <a:r>
              <a:rPr lang="en-US" sz="2800" dirty="0" err="1" smtClean="0"/>
              <a:t>xamda</a:t>
            </a:r>
            <a:r>
              <a:rPr lang="en-US" sz="2800" dirty="0" smtClean="0"/>
              <a:t> </a:t>
            </a:r>
            <a:r>
              <a:rPr lang="en-US" sz="2800" dirty="0" err="1" smtClean="0"/>
              <a:t>duradgorlik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ustaxonasi</a:t>
            </a:r>
            <a:r>
              <a:rPr lang="en-US" sz="2800" dirty="0" smtClean="0"/>
              <a:t> </a:t>
            </a:r>
            <a:r>
              <a:rPr lang="en-US" sz="2800" dirty="0" err="1" smtClean="0"/>
              <a:t>kiradi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endParaRPr lang="ru-RU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9471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8879" y="614597"/>
            <a:ext cx="8979109" cy="5296625"/>
          </a:xfrm>
        </p:spPr>
        <p:txBody>
          <a:bodyPr>
            <a:normAutofit/>
          </a:bodyPr>
          <a:lstStyle/>
          <a:p>
            <a:r>
              <a:rPr lang="uz-Latn-UZ" sz="2500" dirty="0" smtClean="0"/>
              <a:t>   </a:t>
            </a:r>
            <a:r>
              <a:rPr lang="en-US" sz="2800" dirty="0" smtClean="0"/>
              <a:t> </a:t>
            </a:r>
            <a:r>
              <a:rPr lang="en-US" sz="2800" dirty="0" err="1" smtClean="0"/>
              <a:t>CHMUda</a:t>
            </a:r>
            <a:r>
              <a:rPr lang="en-US" sz="2800" dirty="0" smtClean="0"/>
              <a:t> </a:t>
            </a:r>
            <a:r>
              <a:rPr lang="en-US" sz="2800" dirty="0" err="1" smtClean="0"/>
              <a:t>uch</a:t>
            </a:r>
            <a:r>
              <a:rPr lang="en-US" sz="2800" dirty="0" smtClean="0"/>
              <a:t> </a:t>
            </a:r>
            <a:r>
              <a:rPr lang="en-US" sz="2800" dirty="0" err="1" smtClean="0"/>
              <a:t>dona</a:t>
            </a:r>
            <a:r>
              <a:rPr lang="en-US" sz="2800" dirty="0" smtClean="0"/>
              <a:t> </a:t>
            </a:r>
            <a:r>
              <a:rPr lang="en-US" sz="2800" dirty="0" err="1" smtClean="0"/>
              <a:t>tokarlik</a:t>
            </a:r>
            <a:r>
              <a:rPr lang="en-US" sz="2800" dirty="0" smtClean="0"/>
              <a:t> </a:t>
            </a:r>
            <a:r>
              <a:rPr lang="en-US" sz="2800" dirty="0" err="1" smtClean="0"/>
              <a:t>metallqirqish</a:t>
            </a:r>
            <a:r>
              <a:rPr lang="en-US" sz="2800" dirty="0" smtClean="0"/>
              <a:t> </a:t>
            </a:r>
            <a:r>
              <a:rPr lang="en-US" sz="2800" dirty="0" err="1" smtClean="0"/>
              <a:t>dastgoxi</a:t>
            </a:r>
            <a:r>
              <a:rPr lang="en-US" sz="2800" dirty="0" smtClean="0"/>
              <a:t>, </a:t>
            </a:r>
            <a:r>
              <a:rPr lang="en-US" sz="2800" dirty="0" err="1" smtClean="0"/>
              <a:t>frezerlik</a:t>
            </a:r>
            <a:r>
              <a:rPr lang="en-US" sz="2800" dirty="0" smtClean="0"/>
              <a:t> </a:t>
            </a:r>
            <a:r>
              <a:rPr lang="en-US" sz="2800" dirty="0" err="1" smtClean="0"/>
              <a:t>dastgoxi</a:t>
            </a:r>
            <a:r>
              <a:rPr lang="en-US" sz="2800" dirty="0" smtClean="0"/>
              <a:t>, k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ndalang</a:t>
            </a:r>
            <a:r>
              <a:rPr lang="en-US" sz="2800" dirty="0" smtClean="0"/>
              <a:t> y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nish</a:t>
            </a:r>
            <a:r>
              <a:rPr lang="en-US" sz="2800" dirty="0" smtClean="0"/>
              <a:t> </a:t>
            </a:r>
            <a:r>
              <a:rPr lang="en-US" sz="2800" dirty="0" err="1" smtClean="0"/>
              <a:t>dastgoxi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vertikal-parmalash</a:t>
            </a:r>
            <a:r>
              <a:rPr lang="en-US" sz="2800" dirty="0" smtClean="0"/>
              <a:t> </a:t>
            </a:r>
            <a:r>
              <a:rPr lang="en-US" sz="2800" dirty="0" err="1" smtClean="0"/>
              <a:t>dastgoxi</a:t>
            </a:r>
            <a:r>
              <a:rPr lang="en-US" sz="2800" dirty="0" smtClean="0"/>
              <a:t>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qilinadi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Chilangarlik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limida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y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nish-charxlash</a:t>
            </a:r>
            <a:r>
              <a:rPr lang="en-US" sz="2800" dirty="0" smtClean="0"/>
              <a:t> </a:t>
            </a:r>
            <a:r>
              <a:rPr lang="en-US" sz="2800" dirty="0" err="1" smtClean="0"/>
              <a:t>dastgoxi</a:t>
            </a:r>
            <a:r>
              <a:rPr lang="en-US" sz="2800" dirty="0" smtClean="0"/>
              <a:t>, </a:t>
            </a:r>
            <a:r>
              <a:rPr lang="en-US" sz="2800" dirty="0" err="1" smtClean="0"/>
              <a:t>stolli-parmalash</a:t>
            </a:r>
            <a:r>
              <a:rPr lang="en-US" sz="2800" dirty="0" smtClean="0"/>
              <a:t> </a:t>
            </a:r>
            <a:r>
              <a:rPr lang="en-US" sz="2800" dirty="0" err="1" smtClean="0"/>
              <a:t>dastgoxi</a:t>
            </a:r>
            <a:r>
              <a:rPr lang="en-US" sz="2800" dirty="0" smtClean="0"/>
              <a:t>, PA-433 </a:t>
            </a:r>
            <a:r>
              <a:rPr lang="en-US" sz="2800" dirty="0" err="1" smtClean="0"/>
              <a:t>markali</a:t>
            </a:r>
            <a:r>
              <a:rPr lang="en-US" sz="2800" dirty="0" smtClean="0"/>
              <a:t> </a:t>
            </a:r>
            <a:r>
              <a:rPr lang="en-US" sz="2800" dirty="0" err="1" smtClean="0"/>
              <a:t>gidravlik</a:t>
            </a:r>
            <a:r>
              <a:rPr lang="en-US" sz="2800" dirty="0" smtClean="0"/>
              <a:t> press </a:t>
            </a:r>
            <a:r>
              <a:rPr lang="en-US" sz="2800" dirty="0" err="1" smtClean="0"/>
              <a:t>iva</a:t>
            </a:r>
            <a:r>
              <a:rPr lang="en-US" sz="2800" dirty="0" smtClean="0"/>
              <a:t> </a:t>
            </a:r>
            <a:r>
              <a:rPr lang="en-US" sz="2800" dirty="0" err="1" smtClean="0"/>
              <a:t>chilangar-verstagi</a:t>
            </a:r>
            <a:r>
              <a:rPr lang="en-US" sz="2800" dirty="0" smtClean="0"/>
              <a:t>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qilinadi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16179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8977" y="509666"/>
            <a:ext cx="9945635" cy="6115986"/>
          </a:xfrm>
        </p:spPr>
        <p:txBody>
          <a:bodyPr>
            <a:noAutofit/>
          </a:bodyPr>
          <a:lstStyle/>
          <a:p>
            <a:r>
              <a:rPr lang="en-US" sz="2400" dirty="0" smtClean="0"/>
              <a:t>9.2. </a:t>
            </a:r>
            <a:r>
              <a:rPr lang="en-US" sz="2400" dirty="0" err="1" smtClean="0"/>
              <a:t>Uzellarni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ta’mirlash</a:t>
            </a:r>
            <a:r>
              <a:rPr lang="en-US" sz="2400" dirty="0" smtClean="0"/>
              <a:t> </a:t>
            </a:r>
            <a:r>
              <a:rPr lang="en-US" sz="2400" dirty="0" err="1" smtClean="0"/>
              <a:t>ustaxonalari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</a:t>
            </a:r>
            <a:r>
              <a:rPr lang="en-US" sz="2400" dirty="0" err="1" smtClean="0"/>
              <a:t>detal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uzellarni</a:t>
            </a:r>
            <a:r>
              <a:rPr lang="en-US" sz="2400" dirty="0" smtClean="0"/>
              <a:t> </a:t>
            </a:r>
            <a:r>
              <a:rPr lang="en-US" sz="2400" dirty="0" err="1" smtClean="0"/>
              <a:t>yuvish-tozalash</a:t>
            </a:r>
            <a:r>
              <a:rPr lang="en-US" sz="2400" dirty="0" smtClean="0"/>
              <a:t> </a:t>
            </a:r>
            <a:r>
              <a:rPr lang="en-US" sz="2400" dirty="0" err="1" smtClean="0"/>
              <a:t>vannalari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defektovka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maxsus</a:t>
            </a:r>
            <a:r>
              <a:rPr lang="en-US" sz="2400" dirty="0" smtClean="0"/>
              <a:t>	</a:t>
            </a:r>
            <a:r>
              <a:rPr lang="en-US" sz="2400" dirty="0" err="1" smtClean="0"/>
              <a:t>asbob</a:t>
            </a:r>
            <a:r>
              <a:rPr lang="en-US" sz="2400" dirty="0" smtClean="0"/>
              <a:t> - </a:t>
            </a:r>
            <a:r>
              <a:rPr lang="en-US" sz="2400" dirty="0" err="1" smtClean="0"/>
              <a:t>priborlar</a:t>
            </a:r>
            <a:r>
              <a:rPr lang="en-US" sz="2400" dirty="0" smtClean="0"/>
              <a:t> ham b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ladi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</a:t>
            </a:r>
            <a:r>
              <a:rPr lang="en-US" sz="2400" dirty="0" err="1" smtClean="0"/>
              <a:t>ustaxonasi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t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quv</a:t>
            </a:r>
            <a:r>
              <a:rPr lang="en-US" sz="2400" dirty="0" smtClean="0"/>
              <a:t> </a:t>
            </a:r>
            <a:r>
              <a:rPr lang="en-US" sz="2400" dirty="0" err="1" smtClean="0"/>
              <a:t>korxonasidagidek</a:t>
            </a:r>
            <a:r>
              <a:rPr lang="en-US" sz="2400" dirty="0" smtClean="0"/>
              <a:t> </a:t>
            </a:r>
            <a:r>
              <a:rPr lang="en-US" sz="2400" dirty="0" err="1" smtClean="0"/>
              <a:t>qabul</a:t>
            </a:r>
            <a:r>
              <a:rPr lang="en-US" sz="2400" dirty="0" smtClean="0"/>
              <a:t>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.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</a:t>
            </a:r>
            <a:r>
              <a:rPr lang="en-US" sz="2400" dirty="0" err="1" smtClean="0"/>
              <a:t>ishlari</a:t>
            </a:r>
            <a:r>
              <a:rPr lang="en-US" sz="2400" dirty="0" smtClean="0"/>
              <a:t> </a:t>
            </a:r>
            <a:r>
              <a:rPr lang="en-US" sz="2400" dirty="0" err="1" smtClean="0"/>
              <a:t>pardozlash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mashinalari</a:t>
            </a:r>
            <a:r>
              <a:rPr lang="en-US" sz="2400" dirty="0" smtClean="0"/>
              <a:t> </a:t>
            </a:r>
            <a:r>
              <a:rPr lang="en-US" sz="2400" dirty="0" err="1" smtClean="0"/>
              <a:t>joylashgan</a:t>
            </a:r>
            <a:r>
              <a:rPr lang="en-US" sz="2400" dirty="0" smtClean="0"/>
              <a:t> </a:t>
            </a:r>
            <a:r>
              <a:rPr lang="en-US" sz="2400" dirty="0" err="1" smtClean="0"/>
              <a:t>joyni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zida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Duradgorlik</a:t>
            </a:r>
            <a:r>
              <a:rPr lang="en-US" sz="2400" dirty="0" smtClean="0"/>
              <a:t> </a:t>
            </a:r>
            <a:r>
              <a:rPr lang="en-US" sz="2400" dirty="0" err="1" smtClean="0"/>
              <a:t>ustiaxonasida</a:t>
            </a:r>
            <a:r>
              <a:rPr lang="en-US" sz="2400" dirty="0" smtClean="0"/>
              <a:t> 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taxta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vallar</a:t>
            </a:r>
            <a:r>
              <a:rPr lang="en-US" sz="2400" dirty="0" smtClean="0"/>
              <a:t>, </a:t>
            </a:r>
            <a:r>
              <a:rPr lang="en-US" sz="2400" dirty="0" err="1" smtClean="0"/>
              <a:t>mashinalarni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ximoya</a:t>
            </a:r>
            <a:r>
              <a:rPr lang="en-US" sz="2400" dirty="0" smtClean="0"/>
              <a:t> </a:t>
            </a:r>
            <a:r>
              <a:rPr lang="en-US" sz="2400" dirty="0" err="1" smtClean="0"/>
              <a:t>qobig‘i</a:t>
            </a:r>
            <a:r>
              <a:rPr lang="en-US" sz="2400" dirty="0" smtClean="0"/>
              <a:t>, </a:t>
            </a:r>
            <a:r>
              <a:rPr lang="en-US" sz="2400" dirty="0" err="1" smtClean="0"/>
              <a:t>traplar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tayyorlanadi</a:t>
            </a:r>
            <a:r>
              <a:rPr lang="en-US" sz="2400" dirty="0" smtClean="0"/>
              <a:t>.	</a:t>
            </a:r>
            <a:r>
              <a:rPr lang="en-US" sz="2400" dirty="0" err="1" smtClean="0"/>
              <a:t>Ustaxonada</a:t>
            </a:r>
            <a:r>
              <a:rPr lang="en-US" sz="2400" dirty="0" smtClean="0"/>
              <a:t> </a:t>
            </a:r>
            <a:r>
              <a:rPr lang="en-US" sz="2400" dirty="0" err="1" smtClean="0"/>
              <a:t>lentali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diskliarralar</a:t>
            </a:r>
            <a:r>
              <a:rPr lang="en-US" sz="2400" dirty="0" smtClean="0"/>
              <a:t>, </a:t>
            </a:r>
            <a:r>
              <a:rPr lang="en-US" sz="2400" dirty="0" err="1" smtClean="0"/>
              <a:t>randalash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vertikal</a:t>
            </a:r>
            <a:r>
              <a:rPr lang="en-US" sz="2400" dirty="0" smtClean="0"/>
              <a:t> – </a:t>
            </a:r>
            <a:r>
              <a:rPr lang="en-US" sz="2400" dirty="0" err="1" smtClean="0"/>
              <a:t>parmalash</a:t>
            </a:r>
            <a:r>
              <a:rPr lang="en-US" sz="2400" dirty="0" smtClean="0"/>
              <a:t> </a:t>
            </a:r>
            <a:r>
              <a:rPr lang="en-US" sz="2400" dirty="0" err="1" smtClean="0"/>
              <a:t>dastgoxlari</a:t>
            </a:r>
            <a:r>
              <a:rPr lang="en-US" sz="2400" dirty="0" smtClean="0"/>
              <a:t>, </a:t>
            </a:r>
            <a:r>
              <a:rPr lang="en-US" sz="2400" dirty="0" err="1" smtClean="0"/>
              <a:t>taxta</a:t>
            </a:r>
            <a:r>
              <a:rPr lang="en-US" sz="2400" dirty="0" smtClean="0"/>
              <a:t> b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yicha</a:t>
            </a:r>
            <a:r>
              <a:rPr lang="en-US" sz="2400" dirty="0" smtClean="0"/>
              <a:t> </a:t>
            </a:r>
            <a:r>
              <a:rPr lang="en-US" sz="2400" dirty="0" err="1" smtClean="0"/>
              <a:t>tokarlik</a:t>
            </a:r>
            <a:r>
              <a:rPr lang="en-US" sz="2400" dirty="0" smtClean="0"/>
              <a:t> </a:t>
            </a:r>
            <a:r>
              <a:rPr lang="en-US" sz="2400" dirty="0" err="1" smtClean="0"/>
              <a:t>dastgoxi</a:t>
            </a:r>
            <a:r>
              <a:rPr lang="en-US" sz="2400" dirty="0" smtClean="0"/>
              <a:t>, </a:t>
            </a:r>
            <a:r>
              <a:rPr lang="en-US" sz="2400" dirty="0" err="1" smtClean="0"/>
              <a:t>duradgor</a:t>
            </a:r>
            <a:r>
              <a:rPr lang="en-US" sz="2400" dirty="0" smtClean="0"/>
              <a:t> </a:t>
            </a:r>
            <a:r>
              <a:rPr lang="en-US" sz="2400" dirty="0" err="1" smtClean="0"/>
              <a:t>vestagi</a:t>
            </a:r>
            <a:r>
              <a:rPr lang="en-US" sz="2400" dirty="0" smtClean="0"/>
              <a:t>, </a:t>
            </a:r>
            <a:r>
              <a:rPr lang="en-US" sz="2400" dirty="0" err="1" smtClean="0"/>
              <a:t>taxta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materiallari</a:t>
            </a:r>
            <a:r>
              <a:rPr lang="en-US" sz="2400" dirty="0" smtClean="0"/>
              <a:t> </a:t>
            </a:r>
            <a:r>
              <a:rPr lang="en-US" sz="2400" dirty="0" err="1" smtClean="0"/>
              <a:t>saqlanadigan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jovonlar</a:t>
            </a:r>
            <a:r>
              <a:rPr lang="en-US" sz="2400" dirty="0" smtClean="0"/>
              <a:t> b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ladi</a:t>
            </a:r>
            <a:r>
              <a:rPr lang="en-US" sz="2400" dirty="0" smtClean="0"/>
              <a:t>. </a:t>
            </a:r>
            <a:r>
              <a:rPr lang="en-US" sz="2400" dirty="0" err="1" smtClean="0"/>
              <a:t>Ustaxonaga</a:t>
            </a:r>
            <a:r>
              <a:rPr lang="en-US" sz="2400" dirty="0" smtClean="0"/>
              <a:t> </a:t>
            </a:r>
            <a:r>
              <a:rPr lang="en-US" sz="2400" dirty="0" err="1" smtClean="0"/>
              <a:t>bir-ikki</a:t>
            </a:r>
            <a:r>
              <a:rPr lang="en-US" sz="2400" dirty="0" smtClean="0"/>
              <a:t> </a:t>
            </a:r>
            <a:r>
              <a:rPr lang="en-US" sz="2400" dirty="0" err="1" smtClean="0"/>
              <a:t>duradgor</a:t>
            </a:r>
            <a:r>
              <a:rPr lang="en-US" sz="2400" dirty="0" smtClean="0"/>
              <a:t> </a:t>
            </a:r>
            <a:r>
              <a:rPr lang="en-US" sz="2400" dirty="0" err="1" smtClean="0"/>
              <a:t>xizmat</a:t>
            </a:r>
            <a:r>
              <a:rPr lang="en-US" sz="2400" dirty="0" smtClean="0"/>
              <a:t> k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rsatadi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943394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idx="1"/>
          </p:nvPr>
        </p:nvSpPr>
        <p:spPr>
          <a:xfrm>
            <a:off x="1648918" y="434715"/>
            <a:ext cx="9840705" cy="5966085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 smtClean="0"/>
              <a:t>9.1-rasmda </a:t>
            </a:r>
            <a:r>
              <a:rPr lang="en-US" sz="2800" dirty="0" err="1" smtClean="0"/>
              <a:t>pardozlash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chiqarishini</a:t>
            </a:r>
            <a:r>
              <a:rPr lang="en-US" sz="2800" dirty="0" smtClean="0"/>
              <a:t> TMB </a:t>
            </a:r>
            <a:r>
              <a:rPr lang="en-US" sz="2800" dirty="0" err="1" smtClean="0"/>
              <a:t>chizmasi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 </a:t>
            </a:r>
            <a:endParaRPr lang="ru-RU" sz="2800" dirty="0" smtClean="0"/>
          </a:p>
          <a:p>
            <a:r>
              <a:rPr lang="x-none" sz="2800" smtClean="0"/>
              <a:t> </a:t>
            </a:r>
            <a:endParaRPr lang="uz-Latn-UZ" sz="2800" dirty="0" smtClean="0"/>
          </a:p>
          <a:p>
            <a:endParaRPr lang="uz-Latn-UZ" sz="2800" dirty="0" smtClean="0"/>
          </a:p>
          <a:p>
            <a:endParaRPr lang="uz-Latn-UZ" sz="2800" dirty="0" smtClean="0"/>
          </a:p>
          <a:p>
            <a:endParaRPr lang="uz-Latn-UZ" sz="2800" dirty="0" smtClean="0"/>
          </a:p>
          <a:p>
            <a:endParaRPr lang="uz-Latn-UZ" sz="2800" dirty="0" smtClean="0"/>
          </a:p>
          <a:p>
            <a:endParaRPr lang="uz-Latn-UZ" sz="2800" dirty="0" smtClean="0"/>
          </a:p>
          <a:p>
            <a:endParaRPr lang="ru-RU" sz="2800" dirty="0" smtClean="0"/>
          </a:p>
          <a:p>
            <a:endParaRPr lang="uz-Latn-UZ" sz="2800" i="1" dirty="0" smtClean="0"/>
          </a:p>
          <a:p>
            <a:r>
              <a:rPr lang="en-US" sz="2800" i="1" dirty="0" err="1" smtClean="0"/>
              <a:t>Rasm</a:t>
            </a:r>
            <a:r>
              <a:rPr lang="en-US" sz="2800" i="1" dirty="0" smtClean="0"/>
              <a:t> </a:t>
            </a:r>
            <a:r>
              <a:rPr lang="en-US" sz="2800" i="1" dirty="0" smtClean="0"/>
              <a:t>9.1. </a:t>
            </a:r>
            <a:r>
              <a:rPr lang="en-US" sz="2800" i="1" dirty="0" err="1" smtClean="0"/>
              <a:t>Pardozlash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ishlab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chiqarishini</a:t>
            </a:r>
            <a:r>
              <a:rPr lang="en-US" sz="2800" i="1" dirty="0" smtClean="0"/>
              <a:t> TMB </a:t>
            </a:r>
            <a:r>
              <a:rPr lang="en-US" sz="2800" i="1" dirty="0" err="1" smtClean="0"/>
              <a:t>ustaxonalari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uchastkalari</a:t>
            </a:r>
            <a:endParaRPr lang="ru-RU" sz="2800" dirty="0" smtClean="0"/>
          </a:p>
          <a:p>
            <a:r>
              <a:rPr lang="en-US" sz="2800" dirty="0" smtClean="0"/>
              <a:t>I-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 b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; II-</a:t>
            </a:r>
            <a:r>
              <a:rPr lang="en-US" sz="2800" dirty="0" err="1" smtClean="0"/>
              <a:t>quvur</a:t>
            </a:r>
            <a:r>
              <a:rPr lang="en-US" sz="2800" dirty="0" smtClean="0"/>
              <a:t> 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tkazish</a:t>
            </a:r>
            <a:r>
              <a:rPr lang="en-US" sz="2800" dirty="0" smtClean="0"/>
              <a:t> b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; III-</a:t>
            </a:r>
            <a:r>
              <a:rPr lang="en-US" sz="2800" dirty="0" err="1" smtClean="0"/>
              <a:t>uzellarni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ta’mirlash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ustaxonasi</a:t>
            </a:r>
            <a:r>
              <a:rPr lang="en-US" sz="2800" dirty="0" smtClean="0"/>
              <a:t>; IV-</a:t>
            </a:r>
            <a:r>
              <a:rPr lang="en-US" sz="2800" dirty="0" err="1" smtClean="0"/>
              <a:t>yuvib</a:t>
            </a:r>
            <a:r>
              <a:rPr lang="en-US" sz="2800" dirty="0" smtClean="0"/>
              <a:t> </a:t>
            </a:r>
            <a:r>
              <a:rPr lang="en-US" sz="2800" dirty="0" err="1" smtClean="0"/>
              <a:t>defektlash</a:t>
            </a:r>
            <a:r>
              <a:rPr lang="en-US" sz="2800" dirty="0" smtClean="0"/>
              <a:t> b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; V-</a:t>
            </a:r>
            <a:r>
              <a:rPr lang="en-US" sz="2800" dirty="0" err="1" smtClean="0"/>
              <a:t>kesish</a:t>
            </a:r>
            <a:r>
              <a:rPr lang="en-US" sz="2800" dirty="0" smtClean="0"/>
              <a:t> </a:t>
            </a:r>
            <a:r>
              <a:rPr lang="en-US" sz="2800" dirty="0" err="1" smtClean="0"/>
              <a:t>pichoqlarini</a:t>
            </a:r>
            <a:r>
              <a:rPr lang="en-US" sz="2800" dirty="0" smtClean="0"/>
              <a:t> </a:t>
            </a:r>
            <a:r>
              <a:rPr lang="en-US" sz="2800" dirty="0" err="1" smtClean="0"/>
              <a:t>charxlash</a:t>
            </a:r>
            <a:r>
              <a:rPr lang="en-US" sz="2800" dirty="0" smtClean="0"/>
              <a:t> b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; VI-</a:t>
            </a:r>
            <a:r>
              <a:rPr lang="en-US" sz="2800" dirty="0" err="1" smtClean="0"/>
              <a:t>asbob</a:t>
            </a:r>
            <a:r>
              <a:rPr lang="en-US" sz="2800" dirty="0" smtClean="0"/>
              <a:t> </a:t>
            </a:r>
            <a:r>
              <a:rPr lang="en-US" sz="2800" dirty="0" err="1" smtClean="0"/>
              <a:t>tarqtish</a:t>
            </a:r>
            <a:r>
              <a:rPr lang="en-US" sz="2800" dirty="0" smtClean="0"/>
              <a:t> b</a:t>
            </a:r>
            <a:r>
              <a:rPr lang="x-none" sz="280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</a:t>
            </a:r>
            <a:r>
              <a:rPr lang="en-US" sz="2800" dirty="0" smtClean="0"/>
              <a:t>; VII-TMB </a:t>
            </a:r>
            <a:r>
              <a:rPr lang="en-US" sz="2800" dirty="0" err="1" smtClean="0"/>
              <a:t>kontorasi</a:t>
            </a:r>
            <a:r>
              <a:rPr lang="en-US" sz="2800" dirty="0" smtClean="0"/>
              <a:t>; VIII-</a:t>
            </a:r>
            <a:r>
              <a:rPr lang="en-US" sz="2800" dirty="0" err="1" smtClean="0"/>
              <a:t>chilangarlik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mexanika</a:t>
            </a:r>
            <a:r>
              <a:rPr lang="en-US" sz="2800" dirty="0" smtClean="0"/>
              <a:t> </a:t>
            </a:r>
            <a:r>
              <a:rPr lang="en-US" sz="2800" dirty="0" err="1" smtClean="0"/>
              <a:t>ustaxonasi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endParaRPr lang="ru-RU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193" name="Object 1"/>
          <p:cNvGraphicFramePr>
            <a:graphicFrameLocks noChangeAspect="1"/>
          </p:cNvGraphicFramePr>
          <p:nvPr/>
        </p:nvGraphicFramePr>
        <p:xfrm>
          <a:off x="3052688" y="956603"/>
          <a:ext cx="6625883" cy="3312942"/>
        </p:xfrm>
        <a:graphic>
          <a:graphicData uri="http://schemas.openxmlformats.org/presentationml/2006/ole">
            <p:oleObj spid="_x0000_s8193" r:id="rId3" imgW="4229622" imgH="2463452" progId="Imaging.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44140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8957" y="419725"/>
            <a:ext cx="9915655" cy="5786203"/>
          </a:xfrm>
        </p:spPr>
        <p:txBody>
          <a:bodyPr>
            <a:normAutofit/>
          </a:bodyPr>
          <a:lstStyle/>
          <a:p>
            <a:r>
              <a:rPr lang="en-US" sz="3200" dirty="0" smtClean="0"/>
              <a:t>9.3. </a:t>
            </a:r>
            <a:r>
              <a:rPr lang="en-US" sz="3200" dirty="0" err="1" smtClean="0"/>
              <a:t>Arra</a:t>
            </a:r>
            <a:r>
              <a:rPr lang="en-US" sz="3200" dirty="0" smtClean="0"/>
              <a:t> </a:t>
            </a:r>
            <a:r>
              <a:rPr lang="en-US" sz="3200" dirty="0" err="1" smtClean="0"/>
              <a:t>ta’mirlash</a:t>
            </a:r>
            <a:r>
              <a:rPr lang="en-US" sz="3200" dirty="0" smtClean="0"/>
              <a:t> </a:t>
            </a:r>
            <a:r>
              <a:rPr lang="en-US" sz="3200" dirty="0" err="1" smtClean="0"/>
              <a:t>ustaxonasi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smtClean="0"/>
              <a:t>Jin, linter </a:t>
            </a:r>
            <a:r>
              <a:rPr lang="en-US" sz="3200" dirty="0" err="1" smtClean="0"/>
              <a:t>mashinalarining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unumdorligi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ular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chiqaradigan</a:t>
            </a:r>
            <a:r>
              <a:rPr lang="en-US" sz="3200" dirty="0" smtClean="0"/>
              <a:t> </a:t>
            </a:r>
            <a:r>
              <a:rPr lang="en-US" sz="3200" dirty="0" err="1" smtClean="0"/>
              <a:t>mahsulotlarning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sifati</a:t>
            </a:r>
            <a:r>
              <a:rPr lang="en-US" sz="3200" dirty="0" smtClean="0"/>
              <a:t> k</a:t>
            </a:r>
            <a:r>
              <a:rPr lang="ru-RU" sz="3200" dirty="0" smtClean="0"/>
              <a:t>о</a:t>
            </a:r>
            <a:r>
              <a:rPr lang="en-US" sz="3200" dirty="0" smtClean="0"/>
              <a:t>‘p </a:t>
            </a:r>
            <a:r>
              <a:rPr lang="en-US" sz="3200" dirty="0" err="1" smtClean="0"/>
              <a:t>jihatdan</a:t>
            </a:r>
            <a:r>
              <a:rPr lang="en-US" sz="3200" dirty="0" smtClean="0"/>
              <a:t>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mashinalardagi</a:t>
            </a:r>
            <a:r>
              <a:rPr lang="en-US" sz="3200" dirty="0" smtClean="0"/>
              <a:t> </a:t>
            </a:r>
            <a:r>
              <a:rPr lang="en-US" sz="3200" dirty="0" err="1" smtClean="0"/>
              <a:t>arra-kolosnik</a:t>
            </a:r>
            <a:r>
              <a:rPr lang="en-US" sz="3200" dirty="0" smtClean="0"/>
              <a:t> </a:t>
            </a:r>
            <a:r>
              <a:rPr lang="en-US" sz="3200" dirty="0" err="1" smtClean="0"/>
              <a:t>tizimining</a:t>
            </a:r>
            <a:r>
              <a:rPr lang="en-US" sz="3200" dirty="0" smtClean="0"/>
              <a:t> </a:t>
            </a:r>
            <a:r>
              <a:rPr lang="en-US" sz="3200" dirty="0" err="1" smtClean="0"/>
              <a:t>holatiga</a:t>
            </a:r>
            <a:r>
              <a:rPr lang="en-US" sz="3200" dirty="0" smtClean="0"/>
              <a:t> </a:t>
            </a:r>
            <a:r>
              <a:rPr lang="en-US" sz="3200" dirty="0" err="1" smtClean="0"/>
              <a:t>bog‘liqdir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Foydalanish</a:t>
            </a:r>
            <a:r>
              <a:rPr lang="en-US" sz="3200" dirty="0" smtClean="0"/>
              <a:t> </a:t>
            </a:r>
            <a:r>
              <a:rPr lang="en-US" sz="3200" dirty="0" err="1" smtClean="0"/>
              <a:t>oqibatida</a:t>
            </a:r>
            <a:r>
              <a:rPr lang="en-US" sz="3200" dirty="0" smtClean="0"/>
              <a:t>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mashinalar</a:t>
            </a:r>
            <a:r>
              <a:rPr lang="en-US" sz="3200" dirty="0" smtClean="0"/>
              <a:t> </a:t>
            </a:r>
            <a:r>
              <a:rPr lang="en-US" sz="3200" dirty="0" err="1" smtClean="0"/>
              <a:t>arrali</a:t>
            </a:r>
            <a:r>
              <a:rPr lang="en-US" sz="3200" dirty="0" smtClean="0"/>
              <a:t> </a:t>
            </a:r>
            <a:r>
              <a:rPr lang="en-US" sz="3200" dirty="0" err="1" smtClean="0"/>
              <a:t>silindrlarining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ba’zi</a:t>
            </a:r>
            <a:r>
              <a:rPr lang="en-US" sz="3200" dirty="0" smtClean="0"/>
              <a:t> </a:t>
            </a:r>
            <a:r>
              <a:rPr lang="en-US" sz="3200" dirty="0" err="1" smtClean="0"/>
              <a:t>elementlari</a:t>
            </a:r>
            <a:r>
              <a:rPr lang="en-US" sz="3200" dirty="0" smtClean="0"/>
              <a:t> </a:t>
            </a:r>
            <a:r>
              <a:rPr lang="en-US" sz="3200" dirty="0" err="1" smtClean="0"/>
              <a:t>eskiradi</a:t>
            </a:r>
            <a:r>
              <a:rPr lang="en-US" sz="3200" dirty="0" smtClean="0"/>
              <a:t>,  </a:t>
            </a:r>
            <a:r>
              <a:rPr lang="en-US" sz="3200" dirty="0" err="1" smtClean="0"/>
              <a:t>jarohatlanadi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oqibatda</a:t>
            </a:r>
            <a:r>
              <a:rPr lang="en-US" sz="3200" dirty="0" smtClean="0"/>
              <a:t> </a:t>
            </a:r>
            <a:r>
              <a:rPr lang="en-US" sz="3200" dirty="0" err="1" smtClean="0"/>
              <a:t>ularning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k</a:t>
            </a:r>
            <a:r>
              <a:rPr lang="ru-RU" sz="3200" dirty="0" smtClean="0"/>
              <a:t>о</a:t>
            </a:r>
            <a:r>
              <a:rPr lang="en-US" sz="3200" dirty="0" smtClean="0"/>
              <a:t>‘</a:t>
            </a:r>
            <a:r>
              <a:rPr lang="en-US" sz="3200" dirty="0" err="1" smtClean="0"/>
              <a:t>rsatkichlari</a:t>
            </a:r>
            <a:r>
              <a:rPr lang="en-US" sz="3200" dirty="0" smtClean="0"/>
              <a:t> </a:t>
            </a:r>
            <a:r>
              <a:rPr lang="en-US" sz="3200" dirty="0" err="1" smtClean="0"/>
              <a:t>yomonlashadi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holatlarini</a:t>
            </a:r>
            <a:r>
              <a:rPr lang="en-US" sz="3200" dirty="0" smtClean="0"/>
              <a:t> </a:t>
            </a:r>
            <a:r>
              <a:rPr lang="en-US" sz="3200" dirty="0" err="1" smtClean="0"/>
              <a:t>tiklash</a:t>
            </a:r>
            <a:r>
              <a:rPr lang="en-US" sz="3200" dirty="0" smtClean="0"/>
              <a:t> </a:t>
            </a:r>
            <a:r>
              <a:rPr lang="en-US" sz="3200" dirty="0" err="1" smtClean="0"/>
              <a:t>ishlarini</a:t>
            </a:r>
            <a:r>
              <a:rPr lang="en-US" sz="3200" dirty="0" smtClean="0"/>
              <a:t> </a:t>
            </a:r>
            <a:r>
              <a:rPr lang="en-US" sz="3200" dirty="0" err="1" smtClean="0"/>
              <a:t>amalga</a:t>
            </a:r>
            <a:r>
              <a:rPr lang="en-US" sz="3200" dirty="0" smtClean="0"/>
              <a:t> </a:t>
            </a:r>
            <a:r>
              <a:rPr lang="en-US" sz="3200" dirty="0" err="1" smtClean="0"/>
              <a:t>oshirish</a:t>
            </a:r>
            <a:r>
              <a:rPr lang="en-US" sz="3200" dirty="0" smtClean="0"/>
              <a:t> </a:t>
            </a:r>
            <a:r>
              <a:rPr lang="en-US" sz="3200" dirty="0" err="1" smtClean="0"/>
              <a:t>talab</a:t>
            </a:r>
            <a:r>
              <a:rPr lang="en-US" sz="3200" dirty="0" smtClean="0"/>
              <a:t> </a:t>
            </a:r>
            <a:r>
              <a:rPr lang="en-US" sz="3200" dirty="0" err="1" smtClean="0"/>
              <a:t>etiladi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620259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4007" y="364760"/>
            <a:ext cx="9863527" cy="6493239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Arra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ta’mirlash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limida</a:t>
            </a:r>
            <a:r>
              <a:rPr lang="en-US" sz="2800" dirty="0" smtClean="0"/>
              <a:t> </a:t>
            </a:r>
            <a:r>
              <a:rPr lang="en-US" sz="2800" dirty="0" err="1" smtClean="0"/>
              <a:t>arralarni</a:t>
            </a:r>
            <a:r>
              <a:rPr lang="en-US" sz="2800" dirty="0" smtClean="0"/>
              <a:t> </a:t>
            </a:r>
            <a:r>
              <a:rPr lang="en-US" sz="2800" dirty="0" err="1" smtClean="0"/>
              <a:t>diametrlari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sifati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yicha</a:t>
            </a:r>
            <a:r>
              <a:rPr lang="en-US" sz="2800" dirty="0" smtClean="0"/>
              <a:t> </a:t>
            </a:r>
            <a:r>
              <a:rPr lang="en-US" sz="2800" dirty="0" err="1" smtClean="0"/>
              <a:t>saralash</a:t>
            </a:r>
            <a:r>
              <a:rPr lang="en-US" sz="2800" dirty="0" smtClean="0"/>
              <a:t>, </a:t>
            </a:r>
            <a:r>
              <a:rPr lang="en-US" sz="2800" dirty="0" err="1" smtClean="0"/>
              <a:t>charxlash</a:t>
            </a:r>
            <a:r>
              <a:rPr lang="en-US" sz="2800" dirty="0" smtClean="0"/>
              <a:t>,  </a:t>
            </a:r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r>
              <a:rPr lang="en-US" sz="2800" dirty="0" err="1" smtClean="0"/>
              <a:t>tish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</a:t>
            </a:r>
            <a:r>
              <a:rPr lang="en-US" sz="2800" dirty="0" smtClean="0"/>
              <a:t>, </a:t>
            </a:r>
            <a:r>
              <a:rPr lang="en-US" sz="2800" dirty="0" err="1" smtClean="0"/>
              <a:t>toblash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arra</a:t>
            </a:r>
            <a:r>
              <a:rPr lang="en-US" sz="2800" dirty="0" smtClean="0"/>
              <a:t> </a:t>
            </a:r>
            <a:r>
              <a:rPr lang="en-US" sz="2800" dirty="0" err="1" smtClean="0"/>
              <a:t>tishlarini</a:t>
            </a:r>
            <a:r>
              <a:rPr lang="en-US" sz="2800" dirty="0" smtClean="0"/>
              <a:t> </a:t>
            </a:r>
            <a:r>
              <a:rPr lang="en-US" sz="2800" dirty="0" err="1" smtClean="0"/>
              <a:t>silliqlash</a:t>
            </a:r>
            <a:r>
              <a:rPr lang="en-US" sz="2800" dirty="0" smtClean="0"/>
              <a:t>, </a:t>
            </a:r>
            <a:r>
              <a:rPr lang="en-US" sz="2800" dirty="0" err="1" smtClean="0"/>
              <a:t>tola</a:t>
            </a:r>
            <a:r>
              <a:rPr lang="en-US" sz="2800" dirty="0" smtClean="0"/>
              <a:t>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momiq</a:t>
            </a:r>
            <a:r>
              <a:rPr lang="en-US" sz="2800" dirty="0" smtClean="0"/>
              <a:t> </a:t>
            </a:r>
            <a:r>
              <a:rPr lang="en-US" sz="2800" dirty="0" err="1" smtClean="0"/>
              <a:t>ajratish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arrali</a:t>
            </a:r>
            <a:r>
              <a:rPr lang="en-US" sz="2800" dirty="0" smtClean="0"/>
              <a:t> </a:t>
            </a:r>
            <a:r>
              <a:rPr lang="en-US" sz="2800" dirty="0" err="1" smtClean="0"/>
              <a:t>silindr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kolosnikli</a:t>
            </a:r>
            <a:r>
              <a:rPr lang="en-US" sz="2800" dirty="0" smtClean="0"/>
              <a:t> </a:t>
            </a:r>
            <a:r>
              <a:rPr lang="en-US" sz="2800" dirty="0" err="1" smtClean="0"/>
              <a:t>panjaralarni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ta’mirlash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yig‘ish</a:t>
            </a:r>
            <a:r>
              <a:rPr lang="en-US" sz="2800" dirty="0" smtClean="0"/>
              <a:t> </a:t>
            </a:r>
            <a:r>
              <a:rPr lang="en-US" sz="2800" dirty="0" err="1" smtClean="0"/>
              <a:t>ishlari</a:t>
            </a:r>
            <a:r>
              <a:rPr lang="en-US" sz="2800" dirty="0" smtClean="0"/>
              <a:t> </a:t>
            </a:r>
            <a:r>
              <a:rPr lang="en-US" sz="2800" dirty="0" err="1" smtClean="0"/>
              <a:t>bajariladi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Arra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ta’mirlash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limining</a:t>
            </a:r>
            <a:r>
              <a:rPr lang="en-US" sz="2800" dirty="0" smtClean="0"/>
              <a:t> </a:t>
            </a:r>
            <a:r>
              <a:rPr lang="en-US" sz="2800" dirty="0" err="1" smtClean="0"/>
              <a:t>uskunalarini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jamlash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ishlatish</a:t>
            </a:r>
            <a:r>
              <a:rPr lang="en-US" sz="2800" dirty="0" smtClean="0"/>
              <a:t> 1990 </a:t>
            </a:r>
            <a:r>
              <a:rPr lang="en-US" sz="2800" dirty="0" err="1" smtClean="0"/>
              <a:t>yil</a:t>
            </a:r>
            <a:r>
              <a:rPr lang="en-US" sz="2800" dirty="0" smtClean="0"/>
              <a:t> </a:t>
            </a:r>
            <a:r>
              <a:rPr lang="en-US" sz="2800" dirty="0" err="1" smtClean="0"/>
              <a:t>Toshkentda</a:t>
            </a:r>
            <a:r>
              <a:rPr lang="en-US" sz="2800" dirty="0" smtClean="0"/>
              <a:t> chop </a:t>
            </a:r>
            <a:r>
              <a:rPr lang="en-US" sz="2800" dirty="0" err="1" smtClean="0"/>
              <a:t>etilgan</a:t>
            </a:r>
            <a:r>
              <a:rPr lang="en-US" sz="2800" dirty="0" smtClean="0"/>
              <a:t> «</a:t>
            </a:r>
            <a:r>
              <a:rPr lang="en-US" sz="2800" dirty="0" err="1" smtClean="0"/>
              <a:t>Paxta</a:t>
            </a:r>
            <a:r>
              <a:rPr lang="en-US" sz="2800" dirty="0" smtClean="0"/>
              <a:t> </a:t>
            </a:r>
            <a:r>
              <a:rPr lang="en-US" sz="2800" dirty="0" err="1" smtClean="0"/>
              <a:t>tozalash</a:t>
            </a:r>
            <a:r>
              <a:rPr lang="en-US" sz="2800" dirty="0" smtClean="0"/>
              <a:t> </a:t>
            </a:r>
            <a:r>
              <a:rPr lang="en-US" sz="2800" dirty="0" err="1" smtClean="0"/>
              <a:t>korxonalari</a:t>
            </a:r>
            <a:r>
              <a:rPr lang="en-US" sz="2800" dirty="0" smtClean="0"/>
              <a:t> </a:t>
            </a:r>
            <a:r>
              <a:rPr lang="en-US" sz="2800" dirty="0" err="1" smtClean="0"/>
              <a:t>arra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ta’mirlash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limlarini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ishlatish</a:t>
            </a:r>
            <a:r>
              <a:rPr lang="en-US" sz="2800" dirty="0" smtClean="0"/>
              <a:t> q</a:t>
            </a:r>
            <a:r>
              <a:rPr lang="ru-RU" sz="2800" dirty="0" smtClean="0"/>
              <a:t>о</a:t>
            </a:r>
            <a:r>
              <a:rPr lang="en-US" sz="2800" dirty="0" smtClean="0"/>
              <a:t>‘</a:t>
            </a:r>
            <a:r>
              <a:rPr lang="en-US" sz="2800" dirty="0" err="1" smtClean="0"/>
              <a:t>llanmasi»ga</a:t>
            </a:r>
            <a:r>
              <a:rPr lang="en-US" sz="2800" dirty="0" smtClean="0"/>
              <a:t> </a:t>
            </a:r>
            <a:r>
              <a:rPr lang="en-US" sz="2800" dirty="0" err="1" smtClean="0"/>
              <a:t>muvofiq</a:t>
            </a:r>
            <a:r>
              <a:rPr lang="en-US" sz="2800" dirty="0" smtClean="0"/>
              <a:t> </a:t>
            </a:r>
            <a:r>
              <a:rPr lang="en-US" sz="2800" dirty="0" err="1" smtClean="0"/>
              <a:t>ravishda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boriladi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367948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8937" y="374753"/>
            <a:ext cx="9968459" cy="61159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 err="1" smtClean="0"/>
              <a:t>Keltirilgan</a:t>
            </a:r>
            <a:r>
              <a:rPr lang="en-US" sz="3200" dirty="0" smtClean="0"/>
              <a:t> </a:t>
            </a:r>
            <a:r>
              <a:rPr lang="en-US" sz="3200" dirty="0" err="1" smtClean="0"/>
              <a:t>yangi</a:t>
            </a:r>
            <a:r>
              <a:rPr lang="en-US" sz="3200" dirty="0" smtClean="0"/>
              <a:t> </a:t>
            </a:r>
            <a:r>
              <a:rPr lang="en-US" sz="3200" dirty="0" err="1" smtClean="0"/>
              <a:t>jin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linterlar</a:t>
            </a:r>
            <a:r>
              <a:rPr lang="en-US" sz="3200" dirty="0" smtClean="0"/>
              <a:t> </a:t>
            </a:r>
            <a:r>
              <a:rPr lang="en-US" sz="3200" dirty="0" err="1" smtClean="0"/>
              <a:t>arralari</a:t>
            </a:r>
            <a:r>
              <a:rPr lang="en-US" sz="3200" dirty="0" smtClean="0"/>
              <a:t> OST 27-72-234-81 </a:t>
            </a:r>
            <a:r>
              <a:rPr lang="en-US" sz="3200" dirty="0" err="1" smtClean="0"/>
              <a:t>talablariga</a:t>
            </a:r>
            <a:r>
              <a:rPr lang="en-US" sz="3200" dirty="0" smtClean="0"/>
              <a:t> </a:t>
            </a:r>
            <a:r>
              <a:rPr lang="en-US" sz="3200" dirty="0" err="1" smtClean="0"/>
              <a:t>javob</a:t>
            </a:r>
            <a:r>
              <a:rPr lang="en-US" sz="3200" dirty="0" smtClean="0"/>
              <a:t> </a:t>
            </a:r>
            <a:r>
              <a:rPr lang="en-US" sz="3200" dirty="0" err="1" smtClean="0"/>
              <a:t>berishi</a:t>
            </a:r>
            <a:r>
              <a:rPr lang="en-US" sz="3200" dirty="0" smtClean="0"/>
              <a:t> </a:t>
            </a:r>
            <a:r>
              <a:rPr lang="en-US" sz="3200" dirty="0" err="1" smtClean="0"/>
              <a:t>kerak</a:t>
            </a:r>
            <a:r>
              <a:rPr lang="en-US" sz="3200" dirty="0" smtClean="0"/>
              <a:t>. </a:t>
            </a:r>
            <a:r>
              <a:rPr lang="en-US" sz="3200" dirty="0" err="1" smtClean="0"/>
              <a:t>Yangi</a:t>
            </a:r>
            <a:r>
              <a:rPr lang="en-US" sz="3200" dirty="0" smtClean="0"/>
              <a:t> </a:t>
            </a:r>
            <a:r>
              <a:rPr lang="en-US" sz="3200" dirty="0" err="1" smtClean="0"/>
              <a:t>arralar</a:t>
            </a:r>
            <a:r>
              <a:rPr lang="en-US" sz="3200" dirty="0" smtClean="0"/>
              <a:t> </a:t>
            </a:r>
            <a:r>
              <a:rPr lang="en-US" sz="3200" dirty="0" err="1" smtClean="0"/>
              <a:t>diametri</a:t>
            </a:r>
            <a:r>
              <a:rPr lang="en-US" sz="3200" dirty="0" smtClean="0"/>
              <a:t> (320 </a:t>
            </a:r>
            <a:r>
              <a:rPr lang="ru-RU" sz="3200" dirty="0" smtClean="0">
                <a:sym typeface="Symbol"/>
              </a:rPr>
              <a:t></a:t>
            </a:r>
            <a:r>
              <a:rPr lang="en-US" sz="3200" dirty="0" smtClean="0"/>
              <a:t>0,25) mm </a:t>
            </a:r>
            <a:r>
              <a:rPr lang="en-US" sz="3200" dirty="0" err="1" smtClean="0"/>
              <a:t>ga</a:t>
            </a:r>
            <a:r>
              <a:rPr lang="en-US" sz="3200" dirty="0" smtClean="0"/>
              <a:t> </a:t>
            </a:r>
            <a:r>
              <a:rPr lang="en-US" sz="3200" dirty="0" err="1" smtClean="0"/>
              <a:t>teng</a:t>
            </a:r>
            <a:r>
              <a:rPr lang="en-US" sz="3200" dirty="0" smtClean="0"/>
              <a:t> b</a:t>
            </a:r>
            <a:r>
              <a:rPr lang="ru-RU" sz="3200" dirty="0" smtClean="0"/>
              <a:t>о</a:t>
            </a:r>
            <a:r>
              <a:rPr lang="en-US" sz="3200" dirty="0" smtClean="0"/>
              <a:t>‘</a:t>
            </a:r>
            <a:r>
              <a:rPr lang="en-US" sz="3200" dirty="0" err="1" smtClean="0"/>
              <a:t>ladi</a:t>
            </a:r>
            <a:r>
              <a:rPr lang="en-US" sz="3200" dirty="0" smtClean="0"/>
              <a:t>. </a:t>
            </a:r>
            <a:r>
              <a:rPr lang="en-US" sz="3200" dirty="0" err="1" smtClean="0"/>
              <a:t>Arra</a:t>
            </a:r>
            <a:r>
              <a:rPr lang="en-US" sz="3200" dirty="0" smtClean="0"/>
              <a:t> </a:t>
            </a:r>
            <a:r>
              <a:rPr lang="en-US" sz="3200" dirty="0" err="1" smtClean="0"/>
              <a:t>tishlarining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miqdori</a:t>
            </a:r>
            <a:r>
              <a:rPr lang="en-US" sz="3200" dirty="0" smtClean="0"/>
              <a:t>: </a:t>
            </a:r>
            <a:r>
              <a:rPr lang="en-US" sz="3200" dirty="0" err="1" smtClean="0"/>
              <a:t>jinniki</a:t>
            </a:r>
            <a:r>
              <a:rPr lang="en-US" sz="3200" dirty="0" smtClean="0"/>
              <a:t> 280 </a:t>
            </a:r>
            <a:r>
              <a:rPr lang="en-US" sz="3200" dirty="0" err="1" smtClean="0"/>
              <a:t>ta</a:t>
            </a:r>
            <a:r>
              <a:rPr lang="en-US" sz="3200" dirty="0" smtClean="0"/>
              <a:t>, </a:t>
            </a:r>
            <a:r>
              <a:rPr lang="en-US" sz="3200" dirty="0" err="1" smtClean="0"/>
              <a:t>linterniki</a:t>
            </a:r>
            <a:r>
              <a:rPr lang="en-US" sz="3200" dirty="0" smtClean="0"/>
              <a:t> 330 </a:t>
            </a:r>
            <a:r>
              <a:rPr lang="en-US" sz="3200" dirty="0" err="1" smtClean="0"/>
              <a:t>ta</a:t>
            </a:r>
            <a:r>
              <a:rPr lang="en-US" sz="3200" dirty="0" smtClean="0"/>
              <a:t>. </a:t>
            </a:r>
            <a:r>
              <a:rPr lang="en-US" sz="3200" dirty="0" err="1" smtClean="0"/>
              <a:t>Arralar</a:t>
            </a:r>
            <a:r>
              <a:rPr lang="en-US" sz="3200" dirty="0" smtClean="0"/>
              <a:t>   UVG   </a:t>
            </a:r>
            <a:r>
              <a:rPr lang="en-US" sz="3200" dirty="0" err="1" smtClean="0"/>
              <a:t>rusumli</a:t>
            </a:r>
            <a:r>
              <a:rPr lang="en-US" sz="3200" dirty="0" smtClean="0"/>
              <a:t>   p</a:t>
            </a:r>
            <a:r>
              <a:rPr lang="ru-RU" sz="3200" dirty="0" smtClean="0"/>
              <a:t>о</a:t>
            </a:r>
            <a:r>
              <a:rPr lang="en-US" sz="3200" dirty="0" smtClean="0"/>
              <a:t>‘lat   </a:t>
            </a:r>
            <a:r>
              <a:rPr lang="en-US" sz="3200" dirty="0" err="1" smtClean="0"/>
              <a:t>tasmalardan</a:t>
            </a:r>
            <a:r>
              <a:rPr lang="en-US" sz="3200" dirty="0" smtClean="0"/>
              <a:t> GOST 5497-72 b</a:t>
            </a:r>
            <a:r>
              <a:rPr lang="ru-RU" sz="3200" dirty="0" smtClean="0"/>
              <a:t>о</a:t>
            </a:r>
            <a:r>
              <a:rPr lang="en-US" sz="3200" dirty="0" smtClean="0"/>
              <a:t>‘</a:t>
            </a:r>
            <a:r>
              <a:rPr lang="en-US" sz="3200" dirty="0" err="1" smtClean="0"/>
              <a:t>yicha</a:t>
            </a:r>
            <a:r>
              <a:rPr lang="en-US" sz="3200" dirty="0" smtClean="0"/>
              <a:t> </a:t>
            </a:r>
            <a:r>
              <a:rPr lang="en-US" sz="3200" dirty="0" err="1" smtClean="0"/>
              <a:t>tayyorlanadi</a:t>
            </a:r>
            <a:r>
              <a:rPr lang="en-US" sz="3200" dirty="0" smtClean="0"/>
              <a:t>. </a:t>
            </a:r>
            <a:r>
              <a:rPr lang="en-US" sz="3200" dirty="0" err="1" smtClean="0"/>
              <a:t>Arra</a:t>
            </a:r>
            <a:r>
              <a:rPr lang="en-US" sz="3200" dirty="0" smtClean="0"/>
              <a:t> </a:t>
            </a:r>
            <a:r>
              <a:rPr lang="en-US" sz="3200" dirty="0" err="1" smtClean="0"/>
              <a:t>qalinligi</a:t>
            </a:r>
            <a:r>
              <a:rPr lang="en-US" sz="3200" dirty="0" smtClean="0"/>
              <a:t> (0,95</a:t>
            </a:r>
            <a:r>
              <a:rPr lang="ru-RU" sz="3200" dirty="0" smtClean="0">
                <a:sym typeface="Symbol"/>
              </a:rPr>
              <a:t></a:t>
            </a:r>
            <a:r>
              <a:rPr lang="en-US" sz="3200" dirty="0" smtClean="0"/>
              <a:t>0,05) mm, </a:t>
            </a:r>
            <a:r>
              <a:rPr lang="en-US" sz="3200" dirty="0" err="1" smtClean="0"/>
              <a:t>qattiqligi</a:t>
            </a:r>
            <a:r>
              <a:rPr lang="en-US" sz="3200" dirty="0" smtClean="0"/>
              <a:t> NRA – 66-69  </a:t>
            </a:r>
            <a:r>
              <a:rPr lang="en-US" sz="3200" dirty="0" err="1" smtClean="0"/>
              <a:t>ga</a:t>
            </a:r>
            <a:r>
              <a:rPr lang="en-US" sz="3200" dirty="0" smtClean="0"/>
              <a:t> </a:t>
            </a:r>
            <a:r>
              <a:rPr lang="en-US" sz="3200" dirty="0" err="1" smtClean="0"/>
              <a:t>teng</a:t>
            </a:r>
            <a:r>
              <a:rPr lang="en-US" sz="3200" dirty="0" smtClean="0"/>
              <a:t> b</a:t>
            </a:r>
            <a:r>
              <a:rPr lang="ru-RU" sz="3200" dirty="0" smtClean="0"/>
              <a:t>о</a:t>
            </a:r>
            <a:r>
              <a:rPr lang="en-US" sz="3200" dirty="0" smtClean="0"/>
              <a:t>‘</a:t>
            </a:r>
            <a:r>
              <a:rPr lang="en-US" sz="3200" dirty="0" err="1" smtClean="0"/>
              <a:t>lishi</a:t>
            </a:r>
            <a:r>
              <a:rPr lang="en-US" sz="3200" dirty="0" smtClean="0"/>
              <a:t> </a:t>
            </a:r>
            <a:r>
              <a:rPr lang="en-US" sz="3200" dirty="0" err="1" smtClean="0"/>
              <a:t>kerak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3658676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3869" y="449705"/>
            <a:ext cx="9780743" cy="5951095"/>
          </a:xfrm>
        </p:spPr>
        <p:txBody>
          <a:bodyPr>
            <a:normAutofit/>
          </a:bodyPr>
          <a:lstStyle/>
          <a:p>
            <a:r>
              <a:rPr lang="en-US" dirty="0" err="1" smtClean="0"/>
              <a:t>Arra</a:t>
            </a:r>
            <a:r>
              <a:rPr lang="en-US" dirty="0" smtClean="0"/>
              <a:t> </a:t>
            </a:r>
            <a:r>
              <a:rPr lang="en-US" dirty="0" err="1" smtClean="0"/>
              <a:t>ta’mirlash</a:t>
            </a:r>
            <a:r>
              <a:rPr lang="en-US" dirty="0" smtClean="0"/>
              <a:t> b</a:t>
            </a:r>
            <a:r>
              <a:rPr lang="x-none" smtClean="0"/>
              <a:t>о</a:t>
            </a:r>
            <a:r>
              <a:rPr lang="en-US" dirty="0" smtClean="0"/>
              <a:t>‘</a:t>
            </a:r>
            <a:r>
              <a:rPr lang="en-US" dirty="0" err="1" smtClean="0"/>
              <a:t>limi</a:t>
            </a:r>
            <a:r>
              <a:rPr lang="en-US" dirty="0" smtClean="0"/>
              <a:t> </a:t>
            </a:r>
            <a:r>
              <a:rPr lang="en-US" dirty="0" err="1" smtClean="0"/>
              <a:t>maqbul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q</a:t>
            </a:r>
            <a:r>
              <a:rPr lang="x-none" smtClean="0"/>
              <a:t>о</a:t>
            </a:r>
            <a:r>
              <a:rPr lang="en-US" dirty="0" smtClean="0"/>
              <a:t>‘</a:t>
            </a:r>
            <a:r>
              <a:rPr lang="en-US" dirty="0" err="1" smtClean="0"/>
              <a:t>llash</a:t>
            </a:r>
            <a:r>
              <a:rPr lang="en-US" dirty="0" smtClean="0"/>
              <a:t>, </a:t>
            </a:r>
            <a:r>
              <a:rPr lang="en-US" dirty="0" err="1" smtClean="0"/>
              <a:t>sanitariya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gigiyena</a:t>
            </a:r>
            <a:r>
              <a:rPr lang="en-US" dirty="0" smtClean="0"/>
              <a:t> </a:t>
            </a:r>
            <a:r>
              <a:rPr lang="en-US" dirty="0" err="1" smtClean="0"/>
              <a:t>talablariga</a:t>
            </a:r>
            <a:r>
              <a:rPr lang="en-US" dirty="0" smtClean="0"/>
              <a:t> </a:t>
            </a:r>
            <a:r>
              <a:rPr lang="en-US" dirty="0" err="1" smtClean="0"/>
              <a:t>rioya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xavfsizlik</a:t>
            </a:r>
            <a:r>
              <a:rPr lang="en-US" dirty="0" smtClean="0"/>
              <a:t> </a:t>
            </a:r>
            <a:r>
              <a:rPr lang="en-US" dirty="0" err="1" smtClean="0"/>
              <a:t>texnikasi</a:t>
            </a:r>
            <a:r>
              <a:rPr lang="en-US" dirty="0" smtClean="0"/>
              <a:t> </a:t>
            </a:r>
            <a:r>
              <a:rPr lang="en-US" dirty="0" err="1" smtClean="0"/>
              <a:t>talablariga</a:t>
            </a:r>
            <a:r>
              <a:rPr lang="en-US" dirty="0" smtClean="0"/>
              <a:t> </a:t>
            </a:r>
            <a:r>
              <a:rPr lang="en-US" dirty="0" err="1" smtClean="0"/>
              <a:t>javob</a:t>
            </a:r>
            <a:r>
              <a:rPr lang="en-US" dirty="0" smtClean="0"/>
              <a:t> </a:t>
            </a:r>
            <a:r>
              <a:rPr lang="en-US" dirty="0" err="1" smtClean="0"/>
              <a:t>bera</a:t>
            </a:r>
            <a:r>
              <a:rPr lang="en-US" dirty="0" smtClean="0"/>
              <a:t> </a:t>
            </a:r>
            <a:r>
              <a:rPr lang="en-US" dirty="0" err="1" smtClean="0"/>
              <a:t>olishi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 </a:t>
            </a:r>
            <a:r>
              <a:rPr lang="en-US" dirty="0" err="1" smtClean="0"/>
              <a:t>Quyida</a:t>
            </a:r>
            <a:r>
              <a:rPr lang="en-US" dirty="0" smtClean="0"/>
              <a:t> (9.2-rasm)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qatorli</a:t>
            </a:r>
            <a:r>
              <a:rPr lang="en-US" dirty="0" smtClean="0"/>
              <a:t> </a:t>
            </a:r>
            <a:r>
              <a:rPr lang="en-US" dirty="0" err="1" smtClean="0"/>
              <a:t>paxta</a:t>
            </a:r>
            <a:r>
              <a:rPr lang="en-US" dirty="0" smtClean="0"/>
              <a:t> </a:t>
            </a:r>
            <a:r>
              <a:rPr lang="en-US" dirty="0" err="1" smtClean="0"/>
              <a:t>korxonasi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arra</a:t>
            </a:r>
            <a:r>
              <a:rPr lang="en-US" dirty="0" smtClean="0"/>
              <a:t> </a:t>
            </a:r>
            <a:r>
              <a:rPr lang="en-US" dirty="0" err="1" smtClean="0"/>
              <a:t>ta’mirlash</a:t>
            </a:r>
            <a:r>
              <a:rPr lang="en-US" dirty="0" smtClean="0"/>
              <a:t> b</a:t>
            </a:r>
            <a:r>
              <a:rPr lang="x-none" smtClean="0"/>
              <a:t>о</a:t>
            </a:r>
            <a:r>
              <a:rPr lang="en-US" dirty="0" smtClean="0"/>
              <a:t>‘</a:t>
            </a:r>
            <a:r>
              <a:rPr lang="en-US" dirty="0" err="1" smtClean="0"/>
              <a:t>limida</a:t>
            </a:r>
            <a:r>
              <a:rPr lang="en-US" dirty="0" smtClean="0"/>
              <a:t> </a:t>
            </a:r>
            <a:r>
              <a:rPr lang="en-US" dirty="0" err="1" smtClean="0"/>
              <a:t>uskunalar</a:t>
            </a:r>
            <a:r>
              <a:rPr lang="en-US" dirty="0" smtClean="0"/>
              <a:t> </a:t>
            </a:r>
            <a:r>
              <a:rPr lang="en-US" dirty="0" err="1" smtClean="0"/>
              <a:t>joylanish</a:t>
            </a:r>
            <a:r>
              <a:rPr lang="en-US" dirty="0" smtClean="0"/>
              <a:t> </a:t>
            </a:r>
            <a:r>
              <a:rPr lang="en-US" dirty="0" err="1" smtClean="0"/>
              <a:t>sxemasi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4049" y="1709225"/>
            <a:ext cx="7863840" cy="4414562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37625" y="6354933"/>
            <a:ext cx="1112754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9.2- </a:t>
            </a:r>
            <a:r>
              <a:rPr kumimoji="0" lang="ru-RU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rasm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qatorli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paxta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tozalash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korxonasi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arra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ta’mirlash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bо‘limida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uskunalar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joylanish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sxemasi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964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3929" y="487180"/>
            <a:ext cx="9720782" cy="587614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1- </a:t>
            </a:r>
            <a:r>
              <a:rPr lang="ru-RU" sz="3200" dirty="0" err="1" smtClean="0"/>
              <a:t>arrani</a:t>
            </a:r>
            <a:r>
              <a:rPr lang="ru-RU" sz="3200" dirty="0" smtClean="0"/>
              <a:t> </a:t>
            </a:r>
            <a:r>
              <a:rPr lang="ru-RU" sz="3200" dirty="0" err="1" smtClean="0"/>
              <a:t>saralash</a:t>
            </a:r>
            <a:r>
              <a:rPr lang="ru-RU" sz="3200" dirty="0" smtClean="0"/>
              <a:t>; 2- </a:t>
            </a:r>
            <a:r>
              <a:rPr lang="ru-RU" sz="3200" dirty="0" err="1" smtClean="0"/>
              <a:t>arra</a:t>
            </a:r>
            <a:r>
              <a:rPr lang="ru-RU" sz="3200" dirty="0" smtClean="0"/>
              <a:t> </a:t>
            </a:r>
            <a:r>
              <a:rPr lang="ru-RU" sz="3200" dirty="0" err="1" smtClean="0"/>
              <a:t>tekislash</a:t>
            </a:r>
            <a:r>
              <a:rPr lang="ru-RU" sz="3200" dirty="0" smtClean="0"/>
              <a:t> </a:t>
            </a:r>
            <a:r>
              <a:rPr lang="ru-RU" sz="3200" dirty="0" err="1" smtClean="0"/>
              <a:t>kursisi</a:t>
            </a:r>
            <a:r>
              <a:rPr lang="ru-RU" sz="3200" dirty="0" smtClean="0"/>
              <a:t>; 3- </a:t>
            </a:r>
            <a:r>
              <a:rPr lang="ru-RU" sz="3200" dirty="0" err="1" smtClean="0"/>
              <a:t>arra</a:t>
            </a:r>
            <a:r>
              <a:rPr lang="ru-RU" sz="3200" dirty="0" smtClean="0"/>
              <a:t> </a:t>
            </a:r>
            <a:r>
              <a:rPr lang="ru-RU" sz="3200" dirty="0" err="1" smtClean="0"/>
              <a:t>charxlagich</a:t>
            </a:r>
            <a:r>
              <a:rPr lang="ru-RU" sz="3200" dirty="0" smtClean="0"/>
              <a:t>; 4- </a:t>
            </a:r>
            <a:r>
              <a:rPr lang="ru-RU" sz="3200" dirty="0" err="1" smtClean="0"/>
              <a:t>arraga</a:t>
            </a:r>
            <a:r>
              <a:rPr lang="ru-RU" sz="3200" dirty="0" smtClean="0"/>
              <a:t> </a:t>
            </a:r>
            <a:r>
              <a:rPr lang="ru-RU" sz="3200" dirty="0" err="1" smtClean="0"/>
              <a:t>tish</a:t>
            </a:r>
            <a:r>
              <a:rPr lang="ru-RU" sz="3200" dirty="0" smtClean="0"/>
              <a:t> </a:t>
            </a:r>
            <a:r>
              <a:rPr lang="ru-RU" sz="3200" dirty="0" err="1" smtClean="0"/>
              <a:t>chiqarish</a:t>
            </a:r>
            <a:r>
              <a:rPr lang="ru-RU" sz="3200" dirty="0" smtClean="0"/>
              <a:t> </a:t>
            </a:r>
            <a:r>
              <a:rPr lang="ru-RU" sz="3200" dirty="0" err="1" smtClean="0"/>
              <a:t>dastgohi</a:t>
            </a:r>
            <a:r>
              <a:rPr lang="ru-RU" sz="3200" dirty="0" smtClean="0"/>
              <a:t>; 5- </a:t>
            </a:r>
            <a:r>
              <a:rPr lang="ru-RU" sz="3200" dirty="0" err="1" smtClean="0"/>
              <a:t>faska</a:t>
            </a:r>
            <a:r>
              <a:rPr lang="ru-RU" sz="3200" dirty="0" smtClean="0"/>
              <a:t> </a:t>
            </a:r>
            <a:r>
              <a:rPr lang="ru-RU" sz="3200" dirty="0" err="1" smtClean="0"/>
              <a:t>olish</a:t>
            </a:r>
            <a:r>
              <a:rPr lang="ru-RU" sz="3200" dirty="0" smtClean="0"/>
              <a:t> </a:t>
            </a:r>
            <a:r>
              <a:rPr lang="ru-RU" sz="3200" dirty="0" err="1" smtClean="0"/>
              <a:t>dastgohi</a:t>
            </a:r>
            <a:r>
              <a:rPr lang="ru-RU" sz="3200" dirty="0" smtClean="0"/>
              <a:t>; 6- </a:t>
            </a:r>
            <a:r>
              <a:rPr lang="ru-RU" sz="3200" dirty="0" err="1" smtClean="0"/>
              <a:t>qumli</a:t>
            </a:r>
            <a:r>
              <a:rPr lang="ru-RU" sz="3200" dirty="0" smtClean="0"/>
              <a:t> </a:t>
            </a:r>
            <a:r>
              <a:rPr lang="ru-RU" sz="3200" dirty="0" err="1" smtClean="0"/>
              <a:t>vanna</a:t>
            </a:r>
            <a:r>
              <a:rPr lang="ru-RU" sz="3200" dirty="0" smtClean="0"/>
              <a:t>; 7,9- </a:t>
            </a:r>
            <a:r>
              <a:rPr lang="ru-RU" sz="3200" dirty="0" err="1" smtClean="0"/>
              <a:t>jin</a:t>
            </a:r>
            <a:r>
              <a:rPr lang="ru-RU" sz="3200" dirty="0" smtClean="0"/>
              <a:t> </a:t>
            </a:r>
            <a:r>
              <a:rPr lang="ru-RU" sz="3200" dirty="0" err="1" smtClean="0"/>
              <a:t>va</a:t>
            </a:r>
            <a:r>
              <a:rPr lang="ru-RU" sz="3200" dirty="0" smtClean="0"/>
              <a:t> </a:t>
            </a:r>
            <a:r>
              <a:rPr lang="ru-RU" sz="3200" dirty="0" err="1" smtClean="0"/>
              <a:t>linter</a:t>
            </a:r>
            <a:r>
              <a:rPr lang="ru-RU" sz="3200" dirty="0" smtClean="0"/>
              <a:t> </a:t>
            </a:r>
            <a:r>
              <a:rPr lang="ru-RU" sz="3200" dirty="0" err="1" smtClean="0"/>
              <a:t>nazorat</a:t>
            </a:r>
            <a:r>
              <a:rPr lang="ru-RU" sz="3200" dirty="0" smtClean="0"/>
              <a:t> </a:t>
            </a:r>
            <a:r>
              <a:rPr lang="ru-RU" sz="3200" dirty="0" err="1" smtClean="0"/>
              <a:t>kolosnikli</a:t>
            </a:r>
            <a:r>
              <a:rPr lang="ru-RU" sz="3200" dirty="0" smtClean="0"/>
              <a:t> </a:t>
            </a:r>
            <a:r>
              <a:rPr lang="ru-RU" sz="3200" dirty="0" err="1" smtClean="0"/>
              <a:t>panjaralari</a:t>
            </a:r>
            <a:r>
              <a:rPr lang="ru-RU" sz="3200" dirty="0" smtClean="0"/>
              <a:t>; 8-10- </a:t>
            </a:r>
            <a:r>
              <a:rPr lang="ru-RU" sz="3200" dirty="0" err="1" smtClean="0"/>
              <a:t>jin</a:t>
            </a:r>
            <a:r>
              <a:rPr lang="ru-RU" sz="3200" dirty="0" smtClean="0"/>
              <a:t> </a:t>
            </a:r>
            <a:r>
              <a:rPr lang="ru-RU" sz="3200" dirty="0" err="1" smtClean="0"/>
              <a:t>va</a:t>
            </a:r>
            <a:r>
              <a:rPr lang="ru-RU" sz="3200" dirty="0" smtClean="0"/>
              <a:t> </a:t>
            </a:r>
            <a:r>
              <a:rPr lang="ru-RU" sz="3200" dirty="0" err="1" smtClean="0"/>
              <a:t>linterlar</a:t>
            </a:r>
            <a:r>
              <a:rPr lang="ru-RU" sz="3200" dirty="0" smtClean="0"/>
              <a:t> </a:t>
            </a:r>
            <a:r>
              <a:rPr lang="ru-RU" sz="3200" dirty="0" err="1" smtClean="0"/>
              <a:t>uchun</a:t>
            </a:r>
            <a:r>
              <a:rPr lang="ru-RU" sz="3200" dirty="0" smtClean="0"/>
              <a:t> </a:t>
            </a:r>
            <a:r>
              <a:rPr lang="ru-RU" sz="3200" dirty="0" err="1" smtClean="0"/>
              <a:t>nazorat</a:t>
            </a:r>
            <a:r>
              <a:rPr lang="ru-RU" sz="3200" dirty="0" smtClean="0"/>
              <a:t> </a:t>
            </a:r>
            <a:r>
              <a:rPr lang="ru-RU" sz="3200" dirty="0" err="1" smtClean="0"/>
              <a:t>arrali</a:t>
            </a:r>
            <a:r>
              <a:rPr lang="ru-RU" sz="3200" dirty="0" smtClean="0"/>
              <a:t> </a:t>
            </a:r>
            <a:r>
              <a:rPr lang="ru-RU" sz="3200" dirty="0" err="1" smtClean="0"/>
              <a:t>silindrlari</a:t>
            </a:r>
            <a:r>
              <a:rPr lang="ru-RU" sz="3200" dirty="0" smtClean="0"/>
              <a:t>; 11-verstak; 12- </a:t>
            </a:r>
            <a:r>
              <a:rPr lang="ru-RU" sz="3200" dirty="0" err="1" smtClean="0"/>
              <a:t>monorelsli</a:t>
            </a:r>
            <a:r>
              <a:rPr lang="ru-RU" sz="3200" dirty="0" smtClean="0"/>
              <a:t> </a:t>
            </a:r>
            <a:r>
              <a:rPr lang="ru-RU" sz="3200" dirty="0" err="1" smtClean="0"/>
              <a:t>yо‘l</a:t>
            </a:r>
            <a:r>
              <a:rPr lang="ru-RU" sz="3200" dirty="0" smtClean="0"/>
              <a:t>; 13- </a:t>
            </a:r>
            <a:r>
              <a:rPr lang="ru-RU" sz="3200" dirty="0" err="1" smtClean="0"/>
              <a:t>arrali</a:t>
            </a:r>
            <a:r>
              <a:rPr lang="ru-RU" sz="3200" dirty="0" smtClean="0"/>
              <a:t> </a:t>
            </a:r>
            <a:r>
              <a:rPr lang="ru-RU" sz="3200" dirty="0" err="1" smtClean="0"/>
              <a:t>silindrlar</a:t>
            </a:r>
            <a:r>
              <a:rPr lang="ru-RU" sz="3200" dirty="0" smtClean="0"/>
              <a:t> </a:t>
            </a:r>
            <a:r>
              <a:rPr lang="ru-RU" sz="3200" dirty="0" err="1" smtClean="0"/>
              <a:t>uchun</a:t>
            </a:r>
            <a:r>
              <a:rPr lang="ru-RU" sz="3200" dirty="0" smtClean="0"/>
              <a:t> </a:t>
            </a:r>
            <a:r>
              <a:rPr lang="ru-RU" sz="3200" dirty="0" err="1" smtClean="0"/>
              <a:t>stellaj</a:t>
            </a:r>
            <a:r>
              <a:rPr lang="ru-RU" sz="3200" dirty="0" smtClean="0"/>
              <a:t>; 14- </a:t>
            </a:r>
            <a:r>
              <a:rPr lang="ru-RU" sz="3200" dirty="0" err="1" smtClean="0"/>
              <a:t>charxlash</a:t>
            </a:r>
            <a:r>
              <a:rPr lang="ru-RU" sz="3200" dirty="0" smtClean="0"/>
              <a:t> </a:t>
            </a:r>
            <a:r>
              <a:rPr lang="ru-RU" sz="3200" dirty="0" err="1" smtClean="0"/>
              <a:t>dastgohi</a:t>
            </a:r>
            <a:r>
              <a:rPr lang="ru-RU" sz="3200" dirty="0" smtClean="0"/>
              <a:t>; 15- </a:t>
            </a:r>
            <a:r>
              <a:rPr lang="ru-RU" sz="3200" dirty="0" err="1" smtClean="0"/>
              <a:t>bо‘lim</a:t>
            </a:r>
            <a:r>
              <a:rPr lang="ru-RU" sz="3200" dirty="0" smtClean="0"/>
              <a:t> </a:t>
            </a:r>
            <a:r>
              <a:rPr lang="ru-RU" sz="3200" dirty="0" err="1" smtClean="0"/>
              <a:t>ichki</a:t>
            </a:r>
            <a:r>
              <a:rPr lang="ru-RU" sz="3200" dirty="0" smtClean="0"/>
              <a:t> </a:t>
            </a:r>
            <a:r>
              <a:rPr lang="ru-RU" sz="3200" dirty="0" err="1" smtClean="0"/>
              <a:t>transporti</a:t>
            </a:r>
            <a:r>
              <a:rPr lang="ru-RU" sz="3200" dirty="0" smtClean="0"/>
              <a:t> </a:t>
            </a:r>
            <a:r>
              <a:rPr lang="ru-RU" sz="3200" dirty="0" err="1" smtClean="0"/>
              <a:t>xonasi</a:t>
            </a:r>
            <a:r>
              <a:rPr lang="ru-RU" sz="3200" dirty="0" smtClean="0"/>
              <a:t>;  16- </a:t>
            </a:r>
            <a:r>
              <a:rPr lang="ru-RU" sz="3200" dirty="0" err="1" smtClean="0"/>
              <a:t>telfer</a:t>
            </a:r>
            <a:r>
              <a:rPr lang="ru-RU" sz="3200" dirty="0" smtClean="0"/>
              <a:t>; 17- </a:t>
            </a:r>
            <a:r>
              <a:rPr lang="ru-RU" sz="3200" dirty="0" err="1" smtClean="0"/>
              <a:t>chang</a:t>
            </a:r>
            <a:r>
              <a:rPr lang="ru-RU" sz="3200" dirty="0" smtClean="0"/>
              <a:t> </a:t>
            </a:r>
            <a:r>
              <a:rPr lang="ru-RU" sz="3200" dirty="0" err="1" smtClean="0"/>
              <a:t>tutgich</a:t>
            </a:r>
            <a:r>
              <a:rPr lang="ru-RU" sz="3200" dirty="0" smtClean="0"/>
              <a:t> </a:t>
            </a:r>
            <a:r>
              <a:rPr lang="ru-RU" sz="3200" dirty="0" err="1" smtClean="0"/>
              <a:t>qurilmasi</a:t>
            </a:r>
            <a:r>
              <a:rPr lang="ru-RU" sz="3200" dirty="0" smtClean="0"/>
              <a:t>; </a:t>
            </a:r>
          </a:p>
          <a:p>
            <a:r>
              <a:rPr lang="en-US" sz="3200" dirty="0" smtClean="0"/>
              <a:t>18 – </a:t>
            </a:r>
            <a:r>
              <a:rPr lang="en-US" sz="3200" dirty="0" err="1" smtClean="0"/>
              <a:t>arra</a:t>
            </a:r>
            <a:r>
              <a:rPr lang="en-US" sz="3200" dirty="0" smtClean="0"/>
              <a:t> </a:t>
            </a:r>
            <a:r>
              <a:rPr lang="en-US" sz="3200" dirty="0" err="1" smtClean="0"/>
              <a:t>tishlarini</a:t>
            </a:r>
            <a:r>
              <a:rPr lang="en-US" sz="3200" dirty="0" smtClean="0"/>
              <a:t> </a:t>
            </a:r>
            <a:r>
              <a:rPr lang="en-US" sz="3200" dirty="0" err="1" smtClean="0"/>
              <a:t>toblash</a:t>
            </a:r>
            <a:r>
              <a:rPr lang="en-US" sz="3200" dirty="0" smtClean="0"/>
              <a:t> </a:t>
            </a:r>
            <a:r>
              <a:rPr lang="en-US" sz="3200" dirty="0" err="1" smtClean="0"/>
              <a:t>dastgohi</a:t>
            </a:r>
            <a:r>
              <a:rPr lang="en-US" sz="3200" dirty="0" smtClean="0"/>
              <a:t> SZP.</a:t>
            </a:r>
            <a:endParaRPr lang="ru-RU" sz="3200" dirty="0" smtClean="0"/>
          </a:p>
          <a:p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440489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3849" y="509665"/>
            <a:ext cx="9750763" cy="5801193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smtClean="0"/>
              <a:t>9.4. </a:t>
            </a:r>
            <a:r>
              <a:rPr lang="en-US" sz="2400" dirty="0" err="1" smtClean="0"/>
              <a:t>Maxsuslashgan</a:t>
            </a:r>
            <a:r>
              <a:rPr lang="en-US" sz="2400" dirty="0" smtClean="0"/>
              <a:t> </a:t>
            </a:r>
            <a:r>
              <a:rPr lang="en-US" sz="2400" dirty="0" err="1" smtClean="0"/>
              <a:t>ustaxonalarni</a:t>
            </a:r>
            <a:r>
              <a:rPr lang="en-US" sz="2400" dirty="0" smtClean="0"/>
              <a:t>  </a:t>
            </a:r>
            <a:r>
              <a:rPr lang="en-US" sz="2400" dirty="0" err="1" smtClean="0"/>
              <a:t>samaradorligi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Ta’mirlashdan</a:t>
            </a:r>
            <a:r>
              <a:rPr lang="en-US" sz="2400" dirty="0" smtClean="0"/>
              <a:t> </a:t>
            </a:r>
            <a:r>
              <a:rPr lang="en-US" sz="2400" dirty="0" err="1" smtClean="0"/>
              <a:t>yillik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quyidagicha</a:t>
            </a:r>
            <a:r>
              <a:rPr lang="en-US" sz="2400" dirty="0" smtClean="0"/>
              <a:t> </a:t>
            </a:r>
            <a:r>
              <a:rPr lang="en-US" sz="2400" dirty="0" err="1" smtClean="0"/>
              <a:t>xisoblanadi</a:t>
            </a:r>
            <a:r>
              <a:rPr lang="en-US" sz="2400" dirty="0" smtClean="0"/>
              <a:t>: </a:t>
            </a:r>
            <a:endParaRPr lang="uz-Latn-UZ" sz="2400" dirty="0" smtClean="0"/>
          </a:p>
          <a:p>
            <a:endParaRPr lang="ru-RU" sz="2400" dirty="0" smtClean="0"/>
          </a:p>
          <a:p>
            <a:pPr algn="ctr"/>
            <a:r>
              <a:rPr lang="en-US" sz="3000" dirty="0" smtClean="0"/>
              <a:t>E=</a:t>
            </a:r>
            <a:r>
              <a:rPr lang="en-US" sz="3000" dirty="0" err="1" smtClean="0"/>
              <a:t>k</a:t>
            </a:r>
            <a:r>
              <a:rPr lang="en-US" sz="3000" baseline="30000" dirty="0" err="1" smtClean="0"/>
              <a:t>.</a:t>
            </a:r>
            <a:r>
              <a:rPr lang="en-US" sz="3000" dirty="0" err="1" smtClean="0"/>
              <a:t>P+SR+V</a:t>
            </a:r>
            <a:endParaRPr lang="uz-Latn-UZ" sz="3000" dirty="0" smtClean="0"/>
          </a:p>
          <a:p>
            <a:pPr algn="ctr"/>
            <a:endParaRPr lang="ru-RU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:  E – </a:t>
            </a:r>
            <a:r>
              <a:rPr lang="en-US" sz="2400" dirty="0" err="1" smtClean="0"/>
              <a:t>ustaxonani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qilishdan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r>
              <a:rPr lang="en-US" sz="2400" dirty="0" smtClean="0"/>
              <a:t>         k – </a:t>
            </a:r>
            <a:r>
              <a:rPr lang="en-US" sz="2400" dirty="0" err="1" smtClean="0"/>
              <a:t>takomillashgan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ta’mirlash</a:t>
            </a:r>
            <a:r>
              <a:rPr lang="en-US" sz="2400" dirty="0" smtClean="0"/>
              <a:t> </a:t>
            </a:r>
            <a:r>
              <a:rPr lang="en-US" sz="2400" dirty="0" err="1" smtClean="0"/>
              <a:t>moslamasi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ishni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uzellarni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ta’mirlashga</a:t>
            </a:r>
            <a:r>
              <a:rPr lang="en-US" sz="2400" dirty="0" smtClean="0"/>
              <a:t> </a:t>
            </a:r>
            <a:r>
              <a:rPr lang="en-US" sz="2400" dirty="0" err="1" smtClean="0"/>
              <a:t>sarf-xarajatlarni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kamayishini</a:t>
            </a:r>
            <a:r>
              <a:rPr lang="en-US" sz="2400" dirty="0" smtClean="0"/>
              <a:t> </a:t>
            </a:r>
            <a:r>
              <a:rPr lang="en-US" sz="2400" dirty="0" err="1" smtClean="0"/>
              <a:t>xisobga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oluvchi</a:t>
            </a:r>
            <a:r>
              <a:rPr lang="en-US" sz="2400" dirty="0" smtClean="0"/>
              <a:t>; </a:t>
            </a:r>
            <a:endParaRPr lang="ru-RU" sz="2400" dirty="0" smtClean="0"/>
          </a:p>
          <a:p>
            <a:r>
              <a:rPr lang="en-US" sz="2400" dirty="0" smtClean="0"/>
              <a:t>         P –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yildagi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ta’mirlashlar</a:t>
            </a:r>
            <a:r>
              <a:rPr lang="en-US" sz="2400" dirty="0" smtClean="0"/>
              <a:t> </a:t>
            </a:r>
            <a:r>
              <a:rPr lang="en-US" sz="2400" dirty="0" err="1" smtClean="0"/>
              <a:t>soni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r>
              <a:rPr lang="en-US" sz="2400" dirty="0" smtClean="0"/>
              <a:t>         S – </a:t>
            </a:r>
            <a:r>
              <a:rPr lang="en-US" sz="2400" dirty="0" err="1" smtClean="0"/>
              <a:t>jixozlarni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ta’mirlashda</a:t>
            </a:r>
            <a:r>
              <a:rPr lang="en-US" sz="2400" dirty="0" smtClean="0"/>
              <a:t> t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xtab</a:t>
            </a:r>
            <a:r>
              <a:rPr lang="en-US" sz="2400" dirty="0" smtClean="0"/>
              <a:t> </a:t>
            </a:r>
            <a:r>
              <a:rPr lang="en-US" sz="2400" dirty="0" err="1" smtClean="0"/>
              <a:t>turishini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kamaytirish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 q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shimcha</a:t>
            </a:r>
            <a:r>
              <a:rPr lang="en-US" sz="2400" dirty="0" smtClean="0"/>
              <a:t> </a:t>
            </a:r>
            <a:r>
              <a:rPr lang="en-US" sz="2400" dirty="0" err="1" smtClean="0"/>
              <a:t>maxsulotni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chiqarishga</a:t>
            </a:r>
            <a:r>
              <a:rPr lang="en-US" sz="2400" dirty="0" smtClean="0"/>
              <a:t> </a:t>
            </a:r>
            <a:r>
              <a:rPr lang="en-US" sz="2400" dirty="0" err="1" smtClean="0"/>
              <a:t>sarf-xarajatlarni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</a:t>
            </a:r>
            <a:r>
              <a:rPr lang="en-US" sz="2400" dirty="0" smtClean="0"/>
              <a:t> </a:t>
            </a:r>
            <a:r>
              <a:rPr lang="en-US" sz="2400" dirty="0" err="1" smtClean="0"/>
              <a:t>qilishni</a:t>
            </a:r>
            <a:r>
              <a:rPr lang="en-US" sz="2400" dirty="0" smtClean="0"/>
              <a:t> </a:t>
            </a:r>
            <a:r>
              <a:rPr lang="en-US" sz="2400" dirty="0" err="1" smtClean="0"/>
              <a:t>xisobga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oluvchi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r>
              <a:rPr lang="en-US" sz="2400" dirty="0" smtClean="0"/>
              <a:t>          R – q</a:t>
            </a:r>
            <a:r>
              <a:rPr lang="ru-RU" sz="2400" dirty="0" smtClean="0"/>
              <a:t>о</a:t>
            </a:r>
            <a:r>
              <a:rPr lang="en-US" sz="2400" dirty="0" smtClean="0"/>
              <a:t>‘</a:t>
            </a:r>
            <a:r>
              <a:rPr lang="en-US" sz="2400" dirty="0" err="1" smtClean="0"/>
              <a:t>shimcha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chiqarilgan</a:t>
            </a:r>
            <a:r>
              <a:rPr lang="en-US" sz="2400" dirty="0" smtClean="0"/>
              <a:t> </a:t>
            </a:r>
            <a:r>
              <a:rPr lang="en-US" sz="2400" dirty="0" err="1" smtClean="0"/>
              <a:t>maxsulot</a:t>
            </a:r>
            <a:r>
              <a:rPr lang="en-US" sz="2400" dirty="0" smtClean="0"/>
              <a:t> </a:t>
            </a:r>
            <a:r>
              <a:rPr lang="en-US" sz="2400" dirty="0" err="1" smtClean="0"/>
              <a:t>baxosi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r>
              <a:rPr lang="en-US" sz="2400" dirty="0" smtClean="0"/>
              <a:t>          V – </a:t>
            </a:r>
            <a:r>
              <a:rPr lang="en-US" sz="2400" dirty="0" err="1" smtClean="0"/>
              <a:t>ta’mirlash</a:t>
            </a:r>
            <a:r>
              <a:rPr lang="en-US" sz="2400" dirty="0" smtClean="0"/>
              <a:t> </a:t>
            </a:r>
            <a:r>
              <a:rPr lang="en-US" sz="2400" dirty="0" err="1" smtClean="0"/>
              <a:t>sifatini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yuzaga</a:t>
            </a:r>
            <a:r>
              <a:rPr lang="en-US" sz="2400" dirty="0" smtClean="0"/>
              <a:t> </a:t>
            </a:r>
            <a:r>
              <a:rPr lang="en-US" sz="2400" dirty="0" err="1" smtClean="0"/>
              <a:t>kelgan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</a:t>
            </a:r>
            <a:r>
              <a:rPr lang="en-US" sz="2400" dirty="0" smtClean="0"/>
              <a:t>.	 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900823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967" y="509666"/>
            <a:ext cx="9930645" cy="5936104"/>
          </a:xfrm>
        </p:spPr>
        <p:txBody>
          <a:bodyPr>
            <a:normAutofit lnSpcReduction="10000"/>
          </a:bodyPr>
          <a:lstStyle/>
          <a:p>
            <a:r>
              <a:rPr lang="en-US" sz="3200" dirty="0" err="1" smtClean="0"/>
              <a:t>Ustaxonani</a:t>
            </a:r>
            <a:r>
              <a:rPr lang="en-US" sz="3200" dirty="0" smtClean="0"/>
              <a:t> </a:t>
            </a:r>
            <a:r>
              <a:rPr lang="en-US" sz="3200" dirty="0" err="1" smtClean="0"/>
              <a:t>tashkil</a:t>
            </a:r>
            <a:r>
              <a:rPr lang="en-US" sz="3200" dirty="0" smtClean="0"/>
              <a:t> </a:t>
            </a:r>
            <a:r>
              <a:rPr lang="en-US" sz="3200" dirty="0" err="1" smtClean="0"/>
              <a:t>qilish</a:t>
            </a:r>
            <a:r>
              <a:rPr lang="en-US" sz="3200" dirty="0" smtClean="0"/>
              <a:t>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uni</a:t>
            </a:r>
            <a:r>
              <a:rPr lang="en-US" sz="3200" dirty="0" smtClean="0"/>
              <a:t> </a:t>
            </a:r>
            <a:r>
              <a:rPr lang="en-US" sz="3200" dirty="0" err="1" smtClean="0"/>
              <a:t>rekonstruksiya</a:t>
            </a:r>
            <a:r>
              <a:rPr lang="en-US" sz="3200" dirty="0" smtClean="0"/>
              <a:t> </a:t>
            </a:r>
            <a:r>
              <a:rPr lang="en-US" sz="3200" dirty="0" err="1" smtClean="0"/>
              <a:t>qilishda</a:t>
            </a:r>
            <a:r>
              <a:rPr lang="en-US" sz="3200" dirty="0" smtClean="0"/>
              <a:t> </a:t>
            </a:r>
            <a:r>
              <a:rPr lang="en-US" sz="3200" dirty="0" err="1" smtClean="0"/>
              <a:t>sarflangan</a:t>
            </a:r>
            <a:r>
              <a:rPr lang="en-US" sz="3200" dirty="0" smtClean="0"/>
              <a:t> </a:t>
            </a:r>
            <a:r>
              <a:rPr lang="en-US" sz="3200" dirty="0" err="1" smtClean="0"/>
              <a:t>xarajatlarni</a:t>
            </a:r>
            <a:r>
              <a:rPr lang="en-US" sz="3200" dirty="0" smtClean="0"/>
              <a:t> </a:t>
            </a:r>
            <a:r>
              <a:rPr lang="en-US" sz="3200" dirty="0" err="1" smtClean="0"/>
              <a:t>qaytarilish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</a:t>
            </a:r>
            <a:r>
              <a:rPr lang="en-US" sz="3200" dirty="0" err="1" smtClean="0"/>
              <a:t>formuladan</a:t>
            </a:r>
            <a:r>
              <a:rPr lang="en-US" sz="3200" dirty="0" smtClean="0"/>
              <a:t> </a:t>
            </a:r>
            <a:r>
              <a:rPr lang="en-US" sz="3200" dirty="0" err="1" smtClean="0"/>
              <a:t>xisoblanadi</a:t>
            </a:r>
            <a:r>
              <a:rPr lang="en-US" sz="3200" dirty="0" smtClean="0"/>
              <a:t>:</a:t>
            </a:r>
            <a:endParaRPr lang="ru-RU" sz="3200" dirty="0" smtClean="0"/>
          </a:p>
          <a:p>
            <a:endParaRPr lang="uz-Latn-UZ" sz="3200" dirty="0" smtClean="0"/>
          </a:p>
          <a:p>
            <a:endParaRPr lang="uz-Latn-UZ" sz="3200" dirty="0" smtClean="0"/>
          </a:p>
          <a:p>
            <a:endParaRPr lang="uz-Latn-UZ" sz="3200" dirty="0" smtClean="0"/>
          </a:p>
          <a:p>
            <a:endParaRPr lang="uz-Latn-UZ" sz="3200" dirty="0" smtClean="0"/>
          </a:p>
          <a:p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yerda</a:t>
            </a:r>
            <a:r>
              <a:rPr lang="en-US" sz="3200" dirty="0" smtClean="0"/>
              <a:t>: K – </a:t>
            </a:r>
            <a:r>
              <a:rPr lang="en-US" sz="3200" dirty="0" err="1" smtClean="0"/>
              <a:t>kapital</a:t>
            </a:r>
            <a:r>
              <a:rPr lang="en-US" sz="3200" dirty="0" smtClean="0"/>
              <a:t> </a:t>
            </a:r>
            <a:r>
              <a:rPr lang="en-US" sz="3200" dirty="0" err="1" smtClean="0"/>
              <a:t>xarajatlarni</a:t>
            </a:r>
            <a:r>
              <a:rPr lang="en-US" sz="3200" dirty="0" smtClean="0"/>
              <a:t> </a:t>
            </a:r>
            <a:r>
              <a:rPr lang="en-US" sz="3200" dirty="0" err="1" smtClean="0"/>
              <a:t>qaytarilish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</a:t>
            </a:r>
            <a:r>
              <a:rPr lang="en-US" sz="3200" dirty="0" smtClean="0"/>
              <a:t>, </a:t>
            </a:r>
            <a:r>
              <a:rPr lang="en-US" sz="3200" dirty="0" err="1" smtClean="0"/>
              <a:t>yillar</a:t>
            </a:r>
            <a:r>
              <a:rPr lang="en-US" sz="3200" dirty="0" smtClean="0"/>
              <a:t>; </a:t>
            </a:r>
            <a:endParaRPr lang="ru-RU" sz="3200" dirty="0" smtClean="0"/>
          </a:p>
          <a:p>
            <a:r>
              <a:rPr lang="en-US" sz="3200" dirty="0" smtClean="0"/>
              <a:t>       </a:t>
            </a:r>
            <a:r>
              <a:rPr lang="ru-RU" sz="3200" dirty="0" smtClean="0">
                <a:sym typeface="Symbol"/>
              </a:rPr>
              <a:t></a:t>
            </a:r>
            <a:r>
              <a:rPr lang="en-US" sz="3200" dirty="0" smtClean="0"/>
              <a:t> - </a:t>
            </a:r>
            <a:r>
              <a:rPr lang="en-US" sz="3200" dirty="0" err="1" smtClean="0"/>
              <a:t>kapital</a:t>
            </a:r>
            <a:r>
              <a:rPr lang="en-US" sz="3200" dirty="0" smtClean="0"/>
              <a:t> </a:t>
            </a:r>
            <a:r>
              <a:rPr lang="en-US" sz="3200" dirty="0" err="1" smtClean="0"/>
              <a:t>xarajatlar</a:t>
            </a:r>
            <a:r>
              <a:rPr lang="en-US" sz="3200" dirty="0" smtClean="0"/>
              <a:t> </a:t>
            </a:r>
            <a:r>
              <a:rPr lang="en-US" sz="3200" dirty="0" err="1" smtClean="0"/>
              <a:t>kattaligi</a:t>
            </a:r>
            <a:r>
              <a:rPr lang="en-US" sz="3200" dirty="0" smtClean="0"/>
              <a:t>; </a:t>
            </a:r>
            <a:endParaRPr lang="ru-RU" sz="3200" dirty="0" smtClean="0"/>
          </a:p>
          <a:p>
            <a:r>
              <a:rPr lang="en-US" sz="3200" dirty="0" smtClean="0"/>
              <a:t>       E – </a:t>
            </a:r>
            <a:r>
              <a:rPr lang="en-US" sz="3200" dirty="0" err="1" smtClean="0"/>
              <a:t>iqtisodiy</a:t>
            </a:r>
            <a:r>
              <a:rPr lang="en-US" sz="3200" dirty="0" smtClean="0"/>
              <a:t> </a:t>
            </a:r>
            <a:r>
              <a:rPr lang="en-US" sz="3200" dirty="0" err="1" smtClean="0"/>
              <a:t>sarmoya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4164036" y="2349305"/>
          <a:ext cx="1575581" cy="1345809"/>
        </p:xfrm>
        <a:graphic>
          <a:graphicData uri="http://schemas.openxmlformats.org/presentationml/2006/ole">
            <p:oleObj spid="_x0000_s1025" name="Формула" r:id="rId3" imgW="457002" imgH="393529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255060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3929" y="487180"/>
            <a:ext cx="9720782" cy="5876144"/>
          </a:xfrm>
        </p:spPr>
        <p:txBody>
          <a:bodyPr>
            <a:normAutofit fontScale="77500" lnSpcReduction="20000"/>
          </a:bodyPr>
          <a:lstStyle/>
          <a:p>
            <a:r>
              <a:rPr lang="en-US" sz="3200" dirty="0" err="1" smtClean="0"/>
              <a:t>Tashkil</a:t>
            </a:r>
            <a:r>
              <a:rPr lang="en-US" sz="3200" dirty="0" smtClean="0"/>
              <a:t> </a:t>
            </a:r>
            <a:r>
              <a:rPr lang="en-US" sz="3200" dirty="0" err="1" smtClean="0"/>
              <a:t>qilinadigan</a:t>
            </a:r>
            <a:r>
              <a:rPr lang="en-US" sz="3200" dirty="0" smtClean="0"/>
              <a:t> </a:t>
            </a:r>
            <a:r>
              <a:rPr lang="en-US" sz="3200" dirty="0" err="1" smtClean="0"/>
              <a:t>ustaxonaga</a:t>
            </a:r>
            <a:r>
              <a:rPr lang="en-US" sz="3200" dirty="0" smtClean="0"/>
              <a:t> </a:t>
            </a:r>
            <a:r>
              <a:rPr lang="en-US" sz="3200" dirty="0" err="1" smtClean="0"/>
              <a:t>sarflangan</a:t>
            </a:r>
            <a:r>
              <a:rPr lang="en-US" sz="3200" dirty="0" smtClean="0"/>
              <a:t> </a:t>
            </a:r>
            <a:r>
              <a:rPr lang="en-US" sz="3200" dirty="0" err="1" smtClean="0"/>
              <a:t>xarajatlarda</a:t>
            </a:r>
            <a:r>
              <a:rPr lang="en-US" sz="3200" dirty="0" smtClean="0"/>
              <a:t> agar </a:t>
            </a:r>
            <a:r>
              <a:rPr lang="en-US" sz="3200" dirty="0" err="1" smtClean="0"/>
              <a:t>iqtisodiy</a:t>
            </a:r>
            <a:r>
              <a:rPr lang="en-US" sz="3200" dirty="0" smtClean="0"/>
              <a:t> </a:t>
            </a:r>
            <a:r>
              <a:rPr lang="en-US" sz="3200" dirty="0" err="1" smtClean="0"/>
              <a:t>sarmoya</a:t>
            </a:r>
            <a:r>
              <a:rPr lang="en-US" sz="3200" dirty="0" smtClean="0"/>
              <a:t>  YE </a:t>
            </a:r>
            <a:r>
              <a:rPr lang="en-US" sz="3200" dirty="0" err="1" smtClean="0"/>
              <a:t>koeffitsiyenti</a:t>
            </a:r>
            <a:r>
              <a:rPr lang="en-US" sz="3200" dirty="0" smtClean="0"/>
              <a:t> 0.2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katta</a:t>
            </a:r>
            <a:r>
              <a:rPr lang="en-US" sz="3200" dirty="0" smtClean="0"/>
              <a:t> b</a:t>
            </a:r>
            <a:r>
              <a:rPr lang="ru-RU" sz="3200" dirty="0" smtClean="0"/>
              <a:t>о</a:t>
            </a:r>
            <a:r>
              <a:rPr lang="en-US" sz="3200" dirty="0" smtClean="0"/>
              <a:t>‘</a:t>
            </a:r>
            <a:r>
              <a:rPr lang="en-US" sz="3200" dirty="0" err="1" smtClean="0"/>
              <a:t>lmasa</a:t>
            </a:r>
            <a:r>
              <a:rPr lang="en-US" sz="3200" dirty="0" smtClean="0"/>
              <a:t>, </a:t>
            </a:r>
            <a:r>
              <a:rPr lang="en-US" sz="3200" dirty="0" err="1" smtClean="0"/>
              <a:t>xarajatlarni</a:t>
            </a:r>
            <a:r>
              <a:rPr lang="en-US" sz="3200" dirty="0" smtClean="0"/>
              <a:t> </a:t>
            </a:r>
            <a:r>
              <a:rPr lang="en-US" sz="3200" dirty="0" err="1" smtClean="0"/>
              <a:t>oqlash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</a:t>
            </a:r>
            <a:r>
              <a:rPr lang="en-US" sz="3200" dirty="0" smtClean="0"/>
              <a:t> </a:t>
            </a:r>
            <a:r>
              <a:rPr lang="en-US" sz="3200" dirty="0" err="1" smtClean="0"/>
              <a:t>T</a:t>
            </a:r>
            <a:r>
              <a:rPr lang="en-US" sz="3200" baseline="-25000" dirty="0" err="1" smtClean="0"/>
              <a:t>n</a:t>
            </a:r>
            <a:r>
              <a:rPr lang="en-US" sz="3200" dirty="0" smtClean="0"/>
              <a:t>=5 </a:t>
            </a:r>
            <a:r>
              <a:rPr lang="en-US" sz="3200" dirty="0" err="1" smtClean="0"/>
              <a:t>yil</a:t>
            </a:r>
            <a:r>
              <a:rPr lang="en-US" sz="3200" dirty="0" smtClean="0"/>
              <a:t> b</a:t>
            </a:r>
            <a:r>
              <a:rPr lang="ru-RU" sz="3200" dirty="0" smtClean="0"/>
              <a:t>о</a:t>
            </a:r>
            <a:r>
              <a:rPr lang="en-US" sz="3200" dirty="0" smtClean="0"/>
              <a:t>‘</a:t>
            </a:r>
            <a:r>
              <a:rPr lang="en-US" sz="3200" dirty="0" err="1" smtClean="0"/>
              <a:t>ladi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ru-RU" sz="3200" dirty="0" smtClean="0"/>
              <a:t>	</a:t>
            </a:r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err="1" smtClean="0"/>
              <a:t>Demak</a:t>
            </a:r>
            <a:r>
              <a:rPr lang="en-US" sz="3200" dirty="0" smtClean="0"/>
              <a:t>, K=</a:t>
            </a:r>
            <a:r>
              <a:rPr lang="en-US" sz="3200" dirty="0" err="1" smtClean="0"/>
              <a:t>K</a:t>
            </a:r>
            <a:r>
              <a:rPr lang="en-US" sz="3200" baseline="-25000" dirty="0" err="1" smtClean="0"/>
              <a:t>n</a:t>
            </a:r>
            <a:r>
              <a:rPr lang="en-US" sz="3200" dirty="0" smtClean="0"/>
              <a:t> </a:t>
            </a:r>
            <a:r>
              <a:rPr lang="en-US" sz="3200" dirty="0" err="1" smtClean="0"/>
              <a:t>shart</a:t>
            </a:r>
            <a:r>
              <a:rPr lang="en-US" sz="3200" dirty="0" smtClean="0"/>
              <a:t> </a:t>
            </a:r>
            <a:r>
              <a:rPr lang="en-US" sz="3200" dirty="0" err="1" smtClean="0"/>
              <a:t>bajarilganda</a:t>
            </a:r>
            <a:r>
              <a:rPr lang="en-US" sz="3200" dirty="0" smtClean="0"/>
              <a:t> </a:t>
            </a:r>
            <a:r>
              <a:rPr lang="en-US" sz="3200" dirty="0" err="1" smtClean="0"/>
              <a:t>ustaxonani</a:t>
            </a:r>
            <a:r>
              <a:rPr lang="en-US" sz="3200" dirty="0" smtClean="0"/>
              <a:t> </a:t>
            </a:r>
            <a:r>
              <a:rPr lang="en-US" sz="3200" dirty="0" err="1" smtClean="0"/>
              <a:t>tashkil</a:t>
            </a:r>
            <a:r>
              <a:rPr lang="en-US" sz="3200" dirty="0" smtClean="0"/>
              <a:t> </a:t>
            </a:r>
            <a:r>
              <a:rPr lang="en-US" sz="3200" dirty="0" err="1" smtClean="0"/>
              <a:t>qilish</a:t>
            </a:r>
            <a:r>
              <a:rPr lang="en-US" sz="3200" dirty="0" smtClean="0"/>
              <a:t> </a:t>
            </a:r>
            <a:r>
              <a:rPr lang="en-US" sz="3200" dirty="0" err="1" smtClean="0"/>
              <a:t>maqsadga</a:t>
            </a:r>
            <a:r>
              <a:rPr lang="en-US" sz="3200" dirty="0" smtClean="0"/>
              <a:t> </a:t>
            </a:r>
            <a:r>
              <a:rPr lang="en-US" sz="3200" dirty="0" err="1" smtClean="0"/>
              <a:t>muvofiq</a:t>
            </a:r>
            <a:r>
              <a:rPr lang="en-US" sz="3200" dirty="0" smtClean="0"/>
              <a:t> </a:t>
            </a:r>
            <a:r>
              <a:rPr lang="en-US" sz="3200" dirty="0" err="1" smtClean="0"/>
              <a:t>xisoblanadi</a:t>
            </a:r>
            <a:r>
              <a:rPr lang="en-US" sz="3200" dirty="0" smtClean="0"/>
              <a:t>. </a:t>
            </a:r>
            <a:endParaRPr lang="ru-RU" sz="3200" dirty="0" smtClean="0"/>
          </a:p>
          <a:p>
            <a:r>
              <a:rPr lang="en-US" sz="3200" dirty="0" smtClean="0"/>
              <a:t>	</a:t>
            </a:r>
            <a:r>
              <a:rPr lang="en-US" sz="3200" dirty="0" err="1" smtClean="0"/>
              <a:t>Ustaxonani</a:t>
            </a:r>
            <a:r>
              <a:rPr lang="en-US" sz="3200" dirty="0" smtClean="0"/>
              <a:t> </a:t>
            </a:r>
            <a:r>
              <a:rPr lang="en-US" sz="3200" dirty="0" err="1" smtClean="0"/>
              <a:t>tashkil</a:t>
            </a:r>
            <a:r>
              <a:rPr lang="en-US" sz="3200" dirty="0" smtClean="0"/>
              <a:t> </a:t>
            </a:r>
            <a:r>
              <a:rPr lang="en-US" sz="3200" dirty="0" err="1" smtClean="0"/>
              <a:t>qilishda</a:t>
            </a:r>
            <a:r>
              <a:rPr lang="en-US" sz="3200" dirty="0" smtClean="0"/>
              <a:t> </a:t>
            </a:r>
            <a:r>
              <a:rPr lang="en-US" sz="3200" dirty="0" err="1" smtClean="0"/>
              <a:t>yuzaga</a:t>
            </a:r>
            <a:r>
              <a:rPr lang="en-US" sz="3200" dirty="0" smtClean="0"/>
              <a:t> </a:t>
            </a:r>
            <a:r>
              <a:rPr lang="en-US" sz="3200" dirty="0" err="1" smtClean="0"/>
              <a:t>keladigan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yillik</a:t>
            </a:r>
            <a:r>
              <a:rPr lang="en-US" sz="3200" dirty="0" smtClean="0"/>
              <a:t> </a:t>
            </a:r>
            <a:r>
              <a:rPr lang="en-US" sz="3200" dirty="0" err="1" smtClean="0"/>
              <a:t>iqtisodiy</a:t>
            </a:r>
            <a:r>
              <a:rPr lang="en-US" sz="3200" dirty="0" smtClean="0"/>
              <a:t> </a:t>
            </a:r>
            <a:r>
              <a:rPr lang="en-US" sz="3200" dirty="0" err="1" smtClean="0"/>
              <a:t>sarmoya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formula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xisoblanadi</a:t>
            </a:r>
            <a:endParaRPr lang="en-US" sz="3200" dirty="0" smtClean="0"/>
          </a:p>
          <a:p>
            <a:endParaRPr lang="ru-RU" sz="3200" dirty="0" smtClean="0"/>
          </a:p>
          <a:p>
            <a:pPr algn="ctr"/>
            <a:r>
              <a:rPr lang="ru-RU" sz="4600" dirty="0" err="1" smtClean="0"/>
              <a:t>E</a:t>
            </a:r>
            <a:r>
              <a:rPr lang="ru-RU" sz="4600" baseline="-25000" dirty="0" err="1" smtClean="0"/>
              <a:t>god</a:t>
            </a:r>
            <a:r>
              <a:rPr lang="ru-RU" sz="4600" dirty="0" err="1" smtClean="0"/>
              <a:t>=E</a:t>
            </a:r>
            <a:r>
              <a:rPr lang="ru-RU" sz="4600" dirty="0" smtClean="0"/>
              <a:t> – </a:t>
            </a:r>
            <a:r>
              <a:rPr lang="ru-RU" sz="4600" dirty="0" err="1" smtClean="0"/>
              <a:t>Yek</a:t>
            </a:r>
            <a:r>
              <a:rPr lang="ru-RU" sz="4600" dirty="0" smtClean="0"/>
              <a:t>.</a:t>
            </a:r>
          </a:p>
          <a:p>
            <a:r>
              <a:rPr lang="x-none" sz="3200" smtClean="0"/>
              <a:t>	</a:t>
            </a:r>
            <a:endParaRPr lang="en-US" sz="3200" dirty="0" smtClean="0"/>
          </a:p>
          <a:p>
            <a:r>
              <a:rPr lang="x-none" sz="3200" smtClean="0"/>
              <a:t>Tо‘qimachilik </a:t>
            </a:r>
            <a:r>
              <a:rPr lang="x-none" sz="3200" smtClean="0"/>
              <a:t>va yengil sanoat korxonalarida maxsus ustaxonalarni tashkil qilish ishlash sharoitini yaxshilashga va ta’mirlash ishlari madaniyatini yuksaltirishga olib keladi.	</a:t>
            </a:r>
            <a:endParaRPr lang="ru-RU" sz="3200" dirty="0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2769" name="Object 1"/>
          <p:cNvGraphicFramePr>
            <a:graphicFrameLocks noChangeAspect="1"/>
          </p:cNvGraphicFramePr>
          <p:nvPr/>
        </p:nvGraphicFramePr>
        <p:xfrm>
          <a:off x="5373857" y="1547446"/>
          <a:ext cx="1680621" cy="787791"/>
        </p:xfrm>
        <a:graphic>
          <a:graphicData uri="http://schemas.openxmlformats.org/presentationml/2006/ole">
            <p:oleObj spid="_x0000_s32769" name="Формула" r:id="rId3" imgW="914400" imgH="43180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44048953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55</TotalTime>
  <Words>519</Words>
  <Application>Microsoft Office PowerPoint</Application>
  <PresentationFormat>Произвольный</PresentationFormat>
  <Paragraphs>60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Wisp</vt:lpstr>
      <vt:lpstr>Imaging.</vt:lpstr>
      <vt:lpstr>Microsoft Equation 3.0</vt:lpstr>
      <vt:lpstr>Paxta tozalash korxonalariga servis xizmati ko‘rsatuvchi ustaxonalarni loyixalash asoslari Reja:  9.1. Umumiy xizmat ustaxonalari. 9.2. Uzellarni ta’mirlash ustaxonalari. 9.3. Arra ta’mirlash ustaxonasi. 9.4. Maxsuslashgan ustaxonalarni  samaradorligi.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1-Mavzu: “Servisdagi jarayonlarni loyihalash” faniga kirish. Fan bo‘yicha asosiy va qo‘shimcha adabiyotlar Korxonalar va ulardagi jixozlar servis tizimi xarakteristikasi (ta’rifi).</dc:title>
  <dc:creator>Shaxbozbek</dc:creator>
  <cp:lastModifiedBy>LENOVO</cp:lastModifiedBy>
  <cp:revision>11</cp:revision>
  <dcterms:created xsi:type="dcterms:W3CDTF">2019-10-06T16:51:34Z</dcterms:created>
  <dcterms:modified xsi:type="dcterms:W3CDTF">2019-11-12T05:48:10Z</dcterms:modified>
</cp:coreProperties>
</file>