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0" r:id="rId3"/>
    <p:sldId id="262" r:id="rId4"/>
    <p:sldId id="261" r:id="rId5"/>
    <p:sldId id="257" r:id="rId6"/>
    <p:sldId id="258" r:id="rId7"/>
    <p:sldId id="259" r:id="rId8"/>
    <p:sldId id="263" r:id="rId9"/>
    <p:sldId id="264" r:id="rId10"/>
    <p:sldId id="265" r:id="rId11"/>
    <p:sldId id="266" r:id="rId12"/>
    <p:sldId id="267" r:id="rId13"/>
    <p:sldId id="268" r:id="rId1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68" d="100"/>
          <a:sy n="68" d="100"/>
        </p:scale>
        <p:origin x="-798"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4A8DE1B-536F-481B-9130-3651325A25CB}"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C3E451F4-1705-49DF-8800-0E1E6E509CD8}" type="slidenum">
              <a:rPr lang="ru-RU" smtClean="0"/>
              <a:pPr/>
              <a:t>‹#›</a:t>
            </a:fld>
            <a:endParaRPr lang="ru-RU"/>
          </a:p>
        </p:txBody>
      </p:sp>
    </p:spTree>
    <p:extLst>
      <p:ext uri="{BB962C8B-B14F-4D97-AF65-F5344CB8AC3E}">
        <p14:creationId xmlns:p14="http://schemas.microsoft.com/office/powerpoint/2010/main" xmlns="" val="263530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4A8DE1B-536F-481B-9130-3651325A25CB}"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3E451F4-1705-49DF-8800-0E1E6E509CD8}" type="slidenum">
              <a:rPr lang="ru-RU" smtClean="0"/>
              <a:pPr/>
              <a:t>‹#›</a:t>
            </a:fld>
            <a:endParaRPr lang="ru-RU"/>
          </a:p>
        </p:txBody>
      </p:sp>
    </p:spTree>
    <p:extLst>
      <p:ext uri="{BB962C8B-B14F-4D97-AF65-F5344CB8AC3E}">
        <p14:creationId xmlns:p14="http://schemas.microsoft.com/office/powerpoint/2010/main" xmlns="" val="10044983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A8DE1B-536F-481B-9130-3651325A25CB}"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3E451F4-1705-49DF-8800-0E1E6E509CD8}" type="slidenum">
              <a:rPr lang="ru-RU" smtClean="0"/>
              <a:pPr/>
              <a:t>‹#›</a:t>
            </a:fld>
            <a:endParaRPr lang="ru-RU"/>
          </a:p>
        </p:txBody>
      </p:sp>
    </p:spTree>
    <p:extLst>
      <p:ext uri="{BB962C8B-B14F-4D97-AF65-F5344CB8AC3E}">
        <p14:creationId xmlns:p14="http://schemas.microsoft.com/office/powerpoint/2010/main" xmlns="" val="28973160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4A8DE1B-536F-481B-9130-3651325A25CB}"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C3E451F4-1705-49DF-8800-0E1E6E509CD8}" type="slidenum">
              <a:rPr lang="ru-RU" smtClean="0"/>
              <a:pPr/>
              <a:t>‹#›</a:t>
            </a:fld>
            <a:endParaRPr lang="ru-RU"/>
          </a:p>
        </p:txBody>
      </p:sp>
    </p:spTree>
    <p:extLst>
      <p:ext uri="{BB962C8B-B14F-4D97-AF65-F5344CB8AC3E}">
        <p14:creationId xmlns:p14="http://schemas.microsoft.com/office/powerpoint/2010/main" xmlns="" val="21994601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4A8DE1B-536F-481B-9130-3651325A25CB}" type="datetimeFigureOut">
              <a:rPr lang="ru-RU" smtClean="0"/>
              <a:pPr/>
              <a:t>07.11.2019</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C3E451F4-1705-49DF-8800-0E1E6E509CD8}" type="slidenum">
              <a:rPr lang="ru-RU" smtClean="0"/>
              <a:pPr/>
              <a:t>‹#›</a:t>
            </a:fld>
            <a:endParaRPr lang="ru-RU"/>
          </a:p>
        </p:txBody>
      </p:sp>
    </p:spTree>
    <p:extLst>
      <p:ext uri="{BB962C8B-B14F-4D97-AF65-F5344CB8AC3E}">
        <p14:creationId xmlns:p14="http://schemas.microsoft.com/office/powerpoint/2010/main" xmlns="" val="946937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4A8DE1B-536F-481B-9130-3651325A25CB}" type="datetimeFigureOut">
              <a:rPr lang="ru-RU" smtClean="0"/>
              <a:pPr/>
              <a:t>07.11.2019</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C3E451F4-1705-49DF-8800-0E1E6E509CD8}" type="slidenum">
              <a:rPr lang="ru-RU" smtClean="0"/>
              <a:pPr/>
              <a:t>‹#›</a:t>
            </a:fld>
            <a:endParaRPr lang="ru-RU"/>
          </a:p>
        </p:txBody>
      </p:sp>
    </p:spTree>
    <p:extLst>
      <p:ext uri="{BB962C8B-B14F-4D97-AF65-F5344CB8AC3E}">
        <p14:creationId xmlns:p14="http://schemas.microsoft.com/office/powerpoint/2010/main" xmlns="" val="1937968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A8DE1B-536F-481B-9130-3651325A25CB}" type="datetimeFigureOut">
              <a:rPr lang="ru-RU" smtClean="0"/>
              <a:pPr/>
              <a:t>07.11.2019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C3E451F4-1705-49DF-8800-0E1E6E509CD8}" type="slidenum">
              <a:rPr lang="ru-RU" smtClean="0"/>
              <a:pPr/>
              <a:t>‹#›</a:t>
            </a:fld>
            <a:endParaRPr lang="ru-RU"/>
          </a:p>
        </p:txBody>
      </p:sp>
    </p:spTree>
    <p:extLst>
      <p:ext uri="{BB962C8B-B14F-4D97-AF65-F5344CB8AC3E}">
        <p14:creationId xmlns:p14="http://schemas.microsoft.com/office/powerpoint/2010/main" xmlns="" val="1633747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A8DE1B-536F-481B-9130-3651325A25CB}"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C3E451F4-1705-49DF-8800-0E1E6E509CD8}" type="slidenum">
              <a:rPr lang="ru-RU" smtClean="0"/>
              <a:pPr/>
              <a:t>‹#›</a:t>
            </a:fld>
            <a:endParaRPr lang="ru-RU"/>
          </a:p>
        </p:txBody>
      </p:sp>
    </p:spTree>
    <p:extLst>
      <p:ext uri="{BB962C8B-B14F-4D97-AF65-F5344CB8AC3E}">
        <p14:creationId xmlns:p14="http://schemas.microsoft.com/office/powerpoint/2010/main" xmlns="" val="42720935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A8DE1B-536F-481B-9130-3651325A25CB}"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3E451F4-1705-49DF-8800-0E1E6E509CD8}" type="slidenum">
              <a:rPr lang="ru-RU" smtClean="0"/>
              <a:pPr/>
              <a:t>‹#›</a:t>
            </a:fld>
            <a:endParaRPr lang="ru-RU"/>
          </a:p>
        </p:txBody>
      </p:sp>
    </p:spTree>
    <p:extLst>
      <p:ext uri="{BB962C8B-B14F-4D97-AF65-F5344CB8AC3E}">
        <p14:creationId xmlns:p14="http://schemas.microsoft.com/office/powerpoint/2010/main" xmlns="" val="33243412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A8DE1B-536F-481B-9130-3651325A25CB}"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3E451F4-1705-49DF-8800-0E1E6E509CD8}" type="slidenum">
              <a:rPr lang="ru-RU" smtClean="0"/>
              <a:pPr/>
              <a:t>‹#›</a:t>
            </a:fld>
            <a:endParaRPr lang="ru-RU"/>
          </a:p>
        </p:txBody>
      </p:sp>
    </p:spTree>
    <p:extLst>
      <p:ext uri="{BB962C8B-B14F-4D97-AF65-F5344CB8AC3E}">
        <p14:creationId xmlns:p14="http://schemas.microsoft.com/office/powerpoint/2010/main" xmlns="" val="2225864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A8DE1B-536F-481B-9130-3651325A25CB}"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3E451F4-1705-49DF-8800-0E1E6E509CD8}" type="slidenum">
              <a:rPr lang="ru-RU" smtClean="0"/>
              <a:pPr/>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42705849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24A8DE1B-536F-481B-9130-3651325A25CB}"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3E451F4-1705-49DF-8800-0E1E6E509CD8}" type="slidenum">
              <a:rPr lang="ru-RU" smtClean="0"/>
              <a:pPr/>
              <a:t>‹#›</a:t>
            </a:fld>
            <a:endParaRPr lang="ru-RU"/>
          </a:p>
        </p:txBody>
      </p:sp>
    </p:spTree>
    <p:extLst>
      <p:ext uri="{BB962C8B-B14F-4D97-AF65-F5344CB8AC3E}">
        <p14:creationId xmlns:p14="http://schemas.microsoft.com/office/powerpoint/2010/main" xmlns="" val="9680382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24A8DE1B-536F-481B-9130-3651325A25CB}"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3E451F4-1705-49DF-8800-0E1E6E509CD8}" type="slidenum">
              <a:rPr lang="ru-RU" smtClean="0"/>
              <a:pPr/>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8035101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24A8DE1B-536F-481B-9130-3651325A25CB}"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3E451F4-1705-49DF-8800-0E1E6E509CD8}" type="slidenum">
              <a:rPr lang="ru-RU" smtClean="0"/>
              <a:pPr/>
              <a:t>‹#›</a:t>
            </a:fld>
            <a:endParaRPr lang="ru-RU"/>
          </a:p>
        </p:txBody>
      </p:sp>
    </p:spTree>
    <p:extLst>
      <p:ext uri="{BB962C8B-B14F-4D97-AF65-F5344CB8AC3E}">
        <p14:creationId xmlns:p14="http://schemas.microsoft.com/office/powerpoint/2010/main" xmlns="" val="35254033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4A8DE1B-536F-481B-9130-3651325A25CB}"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3E451F4-1705-49DF-8800-0E1E6E509CD8}" type="slidenum">
              <a:rPr lang="ru-RU" smtClean="0"/>
              <a:pPr/>
              <a:t>‹#›</a:t>
            </a:fld>
            <a:endParaRPr lang="ru-RU"/>
          </a:p>
        </p:txBody>
      </p:sp>
    </p:spTree>
    <p:extLst>
      <p:ext uri="{BB962C8B-B14F-4D97-AF65-F5344CB8AC3E}">
        <p14:creationId xmlns:p14="http://schemas.microsoft.com/office/powerpoint/2010/main" xmlns="" val="40220333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4A8DE1B-536F-481B-9130-3651325A25CB}"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3E451F4-1705-49DF-8800-0E1E6E509CD8}" type="slidenum">
              <a:rPr lang="ru-RU" smtClean="0"/>
              <a:pPr/>
              <a:t>‹#›</a:t>
            </a:fld>
            <a:endParaRPr lang="ru-RU"/>
          </a:p>
        </p:txBody>
      </p:sp>
    </p:spTree>
    <p:extLst>
      <p:ext uri="{BB962C8B-B14F-4D97-AF65-F5344CB8AC3E}">
        <p14:creationId xmlns:p14="http://schemas.microsoft.com/office/powerpoint/2010/main" xmlns="" val="30432268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4A8DE1B-536F-481B-9130-3651325A25CB}" type="datetimeFigureOut">
              <a:rPr lang="ru-RU" smtClean="0"/>
              <a:pPr/>
              <a:t>07.11.2019</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C3E451F4-1705-49DF-8800-0E1E6E509CD8}" type="slidenum">
              <a:rPr lang="ru-RU" smtClean="0"/>
              <a:pPr/>
              <a:t>‹#›</a:t>
            </a:fld>
            <a:endParaRPr lang="ru-RU"/>
          </a:p>
        </p:txBody>
      </p:sp>
    </p:spTree>
    <p:extLst>
      <p:ext uri="{BB962C8B-B14F-4D97-AF65-F5344CB8AC3E}">
        <p14:creationId xmlns:p14="http://schemas.microsoft.com/office/powerpoint/2010/main" xmlns="" val="267022081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23870" y="779489"/>
            <a:ext cx="9525910" cy="4077325"/>
          </a:xfrm>
        </p:spPr>
        <p:txBody>
          <a:bodyPr>
            <a:normAutofit fontScale="90000"/>
          </a:bodyPr>
          <a:lstStyle/>
          <a:p>
            <a:pPr algn="ctr"/>
            <a:r>
              <a:rPr lang="en-US" b="1" dirty="0">
                <a:solidFill>
                  <a:srgbClr val="FF0000"/>
                </a:solidFill>
              </a:rPr>
              <a:t>10</a:t>
            </a:r>
            <a:r>
              <a:rPr lang="uz-Cyrl-UZ" b="1" dirty="0">
                <a:solidFill>
                  <a:srgbClr val="FF0000"/>
                </a:solidFill>
              </a:rPr>
              <a:t>-Mavzu: </a:t>
            </a:r>
            <a:r>
              <a:rPr lang="uz-Cyrl-UZ" b="1" dirty="0"/>
              <a:t>Texnologik jixozlarni ta’mirlashda va ularga texnik xizmat ko‘rsatishda dastlabki xolatlar</a:t>
            </a:r>
            <a:r>
              <a:rPr lang="uz-Cyrl-UZ" b="1" dirty="0" smtClean="0"/>
              <a:t>.</a:t>
            </a:r>
            <a:endParaRPr lang="ru-RU" dirty="0"/>
          </a:p>
        </p:txBody>
      </p:sp>
    </p:spTree>
    <p:extLst>
      <p:ext uri="{BB962C8B-B14F-4D97-AF65-F5344CB8AC3E}">
        <p14:creationId xmlns:p14="http://schemas.microsoft.com/office/powerpoint/2010/main" xmlns="" val="3084876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3889" y="624110"/>
            <a:ext cx="9810723" cy="5207064"/>
          </a:xfrm>
        </p:spPr>
        <p:txBody>
          <a:bodyPr>
            <a:normAutofit/>
          </a:bodyPr>
          <a:lstStyle/>
          <a:p>
            <a:pPr algn="ctr"/>
            <a:r>
              <a:rPr lang="uz-Cyrl-UZ" b="1" dirty="0"/>
              <a:t>Reja:</a:t>
            </a:r>
            <a:r>
              <a:rPr lang="ru-RU" dirty="0"/>
              <a:t/>
            </a:r>
            <a:br>
              <a:rPr lang="ru-RU" dirty="0"/>
            </a:br>
            <a:r>
              <a:rPr lang="uz-Cyrl-UZ" b="1" dirty="0" smtClean="0"/>
              <a:t>1.Umumiy </a:t>
            </a:r>
            <a:r>
              <a:rPr lang="uz-Cyrl-UZ" b="1" dirty="0"/>
              <a:t>xolatlar, jixozlarni ta’mirlashda termin va aniqlagichlar. </a:t>
            </a:r>
            <a:r>
              <a:rPr lang="ru-RU" b="1" dirty="0"/>
              <a:t/>
            </a:r>
            <a:br>
              <a:rPr lang="ru-RU" b="1" dirty="0"/>
            </a:br>
            <a:r>
              <a:rPr lang="uz-Cyrl-UZ" dirty="0"/>
              <a:t>   </a:t>
            </a:r>
            <a:r>
              <a:rPr lang="uz-Cyrl-UZ" b="1" dirty="0" smtClean="0"/>
              <a:t>2</a:t>
            </a:r>
            <a:r>
              <a:rPr lang="uz-Cyrl-UZ" b="1" dirty="0"/>
              <a:t>. Ta’mirlash xujjatlari.</a:t>
            </a:r>
            <a:r>
              <a:rPr lang="ru-RU" b="1" dirty="0"/>
              <a:t/>
            </a:r>
            <a:br>
              <a:rPr lang="ru-RU" b="1" dirty="0"/>
            </a:br>
            <a:r>
              <a:rPr lang="uz-Cyrl-UZ" b="1" dirty="0"/>
              <a:t>   </a:t>
            </a:r>
            <a:r>
              <a:rPr lang="uz-Cyrl-UZ" b="1" dirty="0" smtClean="0"/>
              <a:t>3</a:t>
            </a:r>
            <a:r>
              <a:rPr lang="uz-Cyrl-UZ" b="1" dirty="0"/>
              <a:t>. Jixozlarni ta’mirlashni rejalashtirish va tashkil qilish. </a:t>
            </a:r>
            <a:r>
              <a:rPr lang="ru-RU" b="1" dirty="0"/>
              <a:t/>
            </a:r>
            <a:br>
              <a:rPr lang="ru-RU" b="1" dirty="0"/>
            </a:br>
            <a:r>
              <a:rPr lang="uz-Cyrl-UZ" dirty="0"/>
              <a:t> </a:t>
            </a:r>
            <a:r>
              <a:rPr lang="ru-RU" dirty="0"/>
              <a:t/>
            </a:r>
            <a:br>
              <a:rPr lang="ru-RU" dirty="0"/>
            </a:br>
            <a:endParaRPr lang="ru-RU" dirty="0"/>
          </a:p>
        </p:txBody>
      </p:sp>
    </p:spTree>
    <p:extLst>
      <p:ext uri="{BB962C8B-B14F-4D97-AF65-F5344CB8AC3E}">
        <p14:creationId xmlns:p14="http://schemas.microsoft.com/office/powerpoint/2010/main" xmlns="" val="17550759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9155" y="399257"/>
            <a:ext cx="10230448" cy="6031523"/>
          </a:xfrm>
        </p:spPr>
        <p:txBody>
          <a:bodyPr>
            <a:noAutofit/>
          </a:bodyPr>
          <a:lstStyle/>
          <a:p>
            <a:r>
              <a:rPr lang="uz-Cyrl-UZ" sz="2400" b="1" dirty="0" smtClean="0"/>
              <a:t>1.Umumiy xolatlar,jixozlarni ta’mirlashda termin va aniqlagichlar.</a:t>
            </a:r>
            <a:r>
              <a:rPr lang="ru-RU" sz="2400" b="1" dirty="0" smtClean="0"/>
              <a:t/>
            </a:r>
            <a:br>
              <a:rPr lang="ru-RU" sz="2400" b="1" dirty="0" smtClean="0"/>
            </a:br>
            <a:r>
              <a:rPr lang="uz-Cyrl-UZ" sz="2400" dirty="0" smtClean="0"/>
              <a:t>	1. Mashina-jixozlarni ta’mirlash va ularga xizmat kо‘rsatish bо‘yicha asosiy termin va aniqlagichlar standartlashtirilgan va davlat standartlarida keltirilgan:  DST 18322-78 «Texnikani ta’mirlash va texnik xizmat kо‘rsatish tizimi. </a:t>
            </a:r>
            <a:r>
              <a:rPr lang="en-US" sz="2400" dirty="0" err="1" smtClean="0"/>
              <a:t>Terminlar</a:t>
            </a:r>
            <a:r>
              <a:rPr lang="en-US" sz="2400" dirty="0" smtClean="0"/>
              <a:t> </a:t>
            </a:r>
            <a:r>
              <a:rPr lang="en-US" sz="2400" dirty="0" err="1" smtClean="0"/>
              <a:t>va</a:t>
            </a:r>
            <a:r>
              <a:rPr lang="en-US" sz="2400" dirty="0" smtClean="0"/>
              <a:t> </a:t>
            </a:r>
            <a:r>
              <a:rPr lang="en-US" sz="2400" dirty="0" err="1" smtClean="0"/>
              <a:t>aniqlagichlar</a:t>
            </a:r>
            <a:r>
              <a:rPr lang="en-US" sz="2400" dirty="0" smtClean="0"/>
              <a:t>»; DST 28.201-74 «</a:t>
            </a:r>
            <a:r>
              <a:rPr lang="en-US" sz="2400" dirty="0" err="1" smtClean="0"/>
              <a:t>Texnikani</a:t>
            </a:r>
            <a:r>
              <a:rPr lang="en-US" sz="2400" dirty="0" smtClean="0"/>
              <a:t> </a:t>
            </a:r>
            <a:r>
              <a:rPr lang="en-US" sz="2400" dirty="0" err="1" smtClean="0"/>
              <a:t>ta’mirlash</a:t>
            </a:r>
            <a:r>
              <a:rPr lang="en-US" sz="2400" dirty="0" smtClean="0"/>
              <a:t> </a:t>
            </a:r>
            <a:r>
              <a:rPr lang="en-US" sz="2400" dirty="0" err="1" smtClean="0"/>
              <a:t>va</a:t>
            </a:r>
            <a:r>
              <a:rPr lang="en-US" sz="2400" dirty="0" smtClean="0"/>
              <a:t> </a:t>
            </a:r>
            <a:r>
              <a:rPr lang="en-US" sz="2400" dirty="0" err="1" smtClean="0"/>
              <a:t>texnik</a:t>
            </a:r>
            <a:r>
              <a:rPr lang="en-US" sz="2400" dirty="0" smtClean="0"/>
              <a:t> </a:t>
            </a:r>
            <a:r>
              <a:rPr lang="en-US" sz="2400" dirty="0" err="1" smtClean="0"/>
              <a:t>xizmat</a:t>
            </a:r>
            <a:r>
              <a:rPr lang="en-US" sz="2400" dirty="0" smtClean="0"/>
              <a:t> k</a:t>
            </a:r>
            <a:r>
              <a:rPr lang="ru-RU" sz="2400" dirty="0" smtClean="0"/>
              <a:t>о</a:t>
            </a:r>
            <a:r>
              <a:rPr lang="en-US" sz="2400" dirty="0" smtClean="0"/>
              <a:t>‘</a:t>
            </a:r>
            <a:r>
              <a:rPr lang="en-US" sz="2400" dirty="0" err="1" smtClean="0"/>
              <a:t>rsatish</a:t>
            </a:r>
            <a:r>
              <a:rPr lang="en-US" sz="2400" dirty="0" smtClean="0"/>
              <a:t> </a:t>
            </a:r>
            <a:r>
              <a:rPr lang="en-US" sz="2400" dirty="0" err="1" smtClean="0"/>
              <a:t>tizimi</a:t>
            </a:r>
            <a:r>
              <a:rPr lang="en-US" sz="2400" dirty="0" smtClean="0"/>
              <a:t>. </a:t>
            </a:r>
            <a:r>
              <a:rPr lang="en-US" sz="2400" dirty="0" err="1" smtClean="0"/>
              <a:t>Ta’mirlashga</a:t>
            </a:r>
            <a:r>
              <a:rPr lang="en-US" sz="2400" dirty="0" smtClean="0"/>
              <a:t> </a:t>
            </a:r>
            <a:r>
              <a:rPr lang="en-US" sz="2400" dirty="0" err="1" smtClean="0"/>
              <a:t>topshirish</a:t>
            </a:r>
            <a:r>
              <a:rPr lang="en-US" sz="2400" dirty="0" smtClean="0"/>
              <a:t> </a:t>
            </a:r>
            <a:r>
              <a:rPr lang="en-US" sz="2400" dirty="0" err="1" smtClean="0"/>
              <a:t>va</a:t>
            </a:r>
            <a:r>
              <a:rPr lang="en-US" sz="2400" dirty="0" smtClean="0"/>
              <a:t> </a:t>
            </a:r>
            <a:r>
              <a:rPr lang="en-US" sz="2400" dirty="0" err="1" smtClean="0"/>
              <a:t>ta’mirlashdan</a:t>
            </a:r>
            <a:r>
              <a:rPr lang="en-US" sz="2400" dirty="0" smtClean="0"/>
              <a:t> </a:t>
            </a:r>
            <a:r>
              <a:rPr lang="en-US" sz="2400" dirty="0" err="1" smtClean="0"/>
              <a:t>qabul</a:t>
            </a:r>
            <a:r>
              <a:rPr lang="en-US" sz="2400" dirty="0" smtClean="0"/>
              <a:t> </a:t>
            </a:r>
            <a:r>
              <a:rPr lang="en-US" sz="2400" dirty="0" err="1" smtClean="0"/>
              <a:t>qilish</a:t>
            </a:r>
            <a:r>
              <a:rPr lang="en-US" sz="2400" dirty="0" smtClean="0"/>
              <a:t>. </a:t>
            </a:r>
            <a:r>
              <a:rPr lang="en-US" sz="2400" dirty="0" err="1" smtClean="0"/>
              <a:t>Umumiy</a:t>
            </a:r>
            <a:r>
              <a:rPr lang="en-US" sz="2400" dirty="0" smtClean="0"/>
              <a:t> </a:t>
            </a:r>
            <a:r>
              <a:rPr lang="en-US" sz="2400" dirty="0" err="1" smtClean="0"/>
              <a:t>talablar</a:t>
            </a:r>
            <a:r>
              <a:rPr lang="en-US" sz="2400" dirty="0" smtClean="0"/>
              <a:t>»; DST 21623-76. «</a:t>
            </a:r>
            <a:r>
              <a:rPr lang="en-US" sz="2400" dirty="0" err="1" smtClean="0"/>
              <a:t>Texnikani</a:t>
            </a:r>
            <a:r>
              <a:rPr lang="en-US" sz="2400" dirty="0" smtClean="0"/>
              <a:t> </a:t>
            </a:r>
            <a:r>
              <a:rPr lang="en-US" sz="2400" dirty="0" err="1" smtClean="0"/>
              <a:t>ta’mirlash</a:t>
            </a:r>
            <a:r>
              <a:rPr lang="en-US" sz="2400" dirty="0" smtClean="0"/>
              <a:t> </a:t>
            </a:r>
            <a:r>
              <a:rPr lang="en-US" sz="2400" dirty="0" err="1" smtClean="0"/>
              <a:t>va</a:t>
            </a:r>
            <a:r>
              <a:rPr lang="en-US" sz="2400" dirty="0" smtClean="0"/>
              <a:t> </a:t>
            </a:r>
            <a:r>
              <a:rPr lang="en-US" sz="2400" dirty="0" err="1" smtClean="0"/>
              <a:t>texnik</a:t>
            </a:r>
            <a:r>
              <a:rPr lang="en-US" sz="2400" dirty="0" smtClean="0"/>
              <a:t> </a:t>
            </a:r>
            <a:r>
              <a:rPr lang="en-US" sz="2400" dirty="0" err="1" smtClean="0"/>
              <a:t>xizmat</a:t>
            </a:r>
            <a:r>
              <a:rPr lang="en-US" sz="2400" dirty="0" smtClean="0"/>
              <a:t> k</a:t>
            </a:r>
            <a:r>
              <a:rPr lang="ru-RU" sz="2400" dirty="0" smtClean="0"/>
              <a:t>о</a:t>
            </a:r>
            <a:r>
              <a:rPr lang="en-US" sz="2400" dirty="0" smtClean="0"/>
              <a:t>‘</a:t>
            </a:r>
            <a:r>
              <a:rPr lang="en-US" sz="2400" dirty="0" err="1" smtClean="0"/>
              <a:t>rsatish</a:t>
            </a:r>
            <a:r>
              <a:rPr lang="en-US" sz="2400" dirty="0" smtClean="0"/>
              <a:t> </a:t>
            </a:r>
            <a:r>
              <a:rPr lang="en-US" sz="2400" dirty="0" err="1" smtClean="0"/>
              <a:t>tizimi</a:t>
            </a:r>
            <a:r>
              <a:rPr lang="en-US" sz="2400" dirty="0" smtClean="0"/>
              <a:t>. </a:t>
            </a:r>
            <a:r>
              <a:rPr lang="en-US" sz="2400" dirty="0" err="1" smtClean="0"/>
              <a:t>Ta’mirlash</a:t>
            </a:r>
            <a:r>
              <a:rPr lang="en-US" sz="2400" dirty="0" smtClean="0"/>
              <a:t> </a:t>
            </a:r>
            <a:r>
              <a:rPr lang="en-US" sz="2400" dirty="0" err="1" smtClean="0"/>
              <a:t>mumukinligini</a:t>
            </a:r>
            <a:r>
              <a:rPr lang="en-US" sz="2400" dirty="0" smtClean="0"/>
              <a:t> </a:t>
            </a:r>
            <a:r>
              <a:rPr lang="en-US" sz="2400" dirty="0" err="1" smtClean="0"/>
              <a:t>baxolash</a:t>
            </a:r>
            <a:r>
              <a:rPr lang="en-US" sz="2400" dirty="0" smtClean="0"/>
              <a:t> k</a:t>
            </a:r>
            <a:r>
              <a:rPr lang="ru-RU" sz="2400" dirty="0" smtClean="0"/>
              <a:t>о</a:t>
            </a:r>
            <a:r>
              <a:rPr lang="en-US" sz="2400" dirty="0" smtClean="0"/>
              <a:t>‘</a:t>
            </a:r>
            <a:r>
              <a:rPr lang="en-US" sz="2400" dirty="0" err="1" smtClean="0"/>
              <a:t>rsatkichlari</a:t>
            </a:r>
            <a:r>
              <a:rPr lang="en-US" sz="2400" dirty="0" smtClean="0"/>
              <a:t>. </a:t>
            </a:r>
            <a:r>
              <a:rPr lang="en-US" sz="2400" dirty="0" err="1" smtClean="0"/>
              <a:t>Terminlar</a:t>
            </a:r>
            <a:r>
              <a:rPr lang="en-US" sz="2400" dirty="0" smtClean="0"/>
              <a:t> </a:t>
            </a:r>
            <a:r>
              <a:rPr lang="en-US" sz="2400" dirty="0" err="1" smtClean="0"/>
              <a:t>va</a:t>
            </a:r>
            <a:r>
              <a:rPr lang="en-US" sz="2400" dirty="0" smtClean="0"/>
              <a:t> </a:t>
            </a:r>
            <a:r>
              <a:rPr lang="en-US" sz="2400" dirty="0" err="1" smtClean="0"/>
              <a:t>aniqlagichlar</a:t>
            </a:r>
            <a:r>
              <a:rPr lang="en-US" sz="2400" dirty="0" smtClean="0"/>
              <a:t>»; DST 2.601-68 «KXYAT. </a:t>
            </a:r>
            <a:r>
              <a:rPr lang="en-US" sz="2400" dirty="0" err="1" smtClean="0"/>
              <a:t>Ekspluatatsiya</a:t>
            </a:r>
            <a:r>
              <a:rPr lang="en-US" sz="2400" dirty="0" smtClean="0"/>
              <a:t> </a:t>
            </a:r>
            <a:r>
              <a:rPr lang="en-US" sz="2400" dirty="0" err="1" smtClean="0"/>
              <a:t>xujjatlari</a:t>
            </a:r>
            <a:r>
              <a:rPr lang="en-US" sz="2400" dirty="0" smtClean="0"/>
              <a:t>»; DST 2.602-68 «KXYAT. </a:t>
            </a:r>
            <a:r>
              <a:rPr lang="en-US" sz="2400" dirty="0" err="1" smtClean="0"/>
              <a:t>Ta’mirlash</a:t>
            </a:r>
            <a:r>
              <a:rPr lang="en-US" sz="2400" dirty="0" smtClean="0"/>
              <a:t> </a:t>
            </a:r>
            <a:r>
              <a:rPr lang="en-US" sz="2400" dirty="0" err="1" smtClean="0"/>
              <a:t>xujjatlari</a:t>
            </a:r>
            <a:r>
              <a:rPr lang="en-US" sz="2400" dirty="0" smtClean="0"/>
              <a:t>»; DST 2.604-68  «KYAXT. </a:t>
            </a:r>
            <a:r>
              <a:rPr lang="en-US" sz="2400" dirty="0" err="1" smtClean="0"/>
              <a:t>Ta’mirlash</a:t>
            </a:r>
            <a:r>
              <a:rPr lang="en-US" sz="2400" dirty="0" smtClean="0"/>
              <a:t> </a:t>
            </a:r>
            <a:r>
              <a:rPr lang="en-US" sz="2400" dirty="0" err="1" smtClean="0"/>
              <a:t>chizmalari</a:t>
            </a:r>
            <a:r>
              <a:rPr lang="en-US" sz="2400" dirty="0" smtClean="0"/>
              <a:t>»; DST 2.606-71 «KXYAT. </a:t>
            </a:r>
            <a:r>
              <a:rPr lang="en-US" sz="2400" dirty="0" err="1" smtClean="0"/>
              <a:t>Maishiy</a:t>
            </a:r>
            <a:r>
              <a:rPr lang="en-US" sz="2400" dirty="0" smtClean="0"/>
              <a:t> </a:t>
            </a:r>
            <a:r>
              <a:rPr lang="en-US" sz="2400" dirty="0" err="1" smtClean="0"/>
              <a:t>xizmat</a:t>
            </a:r>
            <a:r>
              <a:rPr lang="en-US" sz="2400" dirty="0" smtClean="0"/>
              <a:t> </a:t>
            </a:r>
            <a:r>
              <a:rPr lang="en-US" sz="2400" dirty="0" err="1" smtClean="0"/>
              <a:t>texnikasi</a:t>
            </a:r>
            <a:r>
              <a:rPr lang="en-US" sz="2400" dirty="0" smtClean="0"/>
              <a:t> </a:t>
            </a:r>
            <a:r>
              <a:rPr lang="en-US" sz="2400" dirty="0" err="1" smtClean="0"/>
              <a:t>buyumlarini</a:t>
            </a:r>
            <a:r>
              <a:rPr lang="en-US" sz="2400" dirty="0" smtClean="0"/>
              <a:t> </a:t>
            </a:r>
            <a:r>
              <a:rPr lang="en-US" sz="2400" dirty="0" err="1" smtClean="0"/>
              <a:t>ekspluatatsiya</a:t>
            </a:r>
            <a:r>
              <a:rPr lang="en-US" sz="2400" dirty="0" smtClean="0"/>
              <a:t> </a:t>
            </a:r>
            <a:r>
              <a:rPr lang="en-US" sz="2400" dirty="0" err="1" smtClean="0"/>
              <a:t>xujjatlari</a:t>
            </a:r>
            <a:r>
              <a:rPr lang="en-US" sz="2400" dirty="0" smtClean="0"/>
              <a:t>. </a:t>
            </a:r>
            <a:r>
              <a:rPr lang="en-US" sz="2400" dirty="0" err="1" smtClean="0"/>
              <a:t>Umumiy</a:t>
            </a:r>
            <a:r>
              <a:rPr lang="en-US" sz="2400" dirty="0" smtClean="0"/>
              <a:t> </a:t>
            </a:r>
            <a:r>
              <a:rPr lang="en-US" sz="2400" dirty="0" err="1" smtClean="0"/>
              <a:t>texnik</a:t>
            </a:r>
            <a:r>
              <a:rPr lang="en-US" sz="2400" dirty="0" smtClean="0"/>
              <a:t> </a:t>
            </a:r>
            <a:r>
              <a:rPr lang="en-US" sz="2400" dirty="0" err="1" smtClean="0"/>
              <a:t>talablar</a:t>
            </a:r>
            <a:r>
              <a:rPr lang="en-US" sz="2400" dirty="0" smtClean="0"/>
              <a:t>»;  DST 2.6010-710 «KYAXT. </a:t>
            </a:r>
            <a:r>
              <a:rPr lang="en-US" sz="2400" dirty="0" err="1" smtClean="0"/>
              <a:t>Ekspluatatsiya</a:t>
            </a:r>
            <a:r>
              <a:rPr lang="en-US" sz="2400" dirty="0" smtClean="0"/>
              <a:t> </a:t>
            </a:r>
            <a:r>
              <a:rPr lang="en-US" sz="2400" dirty="0" err="1" smtClean="0"/>
              <a:t>va</a:t>
            </a:r>
            <a:r>
              <a:rPr lang="en-US" sz="2400" dirty="0" smtClean="0"/>
              <a:t> </a:t>
            </a:r>
            <a:r>
              <a:rPr lang="en-US" sz="2400" dirty="0" err="1" smtClean="0"/>
              <a:t>ta’mirlash</a:t>
            </a:r>
            <a:r>
              <a:rPr lang="en-US" sz="2400" dirty="0" smtClean="0"/>
              <a:t> </a:t>
            </a:r>
            <a:r>
              <a:rPr lang="en-US" sz="2400" dirty="0" err="1" smtClean="0"/>
              <a:t>xujjatlarini</a:t>
            </a:r>
            <a:r>
              <a:rPr lang="en-US" sz="2400" dirty="0" smtClean="0"/>
              <a:t> </a:t>
            </a:r>
            <a:r>
              <a:rPr lang="en-US" sz="2400" dirty="0" err="1" smtClean="0"/>
              <a:t>ishlab</a:t>
            </a:r>
            <a:r>
              <a:rPr lang="en-US" sz="2400" dirty="0" smtClean="0"/>
              <a:t> </a:t>
            </a:r>
            <a:r>
              <a:rPr lang="en-US" sz="2400" dirty="0" err="1" smtClean="0"/>
              <a:t>chiqish</a:t>
            </a:r>
            <a:r>
              <a:rPr lang="en-US" sz="2400" dirty="0" smtClean="0"/>
              <a:t>, </a:t>
            </a:r>
            <a:r>
              <a:rPr lang="en-US" sz="2400" dirty="0" err="1" smtClean="0"/>
              <a:t>klishish</a:t>
            </a:r>
            <a:r>
              <a:rPr lang="en-US" sz="2400" dirty="0" smtClean="0"/>
              <a:t> </a:t>
            </a:r>
            <a:r>
              <a:rPr lang="en-US" sz="2400" dirty="0" err="1" smtClean="0"/>
              <a:t>va</a:t>
            </a:r>
            <a:r>
              <a:rPr lang="en-US" sz="2400" dirty="0" smtClean="0"/>
              <a:t> </a:t>
            </a:r>
            <a:r>
              <a:rPr lang="en-US" sz="2400" dirty="0" err="1" smtClean="0"/>
              <a:t>tasdiqlash</a:t>
            </a:r>
            <a:r>
              <a:rPr lang="en-US" sz="2400" dirty="0" smtClean="0"/>
              <a:t> </a:t>
            </a:r>
            <a:r>
              <a:rPr lang="en-US" sz="2400" dirty="0" err="1" smtClean="0"/>
              <a:t>tartibi</a:t>
            </a:r>
            <a:r>
              <a:rPr lang="en-US" sz="2400" dirty="0" smtClean="0"/>
              <a:t>». </a:t>
            </a:r>
            <a:r>
              <a:rPr lang="en-US" sz="2400" dirty="0" err="1" smtClean="0"/>
              <a:t>Keltirilgan</a:t>
            </a:r>
            <a:r>
              <a:rPr lang="en-US" sz="2400" dirty="0" smtClean="0"/>
              <a:t> </a:t>
            </a:r>
            <a:r>
              <a:rPr lang="en-US" sz="2400" dirty="0" err="1" smtClean="0"/>
              <a:t>standartlar</a:t>
            </a:r>
            <a:r>
              <a:rPr lang="en-US" sz="2400" dirty="0" smtClean="0"/>
              <a:t> </a:t>
            </a:r>
            <a:r>
              <a:rPr lang="en-US" sz="2400" dirty="0" err="1" smtClean="0"/>
              <a:t>ta’mirlash</a:t>
            </a:r>
            <a:r>
              <a:rPr lang="en-US" sz="2400" dirty="0" smtClean="0"/>
              <a:t> </a:t>
            </a:r>
            <a:r>
              <a:rPr lang="en-US" sz="2400" dirty="0" err="1" smtClean="0"/>
              <a:t>jabxasida</a:t>
            </a:r>
            <a:r>
              <a:rPr lang="en-US" sz="2400" dirty="0" smtClean="0"/>
              <a:t> </a:t>
            </a:r>
            <a:r>
              <a:rPr lang="en-US" sz="2400" dirty="0" err="1" smtClean="0"/>
              <a:t>quyidagi</a:t>
            </a:r>
            <a:r>
              <a:rPr lang="en-US" sz="2400" dirty="0" smtClean="0"/>
              <a:t> </a:t>
            </a:r>
            <a:r>
              <a:rPr lang="en-US" sz="2400" dirty="0" err="1" smtClean="0"/>
              <a:t>asosiy</a:t>
            </a:r>
            <a:r>
              <a:rPr lang="en-US" sz="2400" dirty="0" smtClean="0"/>
              <a:t> </a:t>
            </a:r>
            <a:r>
              <a:rPr lang="en-US" sz="2400" dirty="0" err="1" smtClean="0"/>
              <a:t>termin</a:t>
            </a:r>
            <a:r>
              <a:rPr lang="en-US" sz="2400" dirty="0" smtClean="0"/>
              <a:t> </a:t>
            </a:r>
            <a:r>
              <a:rPr lang="en-US" sz="2400" dirty="0" err="1" smtClean="0"/>
              <a:t>va</a:t>
            </a:r>
            <a:r>
              <a:rPr lang="en-US" sz="2400" dirty="0" smtClean="0"/>
              <a:t> </a:t>
            </a:r>
            <a:r>
              <a:rPr lang="en-US" sz="2400" dirty="0" err="1" smtClean="0"/>
              <a:t>aniqlagichlarni</a:t>
            </a:r>
            <a:r>
              <a:rPr lang="en-US" sz="2400" dirty="0" smtClean="0"/>
              <a:t> </a:t>
            </a:r>
            <a:r>
              <a:rPr lang="en-US" sz="2400" dirty="0" err="1" smtClean="0"/>
              <a:t>belgilaydi</a:t>
            </a:r>
            <a:r>
              <a:rPr lang="en-US" sz="2400" dirty="0" smtClean="0"/>
              <a:t>:</a:t>
            </a:r>
            <a:r>
              <a:rPr lang="ru-RU" sz="2400" dirty="0" smtClean="0"/>
              <a:t/>
            </a:r>
            <a:br>
              <a:rPr lang="ru-RU" sz="2400" dirty="0" smtClean="0"/>
            </a:br>
            <a:endParaRPr lang="ru-RU" sz="2400" dirty="0"/>
          </a:p>
        </p:txBody>
      </p:sp>
    </p:spTree>
    <p:extLst>
      <p:ext uri="{BB962C8B-B14F-4D97-AF65-F5344CB8AC3E}">
        <p14:creationId xmlns:p14="http://schemas.microsoft.com/office/powerpoint/2010/main" xmlns="" val="41986250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9017" y="234366"/>
            <a:ext cx="10020586" cy="6233890"/>
          </a:xfrm>
        </p:spPr>
        <p:txBody>
          <a:bodyPr>
            <a:noAutofit/>
          </a:bodyPr>
          <a:lstStyle/>
          <a:p>
            <a:r>
              <a:rPr lang="en-US" sz="2400" dirty="0" err="1"/>
              <a:t>Ta’mirlash</a:t>
            </a:r>
            <a:r>
              <a:rPr lang="en-US" sz="2400" dirty="0"/>
              <a:t> – </a:t>
            </a:r>
            <a:r>
              <a:rPr lang="en-US" sz="2400" dirty="0" err="1"/>
              <a:t>buyumlarni</a:t>
            </a:r>
            <a:r>
              <a:rPr lang="en-US" sz="2400" dirty="0"/>
              <a:t> </a:t>
            </a:r>
            <a:r>
              <a:rPr lang="en-US" sz="2400" dirty="0" err="1"/>
              <a:t>yoki</a:t>
            </a:r>
            <a:r>
              <a:rPr lang="en-US" sz="2400" dirty="0"/>
              <a:t> </a:t>
            </a:r>
            <a:r>
              <a:rPr lang="en-US" sz="2400" dirty="0" err="1"/>
              <a:t>ularni</a:t>
            </a:r>
            <a:r>
              <a:rPr lang="en-US" sz="2400" dirty="0"/>
              <a:t> </a:t>
            </a:r>
            <a:r>
              <a:rPr lang="en-US" sz="2400" dirty="0" err="1"/>
              <a:t>qismlari</a:t>
            </a:r>
            <a:r>
              <a:rPr lang="en-US" sz="2400" dirty="0"/>
              <a:t> t</a:t>
            </a:r>
            <a:r>
              <a:rPr lang="ru-RU" sz="2400" dirty="0"/>
              <a:t>о</a:t>
            </a:r>
            <a:r>
              <a:rPr lang="en-US" sz="2400" dirty="0"/>
              <a:t>‘</a:t>
            </a:r>
            <a:r>
              <a:rPr lang="en-US" sz="2400" dirty="0" err="1"/>
              <a:t>g‘riligini</a:t>
            </a:r>
            <a:r>
              <a:rPr lang="en-US" sz="2400" dirty="0"/>
              <a:t>, </a:t>
            </a:r>
            <a:r>
              <a:rPr lang="en-US" sz="2400" dirty="0" err="1"/>
              <a:t>ishlash</a:t>
            </a:r>
            <a:r>
              <a:rPr lang="en-US" sz="2400" dirty="0"/>
              <a:t> </a:t>
            </a:r>
            <a:r>
              <a:rPr lang="en-US" sz="2400" dirty="0" err="1"/>
              <a:t>qobiliyatini</a:t>
            </a:r>
            <a:r>
              <a:rPr lang="en-US" sz="2400" dirty="0"/>
              <a:t> </a:t>
            </a:r>
            <a:r>
              <a:rPr lang="en-US" sz="2400" dirty="0" err="1"/>
              <a:t>tiklovchi</a:t>
            </a:r>
            <a:r>
              <a:rPr lang="en-US" sz="2400" dirty="0"/>
              <a:t> - </a:t>
            </a:r>
            <a:r>
              <a:rPr lang="en-US" sz="2400" dirty="0" err="1"/>
              <a:t>ta’minlovchi</a:t>
            </a:r>
            <a:r>
              <a:rPr lang="en-US" sz="2400" dirty="0"/>
              <a:t> </a:t>
            </a:r>
            <a:r>
              <a:rPr lang="en-US" sz="2400" dirty="0" err="1"/>
              <a:t>kompleks</a:t>
            </a:r>
            <a:r>
              <a:rPr lang="en-US" sz="2400" dirty="0"/>
              <a:t> </a:t>
            </a:r>
            <a:r>
              <a:rPr lang="en-US" sz="2400" dirty="0" err="1"/>
              <a:t>jarayonlardir</a:t>
            </a:r>
            <a:r>
              <a:rPr lang="en-US" sz="2400" dirty="0"/>
              <a:t>.</a:t>
            </a:r>
            <a:r>
              <a:rPr lang="ru-RU" sz="2400" dirty="0"/>
              <a:t/>
            </a:r>
            <a:br>
              <a:rPr lang="ru-RU" sz="2400" dirty="0"/>
            </a:br>
            <a:r>
              <a:rPr lang="en-US" sz="2400" dirty="0" err="1"/>
              <a:t>Ta’mirlash</a:t>
            </a:r>
            <a:r>
              <a:rPr lang="en-US" sz="2400" dirty="0"/>
              <a:t> </a:t>
            </a:r>
            <a:r>
              <a:rPr lang="en-US" sz="2400" dirty="0" err="1"/>
              <a:t>sikli</a:t>
            </a:r>
            <a:r>
              <a:rPr lang="en-US" sz="2400" dirty="0"/>
              <a:t> - </a:t>
            </a:r>
            <a:r>
              <a:rPr lang="en-US" sz="2400" dirty="0" err="1"/>
              <a:t>qisqa</a:t>
            </a:r>
            <a:r>
              <a:rPr lang="en-US" sz="2400" dirty="0"/>
              <a:t> </a:t>
            </a:r>
            <a:r>
              <a:rPr lang="en-US" sz="2400" dirty="0" err="1"/>
              <a:t>vaqt</a:t>
            </a:r>
            <a:r>
              <a:rPr lang="en-US" sz="2400" dirty="0"/>
              <a:t> </a:t>
            </a:r>
            <a:r>
              <a:rPr lang="en-US" sz="2400" dirty="0" err="1"/>
              <a:t>oralig‘ida</a:t>
            </a:r>
            <a:r>
              <a:rPr lang="en-US" sz="2400" dirty="0"/>
              <a:t> </a:t>
            </a:r>
            <a:r>
              <a:rPr lang="en-US" sz="2400" dirty="0" err="1"/>
              <a:t>qaytariluvchan</a:t>
            </a:r>
            <a:r>
              <a:rPr lang="en-US" sz="2400" dirty="0"/>
              <a:t> </a:t>
            </a:r>
            <a:r>
              <a:rPr lang="en-US" sz="2400" dirty="0" err="1"/>
              <a:t>yoki</a:t>
            </a:r>
            <a:r>
              <a:rPr lang="en-US" sz="2400" dirty="0"/>
              <a:t> </a:t>
            </a:r>
            <a:r>
              <a:rPr lang="en-US" sz="2400" dirty="0" err="1"/>
              <a:t>mashina-jixozni</a:t>
            </a:r>
            <a:r>
              <a:rPr lang="en-US" sz="2400" dirty="0"/>
              <a:t> (</a:t>
            </a:r>
            <a:r>
              <a:rPr lang="en-US" sz="2400" dirty="0" err="1"/>
              <a:t>buyumni</a:t>
            </a:r>
            <a:r>
              <a:rPr lang="en-US" sz="2400" dirty="0"/>
              <a:t>) </a:t>
            </a:r>
            <a:r>
              <a:rPr lang="en-US" sz="2400" dirty="0" err="1"/>
              <a:t>ishlab</a:t>
            </a:r>
            <a:r>
              <a:rPr lang="en-US" sz="2400" dirty="0"/>
              <a:t> b</a:t>
            </a:r>
            <a:r>
              <a:rPr lang="ru-RU" sz="2400" dirty="0"/>
              <a:t>о</a:t>
            </a:r>
            <a:r>
              <a:rPr lang="en-US" sz="2400" dirty="0"/>
              <a:t>‘</a:t>
            </a:r>
            <a:r>
              <a:rPr lang="en-US" sz="2400" dirty="0" err="1"/>
              <a:t>lish</a:t>
            </a:r>
            <a:r>
              <a:rPr lang="en-US" sz="2400" dirty="0"/>
              <a:t> </a:t>
            </a:r>
            <a:r>
              <a:rPr lang="en-US" sz="2400" dirty="0" err="1"/>
              <a:t>vaqti</a:t>
            </a:r>
            <a:r>
              <a:rPr lang="en-US" sz="2400" dirty="0"/>
              <a:t>, </a:t>
            </a:r>
            <a:r>
              <a:rPr lang="en-US" sz="2400" dirty="0" err="1"/>
              <a:t>bunda</a:t>
            </a:r>
            <a:r>
              <a:rPr lang="en-US" sz="2400" dirty="0"/>
              <a:t> </a:t>
            </a:r>
            <a:r>
              <a:rPr lang="en-US" sz="2400" dirty="0" err="1"/>
              <a:t>normativ</a:t>
            </a:r>
            <a:r>
              <a:rPr lang="en-US" sz="2400" dirty="0"/>
              <a:t> </a:t>
            </a:r>
            <a:r>
              <a:rPr lang="en-US" sz="2400" dirty="0" err="1"/>
              <a:t>texnik</a:t>
            </a:r>
            <a:r>
              <a:rPr lang="en-US" sz="2400" dirty="0"/>
              <a:t> </a:t>
            </a:r>
            <a:r>
              <a:rPr lang="en-US" sz="2400" dirty="0" err="1"/>
              <a:t>xujjatlar</a:t>
            </a:r>
            <a:r>
              <a:rPr lang="en-US" sz="2400" dirty="0"/>
              <a:t> </a:t>
            </a:r>
            <a:r>
              <a:rPr lang="en-US" sz="2400" dirty="0" err="1"/>
              <a:t>talabi</a:t>
            </a:r>
            <a:r>
              <a:rPr lang="en-US" sz="2400" dirty="0"/>
              <a:t> b</a:t>
            </a:r>
            <a:r>
              <a:rPr lang="ru-RU" sz="2400" dirty="0"/>
              <a:t>о</a:t>
            </a:r>
            <a:r>
              <a:rPr lang="en-US" sz="2400" dirty="0"/>
              <a:t>‘</a:t>
            </a:r>
            <a:r>
              <a:rPr lang="en-US" sz="2400" dirty="0" err="1"/>
              <a:t>yicha</a:t>
            </a:r>
            <a:r>
              <a:rPr lang="en-US" sz="2400" dirty="0"/>
              <a:t> </a:t>
            </a:r>
            <a:r>
              <a:rPr lang="en-US" sz="2400" dirty="0" err="1"/>
              <a:t>barcha</a:t>
            </a:r>
            <a:r>
              <a:rPr lang="en-US" sz="2400" dirty="0"/>
              <a:t> </a:t>
            </a:r>
            <a:r>
              <a:rPr lang="en-US" sz="2400" dirty="0" err="1"/>
              <a:t>turli</a:t>
            </a:r>
            <a:r>
              <a:rPr lang="en-US" sz="2400" dirty="0"/>
              <a:t> </a:t>
            </a:r>
            <a:r>
              <a:rPr lang="en-US" sz="2400" dirty="0" err="1"/>
              <a:t>ta’mirlashlarni</a:t>
            </a:r>
            <a:r>
              <a:rPr lang="en-US" sz="2400" dirty="0"/>
              <a:t> </a:t>
            </a:r>
            <a:r>
              <a:rPr lang="en-US" sz="2400" dirty="0" err="1"/>
              <a:t>ma’lum</a:t>
            </a:r>
            <a:r>
              <a:rPr lang="en-US" sz="2400" dirty="0"/>
              <a:t> </a:t>
            </a:r>
            <a:r>
              <a:rPr lang="en-US" sz="2400" dirty="0" err="1"/>
              <a:t>ketma-ketlikda</a:t>
            </a:r>
            <a:r>
              <a:rPr lang="en-US" sz="2400" dirty="0"/>
              <a:t>  </a:t>
            </a:r>
            <a:r>
              <a:rPr lang="en-US" sz="2400" dirty="0" err="1"/>
              <a:t>bajariladi</a:t>
            </a:r>
            <a:r>
              <a:rPr lang="en-US" sz="2400" dirty="0"/>
              <a:t>.</a:t>
            </a:r>
            <a:r>
              <a:rPr lang="ru-RU" sz="2400" dirty="0"/>
              <a:t/>
            </a:r>
            <a:br>
              <a:rPr lang="ru-RU" sz="2400" dirty="0"/>
            </a:br>
            <a:r>
              <a:rPr lang="en-US" sz="2400" dirty="0" err="1"/>
              <a:t>Kapital</a:t>
            </a:r>
            <a:r>
              <a:rPr lang="en-US" sz="2400" dirty="0"/>
              <a:t> </a:t>
            </a:r>
            <a:r>
              <a:rPr lang="en-US" sz="2400" dirty="0" err="1"/>
              <a:t>ta’mirlash</a:t>
            </a:r>
            <a:r>
              <a:rPr lang="en-US" sz="2400" dirty="0"/>
              <a:t> – </a:t>
            </a:r>
            <a:r>
              <a:rPr lang="en-US" sz="2400" dirty="0" err="1"/>
              <a:t>mashina</a:t>
            </a:r>
            <a:r>
              <a:rPr lang="en-US" sz="2400" dirty="0"/>
              <a:t> </a:t>
            </a:r>
            <a:r>
              <a:rPr lang="en-US" sz="2400" dirty="0" err="1"/>
              <a:t>jixozni</a:t>
            </a:r>
            <a:r>
              <a:rPr lang="en-US" sz="2400" dirty="0"/>
              <a:t> </a:t>
            </a:r>
            <a:r>
              <a:rPr lang="en-US" sz="2400" dirty="0" err="1"/>
              <a:t>dastlabki</a:t>
            </a:r>
            <a:r>
              <a:rPr lang="en-US" sz="2400" dirty="0"/>
              <a:t> </a:t>
            </a:r>
            <a:r>
              <a:rPr lang="en-US" sz="2400" dirty="0" err="1"/>
              <a:t>xolatini</a:t>
            </a:r>
            <a:r>
              <a:rPr lang="en-US" sz="2400" dirty="0"/>
              <a:t> t</a:t>
            </a:r>
            <a:r>
              <a:rPr lang="ru-RU" sz="2400" dirty="0"/>
              <a:t>о</a:t>
            </a:r>
            <a:r>
              <a:rPr lang="en-US" sz="2400" dirty="0"/>
              <a:t>‘</a:t>
            </a:r>
            <a:r>
              <a:rPr lang="en-US" sz="2400" dirty="0" err="1"/>
              <a:t>liq</a:t>
            </a:r>
            <a:r>
              <a:rPr lang="en-US" sz="2400" dirty="0"/>
              <a:t> </a:t>
            </a:r>
            <a:r>
              <a:rPr lang="en-US" sz="2400" dirty="0" err="1"/>
              <a:t>tiklash</a:t>
            </a:r>
            <a:r>
              <a:rPr lang="en-US" sz="2400" dirty="0"/>
              <a:t>, </a:t>
            </a:r>
            <a:r>
              <a:rPr lang="en-US" sz="2400" dirty="0" err="1"/>
              <a:t>bunda</a:t>
            </a:r>
            <a:r>
              <a:rPr lang="en-US" sz="2400" dirty="0"/>
              <a:t> </a:t>
            </a:r>
            <a:r>
              <a:rPr lang="en-US" sz="2400" dirty="0" err="1"/>
              <a:t>mashina-jixozni</a:t>
            </a:r>
            <a:r>
              <a:rPr lang="en-US" sz="2400" dirty="0"/>
              <a:t> </a:t>
            </a:r>
            <a:r>
              <a:rPr lang="en-US" sz="2400" dirty="0" err="1"/>
              <a:t>resursi</a:t>
            </a:r>
            <a:r>
              <a:rPr lang="en-US" sz="2400" dirty="0"/>
              <a:t> </a:t>
            </a:r>
            <a:r>
              <a:rPr lang="en-US" sz="2400" dirty="0" err="1"/>
              <a:t>tiklanadi</a:t>
            </a:r>
            <a:r>
              <a:rPr lang="en-US" sz="2400" dirty="0"/>
              <a:t>, </a:t>
            </a:r>
            <a:r>
              <a:rPr lang="en-US" sz="2400" dirty="0" err="1"/>
              <a:t>uni</a:t>
            </a:r>
            <a:r>
              <a:rPr lang="en-US" sz="2400" dirty="0"/>
              <a:t> </a:t>
            </a:r>
            <a:r>
              <a:rPr lang="en-US" sz="2400" dirty="0" err="1"/>
              <a:t>ishdan</a:t>
            </a:r>
            <a:r>
              <a:rPr lang="en-US" sz="2400" dirty="0"/>
              <a:t> </a:t>
            </a:r>
            <a:r>
              <a:rPr lang="en-US" sz="2400" dirty="0" err="1"/>
              <a:t>chiqqan</a:t>
            </a:r>
            <a:r>
              <a:rPr lang="en-US" sz="2400" dirty="0"/>
              <a:t> </a:t>
            </a:r>
            <a:r>
              <a:rPr lang="en-US" sz="2400" dirty="0" err="1"/>
              <a:t>detallari</a:t>
            </a:r>
            <a:r>
              <a:rPr lang="en-US" sz="2400" dirty="0"/>
              <a:t> t</a:t>
            </a:r>
            <a:r>
              <a:rPr lang="ru-RU" sz="2400" dirty="0"/>
              <a:t>о</a:t>
            </a:r>
            <a:r>
              <a:rPr lang="en-US" sz="2400" dirty="0"/>
              <a:t>‘</a:t>
            </a:r>
            <a:r>
              <a:rPr lang="en-US" sz="2400" dirty="0" err="1"/>
              <a:t>liq</a:t>
            </a:r>
            <a:r>
              <a:rPr lang="en-US" sz="2400" dirty="0"/>
              <a:t> </a:t>
            </a:r>
            <a:r>
              <a:rPr lang="en-US" sz="2400" dirty="0" err="1"/>
              <a:t>tiklanadi</a:t>
            </a:r>
            <a:r>
              <a:rPr lang="en-US" sz="2400" dirty="0"/>
              <a:t> </a:t>
            </a:r>
            <a:r>
              <a:rPr lang="en-US" sz="2400" dirty="0" err="1"/>
              <a:t>yoki</a:t>
            </a:r>
            <a:r>
              <a:rPr lang="en-US" sz="2400" dirty="0"/>
              <a:t> </a:t>
            </a:r>
            <a:r>
              <a:rPr lang="en-US" sz="2400" dirty="0" err="1"/>
              <a:t>bazaviy</a:t>
            </a:r>
            <a:r>
              <a:rPr lang="en-US" sz="2400" dirty="0"/>
              <a:t> </a:t>
            </a:r>
            <a:r>
              <a:rPr lang="en-US" sz="2400" dirty="0" err="1"/>
              <a:t>detallar</a:t>
            </a:r>
            <a:r>
              <a:rPr lang="en-US" sz="2400" dirty="0"/>
              <a:t> </a:t>
            </a:r>
            <a:r>
              <a:rPr lang="en-US" sz="2400" dirty="0" err="1"/>
              <a:t>bilan</a:t>
            </a:r>
            <a:r>
              <a:rPr lang="en-US" sz="2400" dirty="0"/>
              <a:t> </a:t>
            </a:r>
            <a:r>
              <a:rPr lang="en-US" sz="2400" dirty="0" err="1"/>
              <a:t>almashtiriladi</a:t>
            </a:r>
            <a:r>
              <a:rPr lang="en-US" sz="2400" dirty="0"/>
              <a:t>.</a:t>
            </a:r>
            <a:r>
              <a:rPr lang="ru-RU" sz="2400" dirty="0"/>
              <a:t/>
            </a:r>
            <a:br>
              <a:rPr lang="ru-RU" sz="2400" dirty="0"/>
            </a:br>
            <a:r>
              <a:rPr lang="en-US" sz="2400" dirty="0"/>
              <a:t> </a:t>
            </a:r>
            <a:r>
              <a:rPr lang="ru-RU" sz="2400" dirty="0"/>
              <a:t>О</a:t>
            </a:r>
            <a:r>
              <a:rPr lang="en-US" sz="2400" dirty="0"/>
              <a:t>‘</a:t>
            </a:r>
            <a:r>
              <a:rPr lang="en-US" sz="2400" dirty="0" err="1"/>
              <a:t>rta</a:t>
            </a:r>
            <a:r>
              <a:rPr lang="en-US" sz="2400" dirty="0"/>
              <a:t> </a:t>
            </a:r>
            <a:r>
              <a:rPr lang="en-US" sz="2400" dirty="0" err="1"/>
              <a:t>ta’mirlash</a:t>
            </a:r>
            <a:r>
              <a:rPr lang="en-US" sz="2400" dirty="0"/>
              <a:t> – </a:t>
            </a:r>
            <a:r>
              <a:rPr lang="en-US" sz="2400" dirty="0" err="1"/>
              <a:t>mashina-jixozni</a:t>
            </a:r>
            <a:r>
              <a:rPr lang="en-US" sz="2400" dirty="0"/>
              <a:t> (</a:t>
            </a:r>
            <a:r>
              <a:rPr lang="en-US" sz="2400" dirty="0" err="1"/>
              <a:t>yoki</a:t>
            </a:r>
            <a:r>
              <a:rPr lang="en-US" sz="2400" dirty="0"/>
              <a:t> </a:t>
            </a:r>
            <a:r>
              <a:rPr lang="en-US" sz="2400" dirty="0" err="1"/>
              <a:t>buyumni</a:t>
            </a:r>
            <a:r>
              <a:rPr lang="en-US" sz="2400" dirty="0"/>
              <a:t>) </a:t>
            </a:r>
            <a:r>
              <a:rPr lang="en-US" sz="2400" dirty="0" err="1"/>
              <a:t>qisman</a:t>
            </a:r>
            <a:r>
              <a:rPr lang="en-US" sz="2400" dirty="0"/>
              <a:t> </a:t>
            </a:r>
            <a:r>
              <a:rPr lang="en-US" sz="2400" dirty="0" err="1"/>
              <a:t>tiklash</a:t>
            </a:r>
            <a:r>
              <a:rPr lang="en-US" sz="2400" dirty="0"/>
              <a:t>, </a:t>
            </a:r>
            <a:r>
              <a:rPr lang="en-US" sz="2400" dirty="0" err="1"/>
              <a:t>bunda</a:t>
            </a:r>
            <a:r>
              <a:rPr lang="en-US" sz="2400" dirty="0"/>
              <a:t> </a:t>
            </a:r>
            <a:r>
              <a:rPr lang="en-US" sz="2400" dirty="0" err="1"/>
              <a:t>normativ</a:t>
            </a:r>
            <a:r>
              <a:rPr lang="en-US" sz="2400" dirty="0"/>
              <a:t> </a:t>
            </a:r>
            <a:r>
              <a:rPr lang="en-US" sz="2400" dirty="0" err="1"/>
              <a:t>texnik</a:t>
            </a:r>
            <a:r>
              <a:rPr lang="en-US" sz="2400" dirty="0"/>
              <a:t> </a:t>
            </a:r>
            <a:r>
              <a:rPr lang="en-US" sz="2400" dirty="0" err="1"/>
              <a:t>xujjatlar</a:t>
            </a:r>
            <a:r>
              <a:rPr lang="en-US" sz="2400" dirty="0"/>
              <a:t> </a:t>
            </a:r>
            <a:r>
              <a:rPr lang="en-US" sz="2400" dirty="0" err="1"/>
              <a:t>talabi</a:t>
            </a:r>
            <a:r>
              <a:rPr lang="en-US" sz="2400" dirty="0"/>
              <a:t> b</a:t>
            </a:r>
            <a:r>
              <a:rPr lang="ru-RU" sz="2400" dirty="0"/>
              <a:t>о</a:t>
            </a:r>
            <a:r>
              <a:rPr lang="en-US" sz="2400" dirty="0"/>
              <a:t>‘</a:t>
            </a:r>
            <a:r>
              <a:rPr lang="en-US" sz="2400" dirty="0" err="1"/>
              <a:t>yicha</a:t>
            </a:r>
            <a:r>
              <a:rPr lang="en-US" sz="2400" dirty="0"/>
              <a:t> </a:t>
            </a:r>
            <a:r>
              <a:rPr lang="en-US" sz="2400" dirty="0" err="1"/>
              <a:t>uni</a:t>
            </a:r>
            <a:r>
              <a:rPr lang="en-US" sz="2400" dirty="0"/>
              <a:t> </a:t>
            </a:r>
            <a:r>
              <a:rPr lang="en-US" sz="2400" dirty="0" err="1"/>
              <a:t>detallari</a:t>
            </a:r>
            <a:r>
              <a:rPr lang="en-US" sz="2400" dirty="0"/>
              <a:t> </a:t>
            </a:r>
            <a:r>
              <a:rPr lang="en-US" sz="2400" dirty="0" err="1"/>
              <a:t>tiklanadi</a:t>
            </a:r>
            <a:r>
              <a:rPr lang="en-US" sz="2400" dirty="0"/>
              <a:t>.</a:t>
            </a:r>
            <a:r>
              <a:rPr lang="ru-RU" sz="2400" dirty="0"/>
              <a:t/>
            </a:r>
            <a:br>
              <a:rPr lang="ru-RU" sz="2400" dirty="0"/>
            </a:br>
            <a:r>
              <a:rPr lang="en-US" sz="2400" dirty="0" err="1"/>
              <a:t>Joriy</a:t>
            </a:r>
            <a:r>
              <a:rPr lang="en-US" sz="2400" dirty="0"/>
              <a:t> </a:t>
            </a:r>
            <a:r>
              <a:rPr lang="en-US" sz="2400" dirty="0" err="1"/>
              <a:t>ta’mirlash</a:t>
            </a:r>
            <a:r>
              <a:rPr lang="en-US" sz="2400" dirty="0"/>
              <a:t> – </a:t>
            </a:r>
            <a:r>
              <a:rPr lang="en-US" sz="2400" dirty="0" err="1"/>
              <a:t>mashina-jixozni</a:t>
            </a:r>
            <a:r>
              <a:rPr lang="en-US" sz="2400" dirty="0"/>
              <a:t> </a:t>
            </a:r>
            <a:r>
              <a:rPr lang="en-US" sz="2400" dirty="0" err="1"/>
              <a:t>ishlash</a:t>
            </a:r>
            <a:r>
              <a:rPr lang="en-US" sz="2400" dirty="0"/>
              <a:t> </a:t>
            </a:r>
            <a:r>
              <a:rPr lang="en-US" sz="2400" dirty="0" err="1"/>
              <a:t>qobiliyatini</a:t>
            </a:r>
            <a:r>
              <a:rPr lang="en-US" sz="2400" dirty="0"/>
              <a:t> </a:t>
            </a:r>
            <a:r>
              <a:rPr lang="en-US" sz="2400" dirty="0" err="1"/>
              <a:t>ba’zi</a:t>
            </a:r>
            <a:r>
              <a:rPr lang="en-US" sz="2400" dirty="0"/>
              <a:t> </a:t>
            </a:r>
            <a:r>
              <a:rPr lang="en-US" sz="2400" dirty="0" err="1"/>
              <a:t>detallarini</a:t>
            </a:r>
            <a:r>
              <a:rPr lang="en-US" sz="2400" dirty="0"/>
              <a:t> </a:t>
            </a:r>
            <a:r>
              <a:rPr lang="en-US" sz="2400" dirty="0" err="1"/>
              <a:t>almashtirib</a:t>
            </a:r>
            <a:r>
              <a:rPr lang="en-US" sz="2400" dirty="0"/>
              <a:t> </a:t>
            </a:r>
            <a:r>
              <a:rPr lang="en-US" sz="2400" dirty="0" err="1"/>
              <a:t>smena</a:t>
            </a:r>
            <a:r>
              <a:rPr lang="en-US" sz="2400" dirty="0"/>
              <a:t> </a:t>
            </a:r>
            <a:r>
              <a:rPr lang="en-US" sz="2400" dirty="0" err="1"/>
              <a:t>davomida</a:t>
            </a:r>
            <a:r>
              <a:rPr lang="en-US" sz="2400" dirty="0"/>
              <a:t> </a:t>
            </a:r>
            <a:r>
              <a:rPr lang="en-US" sz="2400" dirty="0" err="1"/>
              <a:t>tiklashni</a:t>
            </a:r>
            <a:r>
              <a:rPr lang="en-US" sz="2400" dirty="0"/>
              <a:t> </a:t>
            </a:r>
            <a:r>
              <a:rPr lang="en-US" sz="2400" dirty="0" err="1"/>
              <a:t>ta’minlash</a:t>
            </a:r>
            <a:r>
              <a:rPr lang="en-US" sz="2400" dirty="0"/>
              <a:t>.</a:t>
            </a:r>
            <a:r>
              <a:rPr lang="ru-RU" sz="2400" dirty="0"/>
              <a:t/>
            </a:r>
            <a:br>
              <a:rPr lang="ru-RU" sz="2400" dirty="0"/>
            </a:br>
            <a:r>
              <a:rPr lang="en-US" sz="2400" dirty="0"/>
              <a:t>K</a:t>
            </a:r>
            <a:r>
              <a:rPr lang="ru-RU" sz="2400" dirty="0"/>
              <a:t>о</a:t>
            </a:r>
            <a:r>
              <a:rPr lang="en-US" sz="2400" dirty="0"/>
              <a:t>‘rib </a:t>
            </a:r>
            <a:r>
              <a:rPr lang="en-US" sz="2400" dirty="0" err="1"/>
              <a:t>chiqilganldardan</a:t>
            </a:r>
            <a:r>
              <a:rPr lang="en-US" sz="2400" dirty="0"/>
              <a:t> </a:t>
            </a:r>
            <a:r>
              <a:rPr lang="en-US" sz="2400" dirty="0" err="1"/>
              <a:t>tashqari</a:t>
            </a:r>
            <a:r>
              <a:rPr lang="en-US" sz="2400" dirty="0"/>
              <a:t>  </a:t>
            </a:r>
            <a:r>
              <a:rPr lang="en-US" sz="2400" dirty="0" err="1"/>
              <a:t>dasturli</a:t>
            </a:r>
            <a:r>
              <a:rPr lang="en-US" sz="2400" dirty="0"/>
              <a:t>, </a:t>
            </a:r>
            <a:r>
              <a:rPr lang="en-US" sz="2400" dirty="0" err="1"/>
              <a:t>dasturdan</a:t>
            </a:r>
            <a:r>
              <a:rPr lang="en-US" sz="2400" dirty="0"/>
              <a:t> </a:t>
            </a:r>
            <a:r>
              <a:rPr lang="en-US" sz="2400" dirty="0" err="1"/>
              <a:t>tashqari</a:t>
            </a:r>
            <a:r>
              <a:rPr lang="en-US" sz="2400" dirty="0"/>
              <a:t>, </a:t>
            </a:r>
            <a:r>
              <a:rPr lang="en-US" sz="2400" dirty="0" err="1"/>
              <a:t>reglamentli</a:t>
            </a:r>
            <a:r>
              <a:rPr lang="en-US" sz="2400" dirty="0"/>
              <a:t>, </a:t>
            </a:r>
            <a:r>
              <a:rPr lang="en-US" sz="2400" dirty="0" err="1"/>
              <a:t>agregat</a:t>
            </a:r>
            <a:r>
              <a:rPr lang="en-US" sz="2400" dirty="0"/>
              <a:t>, </a:t>
            </a:r>
            <a:r>
              <a:rPr lang="en-US" sz="2400" dirty="0" err="1"/>
              <a:t>potokda</a:t>
            </a:r>
            <a:r>
              <a:rPr lang="en-US" sz="2400" dirty="0"/>
              <a:t> </a:t>
            </a:r>
            <a:r>
              <a:rPr lang="en-US" sz="2400" dirty="0" err="1"/>
              <a:t>bajariluvchi</a:t>
            </a:r>
            <a:r>
              <a:rPr lang="en-US" sz="2400" dirty="0"/>
              <a:t>, </a:t>
            </a:r>
            <a:r>
              <a:rPr lang="en-US" sz="2400" dirty="0" err="1"/>
              <a:t>maxsus</a:t>
            </a:r>
            <a:r>
              <a:rPr lang="en-US" sz="2400" dirty="0"/>
              <a:t> </a:t>
            </a:r>
            <a:r>
              <a:rPr lang="en-US" sz="2400" dirty="0" err="1"/>
              <a:t>korxona</a:t>
            </a:r>
            <a:r>
              <a:rPr lang="en-US" sz="2400" dirty="0"/>
              <a:t> </a:t>
            </a:r>
            <a:r>
              <a:rPr lang="en-US" sz="2400" dirty="0" err="1"/>
              <a:t>tomonidan</a:t>
            </a:r>
            <a:r>
              <a:rPr lang="en-US" sz="2400" dirty="0"/>
              <a:t> </a:t>
            </a:r>
            <a:r>
              <a:rPr lang="en-US" sz="2400" dirty="0" err="1"/>
              <a:t>bajariluvchi</a:t>
            </a:r>
            <a:r>
              <a:rPr lang="en-US" sz="2400" dirty="0"/>
              <a:t>, firma </a:t>
            </a:r>
            <a:r>
              <a:rPr lang="en-US" sz="2400" dirty="0" err="1"/>
              <a:t>bajaruvchi</a:t>
            </a:r>
            <a:r>
              <a:rPr lang="en-US" sz="2400" dirty="0"/>
              <a:t> </a:t>
            </a:r>
            <a:r>
              <a:rPr lang="en-US" sz="2400" dirty="0" err="1"/>
              <a:t>ta’mirlashlar</a:t>
            </a:r>
            <a:r>
              <a:rPr lang="en-US" sz="2400" dirty="0"/>
              <a:t> </a:t>
            </a:r>
            <a:r>
              <a:rPr lang="en-US" sz="2400" dirty="0" err="1"/>
              <a:t>bajariladi</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23252648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8978" y="654090"/>
            <a:ext cx="9923488" cy="5461898"/>
          </a:xfrm>
        </p:spPr>
        <p:txBody>
          <a:bodyPr>
            <a:noAutofit/>
          </a:bodyPr>
          <a:lstStyle/>
          <a:p>
            <a:r>
              <a:rPr lang="en-US" sz="2800" dirty="0" err="1"/>
              <a:t>Ta’mirlash</a:t>
            </a:r>
            <a:r>
              <a:rPr lang="en-US" sz="2800" dirty="0"/>
              <a:t> </a:t>
            </a:r>
            <a:r>
              <a:rPr lang="en-US" sz="2800" dirty="0" err="1"/>
              <a:t>xujjatlari</a:t>
            </a:r>
            <a:r>
              <a:rPr lang="en-US" sz="2800" dirty="0"/>
              <a:t> – </a:t>
            </a:r>
            <a:r>
              <a:rPr lang="en-US" sz="2800" dirty="0" err="1"/>
              <a:t>ta’mirlash</a:t>
            </a:r>
            <a:r>
              <a:rPr lang="en-US" sz="2800" dirty="0"/>
              <a:t> </a:t>
            </a:r>
            <a:r>
              <a:rPr lang="en-US" sz="2800" dirty="0" err="1"/>
              <a:t>ishlarini</a:t>
            </a:r>
            <a:r>
              <a:rPr lang="en-US" sz="2800" dirty="0"/>
              <a:t> </a:t>
            </a:r>
            <a:r>
              <a:rPr lang="en-US" sz="2800" dirty="0" err="1"/>
              <a:t>bajarish</a:t>
            </a:r>
            <a:r>
              <a:rPr lang="en-US" sz="2800" dirty="0"/>
              <a:t> </a:t>
            </a:r>
            <a:r>
              <a:rPr lang="en-US" sz="2800" dirty="0" err="1"/>
              <a:t>uchun</a:t>
            </a:r>
            <a:r>
              <a:rPr lang="en-US" sz="2800" dirty="0"/>
              <a:t> </a:t>
            </a:r>
            <a:r>
              <a:rPr lang="en-US" sz="2800" dirty="0" err="1"/>
              <a:t>yoki</a:t>
            </a:r>
            <a:r>
              <a:rPr lang="en-US" sz="2800" dirty="0"/>
              <a:t> </a:t>
            </a:r>
            <a:r>
              <a:rPr lang="en-US" sz="2800" dirty="0" err="1"/>
              <a:t>ta’mirlashdan</a:t>
            </a:r>
            <a:r>
              <a:rPr lang="en-US" sz="2800" dirty="0"/>
              <a:t> </a:t>
            </a:r>
            <a:r>
              <a:rPr lang="en-US" sz="2800" dirty="0" err="1"/>
              <a:t>keyin</a:t>
            </a:r>
            <a:r>
              <a:rPr lang="en-US" sz="2800" dirty="0"/>
              <a:t> </a:t>
            </a:r>
            <a:r>
              <a:rPr lang="en-US" sz="2800" dirty="0" err="1"/>
              <a:t>uni</a:t>
            </a:r>
            <a:r>
              <a:rPr lang="en-US" sz="2800" dirty="0"/>
              <a:t> </a:t>
            </a:r>
            <a:r>
              <a:rPr lang="en-US" sz="2800" dirty="0" err="1"/>
              <a:t>sifatini</a:t>
            </a:r>
            <a:r>
              <a:rPr lang="en-US" sz="2800" dirty="0"/>
              <a:t> </a:t>
            </a:r>
            <a:r>
              <a:rPr lang="en-US" sz="2800" dirty="0" err="1"/>
              <a:t>nazorat</a:t>
            </a:r>
            <a:r>
              <a:rPr lang="en-US" sz="2800" dirty="0"/>
              <a:t> </a:t>
            </a:r>
            <a:r>
              <a:rPr lang="en-US" sz="2800" dirty="0" err="1"/>
              <a:t>qilish</a:t>
            </a:r>
            <a:r>
              <a:rPr lang="en-US" sz="2800" dirty="0"/>
              <a:t> </a:t>
            </a:r>
            <a:r>
              <a:rPr lang="en-US" sz="2800" dirty="0" err="1"/>
              <a:t>uchun</a:t>
            </a:r>
            <a:r>
              <a:rPr lang="en-US" sz="2800" dirty="0"/>
              <a:t> </a:t>
            </a:r>
            <a:r>
              <a:rPr lang="en-US" sz="2800" dirty="0" err="1"/>
              <a:t>lozim</a:t>
            </a:r>
            <a:r>
              <a:rPr lang="en-US" sz="2800" dirty="0"/>
              <a:t> b</a:t>
            </a:r>
            <a:r>
              <a:rPr lang="ru-RU" sz="2800" dirty="0"/>
              <a:t>о</a:t>
            </a:r>
            <a:r>
              <a:rPr lang="en-US" sz="2800" dirty="0"/>
              <a:t>‘</a:t>
            </a:r>
            <a:r>
              <a:rPr lang="en-US" sz="2800" dirty="0" err="1"/>
              <a:t>lgan</a:t>
            </a:r>
            <a:r>
              <a:rPr lang="en-US" sz="2800" dirty="0"/>
              <a:t> </a:t>
            </a:r>
            <a:r>
              <a:rPr lang="en-US" sz="2800" dirty="0" err="1"/>
              <a:t>ishchi</a:t>
            </a:r>
            <a:r>
              <a:rPr lang="en-US" sz="2800" dirty="0"/>
              <a:t> </a:t>
            </a:r>
            <a:r>
              <a:rPr lang="en-US" sz="2800" dirty="0" err="1"/>
              <a:t>kontruktorlik</a:t>
            </a:r>
            <a:r>
              <a:rPr lang="en-US" sz="2800" dirty="0"/>
              <a:t> </a:t>
            </a:r>
            <a:r>
              <a:rPr lang="en-US" sz="2800" dirty="0" err="1"/>
              <a:t>xujjatlar</a:t>
            </a:r>
            <a:r>
              <a:rPr lang="en-US" sz="2800" dirty="0"/>
              <a:t>. </a:t>
            </a:r>
            <a:r>
              <a:rPr lang="en-US" sz="2800" dirty="0" err="1"/>
              <a:t>Ta’mirlash</a:t>
            </a:r>
            <a:r>
              <a:rPr lang="en-US" sz="2800" dirty="0"/>
              <a:t> </a:t>
            </a:r>
            <a:r>
              <a:rPr lang="en-US" sz="2800" dirty="0" err="1"/>
              <a:t>xujjatlari</a:t>
            </a:r>
            <a:r>
              <a:rPr lang="en-US" sz="2800" dirty="0"/>
              <a:t> </a:t>
            </a:r>
            <a:r>
              <a:rPr lang="en-US" sz="2800" dirty="0" err="1"/>
              <a:t>quyidagilarga</a:t>
            </a:r>
            <a:r>
              <a:rPr lang="en-US" sz="2800" dirty="0"/>
              <a:t> b</a:t>
            </a:r>
            <a:r>
              <a:rPr lang="ru-RU" sz="2800" dirty="0"/>
              <a:t>о</a:t>
            </a:r>
            <a:r>
              <a:rPr lang="en-US" sz="2800" dirty="0"/>
              <a:t>‘</a:t>
            </a:r>
            <a:r>
              <a:rPr lang="en-US" sz="2800" dirty="0" err="1"/>
              <a:t>linadi</a:t>
            </a:r>
            <a:r>
              <a:rPr lang="en-US" sz="2800" dirty="0"/>
              <a:t>:  </a:t>
            </a:r>
            <a:r>
              <a:rPr lang="en-US" sz="2800" dirty="0" err="1"/>
              <a:t>tajribaviy</a:t>
            </a:r>
            <a:r>
              <a:rPr lang="en-US" sz="2800" dirty="0"/>
              <a:t> </a:t>
            </a:r>
            <a:r>
              <a:rPr lang="en-US" sz="2800" dirty="0" err="1"/>
              <a:t>ta’mirlash</a:t>
            </a:r>
            <a:r>
              <a:rPr lang="en-US" sz="2800" dirty="0"/>
              <a:t>; </a:t>
            </a:r>
            <a:r>
              <a:rPr lang="en-US" sz="2800" dirty="0" err="1"/>
              <a:t>joylashtiruvchi</a:t>
            </a:r>
            <a:r>
              <a:rPr lang="en-US" sz="2800" dirty="0"/>
              <a:t> </a:t>
            </a:r>
            <a:r>
              <a:rPr lang="en-US" sz="2800" dirty="0" err="1"/>
              <a:t>seriyali</a:t>
            </a:r>
            <a:r>
              <a:rPr lang="en-US" sz="2800" dirty="0"/>
              <a:t> </a:t>
            </a:r>
            <a:r>
              <a:rPr lang="en-US" sz="2800" dirty="0" err="1"/>
              <a:t>ta’mirlash</a:t>
            </a:r>
            <a:r>
              <a:rPr lang="en-US" sz="2800" dirty="0"/>
              <a:t>; </a:t>
            </a:r>
            <a:r>
              <a:rPr lang="en-US" sz="2800" dirty="0" err="1"/>
              <a:t>seriyali</a:t>
            </a:r>
            <a:r>
              <a:rPr lang="en-US" sz="2800" dirty="0"/>
              <a:t> </a:t>
            </a:r>
            <a:r>
              <a:rPr lang="en-US" sz="2800" dirty="0" err="1"/>
              <a:t>va</a:t>
            </a:r>
            <a:r>
              <a:rPr lang="en-US" sz="2800" dirty="0"/>
              <a:t> </a:t>
            </a:r>
            <a:r>
              <a:rPr lang="en-US" sz="2800" dirty="0" err="1"/>
              <a:t>ommoviy</a:t>
            </a:r>
            <a:r>
              <a:rPr lang="en-US" sz="2800" dirty="0"/>
              <a:t> </a:t>
            </a:r>
            <a:r>
              <a:rPr lang="en-US" sz="2800" dirty="0" err="1"/>
              <a:t>ta’mirlash</a:t>
            </a:r>
            <a:r>
              <a:rPr lang="en-US" sz="2800" dirty="0"/>
              <a:t>.</a:t>
            </a:r>
            <a:r>
              <a:rPr lang="ru-RU" sz="2800" dirty="0"/>
              <a:t/>
            </a:r>
            <a:br>
              <a:rPr lang="ru-RU" sz="2800" dirty="0"/>
            </a:br>
            <a:r>
              <a:rPr lang="en-US" sz="2800" dirty="0" err="1"/>
              <a:t>Ta’mirlash</a:t>
            </a:r>
            <a:r>
              <a:rPr lang="en-US" sz="2800" dirty="0"/>
              <a:t> </a:t>
            </a:r>
            <a:r>
              <a:rPr lang="ru-RU" sz="2800" dirty="0"/>
              <a:t>о</a:t>
            </a:r>
            <a:r>
              <a:rPr lang="en-US" sz="2800" dirty="0"/>
              <a:t>‘</a:t>
            </a:r>
            <a:r>
              <a:rPr lang="en-US" sz="2800" dirty="0" err="1"/>
              <a:t>lchamlari</a:t>
            </a:r>
            <a:r>
              <a:rPr lang="en-US" sz="2800" dirty="0"/>
              <a:t> -  </a:t>
            </a:r>
            <a:r>
              <a:rPr lang="en-US" sz="2800" dirty="0" err="1"/>
              <a:t>ta’mirlanadigan</a:t>
            </a:r>
            <a:r>
              <a:rPr lang="en-US" sz="2800" dirty="0"/>
              <a:t> </a:t>
            </a:r>
            <a:r>
              <a:rPr lang="en-US" sz="2800" dirty="0" err="1"/>
              <a:t>detallar</a:t>
            </a:r>
            <a:r>
              <a:rPr lang="en-US" sz="2800" dirty="0"/>
              <a:t> </a:t>
            </a:r>
            <a:r>
              <a:rPr lang="en-US" sz="2800" dirty="0" err="1"/>
              <a:t>uchun</a:t>
            </a:r>
            <a:r>
              <a:rPr lang="en-US" sz="2800" dirty="0"/>
              <a:t> </a:t>
            </a:r>
            <a:r>
              <a:rPr lang="en-US" sz="2800" dirty="0" err="1"/>
              <a:t>talab</a:t>
            </a:r>
            <a:r>
              <a:rPr lang="en-US" sz="2800" dirty="0"/>
              <a:t> </a:t>
            </a:r>
            <a:r>
              <a:rPr lang="en-US" sz="2800" dirty="0" err="1"/>
              <a:t>qilingan</a:t>
            </a:r>
            <a:r>
              <a:rPr lang="en-US" sz="2800" dirty="0"/>
              <a:t> </a:t>
            </a:r>
            <a:r>
              <a:rPr lang="ru-RU" sz="2800" dirty="0"/>
              <a:t>о</a:t>
            </a:r>
            <a:r>
              <a:rPr lang="en-US" sz="2800" dirty="0"/>
              <a:t>‘</a:t>
            </a:r>
            <a:r>
              <a:rPr lang="en-US" sz="2800" dirty="0" err="1"/>
              <a:t>lchamlar</a:t>
            </a:r>
            <a:r>
              <a:rPr lang="en-US" sz="2800" dirty="0"/>
              <a:t> </a:t>
            </a:r>
            <a:r>
              <a:rPr lang="en-US" sz="2800" dirty="0" err="1"/>
              <a:t>yoki</a:t>
            </a:r>
            <a:r>
              <a:rPr lang="en-US" sz="2800" dirty="0"/>
              <a:t> </a:t>
            </a:r>
            <a:r>
              <a:rPr lang="en-US" sz="2800" dirty="0" err="1"/>
              <a:t>ishdan</a:t>
            </a:r>
            <a:r>
              <a:rPr lang="en-US" sz="2800" dirty="0"/>
              <a:t> </a:t>
            </a:r>
            <a:r>
              <a:rPr lang="en-US" sz="2800" dirty="0" err="1"/>
              <a:t>chiqqan</a:t>
            </a:r>
            <a:r>
              <a:rPr lang="en-US" sz="2800" dirty="0"/>
              <a:t> </a:t>
            </a:r>
            <a:r>
              <a:rPr lang="en-US" sz="2800" dirty="0" err="1"/>
              <a:t>detal</a:t>
            </a:r>
            <a:r>
              <a:rPr lang="en-US" sz="2800" dirty="0"/>
              <a:t> </a:t>
            </a:r>
            <a:r>
              <a:rPr lang="ru-RU" sz="2800" dirty="0"/>
              <a:t>о</a:t>
            </a:r>
            <a:r>
              <a:rPr lang="en-US" sz="2800" dirty="0"/>
              <a:t>‘</a:t>
            </a:r>
            <a:r>
              <a:rPr lang="en-US" sz="2800" dirty="0" err="1"/>
              <a:t>rniga</a:t>
            </a:r>
            <a:r>
              <a:rPr lang="en-US" sz="2800" dirty="0"/>
              <a:t> </a:t>
            </a:r>
            <a:r>
              <a:rPr lang="en-US" sz="2800" dirty="0" err="1"/>
              <a:t>ishchi</a:t>
            </a:r>
            <a:r>
              <a:rPr lang="en-US" sz="2800" dirty="0"/>
              <a:t> </a:t>
            </a:r>
            <a:r>
              <a:rPr lang="en-US" sz="2800" dirty="0" err="1"/>
              <a:t>chizmasi</a:t>
            </a:r>
            <a:r>
              <a:rPr lang="en-US" sz="2800" dirty="0"/>
              <a:t> b</a:t>
            </a:r>
            <a:r>
              <a:rPr lang="ru-RU" sz="2800" dirty="0"/>
              <a:t>о</a:t>
            </a:r>
            <a:r>
              <a:rPr lang="en-US" sz="2800" dirty="0"/>
              <a:t>‘</a:t>
            </a:r>
            <a:r>
              <a:rPr lang="en-US" sz="2800" dirty="0" err="1"/>
              <a:t>yicha</a:t>
            </a:r>
            <a:r>
              <a:rPr lang="en-US" sz="2800" dirty="0"/>
              <a:t> </a:t>
            </a:r>
            <a:r>
              <a:rPr lang="en-US" sz="2800" dirty="0" err="1"/>
              <a:t>yangisini</a:t>
            </a:r>
            <a:r>
              <a:rPr lang="en-US" sz="2800" dirty="0"/>
              <a:t> </a:t>
            </a:r>
            <a:r>
              <a:rPr lang="en-US" sz="2800" dirty="0" err="1"/>
              <a:t>tayyorlash</a:t>
            </a:r>
            <a:r>
              <a:rPr lang="en-US" sz="2800" dirty="0"/>
              <a:t> </a:t>
            </a:r>
            <a:r>
              <a:rPr lang="en-US" sz="2800" dirty="0" err="1"/>
              <a:t>uchun</a:t>
            </a:r>
            <a:r>
              <a:rPr lang="en-US" sz="2800" dirty="0"/>
              <a:t> </a:t>
            </a:r>
            <a:r>
              <a:rPr lang="en-US" sz="2800" dirty="0" err="1"/>
              <a:t>belgilangan</a:t>
            </a:r>
            <a:r>
              <a:rPr lang="en-US" sz="2800" dirty="0"/>
              <a:t> </a:t>
            </a:r>
            <a:r>
              <a:rPr lang="ru-RU" sz="2800" dirty="0"/>
              <a:t>о</a:t>
            </a:r>
            <a:r>
              <a:rPr lang="en-US" sz="2800" dirty="0"/>
              <a:t>‘</a:t>
            </a:r>
            <a:r>
              <a:rPr lang="en-US" sz="2800" dirty="0" err="1"/>
              <a:t>lchamlar</a:t>
            </a:r>
            <a:r>
              <a:rPr lang="en-US" sz="2800" dirty="0"/>
              <a:t>. </a:t>
            </a:r>
            <a:r>
              <a:rPr lang="en-US" sz="2800" dirty="0" err="1"/>
              <a:t>Ta’mirlash</a:t>
            </a:r>
            <a:r>
              <a:rPr lang="en-US" sz="2800" dirty="0"/>
              <a:t> </a:t>
            </a:r>
            <a:r>
              <a:rPr lang="ru-RU" sz="2800" dirty="0"/>
              <a:t>о</a:t>
            </a:r>
            <a:r>
              <a:rPr lang="en-US" sz="2800" dirty="0"/>
              <a:t>‘</a:t>
            </a:r>
            <a:r>
              <a:rPr lang="en-US" sz="2800" dirty="0" err="1"/>
              <a:t>lchamlari</a:t>
            </a:r>
            <a:r>
              <a:rPr lang="en-US" sz="2800" dirty="0"/>
              <a:t> </a:t>
            </a:r>
            <a:r>
              <a:rPr lang="en-US" sz="2800" dirty="0" err="1"/>
              <a:t>kategoriyali</a:t>
            </a:r>
            <a:r>
              <a:rPr lang="en-US" sz="2800" dirty="0"/>
              <a:t> (</a:t>
            </a:r>
            <a:r>
              <a:rPr lang="en-US" sz="2800" dirty="0" err="1"/>
              <a:t>ma’lum</a:t>
            </a:r>
            <a:r>
              <a:rPr lang="en-US" sz="2800" dirty="0"/>
              <a:t> </a:t>
            </a:r>
            <a:r>
              <a:rPr lang="en-US" sz="2800" dirty="0" err="1"/>
              <a:t>ta’mirlash</a:t>
            </a:r>
            <a:r>
              <a:rPr lang="en-US" sz="2800" dirty="0"/>
              <a:t> </a:t>
            </a:r>
            <a:r>
              <a:rPr lang="en-US" sz="2800" dirty="0" err="1"/>
              <a:t>kategoriyasi</a:t>
            </a:r>
            <a:r>
              <a:rPr lang="en-US" sz="2800" dirty="0"/>
              <a:t> </a:t>
            </a:r>
            <a:r>
              <a:rPr lang="en-US" sz="2800" dirty="0" err="1"/>
              <a:t>uchun</a:t>
            </a:r>
            <a:r>
              <a:rPr lang="en-US" sz="2800" dirty="0"/>
              <a:t>) </a:t>
            </a:r>
            <a:r>
              <a:rPr lang="en-US" sz="2800" dirty="0" err="1"/>
              <a:t>va</a:t>
            </a:r>
            <a:r>
              <a:rPr lang="en-US" sz="2800" dirty="0"/>
              <a:t> </a:t>
            </a:r>
            <a:r>
              <a:rPr lang="en-US" sz="2800" dirty="0" err="1"/>
              <a:t>moslashtiriluvchilarga</a:t>
            </a:r>
            <a:r>
              <a:rPr lang="en-US" sz="2800" dirty="0"/>
              <a:t> b</a:t>
            </a:r>
            <a:r>
              <a:rPr lang="ru-RU" sz="2800" dirty="0"/>
              <a:t>о</a:t>
            </a:r>
            <a:r>
              <a:rPr lang="en-US" sz="2800" dirty="0"/>
              <a:t>‘</a:t>
            </a:r>
            <a:r>
              <a:rPr lang="en-US" sz="2800" dirty="0" err="1"/>
              <a:t>linadi</a:t>
            </a:r>
            <a:r>
              <a:rPr lang="en-US" sz="2800" dirty="0"/>
              <a:t>.</a:t>
            </a:r>
            <a:r>
              <a:rPr lang="ru-RU" sz="2800" dirty="0"/>
              <a:t/>
            </a:r>
            <a:br>
              <a:rPr lang="ru-RU" sz="2800" dirty="0"/>
            </a:br>
            <a:endParaRPr lang="ru-RU" sz="2800" dirty="0"/>
          </a:p>
        </p:txBody>
      </p:sp>
    </p:spTree>
    <p:extLst>
      <p:ext uri="{BB962C8B-B14F-4D97-AF65-F5344CB8AC3E}">
        <p14:creationId xmlns:p14="http://schemas.microsoft.com/office/powerpoint/2010/main" xmlns="" val="25135476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9095" y="279335"/>
            <a:ext cx="9915655" cy="5836651"/>
          </a:xfrm>
        </p:spPr>
        <p:txBody>
          <a:bodyPr>
            <a:noAutofit/>
          </a:bodyPr>
          <a:lstStyle/>
          <a:p>
            <a:r>
              <a:rPr lang="en-US" sz="2400" dirty="0"/>
              <a:t>2. </a:t>
            </a:r>
            <a:r>
              <a:rPr lang="en-US" sz="2400" dirty="0" err="1"/>
              <a:t>Ta’mirlash</a:t>
            </a:r>
            <a:r>
              <a:rPr lang="en-US" sz="2400" dirty="0"/>
              <a:t> </a:t>
            </a:r>
            <a:r>
              <a:rPr lang="en-US" sz="2400" dirty="0" err="1"/>
              <a:t>xujjatlari</a:t>
            </a:r>
            <a:r>
              <a:rPr lang="ru-RU" sz="2400" b="1" dirty="0"/>
              <a:t/>
            </a:r>
            <a:br>
              <a:rPr lang="ru-RU" sz="2400" b="1" dirty="0"/>
            </a:br>
            <a:r>
              <a:rPr lang="en-US" sz="2400" b="1" dirty="0"/>
              <a:t>	</a:t>
            </a:r>
            <a:r>
              <a:rPr lang="en-US" sz="2400" dirty="0"/>
              <a:t>DST 2.602-68 </a:t>
            </a:r>
            <a:r>
              <a:rPr lang="en-US" sz="2400" dirty="0" err="1"/>
              <a:t>ga</a:t>
            </a:r>
            <a:r>
              <a:rPr lang="en-US" sz="2400" dirty="0"/>
              <a:t> </a:t>
            </a:r>
            <a:r>
              <a:rPr lang="en-US" sz="2400" dirty="0" err="1"/>
              <a:t>saosan</a:t>
            </a:r>
            <a:r>
              <a:rPr lang="en-US" sz="2400" dirty="0"/>
              <a:t>  </a:t>
            </a:r>
            <a:r>
              <a:rPr lang="en-US" sz="2400" dirty="0" err="1"/>
              <a:t>ta’mirlash</a:t>
            </a:r>
            <a:r>
              <a:rPr lang="en-US" sz="2400" dirty="0"/>
              <a:t> </a:t>
            </a:r>
            <a:r>
              <a:rPr lang="en-US" sz="2400" dirty="0" err="1"/>
              <a:t>va</a:t>
            </a:r>
            <a:r>
              <a:rPr lang="en-US" sz="2400" dirty="0"/>
              <a:t> </a:t>
            </a:r>
            <a:r>
              <a:rPr lang="en-US" sz="2400" dirty="0" err="1"/>
              <a:t>xizmat</a:t>
            </a:r>
            <a:r>
              <a:rPr lang="en-US" sz="2400" dirty="0"/>
              <a:t> k</a:t>
            </a:r>
            <a:r>
              <a:rPr lang="ru-RU" sz="2400" dirty="0"/>
              <a:t>о</a:t>
            </a:r>
            <a:r>
              <a:rPr lang="en-US" sz="2400" dirty="0"/>
              <a:t>‘</a:t>
            </a:r>
            <a:r>
              <a:rPr lang="en-US" sz="2400" dirty="0" err="1"/>
              <a:t>rsatish</a:t>
            </a:r>
            <a:r>
              <a:rPr lang="en-US" sz="2400" dirty="0"/>
              <a:t> </a:t>
            </a:r>
            <a:r>
              <a:rPr lang="en-US" sz="2400" dirty="0" err="1"/>
              <a:t>xujjatlariga</a:t>
            </a:r>
            <a:r>
              <a:rPr lang="en-US" sz="2400" dirty="0"/>
              <a:t> </a:t>
            </a:r>
            <a:r>
              <a:rPr lang="en-US" sz="2400" dirty="0" err="1"/>
              <a:t>quyidagilar</a:t>
            </a:r>
            <a:r>
              <a:rPr lang="en-US" sz="2400" dirty="0"/>
              <a:t> </a:t>
            </a:r>
            <a:r>
              <a:rPr lang="en-US" sz="2400" dirty="0" err="1"/>
              <a:t>kiradi</a:t>
            </a:r>
            <a:r>
              <a:rPr lang="en-US" sz="2400" dirty="0"/>
              <a:t>:  </a:t>
            </a:r>
            <a:r>
              <a:rPr lang="en-US" sz="2400" dirty="0" err="1"/>
              <a:t>ta’mirlash</a:t>
            </a:r>
            <a:r>
              <a:rPr lang="en-US" sz="2400" dirty="0"/>
              <a:t> </a:t>
            </a:r>
            <a:r>
              <a:rPr lang="en-US" sz="2400" dirty="0" err="1"/>
              <a:t>uchun</a:t>
            </a:r>
            <a:r>
              <a:rPr lang="en-US" sz="2400" dirty="0"/>
              <a:t> </a:t>
            </a:r>
            <a:r>
              <a:rPr lang="en-US" sz="2400" dirty="0" err="1"/>
              <a:t>umumiy</a:t>
            </a:r>
            <a:r>
              <a:rPr lang="en-US" sz="2400" dirty="0"/>
              <a:t> q</a:t>
            </a:r>
            <a:r>
              <a:rPr lang="ru-RU" sz="2400" dirty="0"/>
              <a:t>о</a:t>
            </a:r>
            <a:r>
              <a:rPr lang="en-US" sz="2400" dirty="0"/>
              <a:t>‘</a:t>
            </a:r>
            <a:r>
              <a:rPr lang="en-US" sz="2400" dirty="0" err="1"/>
              <a:t>llanma</a:t>
            </a:r>
            <a:r>
              <a:rPr lang="en-US" sz="2400" dirty="0"/>
              <a:t> (</a:t>
            </a:r>
            <a:r>
              <a:rPr lang="ru-RU" sz="2400" dirty="0"/>
              <a:t>о</a:t>
            </a:r>
            <a:r>
              <a:rPr lang="en-US" sz="2400" dirty="0"/>
              <a:t>‘</a:t>
            </a:r>
            <a:r>
              <a:rPr lang="en-US" sz="2400" dirty="0" err="1"/>
              <a:t>rta</a:t>
            </a:r>
            <a:r>
              <a:rPr lang="en-US" sz="2400" dirty="0"/>
              <a:t> </a:t>
            </a:r>
            <a:r>
              <a:rPr lang="en-US" sz="2400" dirty="0" err="1"/>
              <a:t>va</a:t>
            </a:r>
            <a:r>
              <a:rPr lang="en-US" sz="2400" dirty="0"/>
              <a:t> </a:t>
            </a:r>
            <a:r>
              <a:rPr lang="en-US" sz="2400" dirty="0" err="1"/>
              <a:t>kapital</a:t>
            </a:r>
            <a:r>
              <a:rPr lang="en-US" sz="2400" dirty="0"/>
              <a:t>); </a:t>
            </a:r>
            <a:r>
              <a:rPr lang="ru-RU" sz="2400" dirty="0"/>
              <a:t>о</a:t>
            </a:r>
            <a:r>
              <a:rPr lang="en-US" sz="2400" dirty="0"/>
              <a:t>‘</a:t>
            </a:r>
            <a:r>
              <a:rPr lang="en-US" sz="2400" dirty="0" err="1"/>
              <a:t>rta</a:t>
            </a:r>
            <a:r>
              <a:rPr lang="en-US" sz="2400" dirty="0"/>
              <a:t> </a:t>
            </a:r>
            <a:r>
              <a:rPr lang="en-US" sz="2400" dirty="0" err="1"/>
              <a:t>va</a:t>
            </a:r>
            <a:r>
              <a:rPr lang="en-US" sz="2400" dirty="0"/>
              <a:t> </a:t>
            </a:r>
            <a:r>
              <a:rPr lang="en-US" sz="2400" dirty="0" err="1"/>
              <a:t>kapital</a:t>
            </a:r>
            <a:r>
              <a:rPr lang="en-US" sz="2400" dirty="0"/>
              <a:t> </a:t>
            </a:r>
            <a:r>
              <a:rPr lang="en-US" sz="2400" dirty="0" err="1"/>
              <a:t>ta’mirlash</a:t>
            </a:r>
            <a:r>
              <a:rPr lang="en-US" sz="2400" dirty="0"/>
              <a:t> </a:t>
            </a:r>
            <a:r>
              <a:rPr lang="en-US" sz="2400" dirty="0" err="1"/>
              <a:t>uchun</a:t>
            </a:r>
            <a:r>
              <a:rPr lang="en-US" sz="2400" dirty="0"/>
              <a:t> q</a:t>
            </a:r>
            <a:r>
              <a:rPr lang="ru-RU" sz="2400" dirty="0"/>
              <a:t>о</a:t>
            </a:r>
            <a:r>
              <a:rPr lang="en-US" sz="2400" dirty="0"/>
              <a:t>‘</a:t>
            </a:r>
            <a:r>
              <a:rPr lang="en-US" sz="2400" dirty="0" err="1"/>
              <a:t>llanma</a:t>
            </a:r>
            <a:r>
              <a:rPr lang="en-US" sz="2400" dirty="0"/>
              <a:t>; </a:t>
            </a:r>
            <a:r>
              <a:rPr lang="en-US" sz="2400" dirty="0" err="1"/>
              <a:t>kapital</a:t>
            </a:r>
            <a:r>
              <a:rPr lang="en-US" sz="2400" dirty="0"/>
              <a:t> </a:t>
            </a:r>
            <a:r>
              <a:rPr lang="en-US" sz="2400" dirty="0" err="1"/>
              <a:t>va</a:t>
            </a:r>
            <a:r>
              <a:rPr lang="en-US" sz="2400" dirty="0"/>
              <a:t> </a:t>
            </a:r>
            <a:r>
              <a:rPr lang="ru-RU" sz="2400" dirty="0"/>
              <a:t>о</a:t>
            </a:r>
            <a:r>
              <a:rPr lang="en-US" sz="2400" dirty="0"/>
              <a:t>‘</a:t>
            </a:r>
            <a:r>
              <a:rPr lang="en-US" sz="2400" dirty="0" err="1"/>
              <a:t>rta</a:t>
            </a:r>
            <a:r>
              <a:rPr lang="en-US" sz="2400" dirty="0"/>
              <a:t> </a:t>
            </a:r>
            <a:r>
              <a:rPr lang="en-US" sz="2400" dirty="0" err="1"/>
              <a:t>ta’mirlash</a:t>
            </a:r>
            <a:r>
              <a:rPr lang="en-US" sz="2400" dirty="0"/>
              <a:t> </a:t>
            </a:r>
            <a:r>
              <a:rPr lang="en-US" sz="2400" dirty="0" err="1"/>
              <a:t>uchun</a:t>
            </a:r>
            <a:r>
              <a:rPr lang="en-US" sz="2400" dirty="0"/>
              <a:t>  </a:t>
            </a:r>
            <a:r>
              <a:rPr lang="en-US" sz="2400" dirty="0" err="1"/>
              <a:t>umumiy</a:t>
            </a:r>
            <a:r>
              <a:rPr lang="en-US" sz="2400" dirty="0"/>
              <a:t> </a:t>
            </a:r>
            <a:r>
              <a:rPr lang="en-US" sz="2400" dirty="0" err="1"/>
              <a:t>texnik</a:t>
            </a:r>
            <a:r>
              <a:rPr lang="en-US" sz="2400" dirty="0"/>
              <a:t> </a:t>
            </a:r>
            <a:r>
              <a:rPr lang="en-US" sz="2400" dirty="0" err="1"/>
              <a:t>shatrlar</a:t>
            </a:r>
            <a:r>
              <a:rPr lang="en-US" sz="2400" dirty="0"/>
              <a:t>; </a:t>
            </a:r>
            <a:r>
              <a:rPr lang="en-US" sz="2400" dirty="0" err="1"/>
              <a:t>ta’mirlash</a:t>
            </a:r>
            <a:r>
              <a:rPr lang="en-US" sz="2400" dirty="0"/>
              <a:t> </a:t>
            </a:r>
            <a:r>
              <a:rPr lang="en-US" sz="2400" dirty="0" err="1"/>
              <a:t>chizmalari</a:t>
            </a:r>
            <a:r>
              <a:rPr lang="en-US" sz="2400" dirty="0"/>
              <a:t>; </a:t>
            </a:r>
            <a:r>
              <a:rPr lang="en-US" sz="2400" dirty="0" err="1"/>
              <a:t>detallar</a:t>
            </a:r>
            <a:r>
              <a:rPr lang="en-US" sz="2400" dirty="0"/>
              <a:t> </a:t>
            </a:r>
            <a:r>
              <a:rPr lang="en-US" sz="2400" dirty="0" err="1"/>
              <a:t>va</a:t>
            </a:r>
            <a:r>
              <a:rPr lang="en-US" sz="2400" dirty="0"/>
              <a:t> </a:t>
            </a:r>
            <a:r>
              <a:rPr lang="en-US" sz="2400" dirty="0" err="1"/>
              <a:t>yig‘ma</a:t>
            </a:r>
            <a:r>
              <a:rPr lang="en-US" sz="2400" dirty="0"/>
              <a:t> </a:t>
            </a:r>
            <a:r>
              <a:rPr lang="en-US" sz="2400" dirty="0" err="1"/>
              <a:t>birliklar</a:t>
            </a:r>
            <a:r>
              <a:rPr lang="en-US" sz="2400" dirty="0"/>
              <a:t> </a:t>
            </a:r>
            <a:r>
              <a:rPr lang="en-US" sz="2400" dirty="0" err="1"/>
              <a:t>katologi</a:t>
            </a:r>
            <a:r>
              <a:rPr lang="en-US" sz="2400" dirty="0"/>
              <a:t>; </a:t>
            </a:r>
            <a:r>
              <a:rPr lang="en-US" sz="2400" dirty="0" err="1"/>
              <a:t>barcha</a:t>
            </a:r>
            <a:r>
              <a:rPr lang="en-US" sz="2400" dirty="0"/>
              <a:t> </a:t>
            </a:r>
            <a:r>
              <a:rPr lang="en-US" sz="2400" dirty="0" err="1"/>
              <a:t>turli</a:t>
            </a:r>
            <a:r>
              <a:rPr lang="en-US" sz="2400" dirty="0"/>
              <a:t> </a:t>
            </a:r>
            <a:r>
              <a:rPr lang="en-US" sz="2400" dirty="0" err="1"/>
              <a:t>ta’mirlashlar</a:t>
            </a:r>
            <a:r>
              <a:rPr lang="en-US" sz="2400" dirty="0"/>
              <a:t> </a:t>
            </a:r>
            <a:r>
              <a:rPr lang="en-US" sz="2400" dirty="0" err="1"/>
              <a:t>uchun</a:t>
            </a:r>
            <a:r>
              <a:rPr lang="en-US" sz="2400" dirty="0"/>
              <a:t> </a:t>
            </a:r>
            <a:r>
              <a:rPr lang="en-US" sz="2400" dirty="0" err="1"/>
              <a:t>zaxira</a:t>
            </a:r>
            <a:r>
              <a:rPr lang="en-US" sz="2400" dirty="0"/>
              <a:t> </a:t>
            </a:r>
            <a:r>
              <a:rPr lang="en-US" sz="2400" dirty="0" err="1"/>
              <a:t>qismlar</a:t>
            </a:r>
            <a:r>
              <a:rPr lang="en-US" sz="2400" dirty="0"/>
              <a:t> </a:t>
            </a:r>
            <a:r>
              <a:rPr lang="en-US" sz="2400" dirty="0" err="1"/>
              <a:t>sarflari</a:t>
            </a:r>
            <a:r>
              <a:rPr lang="en-US" sz="2400" dirty="0"/>
              <a:t> </a:t>
            </a:r>
            <a:r>
              <a:rPr lang="en-US" sz="2400" dirty="0" err="1"/>
              <a:t>normasi</a:t>
            </a:r>
            <a:r>
              <a:rPr lang="en-US" sz="2400" dirty="0"/>
              <a:t>;  </a:t>
            </a:r>
            <a:r>
              <a:rPr lang="en-US" sz="2400" dirty="0" err="1"/>
              <a:t>ta’mirlash</a:t>
            </a:r>
            <a:r>
              <a:rPr lang="en-US" sz="2400" dirty="0"/>
              <a:t> </a:t>
            </a:r>
            <a:r>
              <a:rPr lang="en-US" sz="2400" dirty="0" err="1"/>
              <a:t>uchun</a:t>
            </a:r>
            <a:r>
              <a:rPr lang="en-US" sz="2400" dirty="0"/>
              <a:t> </a:t>
            </a:r>
            <a:r>
              <a:rPr lang="en-US" sz="2400" dirty="0" err="1"/>
              <a:t>qaydnoma</a:t>
            </a:r>
            <a:r>
              <a:rPr lang="en-US" sz="2400" dirty="0"/>
              <a:t> </a:t>
            </a:r>
            <a:r>
              <a:rPr lang="en-US" sz="2400" dirty="0" err="1"/>
              <a:t>va</a:t>
            </a:r>
            <a:r>
              <a:rPr lang="en-US" sz="2400" dirty="0"/>
              <a:t> </a:t>
            </a:r>
            <a:r>
              <a:rPr lang="en-US" sz="2400" dirty="0" err="1"/>
              <a:t>boshqa</a:t>
            </a:r>
            <a:r>
              <a:rPr lang="en-US" sz="2400" dirty="0"/>
              <a:t> </a:t>
            </a:r>
            <a:r>
              <a:rPr lang="en-US" sz="2400" dirty="0" err="1"/>
              <a:t>xujjatlar</a:t>
            </a:r>
            <a:r>
              <a:rPr lang="en-US" sz="2400" dirty="0"/>
              <a:t>.</a:t>
            </a:r>
            <a:r>
              <a:rPr lang="ru-RU" sz="2400" dirty="0"/>
              <a:t/>
            </a:r>
            <a:br>
              <a:rPr lang="ru-RU" sz="2400" dirty="0"/>
            </a:br>
            <a:r>
              <a:rPr lang="en-US" sz="2400" dirty="0" err="1"/>
              <a:t>Ta’mirlash</a:t>
            </a:r>
            <a:r>
              <a:rPr lang="en-US" sz="2400" dirty="0"/>
              <a:t> </a:t>
            </a:r>
            <a:r>
              <a:rPr lang="en-US" sz="2400" dirty="0" err="1"/>
              <a:t>uchun</a:t>
            </a:r>
            <a:r>
              <a:rPr lang="en-US" sz="2400" dirty="0"/>
              <a:t> </a:t>
            </a:r>
            <a:r>
              <a:rPr lang="en-US" sz="2400" dirty="0" err="1"/>
              <a:t>umumiy</a:t>
            </a:r>
            <a:r>
              <a:rPr lang="en-US" sz="2400" dirty="0"/>
              <a:t> k</a:t>
            </a:r>
            <a:r>
              <a:rPr lang="ru-RU" sz="2400" dirty="0"/>
              <a:t>о</a:t>
            </a:r>
            <a:r>
              <a:rPr lang="en-US" sz="2400" dirty="0"/>
              <a:t>‘</a:t>
            </a:r>
            <a:r>
              <a:rPr lang="en-US" sz="2400" dirty="0" err="1"/>
              <a:t>rsatmalar</a:t>
            </a:r>
            <a:r>
              <a:rPr lang="en-US" sz="2400" dirty="0"/>
              <a:t> </a:t>
            </a:r>
            <a:r>
              <a:rPr lang="en-US" sz="2400" dirty="0" err="1"/>
              <a:t>quyidagi</a:t>
            </a:r>
            <a:r>
              <a:rPr lang="en-US" sz="2400" dirty="0"/>
              <a:t> b</a:t>
            </a:r>
            <a:r>
              <a:rPr lang="ru-RU" sz="2400" dirty="0"/>
              <a:t>о</a:t>
            </a:r>
            <a:r>
              <a:rPr lang="en-US" sz="2400" dirty="0"/>
              <a:t>‘</a:t>
            </a:r>
            <a:r>
              <a:rPr lang="en-US" sz="2400" dirty="0" err="1"/>
              <a:t>limlarni</a:t>
            </a:r>
            <a:r>
              <a:rPr lang="en-US" sz="2400" dirty="0"/>
              <a:t> </a:t>
            </a:r>
            <a:r>
              <a:rPr lang="ru-RU" sz="2400" dirty="0"/>
              <a:t>о</a:t>
            </a:r>
            <a:r>
              <a:rPr lang="en-US" sz="2400" dirty="0"/>
              <a:t>‘z </a:t>
            </a:r>
            <a:r>
              <a:rPr lang="en-US" sz="2400" dirty="0" err="1"/>
              <a:t>ichiga</a:t>
            </a:r>
            <a:r>
              <a:rPr lang="en-US" sz="2400" dirty="0"/>
              <a:t> </a:t>
            </a:r>
            <a:r>
              <a:rPr lang="en-US" sz="2400" dirty="0" err="1"/>
              <a:t>oladi</a:t>
            </a:r>
            <a:r>
              <a:rPr lang="en-US" sz="2400" dirty="0"/>
              <a:t>: </a:t>
            </a:r>
            <a:r>
              <a:rPr lang="en-US" sz="2400" dirty="0" err="1"/>
              <a:t>kirish</a:t>
            </a:r>
            <a:r>
              <a:rPr lang="en-US" sz="2400" dirty="0"/>
              <a:t>; </a:t>
            </a:r>
            <a:r>
              <a:rPr lang="en-US" sz="2400" dirty="0" err="1"/>
              <a:t>ta’mirlashni</a:t>
            </a:r>
            <a:r>
              <a:rPr lang="en-US" sz="2400" dirty="0"/>
              <a:t> </a:t>
            </a:r>
            <a:r>
              <a:rPr lang="en-US" sz="2400" dirty="0" err="1"/>
              <a:t>tashkil</a:t>
            </a:r>
            <a:r>
              <a:rPr lang="en-US" sz="2400" dirty="0"/>
              <a:t> </a:t>
            </a:r>
            <a:r>
              <a:rPr lang="en-US" sz="2400" dirty="0" err="1"/>
              <a:t>qilish</a:t>
            </a:r>
            <a:r>
              <a:rPr lang="en-US" sz="2400" dirty="0"/>
              <a:t>; </a:t>
            </a:r>
            <a:r>
              <a:rPr lang="en-US" sz="2400" dirty="0" err="1"/>
              <a:t>ta’mirlashga</a:t>
            </a:r>
            <a:r>
              <a:rPr lang="en-US" sz="2400" dirty="0"/>
              <a:t> </a:t>
            </a:r>
            <a:r>
              <a:rPr lang="en-US" sz="2400" dirty="0" err="1"/>
              <a:t>qabul</a:t>
            </a:r>
            <a:r>
              <a:rPr lang="en-US" sz="2400" dirty="0"/>
              <a:t> </a:t>
            </a:r>
            <a:r>
              <a:rPr lang="en-US" sz="2400" dirty="0" err="1"/>
              <a:t>qilish</a:t>
            </a:r>
            <a:r>
              <a:rPr lang="en-US" sz="2400" dirty="0"/>
              <a:t> </a:t>
            </a:r>
            <a:r>
              <a:rPr lang="en-US" sz="2400" dirty="0" err="1"/>
              <a:t>va</a:t>
            </a:r>
            <a:r>
              <a:rPr lang="en-US" sz="2400" dirty="0"/>
              <a:t> </a:t>
            </a:r>
            <a:r>
              <a:rPr lang="en-US" sz="2400" dirty="0" err="1"/>
              <a:t>ta’mirlash</a:t>
            </a:r>
            <a:r>
              <a:rPr lang="en-US" sz="2400" dirty="0"/>
              <a:t> </a:t>
            </a:r>
            <a:r>
              <a:rPr lang="en-US" sz="2400" dirty="0" err="1"/>
              <a:t>fondini</a:t>
            </a:r>
            <a:r>
              <a:rPr lang="en-US" sz="2400" dirty="0"/>
              <a:t> </a:t>
            </a:r>
            <a:r>
              <a:rPr lang="en-US" sz="2400" dirty="0" err="1"/>
              <a:t>saqlash</a:t>
            </a:r>
            <a:r>
              <a:rPr lang="en-US" sz="2400" dirty="0"/>
              <a:t>; </a:t>
            </a:r>
            <a:r>
              <a:rPr lang="en-US" sz="2400" dirty="0" err="1"/>
              <a:t>demontaj</a:t>
            </a:r>
            <a:r>
              <a:rPr lang="en-US" sz="2400" dirty="0"/>
              <a:t> </a:t>
            </a:r>
            <a:r>
              <a:rPr lang="en-US" sz="2400" dirty="0" err="1"/>
              <a:t>va</a:t>
            </a:r>
            <a:r>
              <a:rPr lang="en-US" sz="2400" dirty="0"/>
              <a:t> </a:t>
            </a:r>
            <a:r>
              <a:rPr lang="en-US" sz="2400" dirty="0" err="1"/>
              <a:t>keyingi</a:t>
            </a:r>
            <a:r>
              <a:rPr lang="en-US" sz="2400" dirty="0"/>
              <a:t> </a:t>
            </a:r>
            <a:r>
              <a:rPr lang="en-US" sz="2400" dirty="0" err="1"/>
              <a:t>sochish</a:t>
            </a:r>
            <a:r>
              <a:rPr lang="en-US" sz="2400" dirty="0"/>
              <a:t>; </a:t>
            </a:r>
            <a:r>
              <a:rPr lang="en-US" sz="2400" dirty="0" err="1"/>
              <a:t>defektlashni</a:t>
            </a:r>
            <a:r>
              <a:rPr lang="en-US" sz="2400" dirty="0"/>
              <a:t> </a:t>
            </a:r>
            <a:r>
              <a:rPr lang="en-US" sz="2400" dirty="0" err="1"/>
              <a:t>ta’minlash</a:t>
            </a:r>
            <a:r>
              <a:rPr lang="en-US" sz="2400" dirty="0"/>
              <a:t>; </a:t>
            </a:r>
            <a:r>
              <a:rPr lang="en-US" sz="2400" dirty="0" err="1"/>
              <a:t>tipish</a:t>
            </a:r>
            <a:r>
              <a:rPr lang="en-US" sz="2400" dirty="0"/>
              <a:t> </a:t>
            </a:r>
            <a:r>
              <a:rPr lang="en-US" sz="2400" dirty="0" err="1"/>
              <a:t>detallar</a:t>
            </a:r>
            <a:r>
              <a:rPr lang="en-US" sz="2400" dirty="0"/>
              <a:t>, </a:t>
            </a:r>
            <a:r>
              <a:rPr lang="en-US" sz="2400" dirty="0" err="1"/>
              <a:t>birlashmalar</a:t>
            </a:r>
            <a:r>
              <a:rPr lang="en-US" sz="2400" dirty="0"/>
              <a:t> </a:t>
            </a:r>
            <a:r>
              <a:rPr lang="en-US" sz="2400" dirty="0" err="1"/>
              <a:t>va</a:t>
            </a:r>
            <a:r>
              <a:rPr lang="en-US" sz="2400" dirty="0"/>
              <a:t> </a:t>
            </a:r>
            <a:r>
              <a:rPr lang="en-US" sz="2400" dirty="0" err="1"/>
              <a:t>yig‘ma</a:t>
            </a:r>
            <a:r>
              <a:rPr lang="en-US" sz="2400" dirty="0"/>
              <a:t> </a:t>
            </a:r>
            <a:r>
              <a:rPr lang="en-US" sz="2400" dirty="0" err="1"/>
              <a:t>birliklarni</a:t>
            </a:r>
            <a:r>
              <a:rPr lang="en-US" sz="2400" dirty="0"/>
              <a:t> </a:t>
            </a:r>
            <a:r>
              <a:rPr lang="en-US" sz="2400" dirty="0" err="1"/>
              <a:t>ta’mirlash</a:t>
            </a:r>
            <a:r>
              <a:rPr lang="en-US" sz="2400" dirty="0"/>
              <a:t>; </a:t>
            </a:r>
            <a:r>
              <a:rPr lang="en-US" sz="2400" dirty="0" err="1"/>
              <a:t>yig‘ish</a:t>
            </a:r>
            <a:r>
              <a:rPr lang="en-US" sz="2400" dirty="0"/>
              <a:t>; </a:t>
            </a:r>
            <a:r>
              <a:rPr lang="en-US" sz="2400" dirty="0" err="1"/>
              <a:t>chiniqtirish</a:t>
            </a:r>
            <a:r>
              <a:rPr lang="en-US" sz="2400" dirty="0"/>
              <a:t>; </a:t>
            </a:r>
            <a:r>
              <a:rPr lang="en-US" sz="2400" dirty="0" err="1"/>
              <a:t>ta’mirlashdan</a:t>
            </a:r>
            <a:r>
              <a:rPr lang="en-US" sz="2400" dirty="0"/>
              <a:t> s</a:t>
            </a:r>
            <a:r>
              <a:rPr lang="ru-RU" sz="2400" dirty="0"/>
              <a:t>о</a:t>
            </a:r>
            <a:r>
              <a:rPr lang="en-US" sz="2400" dirty="0"/>
              <a:t>‘</a:t>
            </a:r>
            <a:r>
              <a:rPr lang="en-US" sz="2400" dirty="0" err="1"/>
              <a:t>ng</a:t>
            </a:r>
            <a:r>
              <a:rPr lang="en-US" sz="2400" dirty="0"/>
              <a:t> </a:t>
            </a:r>
            <a:r>
              <a:rPr lang="en-US" sz="2400" dirty="0" err="1"/>
              <a:t>ish</a:t>
            </a:r>
            <a:r>
              <a:rPr lang="en-US" sz="2400" dirty="0"/>
              <a:t> </a:t>
            </a:r>
            <a:r>
              <a:rPr lang="en-US" sz="2400" dirty="0" err="1"/>
              <a:t>joyida</a:t>
            </a:r>
            <a:r>
              <a:rPr lang="en-US" sz="2400" dirty="0"/>
              <a:t> </a:t>
            </a:r>
            <a:r>
              <a:rPr lang="en-US" sz="2400" dirty="0" err="1"/>
              <a:t>montaj</a:t>
            </a:r>
            <a:r>
              <a:rPr lang="en-US" sz="2400" dirty="0"/>
              <a:t> </a:t>
            </a:r>
            <a:r>
              <a:rPr lang="en-US" sz="2400" dirty="0" err="1"/>
              <a:t>qilish</a:t>
            </a:r>
            <a:r>
              <a:rPr lang="en-US" sz="2400" dirty="0"/>
              <a:t> </a:t>
            </a:r>
            <a:r>
              <a:rPr lang="en-US" sz="2400" dirty="0" err="1"/>
              <a:t>va</a:t>
            </a:r>
            <a:r>
              <a:rPr lang="en-US" sz="2400" dirty="0"/>
              <a:t> </a:t>
            </a:r>
            <a:r>
              <a:rPr lang="en-US" sz="2400" dirty="0" err="1"/>
              <a:t>chiniqtirish</a:t>
            </a:r>
            <a:r>
              <a:rPr lang="en-US" sz="2400" dirty="0"/>
              <a:t>; </a:t>
            </a:r>
            <a:r>
              <a:rPr lang="en-US" sz="2400" dirty="0" err="1"/>
              <a:t>ximoya</a:t>
            </a:r>
            <a:r>
              <a:rPr lang="en-US" sz="2400" dirty="0"/>
              <a:t> </a:t>
            </a:r>
            <a:r>
              <a:rPr lang="en-US" sz="2400" dirty="0" err="1"/>
              <a:t>qoplamalarni</a:t>
            </a:r>
            <a:r>
              <a:rPr lang="en-US" sz="2400" dirty="0"/>
              <a:t> </a:t>
            </a:r>
            <a:r>
              <a:rPr lang="en-US" sz="2400" dirty="0" err="1"/>
              <a:t>qoplash</a:t>
            </a:r>
            <a:r>
              <a:rPr lang="en-US" sz="2400" dirty="0"/>
              <a:t>; </a:t>
            </a:r>
            <a:r>
              <a:rPr lang="en-US" sz="2400" dirty="0" err="1"/>
              <a:t>konservatsiya</a:t>
            </a:r>
            <a:r>
              <a:rPr lang="en-US" sz="2400" dirty="0"/>
              <a:t> </a:t>
            </a:r>
            <a:r>
              <a:rPr lang="en-US" sz="2400" dirty="0" err="1"/>
              <a:t>qilishsh</a:t>
            </a:r>
            <a:r>
              <a:rPr lang="en-US" sz="2400" dirty="0"/>
              <a:t>; </a:t>
            </a:r>
            <a:r>
              <a:rPr lang="en-US" sz="2400" dirty="0" err="1"/>
              <a:t>markalash</a:t>
            </a:r>
            <a:r>
              <a:rPr lang="en-US" sz="2400" dirty="0"/>
              <a:t>; </a:t>
            </a:r>
            <a:r>
              <a:rPr lang="en-US" sz="2400" dirty="0" err="1"/>
              <a:t>upakovka</a:t>
            </a:r>
            <a:r>
              <a:rPr lang="en-US" sz="2400" dirty="0"/>
              <a:t> </a:t>
            </a:r>
            <a:r>
              <a:rPr lang="en-US" sz="2400" dirty="0" err="1"/>
              <a:t>qildish</a:t>
            </a:r>
            <a:r>
              <a:rPr lang="en-US" sz="2400" dirty="0"/>
              <a:t>; </a:t>
            </a:r>
            <a:r>
              <a:rPr lang="en-US" sz="2400" dirty="0" err="1"/>
              <a:t>transportirovka</a:t>
            </a:r>
            <a:r>
              <a:rPr lang="en-US" sz="2400" dirty="0"/>
              <a:t> </a:t>
            </a:r>
            <a:r>
              <a:rPr lang="en-US" sz="2400" dirty="0" err="1"/>
              <a:t>qilish</a:t>
            </a:r>
            <a:r>
              <a:rPr lang="en-US" sz="2400" dirty="0"/>
              <a:t> </a:t>
            </a:r>
            <a:r>
              <a:rPr lang="en-US" sz="2400" dirty="0" err="1"/>
              <a:t>va</a:t>
            </a:r>
            <a:r>
              <a:rPr lang="en-US" sz="2400" dirty="0"/>
              <a:t> </a:t>
            </a:r>
            <a:r>
              <a:rPr lang="en-US" sz="2400" dirty="0" err="1"/>
              <a:t>saqlash</a:t>
            </a:r>
            <a:r>
              <a:rPr lang="en-US" sz="2400" dirty="0"/>
              <a:t>; </a:t>
            </a:r>
            <a:r>
              <a:rPr lang="en-US" sz="2400" dirty="0" err="1"/>
              <a:t>ilova</a:t>
            </a:r>
            <a:r>
              <a:rPr lang="en-US" sz="2400" dirty="0"/>
              <a:t>. </a:t>
            </a:r>
            <a:r>
              <a:rPr lang="en-US" sz="2400" dirty="0" err="1"/>
              <a:t>Ba’zi</a:t>
            </a:r>
            <a:r>
              <a:rPr lang="en-US" sz="2400" dirty="0"/>
              <a:t> b</a:t>
            </a:r>
            <a:r>
              <a:rPr lang="ru-RU" sz="2400" dirty="0"/>
              <a:t>о</a:t>
            </a:r>
            <a:r>
              <a:rPr lang="en-US" sz="2400" dirty="0"/>
              <a:t>‘</a:t>
            </a:r>
            <a:r>
              <a:rPr lang="en-US" sz="2400" dirty="0" err="1"/>
              <a:t>limlarni</a:t>
            </a:r>
            <a:r>
              <a:rPr lang="en-US" sz="2400" dirty="0"/>
              <a:t> </a:t>
            </a:r>
            <a:r>
              <a:rPr lang="en-US" sz="2400" dirty="0" err="1"/>
              <a:t>birlashtirish</a:t>
            </a:r>
            <a:r>
              <a:rPr lang="en-US" sz="2400" dirty="0"/>
              <a:t>, </a:t>
            </a:r>
            <a:r>
              <a:rPr lang="en-US" sz="2400" dirty="0" err="1"/>
              <a:t>tushirib</a:t>
            </a:r>
            <a:r>
              <a:rPr lang="en-US" sz="2400" dirty="0"/>
              <a:t> </a:t>
            </a:r>
            <a:r>
              <a:rPr lang="en-US" sz="2400" dirty="0" err="1"/>
              <a:t>qoldirish</a:t>
            </a:r>
            <a:r>
              <a:rPr lang="en-US" sz="2400" dirty="0"/>
              <a:t> </a:t>
            </a:r>
            <a:r>
              <a:rPr lang="en-US" sz="2400" dirty="0" err="1"/>
              <a:t>yoki</a:t>
            </a:r>
            <a:r>
              <a:rPr lang="en-US" sz="2400" dirty="0"/>
              <a:t> </a:t>
            </a:r>
            <a:r>
              <a:rPr lang="en-US" sz="2400" dirty="0" err="1"/>
              <a:t>Yangi</a:t>
            </a:r>
            <a:r>
              <a:rPr lang="en-US" sz="2400" dirty="0"/>
              <a:t> b</a:t>
            </a:r>
            <a:r>
              <a:rPr lang="ru-RU" sz="2400" dirty="0"/>
              <a:t>о</a:t>
            </a:r>
            <a:r>
              <a:rPr lang="en-US" sz="2400" dirty="0"/>
              <a:t>‘</a:t>
            </a:r>
            <a:r>
              <a:rPr lang="en-US" sz="2400" dirty="0" err="1"/>
              <a:t>limlarni</a:t>
            </a:r>
            <a:r>
              <a:rPr lang="en-US" sz="2400" dirty="0"/>
              <a:t> </a:t>
            </a:r>
            <a:r>
              <a:rPr lang="en-US" sz="2400" dirty="0" err="1"/>
              <a:t>kiritish</a:t>
            </a:r>
            <a:r>
              <a:rPr lang="en-US" sz="2400" dirty="0"/>
              <a:t> </a:t>
            </a:r>
            <a:r>
              <a:rPr lang="en-US" sz="2400" dirty="0" err="1"/>
              <a:t>mumkin</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13409652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8957" y="624110"/>
            <a:ext cx="9915655" cy="5806670"/>
          </a:xfrm>
        </p:spPr>
        <p:txBody>
          <a:bodyPr>
            <a:normAutofit/>
          </a:bodyPr>
          <a:lstStyle/>
          <a:p>
            <a:r>
              <a:rPr lang="en-US" sz="2800" dirty="0" err="1"/>
              <a:t>Detallarni</a:t>
            </a:r>
            <a:r>
              <a:rPr lang="en-US" sz="2800" dirty="0"/>
              <a:t>, </a:t>
            </a:r>
            <a:r>
              <a:rPr lang="en-US" sz="2800" dirty="0" err="1"/>
              <a:t>yig‘ma</a:t>
            </a:r>
            <a:r>
              <a:rPr lang="en-US" sz="2800" dirty="0"/>
              <a:t> </a:t>
            </a:r>
            <a:r>
              <a:rPr lang="en-US" sz="2800" dirty="0" err="1"/>
              <a:t>birliklarni</a:t>
            </a:r>
            <a:r>
              <a:rPr lang="en-US" sz="2800" dirty="0"/>
              <a:t>, </a:t>
            </a:r>
            <a:r>
              <a:rPr lang="en-US" sz="2800" dirty="0" err="1"/>
              <a:t>ta’mirlangan</a:t>
            </a:r>
            <a:r>
              <a:rPr lang="en-US" sz="2800" dirty="0"/>
              <a:t> </a:t>
            </a:r>
            <a:r>
              <a:rPr lang="en-US" sz="2800" dirty="0" err="1"/>
              <a:t>detalni</a:t>
            </a:r>
            <a:r>
              <a:rPr lang="en-US" sz="2800" dirty="0"/>
              <a:t> </a:t>
            </a:r>
            <a:r>
              <a:rPr lang="en-US" sz="2800" dirty="0" err="1"/>
              <a:t>yig‘ish</a:t>
            </a:r>
            <a:r>
              <a:rPr lang="en-US" sz="2800" dirty="0"/>
              <a:t> </a:t>
            </a:r>
            <a:r>
              <a:rPr lang="en-US" sz="2800" dirty="0" err="1"/>
              <a:t>va</a:t>
            </a:r>
            <a:r>
              <a:rPr lang="en-US" sz="2800" dirty="0"/>
              <a:t> </a:t>
            </a:r>
            <a:r>
              <a:rPr lang="en-US" sz="2800" dirty="0" err="1"/>
              <a:t>tekshirish</a:t>
            </a:r>
            <a:r>
              <a:rPr lang="en-US" sz="2800" dirty="0"/>
              <a:t>, q</a:t>
            </a:r>
            <a:r>
              <a:rPr lang="ru-RU" sz="2800" dirty="0"/>
              <a:t>о</a:t>
            </a:r>
            <a:r>
              <a:rPr lang="en-US" sz="2800" dirty="0"/>
              <a:t>‘</a:t>
            </a:r>
            <a:r>
              <a:rPr lang="en-US" sz="2800" dirty="0" err="1"/>
              <a:t>shimcha</a:t>
            </a:r>
            <a:r>
              <a:rPr lang="en-US" sz="2800" dirty="0"/>
              <a:t> </a:t>
            </a:r>
            <a:r>
              <a:rPr lang="en-US" sz="2800" dirty="0" err="1"/>
              <a:t>detallarini</a:t>
            </a:r>
            <a:r>
              <a:rPr lang="en-US" sz="2800" dirty="0"/>
              <a:t> </a:t>
            </a:r>
            <a:r>
              <a:rPr lang="en-US" sz="2800" dirty="0" err="1"/>
              <a:t>tayyorlash</a:t>
            </a:r>
            <a:r>
              <a:rPr lang="en-US" sz="2800" dirty="0"/>
              <a:t> </a:t>
            </a:r>
            <a:r>
              <a:rPr lang="en-US" sz="2800" dirty="0" err="1"/>
              <a:t>va</a:t>
            </a:r>
            <a:r>
              <a:rPr lang="en-US" sz="2800" dirty="0"/>
              <a:t> </a:t>
            </a:r>
            <a:r>
              <a:rPr lang="en-US" sz="2800" dirty="0" err="1"/>
              <a:t>ta’mirlash</a:t>
            </a:r>
            <a:r>
              <a:rPr lang="en-US" sz="2800" dirty="0"/>
              <a:t> </a:t>
            </a:r>
            <a:r>
              <a:rPr lang="ru-RU" sz="2800" dirty="0"/>
              <a:t>о</a:t>
            </a:r>
            <a:r>
              <a:rPr lang="en-US" sz="2800" dirty="0"/>
              <a:t>‘</a:t>
            </a:r>
            <a:r>
              <a:rPr lang="en-US" sz="2800" dirty="0" err="1"/>
              <a:t>lchamli</a:t>
            </a:r>
            <a:r>
              <a:rPr lang="en-US" sz="2800" dirty="0"/>
              <a:t> </a:t>
            </a:r>
            <a:r>
              <a:rPr lang="en-US" sz="2800" dirty="0" err="1"/>
              <a:t>detallarni</a:t>
            </a:r>
            <a:r>
              <a:rPr lang="en-US" sz="2800" dirty="0"/>
              <a:t> </a:t>
            </a:r>
            <a:r>
              <a:rPr lang="en-US" sz="2800" dirty="0" err="1"/>
              <a:t>tayyorlash</a:t>
            </a:r>
            <a:r>
              <a:rPr lang="en-US" sz="2800" dirty="0"/>
              <a:t> </a:t>
            </a:r>
            <a:r>
              <a:rPr lang="en-US" sz="2800" dirty="0" err="1"/>
              <a:t>uchun</a:t>
            </a:r>
            <a:r>
              <a:rPr lang="en-US" sz="2800" dirty="0"/>
              <a:t> </a:t>
            </a:r>
            <a:r>
              <a:rPr lang="en-US" sz="2800" dirty="0" err="1"/>
              <a:t>ta’mirlash</a:t>
            </a:r>
            <a:r>
              <a:rPr lang="en-US" sz="2800" dirty="0"/>
              <a:t> </a:t>
            </a:r>
            <a:r>
              <a:rPr lang="en-US" sz="2800" dirty="0" err="1"/>
              <a:t>chizmalari</a:t>
            </a:r>
            <a:r>
              <a:rPr lang="en-US" sz="2800" dirty="0"/>
              <a:t> </a:t>
            </a:r>
            <a:r>
              <a:rPr lang="en-US" sz="2800" dirty="0" err="1"/>
              <a:t>bajariladi</a:t>
            </a:r>
            <a:r>
              <a:rPr lang="en-US" sz="2800" dirty="0"/>
              <a:t>.</a:t>
            </a:r>
            <a:r>
              <a:rPr lang="ru-RU" sz="2800" dirty="0"/>
              <a:t/>
            </a:r>
            <a:br>
              <a:rPr lang="ru-RU" sz="2800" dirty="0"/>
            </a:br>
            <a:r>
              <a:rPr lang="en-US" sz="2800" dirty="0" err="1"/>
              <a:t>Qaydnoma</a:t>
            </a:r>
            <a:r>
              <a:rPr lang="en-US" sz="2800" dirty="0"/>
              <a:t> </a:t>
            </a:r>
            <a:r>
              <a:rPr lang="en-US" sz="2800" dirty="0" err="1"/>
              <a:t>va</a:t>
            </a:r>
            <a:r>
              <a:rPr lang="en-US" sz="2800" dirty="0"/>
              <a:t> </a:t>
            </a:r>
            <a:r>
              <a:rPr lang="en-US" sz="2800" dirty="0" err="1"/>
              <a:t>normativlar</a:t>
            </a:r>
            <a:r>
              <a:rPr lang="en-US" sz="2800" dirty="0"/>
              <a:t> </a:t>
            </a:r>
            <a:r>
              <a:rPr lang="en-US" sz="2800" dirty="0" err="1"/>
              <a:t>yoki</a:t>
            </a:r>
            <a:r>
              <a:rPr lang="en-US" sz="2800" dirty="0"/>
              <a:t> </a:t>
            </a:r>
            <a:r>
              <a:rPr lang="en-US" sz="2800" dirty="0" err="1"/>
              <a:t>xisoblashlar</a:t>
            </a:r>
            <a:r>
              <a:rPr lang="en-US" sz="2800" dirty="0"/>
              <a:t> </a:t>
            </a:r>
            <a:r>
              <a:rPr lang="en-US" sz="2800" dirty="0" err="1"/>
              <a:t>asosida</a:t>
            </a:r>
            <a:r>
              <a:rPr lang="en-US" sz="2800" dirty="0"/>
              <a:t> </a:t>
            </a:r>
            <a:r>
              <a:rPr lang="en-US" sz="2800" dirty="0" err="1"/>
              <a:t>zaxira</a:t>
            </a:r>
            <a:r>
              <a:rPr lang="en-US" sz="2800" dirty="0"/>
              <a:t> </a:t>
            </a:r>
            <a:r>
              <a:rPr lang="en-US" sz="2800" dirty="0" err="1"/>
              <a:t>qismlar</a:t>
            </a:r>
            <a:r>
              <a:rPr lang="en-US" sz="2800" dirty="0"/>
              <a:t> </a:t>
            </a:r>
            <a:r>
              <a:rPr lang="en-US" sz="2800" dirty="0" err="1"/>
              <a:t>va</a:t>
            </a:r>
            <a:r>
              <a:rPr lang="en-US" sz="2800" dirty="0"/>
              <a:t> </a:t>
            </a:r>
            <a:r>
              <a:rPr lang="en-US" sz="2800" dirty="0" err="1"/>
              <a:t>materiallar</a:t>
            </a:r>
            <a:r>
              <a:rPr lang="en-US" sz="2800" dirty="0"/>
              <a:t> </a:t>
            </a:r>
            <a:r>
              <a:rPr lang="en-US" sz="2800" dirty="0" err="1"/>
              <a:t>nomasi</a:t>
            </a:r>
            <a:r>
              <a:rPr lang="en-US" sz="2800" dirty="0"/>
              <a:t> </a:t>
            </a:r>
            <a:r>
              <a:rPr lang="en-US" sz="2800" dirty="0" err="1"/>
              <a:t>tayyorlanadi</a:t>
            </a:r>
            <a:r>
              <a:rPr lang="en-US" sz="2800" dirty="0"/>
              <a:t>.</a:t>
            </a:r>
            <a:r>
              <a:rPr lang="ru-RU" sz="2800" dirty="0"/>
              <a:t/>
            </a:r>
            <a:br>
              <a:rPr lang="ru-RU" sz="2800" dirty="0"/>
            </a:br>
            <a:r>
              <a:rPr lang="en-US" sz="2800" dirty="0" err="1"/>
              <a:t>Bir</a:t>
            </a:r>
            <a:r>
              <a:rPr lang="en-US" sz="2800" dirty="0"/>
              <a:t> </a:t>
            </a:r>
            <a:r>
              <a:rPr lang="en-US" sz="2800" dirty="0" err="1"/>
              <a:t>nechta</a:t>
            </a:r>
            <a:r>
              <a:rPr lang="en-US" sz="2800" dirty="0"/>
              <a:t> </a:t>
            </a:r>
            <a:r>
              <a:rPr lang="en-US" sz="2800" dirty="0" err="1"/>
              <a:t>ta’mirlash</a:t>
            </a:r>
            <a:r>
              <a:rPr lang="en-US" sz="2800" dirty="0"/>
              <a:t> </a:t>
            </a:r>
            <a:r>
              <a:rPr lang="en-US" sz="2800" dirty="0" err="1"/>
              <a:t>xujjatlari</a:t>
            </a:r>
            <a:r>
              <a:rPr lang="en-US" sz="2800" dirty="0"/>
              <a:t> b</a:t>
            </a:r>
            <a:r>
              <a:rPr lang="ru-RU" sz="2800" dirty="0"/>
              <a:t>о</a:t>
            </a:r>
            <a:r>
              <a:rPr lang="en-US" sz="2800" dirty="0"/>
              <a:t>‘</a:t>
            </a:r>
            <a:r>
              <a:rPr lang="en-US" sz="2800" dirty="0" err="1"/>
              <a:t>lgan</a:t>
            </a:r>
            <a:r>
              <a:rPr lang="en-US" sz="2800" dirty="0"/>
              <a:t> </a:t>
            </a:r>
            <a:r>
              <a:rPr lang="en-US" sz="2800" dirty="0" err="1"/>
              <a:t>vaqtdagina</a:t>
            </a:r>
            <a:r>
              <a:rPr lang="en-US" sz="2800" dirty="0"/>
              <a:t> </a:t>
            </a:r>
            <a:r>
              <a:rPr lang="en-US" sz="2800" dirty="0" err="1"/>
              <a:t>ta’mirlash</a:t>
            </a:r>
            <a:r>
              <a:rPr lang="en-US" sz="2800" dirty="0"/>
              <a:t> </a:t>
            </a:r>
            <a:r>
              <a:rPr lang="en-US" sz="2800" dirty="0" err="1"/>
              <a:t>uchun</a:t>
            </a:r>
            <a:r>
              <a:rPr lang="en-US" sz="2800" dirty="0"/>
              <a:t> </a:t>
            </a:r>
            <a:r>
              <a:rPr lang="en-US" sz="2800" dirty="0" err="1"/>
              <a:t>qay</a:t>
            </a:r>
            <a:r>
              <a:rPr lang="en-US" sz="2800" dirty="0"/>
              <a:t>	</a:t>
            </a:r>
            <a:r>
              <a:rPr lang="en-US" sz="2800" dirty="0" err="1"/>
              <a:t>dnoma</a:t>
            </a:r>
            <a:r>
              <a:rPr lang="en-US" sz="2800" dirty="0"/>
              <a:t> </a:t>
            </a:r>
            <a:r>
              <a:rPr lang="en-US" sz="2800" dirty="0" err="1"/>
              <a:t>xujjatlari</a:t>
            </a:r>
            <a:r>
              <a:rPr lang="en-US" sz="2800" dirty="0"/>
              <a:t> </a:t>
            </a:r>
            <a:r>
              <a:rPr lang="en-US" sz="2800" dirty="0" err="1"/>
              <a:t>tayyorlanadi</a:t>
            </a:r>
            <a:r>
              <a:rPr lang="en-US" sz="2800" dirty="0"/>
              <a:t>.</a:t>
            </a:r>
            <a:r>
              <a:rPr lang="ru-RU" sz="2800" dirty="0"/>
              <a:t/>
            </a:r>
            <a:br>
              <a:rPr lang="ru-RU" sz="2800" dirty="0"/>
            </a:br>
            <a:r>
              <a:rPr lang="en-US" sz="2800" dirty="0"/>
              <a:t>KXYAT(YESKD), TXYAT (YESTD), STYAX (YESTPP).</a:t>
            </a:r>
            <a:r>
              <a:rPr lang="ru-RU" sz="2800" dirty="0"/>
              <a:t/>
            </a:r>
            <a:br>
              <a:rPr lang="ru-RU" sz="2800" dirty="0"/>
            </a:br>
            <a:endParaRPr lang="ru-RU" sz="2800" dirty="0"/>
          </a:p>
        </p:txBody>
      </p:sp>
    </p:spTree>
    <p:extLst>
      <p:ext uri="{BB962C8B-B14F-4D97-AF65-F5344CB8AC3E}">
        <p14:creationId xmlns:p14="http://schemas.microsoft.com/office/powerpoint/2010/main" xmlns="" val="8116681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9017" y="624110"/>
            <a:ext cx="10005596" cy="5941582"/>
          </a:xfrm>
        </p:spPr>
        <p:txBody>
          <a:bodyPr>
            <a:noAutofit/>
          </a:bodyPr>
          <a:lstStyle/>
          <a:p>
            <a:r>
              <a:rPr lang="en-US" sz="2400" b="1" dirty="0"/>
              <a:t>3 . </a:t>
            </a:r>
            <a:r>
              <a:rPr lang="en-US" sz="2400" b="1" dirty="0" err="1"/>
              <a:t>Jixozlarni</a:t>
            </a:r>
            <a:r>
              <a:rPr lang="en-US" sz="2400" b="1" dirty="0"/>
              <a:t> </a:t>
            </a:r>
            <a:r>
              <a:rPr lang="en-US" sz="2400" b="1" dirty="0" err="1"/>
              <a:t>ta’mirlashni</a:t>
            </a:r>
            <a:r>
              <a:rPr lang="en-US" sz="2400" b="1" dirty="0"/>
              <a:t> </a:t>
            </a:r>
            <a:r>
              <a:rPr lang="en-US" sz="2400" b="1" dirty="0" err="1"/>
              <a:t>rejalashtirish</a:t>
            </a:r>
            <a:r>
              <a:rPr lang="en-US" sz="2400" b="1" dirty="0"/>
              <a:t> </a:t>
            </a:r>
            <a:r>
              <a:rPr lang="en-US" sz="2400" b="1" dirty="0" err="1"/>
              <a:t>va</a:t>
            </a:r>
            <a:r>
              <a:rPr lang="en-US" sz="2400" b="1" dirty="0"/>
              <a:t> </a:t>
            </a:r>
            <a:r>
              <a:rPr lang="en-US" sz="2400" b="1" dirty="0" err="1"/>
              <a:t>tashkil</a:t>
            </a:r>
            <a:r>
              <a:rPr lang="en-US" sz="2400" b="1" dirty="0"/>
              <a:t> </a:t>
            </a:r>
            <a:r>
              <a:rPr lang="en-US" sz="2400" b="1" dirty="0" err="1"/>
              <a:t>qilish</a:t>
            </a:r>
            <a:r>
              <a:rPr lang="ru-RU" sz="2400" b="1" dirty="0"/>
              <a:t/>
            </a:r>
            <a:br>
              <a:rPr lang="ru-RU" sz="2400" b="1" dirty="0"/>
            </a:br>
            <a:r>
              <a:rPr lang="en-US" sz="2400" b="1" dirty="0"/>
              <a:t> </a:t>
            </a:r>
            <a:r>
              <a:rPr lang="ru-RU" sz="2400" dirty="0"/>
              <a:t/>
            </a:r>
            <a:br>
              <a:rPr lang="ru-RU" sz="2400" dirty="0"/>
            </a:br>
            <a:r>
              <a:rPr lang="en-US" sz="2400" b="1" dirty="0"/>
              <a:t>	</a:t>
            </a:r>
            <a:r>
              <a:rPr lang="en-US" sz="2400" dirty="0" err="1"/>
              <a:t>Tashkiliy</a:t>
            </a:r>
            <a:r>
              <a:rPr lang="en-US" sz="2400" dirty="0"/>
              <a:t> </a:t>
            </a:r>
            <a:r>
              <a:rPr lang="en-US" sz="2400" dirty="0" err="1"/>
              <a:t>ishlarga</a:t>
            </a:r>
            <a:r>
              <a:rPr lang="en-US" sz="2400" dirty="0"/>
              <a:t> </a:t>
            </a:r>
            <a:r>
              <a:rPr lang="en-US" sz="2400" dirty="0" err="1"/>
              <a:t>quyidagilar</a:t>
            </a:r>
            <a:r>
              <a:rPr lang="en-US" sz="2400" dirty="0"/>
              <a:t> </a:t>
            </a:r>
            <a:r>
              <a:rPr lang="en-US" sz="2400" dirty="0" err="1"/>
              <a:t>kiradi</a:t>
            </a:r>
            <a:r>
              <a:rPr lang="en-US" sz="2400" dirty="0"/>
              <a:t>: </a:t>
            </a:r>
            <a:r>
              <a:rPr lang="en-US" sz="2400" dirty="0" err="1"/>
              <a:t>ishlatilayotgan</a:t>
            </a:r>
            <a:r>
              <a:rPr lang="en-US" sz="2400" dirty="0"/>
              <a:t> </a:t>
            </a:r>
            <a:r>
              <a:rPr lang="en-US" sz="2400" dirty="0" err="1"/>
              <a:t>jixozlarni</a:t>
            </a:r>
            <a:r>
              <a:rPr lang="en-US" sz="2400" dirty="0"/>
              <a:t> </a:t>
            </a:r>
            <a:r>
              <a:rPr lang="en-US" sz="2400" dirty="0" err="1"/>
              <a:t>xisobga</a:t>
            </a:r>
            <a:r>
              <a:rPr lang="en-US" sz="2400" dirty="0"/>
              <a:t> </a:t>
            </a:r>
            <a:r>
              <a:rPr lang="en-US" sz="2400" dirty="0" err="1"/>
              <a:t>olish</a:t>
            </a:r>
            <a:r>
              <a:rPr lang="en-US" sz="2400" dirty="0"/>
              <a:t> </a:t>
            </a:r>
            <a:r>
              <a:rPr lang="en-US" sz="2400" dirty="0" err="1"/>
              <a:t>va</a:t>
            </a:r>
            <a:r>
              <a:rPr lang="en-US" sz="2400" dirty="0"/>
              <a:t> </a:t>
            </a:r>
            <a:r>
              <a:rPr lang="en-US" sz="2400" dirty="0" err="1"/>
              <a:t>pasportizatsiya</a:t>
            </a:r>
            <a:r>
              <a:rPr lang="en-US" sz="2400" dirty="0"/>
              <a:t> </a:t>
            </a:r>
            <a:r>
              <a:rPr lang="en-US" sz="2400" dirty="0" err="1"/>
              <a:t>qilish</a:t>
            </a:r>
            <a:r>
              <a:rPr lang="en-US" sz="2400" dirty="0"/>
              <a:t>; </a:t>
            </a:r>
            <a:r>
              <a:rPr lang="en-US" sz="2400" dirty="0" err="1"/>
              <a:t>uni</a:t>
            </a:r>
            <a:r>
              <a:rPr lang="en-US" sz="2400" dirty="0"/>
              <a:t> t</a:t>
            </a:r>
            <a:r>
              <a:rPr lang="ru-RU" sz="2400" dirty="0"/>
              <a:t>о</a:t>
            </a:r>
            <a:r>
              <a:rPr lang="en-US" sz="2400" dirty="0"/>
              <a:t>‘</a:t>
            </a:r>
            <a:r>
              <a:rPr lang="en-US" sz="2400" dirty="0" err="1"/>
              <a:t>xtab</a:t>
            </a:r>
            <a:r>
              <a:rPr lang="en-US" sz="2400" dirty="0"/>
              <a:t> </a:t>
            </a:r>
            <a:r>
              <a:rPr lang="en-US" sz="2400" dirty="0" err="1"/>
              <a:t>turishini</a:t>
            </a:r>
            <a:r>
              <a:rPr lang="en-US" sz="2400" dirty="0"/>
              <a:t> </a:t>
            </a:r>
            <a:r>
              <a:rPr lang="en-US" sz="2400" dirty="0" err="1"/>
              <a:t>va</a:t>
            </a:r>
            <a:r>
              <a:rPr lang="en-US" sz="2400" dirty="0"/>
              <a:t> </a:t>
            </a:r>
            <a:r>
              <a:rPr lang="en-US" sz="2400" dirty="0" err="1"/>
              <a:t>ishlashini</a:t>
            </a:r>
            <a:r>
              <a:rPr lang="en-US" sz="2400" dirty="0"/>
              <a:t> </a:t>
            </a:r>
            <a:r>
              <a:rPr lang="en-US" sz="2400" dirty="0" err="1"/>
              <a:t>xisobga</a:t>
            </a:r>
            <a:r>
              <a:rPr lang="en-US" sz="2400" dirty="0"/>
              <a:t> </a:t>
            </a:r>
            <a:r>
              <a:rPr lang="en-US" sz="2400" dirty="0" err="1"/>
              <a:t>olishsh</a:t>
            </a:r>
            <a:r>
              <a:rPr lang="en-US" sz="2400" dirty="0"/>
              <a:t> </a:t>
            </a:r>
            <a:r>
              <a:rPr lang="en-US" sz="2400" dirty="0" err="1"/>
              <a:t>va</a:t>
            </a:r>
            <a:r>
              <a:rPr lang="en-US" sz="2400" dirty="0"/>
              <a:t> </a:t>
            </a:r>
            <a:r>
              <a:rPr lang="en-US" sz="2400" dirty="0" err="1"/>
              <a:t>taxlil</a:t>
            </a:r>
            <a:r>
              <a:rPr lang="en-US" sz="2400" dirty="0"/>
              <a:t> </a:t>
            </a:r>
            <a:r>
              <a:rPr lang="en-US" sz="2400" dirty="0" err="1"/>
              <a:t>qilish</a:t>
            </a:r>
            <a:r>
              <a:rPr lang="en-US" sz="2400" dirty="0"/>
              <a:t>; </a:t>
            </a:r>
            <a:r>
              <a:rPr lang="en-US" sz="2400" dirty="0" err="1"/>
              <a:t>ba’zi</a:t>
            </a:r>
            <a:r>
              <a:rPr lang="en-US" sz="2400" dirty="0"/>
              <a:t> </a:t>
            </a:r>
            <a:r>
              <a:rPr lang="en-US" sz="2400" dirty="0" err="1"/>
              <a:t>detallarni</a:t>
            </a:r>
            <a:r>
              <a:rPr lang="en-US" sz="2400" dirty="0"/>
              <a:t>  </a:t>
            </a:r>
            <a:r>
              <a:rPr lang="en-US" sz="2400" dirty="0" err="1"/>
              <a:t>ishdan</a:t>
            </a:r>
            <a:r>
              <a:rPr lang="en-US" sz="2400" dirty="0"/>
              <a:t> </a:t>
            </a:r>
            <a:r>
              <a:rPr lang="en-US" sz="2400" dirty="0" err="1"/>
              <a:t>chiqish</a:t>
            </a:r>
            <a:r>
              <a:rPr lang="en-US" sz="2400" dirty="0"/>
              <a:t> </a:t>
            </a:r>
            <a:r>
              <a:rPr lang="en-US" sz="2400" dirty="0" err="1"/>
              <a:t>sababini</a:t>
            </a:r>
            <a:r>
              <a:rPr lang="en-US" sz="2400" dirty="0"/>
              <a:t> </a:t>
            </a:r>
            <a:r>
              <a:rPr lang="en-US" sz="2400" dirty="0" err="1"/>
              <a:t>sistematik</a:t>
            </a:r>
            <a:r>
              <a:rPr lang="en-US" sz="2400" dirty="0"/>
              <a:t> </a:t>
            </a:r>
            <a:r>
              <a:rPr lang="ru-RU" sz="2400" dirty="0"/>
              <a:t>о</a:t>
            </a:r>
            <a:r>
              <a:rPr lang="en-US" sz="2400" dirty="0"/>
              <a:t>‘</a:t>
            </a:r>
            <a:r>
              <a:rPr lang="en-US" sz="2400" dirty="0" err="1"/>
              <a:t>rganish</a:t>
            </a:r>
            <a:r>
              <a:rPr lang="en-US" sz="2400" dirty="0"/>
              <a:t> </a:t>
            </a:r>
            <a:r>
              <a:rPr lang="en-US" sz="2400" dirty="0" err="1"/>
              <a:t>va</a:t>
            </a:r>
            <a:r>
              <a:rPr lang="en-US" sz="2400" dirty="0"/>
              <a:t> </a:t>
            </a:r>
            <a:r>
              <a:rPr lang="en-US" sz="2400" dirty="0" err="1"/>
              <a:t>taxlil</a:t>
            </a:r>
            <a:r>
              <a:rPr lang="en-US" sz="2400" dirty="0"/>
              <a:t> </a:t>
            </a:r>
            <a:r>
              <a:rPr lang="en-US" sz="2400" dirty="0" err="1"/>
              <a:t>qilish</a:t>
            </a:r>
            <a:r>
              <a:rPr lang="en-US" sz="2400" dirty="0"/>
              <a:t>; </a:t>
            </a:r>
            <a:r>
              <a:rPr lang="en-US" sz="2400" dirty="0" err="1"/>
              <a:t>jixozlarni</a:t>
            </a:r>
            <a:r>
              <a:rPr lang="en-US" sz="2400" dirty="0"/>
              <a:t> </a:t>
            </a:r>
            <a:r>
              <a:rPr lang="en-US" sz="2400" dirty="0" err="1"/>
              <a:t>texnik</a:t>
            </a:r>
            <a:r>
              <a:rPr lang="en-US" sz="2400" dirty="0"/>
              <a:t> </a:t>
            </a:r>
            <a:r>
              <a:rPr lang="en-US" sz="2400" dirty="0" err="1"/>
              <a:t>ekspluatatsiyasi</a:t>
            </a:r>
            <a:r>
              <a:rPr lang="en-US" sz="2400" dirty="0"/>
              <a:t> </a:t>
            </a:r>
            <a:r>
              <a:rPr lang="en-US" sz="2400" dirty="0" err="1"/>
              <a:t>qonuniyatlarini</a:t>
            </a:r>
            <a:r>
              <a:rPr lang="en-US" sz="2400" dirty="0"/>
              <a:t> </a:t>
            </a:r>
            <a:r>
              <a:rPr lang="en-US" sz="2400" dirty="0" err="1"/>
              <a:t>tatbiq</a:t>
            </a:r>
            <a:r>
              <a:rPr lang="en-US" sz="2400" dirty="0"/>
              <a:t> </a:t>
            </a:r>
            <a:r>
              <a:rPr lang="en-US" sz="2400" dirty="0" err="1"/>
              <a:t>qilish</a:t>
            </a:r>
            <a:r>
              <a:rPr lang="en-US" sz="2400" dirty="0"/>
              <a:t> </a:t>
            </a:r>
            <a:r>
              <a:rPr lang="en-US" sz="2400" dirty="0" err="1"/>
              <a:t>va</a:t>
            </a:r>
            <a:r>
              <a:rPr lang="en-US" sz="2400" dirty="0"/>
              <a:t> </a:t>
            </a:r>
            <a:r>
              <a:rPr lang="en-US" sz="2400" dirty="0" err="1"/>
              <a:t>ularni</a:t>
            </a:r>
            <a:r>
              <a:rPr lang="en-US" sz="2400" dirty="0"/>
              <a:t> </a:t>
            </a:r>
            <a:r>
              <a:rPr lang="en-US" sz="2400" dirty="0" err="1"/>
              <a:t>bajarilishini</a:t>
            </a:r>
            <a:r>
              <a:rPr lang="en-US" sz="2400" dirty="0"/>
              <a:t> </a:t>
            </a:r>
            <a:r>
              <a:rPr lang="en-US" sz="2400" dirty="0" err="1"/>
              <a:t>nazoratini</a:t>
            </a:r>
            <a:r>
              <a:rPr lang="en-US" sz="2400" dirty="0"/>
              <a:t> </a:t>
            </a:r>
            <a:r>
              <a:rPr lang="en-US" sz="2400" dirty="0" err="1"/>
              <a:t>ta’minlash</a:t>
            </a:r>
            <a:r>
              <a:rPr lang="en-US" sz="2400" dirty="0"/>
              <a:t>; </a:t>
            </a:r>
            <a:r>
              <a:rPr lang="en-US" sz="2400" dirty="0" err="1"/>
              <a:t>mashina-jixozlarni</a:t>
            </a:r>
            <a:r>
              <a:rPr lang="en-US" sz="2400" dirty="0"/>
              <a:t> </a:t>
            </a:r>
            <a:r>
              <a:rPr lang="en-US" sz="2400" dirty="0" err="1"/>
              <a:t>kapita</a:t>
            </a:r>
            <a:r>
              <a:rPr lang="en-US" sz="2400" dirty="0"/>
              <a:t> </a:t>
            </a:r>
            <a:r>
              <a:rPr lang="en-US" sz="2400" dirty="0" err="1"/>
              <a:t>ta’mirlash</a:t>
            </a:r>
            <a:r>
              <a:rPr lang="en-US" sz="2400" dirty="0"/>
              <a:t> </a:t>
            </a:r>
            <a:r>
              <a:rPr lang="en-US" sz="2400" dirty="0" err="1"/>
              <a:t>lozimligini</a:t>
            </a:r>
            <a:r>
              <a:rPr lang="en-US" sz="2400" dirty="0"/>
              <a:t> </a:t>
            </a:r>
            <a:r>
              <a:rPr lang="en-US" sz="2400" dirty="0" err="1"/>
              <a:t>aniqlash</a:t>
            </a:r>
            <a:r>
              <a:rPr lang="en-US" sz="2400" dirty="0"/>
              <a:t> </a:t>
            </a:r>
            <a:r>
              <a:rPr lang="en-US" sz="2400" dirty="0" err="1"/>
              <a:t>va</a:t>
            </a:r>
            <a:r>
              <a:rPr lang="en-US" sz="2400" dirty="0"/>
              <a:t> </a:t>
            </a:r>
            <a:r>
              <a:rPr lang="en-US" sz="2400" dirty="0" err="1"/>
              <a:t>bashqalar</a:t>
            </a:r>
            <a:r>
              <a:rPr lang="en-US" sz="2400" dirty="0"/>
              <a:t>.</a:t>
            </a:r>
            <a:r>
              <a:rPr lang="ru-RU" sz="2400" dirty="0"/>
              <a:t/>
            </a:r>
            <a:br>
              <a:rPr lang="ru-RU" sz="2400" dirty="0"/>
            </a:br>
            <a:r>
              <a:rPr lang="en-US" sz="2400" dirty="0" err="1"/>
              <a:t>Mashina-jixozlarni</a:t>
            </a:r>
            <a:r>
              <a:rPr lang="en-US" sz="2400" dirty="0"/>
              <a:t> </a:t>
            </a:r>
            <a:r>
              <a:rPr lang="en-US" sz="2400" dirty="0" err="1"/>
              <a:t>kapital</a:t>
            </a:r>
            <a:r>
              <a:rPr lang="en-US" sz="2400" dirty="0"/>
              <a:t> </a:t>
            </a:r>
            <a:r>
              <a:rPr lang="en-US" sz="2400" dirty="0" err="1"/>
              <a:t>ta’mitrlash</a:t>
            </a:r>
            <a:r>
              <a:rPr lang="en-US" sz="2400" dirty="0"/>
              <a:t> </a:t>
            </a:r>
            <a:r>
              <a:rPr lang="en-US" sz="2400" dirty="0" err="1"/>
              <a:t>lozimligini</a:t>
            </a:r>
            <a:r>
              <a:rPr lang="en-US" sz="2400" dirty="0"/>
              <a:t> t</a:t>
            </a:r>
            <a:r>
              <a:rPr lang="ru-RU" sz="2400" dirty="0"/>
              <a:t>о</a:t>
            </a:r>
            <a:r>
              <a:rPr lang="en-US" sz="2400" dirty="0"/>
              <a:t>‘</a:t>
            </a:r>
            <a:r>
              <a:rPr lang="en-US" sz="2400" dirty="0" err="1"/>
              <a:t>rtta</a:t>
            </a:r>
            <a:r>
              <a:rPr lang="en-US" sz="2400" dirty="0"/>
              <a:t> </a:t>
            </a:r>
            <a:r>
              <a:rPr lang="en-US" sz="2400" dirty="0" err="1"/>
              <a:t>guruxga</a:t>
            </a:r>
            <a:r>
              <a:rPr lang="en-US" sz="2400" dirty="0"/>
              <a:t> </a:t>
            </a:r>
            <a:r>
              <a:rPr lang="en-US" sz="2400" dirty="0" err="1"/>
              <a:t>mujassamlashtirish</a:t>
            </a:r>
            <a:r>
              <a:rPr lang="en-US" sz="2400" dirty="0"/>
              <a:t> </a:t>
            </a:r>
            <a:r>
              <a:rPr lang="en-US" sz="2400" dirty="0" err="1"/>
              <a:t>mumkin</a:t>
            </a:r>
            <a:r>
              <a:rPr lang="en-US" sz="2400" dirty="0"/>
              <a:t>: </a:t>
            </a:r>
            <a:r>
              <a:rPr lang="en-US" sz="2400" dirty="0" err="1"/>
              <a:t>Manina</a:t>
            </a:r>
            <a:r>
              <a:rPr lang="en-US" sz="2400" dirty="0"/>
              <a:t> –</a:t>
            </a:r>
            <a:r>
              <a:rPr lang="en-US" sz="2400" dirty="0" err="1"/>
              <a:t>jixozlarni</a:t>
            </a:r>
            <a:r>
              <a:rPr lang="en-US" sz="2400" dirty="0"/>
              <a:t> </a:t>
            </a:r>
            <a:r>
              <a:rPr lang="en-US" sz="2400" dirty="0" err="1"/>
              <a:t>yoshi</a:t>
            </a:r>
            <a:r>
              <a:rPr lang="en-US" sz="2400" dirty="0"/>
              <a:t> </a:t>
            </a:r>
            <a:r>
              <a:rPr lang="en-US" sz="2400" dirty="0" err="1"/>
              <a:t>va</a:t>
            </a:r>
            <a:r>
              <a:rPr lang="en-US" sz="2400" dirty="0"/>
              <a:t> </a:t>
            </a:r>
            <a:r>
              <a:rPr lang="en-US" sz="2400" dirty="0" err="1"/>
              <a:t>jixozlar</a:t>
            </a:r>
            <a:r>
              <a:rPr lang="en-US" sz="2400" dirty="0"/>
              <a:t> </a:t>
            </a:r>
            <a:r>
              <a:rPr lang="en-US" sz="2400" dirty="0" err="1"/>
              <a:t>parkini</a:t>
            </a:r>
            <a:r>
              <a:rPr lang="en-US" sz="2400" dirty="0"/>
              <a:t> </a:t>
            </a:r>
            <a:r>
              <a:rPr lang="en-US" sz="2400" dirty="0" err="1"/>
              <a:t>texnologik</a:t>
            </a:r>
            <a:r>
              <a:rPr lang="en-US" sz="2400" dirty="0"/>
              <a:t> </a:t>
            </a:r>
            <a:r>
              <a:rPr lang="en-US" sz="2400" dirty="0" err="1"/>
              <a:t>strukturasi</a:t>
            </a:r>
            <a:r>
              <a:rPr lang="en-US" sz="2400" dirty="0"/>
              <a:t>; </a:t>
            </a:r>
            <a:r>
              <a:rPr lang="en-US" sz="2400" dirty="0" err="1"/>
              <a:t>ularni</a:t>
            </a:r>
            <a:r>
              <a:rPr lang="en-US" sz="2400" dirty="0"/>
              <a:t> </a:t>
            </a:r>
            <a:r>
              <a:rPr lang="en-US" sz="2400" dirty="0" err="1"/>
              <a:t>texnik</a:t>
            </a:r>
            <a:r>
              <a:rPr lang="en-US" sz="2400" dirty="0"/>
              <a:t> </a:t>
            </a:r>
            <a:r>
              <a:rPr lang="en-US" sz="2400" dirty="0" err="1"/>
              <a:t>darajasi</a:t>
            </a:r>
            <a:r>
              <a:rPr lang="en-US" sz="2400" dirty="0"/>
              <a:t>; </a:t>
            </a:r>
            <a:r>
              <a:rPr lang="en-US" sz="2400" dirty="0" err="1"/>
              <a:t>jixozlarni</a:t>
            </a:r>
            <a:r>
              <a:rPr lang="en-US" sz="2400" dirty="0"/>
              <a:t> </a:t>
            </a:r>
            <a:r>
              <a:rPr lang="en-US" sz="2400" dirty="0" err="1"/>
              <a:t>yangilash</a:t>
            </a:r>
            <a:r>
              <a:rPr lang="en-US" sz="2400" dirty="0"/>
              <a:t> </a:t>
            </a:r>
            <a:r>
              <a:rPr lang="en-US" sz="2400" dirty="0" err="1"/>
              <a:t>va</a:t>
            </a:r>
            <a:r>
              <a:rPr lang="en-US" sz="2400" dirty="0"/>
              <a:t> </a:t>
            </a:r>
            <a:r>
              <a:rPr lang="en-US" sz="2400" dirty="0" err="1"/>
              <a:t>tiklashni</a:t>
            </a:r>
            <a:r>
              <a:rPr lang="en-US" sz="2400" dirty="0"/>
              <a:t> </a:t>
            </a:r>
            <a:r>
              <a:rPr lang="en-US" sz="2400" dirty="0" err="1"/>
              <a:t>xolati</a:t>
            </a:r>
            <a:r>
              <a:rPr lang="en-US" sz="2400" dirty="0"/>
              <a:t>; </a:t>
            </a:r>
            <a:r>
              <a:rPr lang="en-US" sz="2400" dirty="0" err="1"/>
              <a:t>mashina-jixozlar</a:t>
            </a:r>
            <a:r>
              <a:rPr lang="en-US" sz="2400" dirty="0"/>
              <a:t> </a:t>
            </a:r>
            <a:r>
              <a:rPr lang="en-US" sz="2400" dirty="0" err="1"/>
              <a:t>parkini</a:t>
            </a:r>
            <a:r>
              <a:rPr lang="en-US" sz="2400" dirty="0"/>
              <a:t> </a:t>
            </a:r>
            <a:r>
              <a:rPr lang="en-US" sz="2400" dirty="0" err="1"/>
              <a:t>texnik</a:t>
            </a:r>
            <a:r>
              <a:rPr lang="en-US" sz="2400" dirty="0"/>
              <a:t> </a:t>
            </a:r>
            <a:r>
              <a:rPr lang="en-US" sz="2400" dirty="0" err="1"/>
              <a:t>ta’minlanishi</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11365553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8957" y="624110"/>
            <a:ext cx="9915655" cy="5731720"/>
          </a:xfrm>
        </p:spPr>
        <p:txBody>
          <a:bodyPr>
            <a:noAutofit/>
          </a:bodyPr>
          <a:lstStyle/>
          <a:p>
            <a:r>
              <a:rPr lang="en-US" sz="2400" dirty="0" err="1"/>
              <a:t>Birinchi</a:t>
            </a:r>
            <a:r>
              <a:rPr lang="en-US" sz="2400" dirty="0"/>
              <a:t> </a:t>
            </a:r>
            <a:r>
              <a:rPr lang="en-US" sz="2400" dirty="0" err="1"/>
              <a:t>gurux</a:t>
            </a:r>
            <a:r>
              <a:rPr lang="en-US" sz="2400" dirty="0"/>
              <a:t> - </a:t>
            </a:r>
            <a:r>
              <a:rPr lang="en-US" sz="2400" dirty="0" err="1"/>
              <a:t>mashina-jixozlar</a:t>
            </a:r>
            <a:r>
              <a:rPr lang="en-US" sz="2400" dirty="0"/>
              <a:t> </a:t>
            </a:r>
            <a:r>
              <a:rPr lang="en-US" sz="2400" dirty="0" err="1"/>
              <a:t>parkini</a:t>
            </a:r>
            <a:r>
              <a:rPr lang="en-US" sz="2400" dirty="0"/>
              <a:t> </a:t>
            </a:r>
            <a:r>
              <a:rPr lang="en-US" sz="2400" dirty="0" err="1"/>
              <a:t>turliligi</a:t>
            </a:r>
            <a:r>
              <a:rPr lang="en-US" sz="2400" dirty="0"/>
              <a:t> - t</a:t>
            </a:r>
            <a:r>
              <a:rPr lang="ru-RU" sz="2400" dirty="0"/>
              <a:t>о</a:t>
            </a:r>
            <a:r>
              <a:rPr lang="en-US" sz="2400" dirty="0"/>
              <a:t>‘</a:t>
            </a:r>
            <a:r>
              <a:rPr lang="en-US" sz="2400" dirty="0" err="1"/>
              <a:t>quv</a:t>
            </a:r>
            <a:r>
              <a:rPr lang="en-US" sz="2400" dirty="0"/>
              <a:t>, </a:t>
            </a:r>
            <a:r>
              <a:rPr lang="en-US" sz="2400" dirty="0" err="1"/>
              <a:t>pardozlash</a:t>
            </a:r>
            <a:r>
              <a:rPr lang="en-US" sz="2400" dirty="0"/>
              <a:t>, </a:t>
            </a:r>
            <a:r>
              <a:rPr lang="en-US" sz="2400" dirty="0" err="1"/>
              <a:t>yigiruv</a:t>
            </a:r>
            <a:r>
              <a:rPr lang="en-US" sz="2400" dirty="0"/>
              <a:t> </a:t>
            </a:r>
            <a:r>
              <a:rPr lang="en-US" sz="2400" dirty="0" err="1"/>
              <a:t>va</a:t>
            </a:r>
            <a:r>
              <a:rPr lang="en-US" sz="2400" dirty="0"/>
              <a:t> </a:t>
            </a:r>
            <a:r>
              <a:rPr lang="en-US" sz="2400" dirty="0" err="1"/>
              <a:t>boshqalar</a:t>
            </a:r>
            <a:r>
              <a:rPr lang="en-US" sz="2400" dirty="0"/>
              <a:t>; </a:t>
            </a:r>
            <a:r>
              <a:rPr lang="en-US" sz="2400" dirty="0" err="1"/>
              <a:t>yoshi</a:t>
            </a:r>
            <a:r>
              <a:rPr lang="en-US" sz="2400" dirty="0"/>
              <a:t>; </a:t>
            </a:r>
            <a:r>
              <a:rPr lang="en-US" sz="2400" dirty="0" err="1"/>
              <a:t>texnik</a:t>
            </a:r>
            <a:r>
              <a:rPr lang="en-US" sz="2400" dirty="0"/>
              <a:t> </a:t>
            </a:r>
            <a:r>
              <a:rPr lang="en-US" sz="2400" dirty="0" err="1"/>
              <a:t>strukturasi</a:t>
            </a:r>
            <a:r>
              <a:rPr lang="en-US" sz="2400" dirty="0"/>
              <a:t> </a:t>
            </a:r>
            <a:r>
              <a:rPr lang="en-US" sz="2400" dirty="0" err="1"/>
              <a:t>va</a:t>
            </a:r>
            <a:r>
              <a:rPr lang="en-US" sz="2400" dirty="0"/>
              <a:t> model </a:t>
            </a:r>
            <a:r>
              <a:rPr lang="en-US" sz="2400" dirty="0" err="1"/>
              <a:t>strukturasi</a:t>
            </a:r>
            <a:r>
              <a:rPr lang="en-US" sz="2400" dirty="0"/>
              <a:t> </a:t>
            </a:r>
            <a:r>
              <a:rPr lang="en-US" sz="2400" dirty="0" err="1"/>
              <a:t>bilan</a:t>
            </a:r>
            <a:r>
              <a:rPr lang="en-US" sz="2400" dirty="0"/>
              <a:t> </a:t>
            </a:r>
            <a:r>
              <a:rPr lang="en-US" sz="2400" dirty="0" err="1"/>
              <a:t>xarakterlanadi</a:t>
            </a:r>
            <a:r>
              <a:rPr lang="en-US" sz="2400" dirty="0"/>
              <a:t>.</a:t>
            </a:r>
            <a:r>
              <a:rPr lang="ru-RU" sz="2400" dirty="0"/>
              <a:t/>
            </a:r>
            <a:br>
              <a:rPr lang="ru-RU" sz="2400" dirty="0"/>
            </a:br>
            <a:r>
              <a:rPr lang="en-US" sz="2400" dirty="0" err="1"/>
              <a:t>Ikkinchi</a:t>
            </a:r>
            <a:r>
              <a:rPr lang="en-US" sz="2400" dirty="0"/>
              <a:t> </a:t>
            </a:r>
            <a:r>
              <a:rPr lang="en-US" sz="2400" dirty="0" err="1"/>
              <a:t>gurux</a:t>
            </a:r>
            <a:r>
              <a:rPr lang="en-US" sz="2400" dirty="0"/>
              <a:t> – </a:t>
            </a:r>
            <a:r>
              <a:rPr lang="en-US" sz="2400" dirty="0" err="1"/>
              <a:t>fizik</a:t>
            </a:r>
            <a:r>
              <a:rPr lang="en-US" sz="2400" dirty="0"/>
              <a:t> </a:t>
            </a:r>
            <a:r>
              <a:rPr lang="en-US" sz="2400" dirty="0" err="1"/>
              <a:t>yeyilish</a:t>
            </a:r>
            <a:r>
              <a:rPr lang="en-US" sz="2400" dirty="0"/>
              <a:t> </a:t>
            </a:r>
            <a:r>
              <a:rPr lang="en-US" sz="2400" dirty="0" err="1"/>
              <a:t>koeffitsiyenti</a:t>
            </a:r>
            <a:r>
              <a:rPr lang="en-US" sz="2400" dirty="0"/>
              <a:t>; moral </a:t>
            </a:r>
            <a:r>
              <a:rPr lang="en-US" sz="2400" dirty="0" err="1"/>
              <a:t>yeyilish</a:t>
            </a:r>
            <a:r>
              <a:rPr lang="en-US" sz="2400" dirty="0"/>
              <a:t> </a:t>
            </a:r>
            <a:r>
              <a:rPr lang="en-US" sz="2400" dirty="0" err="1"/>
              <a:t>koeffitsiyenti</a:t>
            </a:r>
            <a:r>
              <a:rPr lang="en-US" sz="2400" dirty="0"/>
              <a:t>;  </a:t>
            </a:r>
            <a:r>
              <a:rPr lang="en-US" sz="2400" dirty="0" err="1"/>
              <a:t>avtomatizatsiya</a:t>
            </a:r>
            <a:r>
              <a:rPr lang="en-US" sz="2400" dirty="0"/>
              <a:t> </a:t>
            </a:r>
            <a:r>
              <a:rPr lang="en-US" sz="2400" dirty="0" err="1"/>
              <a:t>va</a:t>
            </a:r>
            <a:r>
              <a:rPr lang="en-US" sz="2400" dirty="0"/>
              <a:t> </a:t>
            </a:r>
            <a:r>
              <a:rPr lang="en-US" sz="2400" dirty="0" err="1"/>
              <a:t>spetsializatsiya</a:t>
            </a:r>
            <a:r>
              <a:rPr lang="en-US" sz="2400" dirty="0"/>
              <a:t> </a:t>
            </a:r>
            <a:r>
              <a:rPr lang="en-US" sz="2400" dirty="0" err="1"/>
              <a:t>darajasi</a:t>
            </a:r>
            <a:r>
              <a:rPr lang="en-US" sz="2400" dirty="0"/>
              <a:t> </a:t>
            </a:r>
            <a:r>
              <a:rPr lang="en-US" sz="2400" dirty="0" err="1"/>
              <a:t>bilan</a:t>
            </a:r>
            <a:r>
              <a:rPr lang="en-US" sz="2400" dirty="0"/>
              <a:t> </a:t>
            </a:r>
            <a:r>
              <a:rPr lang="en-US" sz="2400" dirty="0" err="1"/>
              <a:t>xarakterlanadi</a:t>
            </a:r>
            <a:r>
              <a:rPr lang="en-US" sz="2400" dirty="0"/>
              <a:t>.</a:t>
            </a:r>
            <a:r>
              <a:rPr lang="ru-RU" sz="2400" dirty="0"/>
              <a:t/>
            </a:r>
            <a:br>
              <a:rPr lang="ru-RU" sz="2400" dirty="0"/>
            </a:br>
            <a:r>
              <a:rPr lang="en-US" sz="2400" dirty="0" err="1"/>
              <a:t>Uchinchi</a:t>
            </a:r>
            <a:r>
              <a:rPr lang="en-US" sz="2400" dirty="0"/>
              <a:t> </a:t>
            </a:r>
            <a:r>
              <a:rPr lang="en-US" sz="2400" dirty="0" err="1"/>
              <a:t>gurux</a:t>
            </a:r>
            <a:r>
              <a:rPr lang="en-US" sz="2400" dirty="0"/>
              <a:t> </a:t>
            </a:r>
            <a:r>
              <a:rPr lang="en-US" sz="2400" dirty="0" err="1"/>
              <a:t>yangilanish</a:t>
            </a:r>
            <a:r>
              <a:rPr lang="en-US" sz="2400" dirty="0"/>
              <a:t> </a:t>
            </a:r>
            <a:r>
              <a:rPr lang="en-US" sz="2400" dirty="0" err="1"/>
              <a:t>koeffitsiyenti</a:t>
            </a:r>
            <a:r>
              <a:rPr lang="en-US" sz="2400" dirty="0"/>
              <a:t>, </a:t>
            </a:r>
            <a:r>
              <a:rPr lang="en-US" sz="2400" dirty="0" err="1"/>
              <a:t>chiqarish</a:t>
            </a:r>
            <a:r>
              <a:rPr lang="en-US" sz="2400" dirty="0"/>
              <a:t> </a:t>
            </a:r>
            <a:r>
              <a:rPr lang="en-US" sz="2400" dirty="0" err="1"/>
              <a:t>koeffitsiyenti</a:t>
            </a:r>
            <a:r>
              <a:rPr lang="en-US" sz="2400" dirty="0"/>
              <a:t>, </a:t>
            </a:r>
            <a:r>
              <a:rPr lang="en-US" sz="2400" dirty="0" err="1"/>
              <a:t>almashtirish</a:t>
            </a:r>
            <a:r>
              <a:rPr lang="en-US" sz="2400" dirty="0"/>
              <a:t> </a:t>
            </a:r>
            <a:r>
              <a:rPr lang="en-US" sz="2400" dirty="0" err="1"/>
              <a:t>koeffitsiyenti</a:t>
            </a:r>
            <a:r>
              <a:rPr lang="en-US" sz="2400" dirty="0"/>
              <a:t>, </a:t>
            </a:r>
            <a:r>
              <a:rPr lang="en-US" sz="2400" dirty="0" err="1"/>
              <a:t>takomillashtirish</a:t>
            </a:r>
            <a:r>
              <a:rPr lang="en-US" sz="2400" dirty="0"/>
              <a:t> </a:t>
            </a:r>
            <a:r>
              <a:rPr lang="en-US" sz="2400" dirty="0" err="1"/>
              <a:t>koeffitsiyenti</a:t>
            </a:r>
            <a:r>
              <a:rPr lang="en-US" sz="2400" dirty="0"/>
              <a:t>, </a:t>
            </a:r>
            <a:r>
              <a:rPr lang="en-US" sz="2400" dirty="0" err="1"/>
              <a:t>kapital</a:t>
            </a:r>
            <a:r>
              <a:rPr lang="en-US" sz="2400" dirty="0"/>
              <a:t> </a:t>
            </a:r>
            <a:r>
              <a:rPr lang="en-US" sz="2400" dirty="0" err="1"/>
              <a:t>ta’mirlash</a:t>
            </a:r>
            <a:r>
              <a:rPr lang="en-US" sz="2400" dirty="0"/>
              <a:t> </a:t>
            </a:r>
            <a:r>
              <a:rPr lang="en-US" sz="2400" dirty="0" err="1"/>
              <a:t>bilan</a:t>
            </a:r>
            <a:r>
              <a:rPr lang="en-US" sz="2400" dirty="0"/>
              <a:t> </a:t>
            </a:r>
            <a:r>
              <a:rPr lang="en-US" sz="2400" dirty="0" err="1"/>
              <a:t>qamrash</a:t>
            </a:r>
            <a:r>
              <a:rPr lang="en-US" sz="2400" dirty="0"/>
              <a:t> </a:t>
            </a:r>
            <a:r>
              <a:rPr lang="en-US" sz="2400" dirty="0" err="1"/>
              <a:t>koeffitsiyenti</a:t>
            </a:r>
            <a:r>
              <a:rPr lang="en-US" sz="2400" dirty="0"/>
              <a:t> </a:t>
            </a:r>
            <a:r>
              <a:rPr lang="en-US" sz="2400" dirty="0" err="1"/>
              <a:t>bilan</a:t>
            </a:r>
            <a:r>
              <a:rPr lang="en-US" sz="2400" dirty="0"/>
              <a:t> </a:t>
            </a:r>
            <a:r>
              <a:rPr lang="en-US" sz="2400" dirty="0" err="1"/>
              <a:t>xarakterlanadi</a:t>
            </a:r>
            <a:r>
              <a:rPr lang="en-US" sz="2400" dirty="0"/>
              <a:t>.</a:t>
            </a:r>
            <a:r>
              <a:rPr lang="ru-RU" sz="2400" dirty="0"/>
              <a:t/>
            </a:r>
            <a:br>
              <a:rPr lang="ru-RU" sz="2400" dirty="0"/>
            </a:br>
            <a:r>
              <a:rPr lang="en-US" sz="2400" dirty="0"/>
              <a:t>T</a:t>
            </a:r>
            <a:r>
              <a:rPr lang="ru-RU" sz="2400" dirty="0"/>
              <a:t>о</a:t>
            </a:r>
            <a:r>
              <a:rPr lang="en-US" sz="2400" dirty="0"/>
              <a:t>‘</a:t>
            </a:r>
            <a:r>
              <a:rPr lang="en-US" sz="2400" dirty="0" err="1"/>
              <a:t>rtinichi</a:t>
            </a:r>
            <a:r>
              <a:rPr lang="en-US" sz="2400" dirty="0"/>
              <a:t> </a:t>
            </a:r>
            <a:r>
              <a:rPr lang="en-US" sz="2400" dirty="0" err="1"/>
              <a:t>gurux</a:t>
            </a:r>
            <a:r>
              <a:rPr lang="en-US" sz="2400" dirty="0"/>
              <a:t> </a:t>
            </a:r>
            <a:r>
              <a:rPr lang="en-US" sz="2400" dirty="0" err="1"/>
              <a:t>mexanika</a:t>
            </a:r>
            <a:r>
              <a:rPr lang="en-US" sz="2400" dirty="0"/>
              <a:t> </a:t>
            </a:r>
            <a:r>
              <a:rPr lang="en-US" sz="2400" dirty="0" err="1"/>
              <a:t>bilan</a:t>
            </a:r>
            <a:r>
              <a:rPr lang="en-US" sz="2400" dirty="0"/>
              <a:t> </a:t>
            </a:r>
            <a:r>
              <a:rPr lang="en-US" sz="2400" dirty="0" err="1"/>
              <a:t>qurollanish</a:t>
            </a:r>
            <a:r>
              <a:rPr lang="en-US" sz="2400" dirty="0"/>
              <a:t> </a:t>
            </a:r>
            <a:r>
              <a:rPr lang="en-US" sz="2400" dirty="0" err="1"/>
              <a:t>darajasi</a:t>
            </a:r>
            <a:r>
              <a:rPr lang="en-US" sz="2400" dirty="0"/>
              <a:t>, </a:t>
            </a:r>
            <a:r>
              <a:rPr lang="en-US" sz="2400" dirty="0" err="1"/>
              <a:t>energiya</a:t>
            </a:r>
            <a:r>
              <a:rPr lang="en-US" sz="2400" dirty="0"/>
              <a:t> </a:t>
            </a:r>
            <a:r>
              <a:rPr lang="en-US" sz="2400" dirty="0" err="1"/>
              <a:t>bilan</a:t>
            </a:r>
            <a:r>
              <a:rPr lang="en-US" sz="2400" dirty="0"/>
              <a:t> </a:t>
            </a:r>
            <a:r>
              <a:rPr lang="en-US" sz="2400" dirty="0" err="1"/>
              <a:t>qurollanish</a:t>
            </a:r>
            <a:r>
              <a:rPr lang="en-US" sz="2400" dirty="0"/>
              <a:t> </a:t>
            </a:r>
            <a:r>
              <a:rPr lang="en-US" sz="2400" dirty="0" err="1"/>
              <a:t>darajasi</a:t>
            </a:r>
            <a:r>
              <a:rPr lang="en-US" sz="2400" dirty="0"/>
              <a:t>, </a:t>
            </a:r>
            <a:r>
              <a:rPr lang="en-US" sz="2400" dirty="0" err="1"/>
              <a:t>mexanizatsiya</a:t>
            </a:r>
            <a:r>
              <a:rPr lang="en-US" sz="2400" dirty="0"/>
              <a:t> </a:t>
            </a:r>
            <a:r>
              <a:rPr lang="en-US" sz="2400" dirty="0" err="1"/>
              <a:t>va</a:t>
            </a:r>
            <a:r>
              <a:rPr lang="en-US" sz="2400" dirty="0"/>
              <a:t> </a:t>
            </a:r>
            <a:r>
              <a:rPr lang="en-US" sz="2400" dirty="0" err="1"/>
              <a:t>avtomatizatsiya</a:t>
            </a:r>
            <a:r>
              <a:rPr lang="en-US" sz="2400" dirty="0"/>
              <a:t> </a:t>
            </a:r>
            <a:r>
              <a:rPr lang="en-US" sz="2400" dirty="0" err="1"/>
              <a:t>darajasi</a:t>
            </a:r>
            <a:r>
              <a:rPr lang="en-US" sz="2400" dirty="0"/>
              <a:t> </a:t>
            </a:r>
            <a:r>
              <a:rPr lang="en-US" sz="2400" dirty="0" err="1"/>
              <a:t>bilan</a:t>
            </a:r>
            <a:r>
              <a:rPr lang="en-US" sz="2400" dirty="0"/>
              <a:t>, </a:t>
            </a:r>
            <a:r>
              <a:rPr lang="en-US" sz="2400" dirty="0" err="1"/>
              <a:t>texnik</a:t>
            </a:r>
            <a:r>
              <a:rPr lang="en-US" sz="2400" dirty="0"/>
              <a:t> </a:t>
            </a:r>
            <a:r>
              <a:rPr lang="en-US" sz="2400" dirty="0" err="1"/>
              <a:t>jixozlanish</a:t>
            </a:r>
            <a:r>
              <a:rPr lang="en-US" sz="2400" dirty="0"/>
              <a:t> </a:t>
            </a:r>
            <a:r>
              <a:rPr lang="en-US" sz="2400" dirty="0" err="1"/>
              <a:t>darajasi</a:t>
            </a:r>
            <a:r>
              <a:rPr lang="en-US" sz="2400" dirty="0"/>
              <a:t> </a:t>
            </a:r>
            <a:r>
              <a:rPr lang="en-US" sz="2400" dirty="0" err="1"/>
              <a:t>bilan</a:t>
            </a:r>
            <a:r>
              <a:rPr lang="ru-RU" sz="2400" dirty="0"/>
              <a:t/>
            </a:r>
            <a:br>
              <a:rPr lang="ru-RU" sz="2400" dirty="0"/>
            </a:br>
            <a:r>
              <a:rPr lang="en-US" sz="2400" dirty="0"/>
              <a:t> Bu t</a:t>
            </a:r>
            <a:r>
              <a:rPr lang="ru-RU" sz="2400" dirty="0"/>
              <a:t>о</a:t>
            </a:r>
            <a:r>
              <a:rPr lang="en-US" sz="2400" dirty="0"/>
              <a:t>‘</a:t>
            </a:r>
            <a:r>
              <a:rPr lang="en-US" sz="2400" dirty="0" err="1"/>
              <a:t>rtinchi</a:t>
            </a:r>
            <a:r>
              <a:rPr lang="en-US" sz="2400" dirty="0"/>
              <a:t> </a:t>
            </a:r>
            <a:r>
              <a:rPr lang="en-US" sz="2400" dirty="0" err="1"/>
              <a:t>gurux</a:t>
            </a:r>
            <a:r>
              <a:rPr lang="en-US" sz="2400" dirty="0"/>
              <a:t>  </a:t>
            </a:r>
            <a:r>
              <a:rPr lang="en-US" sz="2400" dirty="0" err="1"/>
              <a:t>korxonalarni</a:t>
            </a:r>
            <a:r>
              <a:rPr lang="en-US" sz="2400" dirty="0"/>
              <a:t> </a:t>
            </a:r>
            <a:r>
              <a:rPr lang="en-US" sz="2400" dirty="0" err="1"/>
              <a:t>ta’mirlash</a:t>
            </a:r>
            <a:r>
              <a:rPr lang="en-US" sz="2400" dirty="0"/>
              <a:t> b</a:t>
            </a:r>
            <a:r>
              <a:rPr lang="ru-RU" sz="2400" dirty="0"/>
              <a:t>о</a:t>
            </a:r>
            <a:r>
              <a:rPr lang="en-US" sz="2400" dirty="0"/>
              <a:t>‘</a:t>
            </a:r>
            <a:r>
              <a:rPr lang="en-US" sz="2400" dirty="0" err="1"/>
              <a:t>limini</a:t>
            </a:r>
            <a:r>
              <a:rPr lang="en-US" sz="2400" dirty="0"/>
              <a:t> </a:t>
            </a:r>
            <a:r>
              <a:rPr lang="en-US" sz="2400" dirty="0" err="1"/>
              <a:t>texnik</a:t>
            </a:r>
            <a:r>
              <a:rPr lang="en-US" sz="2400" dirty="0"/>
              <a:t> </a:t>
            </a:r>
            <a:r>
              <a:rPr lang="en-US" sz="2400" dirty="0" err="1"/>
              <a:t>qurollanish</a:t>
            </a:r>
            <a:r>
              <a:rPr lang="en-US" sz="2400" dirty="0"/>
              <a:t> </a:t>
            </a:r>
            <a:r>
              <a:rPr lang="en-US" sz="2400" dirty="0" err="1"/>
              <a:t>darajasini</a:t>
            </a:r>
            <a:r>
              <a:rPr lang="en-US" sz="2400" dirty="0"/>
              <a:t> k</a:t>
            </a:r>
            <a:r>
              <a:rPr lang="ru-RU" sz="2400" dirty="0"/>
              <a:t>о</a:t>
            </a:r>
            <a:r>
              <a:rPr lang="en-US" sz="2400" dirty="0"/>
              <a:t>‘</a:t>
            </a:r>
            <a:r>
              <a:rPr lang="en-US" sz="2400" dirty="0" err="1"/>
              <a:t>rsatadi</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1005727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8998" y="219374"/>
            <a:ext cx="9855694" cy="5896611"/>
          </a:xfrm>
        </p:spPr>
        <p:txBody>
          <a:bodyPr>
            <a:noAutofit/>
          </a:bodyPr>
          <a:lstStyle/>
          <a:p>
            <a:r>
              <a:rPr lang="en-US" sz="2400" dirty="0" err="1"/>
              <a:t>Amaliyotda</a:t>
            </a:r>
            <a:r>
              <a:rPr lang="en-US" sz="2400" dirty="0"/>
              <a:t> k</a:t>
            </a:r>
            <a:r>
              <a:rPr lang="ru-RU" sz="2400" dirty="0"/>
              <a:t>о</a:t>
            </a:r>
            <a:r>
              <a:rPr lang="en-US" sz="2400" dirty="0"/>
              <a:t>‘</a:t>
            </a:r>
            <a:r>
              <a:rPr lang="en-US" sz="2400" dirty="0" err="1"/>
              <a:t>pincha</a:t>
            </a:r>
            <a:r>
              <a:rPr lang="en-US" sz="2400" dirty="0"/>
              <a:t> </a:t>
            </a:r>
            <a:r>
              <a:rPr lang="en-US" sz="2400" dirty="0" err="1"/>
              <a:t>kapital</a:t>
            </a:r>
            <a:r>
              <a:rPr lang="en-US" sz="2400" dirty="0"/>
              <a:t> </a:t>
            </a:r>
            <a:r>
              <a:rPr lang="en-US" sz="2400" dirty="0" err="1"/>
              <a:t>ta’mirlashni</a:t>
            </a:r>
            <a:r>
              <a:rPr lang="en-US" sz="2400" dirty="0"/>
              <a:t> </a:t>
            </a:r>
            <a:r>
              <a:rPr lang="en-US" sz="2400" dirty="0" err="1"/>
              <a:t>rentabel</a:t>
            </a:r>
            <a:r>
              <a:rPr lang="en-US" sz="2400" dirty="0"/>
              <a:t> </a:t>
            </a:r>
            <a:r>
              <a:rPr lang="en-US" sz="2400" dirty="0" err="1"/>
              <a:t>emas</a:t>
            </a:r>
            <a:r>
              <a:rPr lang="en-US" sz="2400" dirty="0"/>
              <a:t> </a:t>
            </a:r>
            <a:r>
              <a:rPr lang="en-US" sz="2400" dirty="0" err="1"/>
              <a:t>xisoblanadi</a:t>
            </a:r>
            <a:r>
              <a:rPr lang="en-US" sz="2400" dirty="0"/>
              <a:t>, </a:t>
            </a:r>
            <a:r>
              <a:rPr lang="en-US" sz="2400" dirty="0" err="1"/>
              <a:t>chunki</a:t>
            </a:r>
            <a:r>
              <a:rPr lang="en-US" sz="2400" dirty="0"/>
              <a:t> </a:t>
            </a:r>
            <a:r>
              <a:rPr lang="en-US" sz="2400" dirty="0" err="1"/>
              <a:t>uni</a:t>
            </a:r>
            <a:r>
              <a:rPr lang="en-US" sz="2400" dirty="0"/>
              <a:t> </a:t>
            </a:r>
            <a:r>
              <a:rPr lang="en-US" sz="2400" dirty="0" err="1"/>
              <a:t>xarajati</a:t>
            </a:r>
            <a:r>
              <a:rPr lang="en-US" sz="2400" dirty="0"/>
              <a:t> </a:t>
            </a:r>
            <a:r>
              <a:rPr lang="en-US" sz="2400" dirty="0" err="1"/>
              <a:t>S</a:t>
            </a:r>
            <a:r>
              <a:rPr lang="en-US" sz="2400" baseline="-25000" dirty="0" err="1"/>
              <a:t>kr</a:t>
            </a:r>
            <a:r>
              <a:rPr lang="en-US" sz="2400" dirty="0"/>
              <a:t>   </a:t>
            </a:r>
            <a:r>
              <a:rPr lang="en-US" sz="2400" dirty="0" err="1"/>
              <a:t>yangi</a:t>
            </a:r>
            <a:r>
              <a:rPr lang="en-US" sz="2400" dirty="0"/>
              <a:t> </a:t>
            </a:r>
            <a:r>
              <a:rPr lang="en-US" sz="2400" dirty="0" err="1"/>
              <a:t>mashina</a:t>
            </a:r>
            <a:r>
              <a:rPr lang="en-US" sz="2400" dirty="0"/>
              <a:t> </a:t>
            </a:r>
            <a:r>
              <a:rPr lang="en-US" sz="2400" dirty="0" err="1"/>
              <a:t>baxosiga</a:t>
            </a:r>
            <a:r>
              <a:rPr lang="en-US" sz="2400" dirty="0"/>
              <a:t> </a:t>
            </a:r>
            <a:r>
              <a:rPr lang="en-US" sz="2400" dirty="0" err="1"/>
              <a:t>S</a:t>
            </a:r>
            <a:r>
              <a:rPr lang="en-US" sz="2400" baseline="-25000" dirty="0" err="1"/>
              <a:t>nm</a:t>
            </a:r>
            <a:r>
              <a:rPr lang="en-US" sz="2400" dirty="0"/>
              <a:t> t</a:t>
            </a:r>
            <a:r>
              <a:rPr lang="ru-RU" sz="2400" dirty="0"/>
              <a:t>о</a:t>
            </a:r>
            <a:r>
              <a:rPr lang="en-US" sz="2400" dirty="0"/>
              <a:t>‘</a:t>
            </a:r>
            <a:r>
              <a:rPr lang="en-US" sz="2400" dirty="0" err="1"/>
              <a:t>g‘ri</a:t>
            </a:r>
            <a:r>
              <a:rPr lang="en-US" sz="2400" dirty="0"/>
              <a:t> </a:t>
            </a:r>
            <a:r>
              <a:rPr lang="en-US" sz="2400" dirty="0" err="1"/>
              <a:t>kelib</a:t>
            </a:r>
            <a:r>
              <a:rPr lang="en-US" sz="2400" dirty="0"/>
              <a:t> </a:t>
            </a:r>
            <a:r>
              <a:rPr lang="en-US" sz="2400" dirty="0" err="1"/>
              <a:t>qoladi</a:t>
            </a:r>
            <a:r>
              <a:rPr lang="en-US" sz="2400" dirty="0"/>
              <a:t> </a:t>
            </a:r>
            <a:r>
              <a:rPr lang="en-US" sz="2400" dirty="0" err="1"/>
              <a:t>yoki</a:t>
            </a:r>
            <a:r>
              <a:rPr lang="en-US" sz="2400" dirty="0"/>
              <a:t> </a:t>
            </a:r>
            <a:r>
              <a:rPr lang="en-US" sz="2400" dirty="0" err="1"/>
              <a:t>undan</a:t>
            </a:r>
            <a:r>
              <a:rPr lang="en-US" sz="2400" dirty="0"/>
              <a:t> </a:t>
            </a:r>
            <a:r>
              <a:rPr lang="en-US" sz="2400" dirty="0" err="1"/>
              <a:t>oshib</a:t>
            </a:r>
            <a:r>
              <a:rPr lang="en-US" sz="2400" dirty="0"/>
              <a:t> </a:t>
            </a:r>
            <a:r>
              <a:rPr lang="en-US" sz="2400" dirty="0" err="1"/>
              <a:t>xam</a:t>
            </a:r>
            <a:r>
              <a:rPr lang="en-US" sz="2400" dirty="0"/>
              <a:t> </a:t>
            </a:r>
            <a:r>
              <a:rPr lang="en-US" sz="2400" dirty="0" err="1"/>
              <a:t>ketadi</a:t>
            </a:r>
            <a:r>
              <a:rPr lang="en-US" sz="2400" dirty="0"/>
              <a:t>, </a:t>
            </a:r>
            <a:r>
              <a:rPr lang="en-US" sz="2400" dirty="0" err="1"/>
              <a:t>ya’ni</a:t>
            </a:r>
            <a:r>
              <a:rPr lang="en-US" sz="2400" dirty="0"/>
              <a:t> </a:t>
            </a:r>
            <a:r>
              <a:rPr lang="ru-RU" sz="2400" dirty="0"/>
              <a:t/>
            </a:r>
            <a:br>
              <a:rPr lang="ru-RU" sz="2400" dirty="0"/>
            </a:br>
            <a:r>
              <a:rPr lang="en-US" sz="2400" dirty="0"/>
              <a:t>                                               </a:t>
            </a:r>
            <a:r>
              <a:rPr lang="en-US" sz="2400" dirty="0" err="1"/>
              <a:t>S</a:t>
            </a:r>
            <a:r>
              <a:rPr lang="en-US" sz="2400" baseline="-25000" dirty="0" err="1"/>
              <a:t>kr</a:t>
            </a:r>
            <a:r>
              <a:rPr lang="en-US" sz="2400" dirty="0"/>
              <a:t> </a:t>
            </a:r>
            <a:r>
              <a:rPr lang="ru-RU" sz="2400" dirty="0">
                <a:sym typeface="Symbol" panose="05050102010706020507" pitchFamily="18" charset="2"/>
              </a:rPr>
              <a:t></a:t>
            </a:r>
            <a:r>
              <a:rPr lang="ru-RU" sz="2400" dirty="0"/>
              <a:t> </a:t>
            </a:r>
            <a:r>
              <a:rPr lang="en-US" sz="2400" dirty="0" err="1"/>
              <a:t>S</a:t>
            </a:r>
            <a:r>
              <a:rPr lang="en-US" sz="2400" baseline="-25000" dirty="0" err="1"/>
              <a:t>nm</a:t>
            </a:r>
            <a:r>
              <a:rPr lang="en-US" sz="2400" dirty="0"/>
              <a:t> .                              </a:t>
            </a:r>
            <a:r>
              <a:rPr lang="en-US" sz="2400" dirty="0" smtClean="0"/>
              <a:t>(</a:t>
            </a:r>
            <a:r>
              <a:rPr lang="uz-Latn-UZ" sz="2400" dirty="0"/>
              <a:t>1</a:t>
            </a:r>
            <a:r>
              <a:rPr lang="en-US" sz="2400" dirty="0" smtClean="0"/>
              <a:t>) </a:t>
            </a:r>
            <a:r>
              <a:rPr lang="ru-RU" sz="2400" dirty="0"/>
              <a:t/>
            </a:r>
            <a:br>
              <a:rPr lang="ru-RU" sz="2400" dirty="0"/>
            </a:br>
            <a:r>
              <a:rPr lang="en-US" sz="2400" dirty="0"/>
              <a:t> </a:t>
            </a:r>
            <a:r>
              <a:rPr lang="ru-RU" sz="2400" dirty="0"/>
              <a:t/>
            </a:r>
            <a:br>
              <a:rPr lang="ru-RU" sz="2400" dirty="0"/>
            </a:br>
            <a:r>
              <a:rPr lang="en-US" sz="2400" dirty="0"/>
              <a:t>Ammo </a:t>
            </a:r>
            <a:r>
              <a:rPr lang="en-US" sz="2400" dirty="0" err="1"/>
              <a:t>obyektiv</a:t>
            </a:r>
            <a:r>
              <a:rPr lang="en-US" sz="2400" dirty="0"/>
              <a:t> </a:t>
            </a:r>
            <a:r>
              <a:rPr lang="en-US" sz="2400" dirty="0" err="1"/>
              <a:t>ravishda</a:t>
            </a:r>
            <a:r>
              <a:rPr lang="en-US" sz="2400" dirty="0"/>
              <a:t> </a:t>
            </a:r>
            <a:r>
              <a:rPr lang="en-US" sz="2400" dirty="0" err="1"/>
              <a:t>kapimtal</a:t>
            </a:r>
            <a:r>
              <a:rPr lang="en-US" sz="2400" dirty="0"/>
              <a:t> </a:t>
            </a:r>
            <a:r>
              <a:rPr lang="en-US" sz="2400" dirty="0" err="1"/>
              <a:t>ta’mirlashni</a:t>
            </a:r>
            <a:r>
              <a:rPr lang="en-US" sz="2400" dirty="0"/>
              <a:t> </a:t>
            </a:r>
            <a:r>
              <a:rPr lang="en-US" sz="2400" dirty="0" err="1"/>
              <a:t>bajarish</a:t>
            </a:r>
            <a:r>
              <a:rPr lang="en-US" sz="2400" dirty="0"/>
              <a:t> </a:t>
            </a:r>
            <a:r>
              <a:rPr lang="en-US" sz="2400" dirty="0" err="1"/>
              <a:t>lozimdir</a:t>
            </a:r>
            <a:r>
              <a:rPr lang="en-US" sz="2400" dirty="0"/>
              <a:t>:</a:t>
            </a:r>
            <a:r>
              <a:rPr lang="ru-RU" sz="2400" dirty="0"/>
              <a:t/>
            </a:r>
            <a:br>
              <a:rPr lang="ru-RU" sz="2400" dirty="0"/>
            </a:br>
            <a:r>
              <a:rPr lang="en-US" sz="2400" dirty="0"/>
              <a:t>                       </a:t>
            </a:r>
            <a:r>
              <a:rPr lang="en-US" sz="2400" dirty="0" err="1"/>
              <a:t>S</a:t>
            </a:r>
            <a:r>
              <a:rPr lang="en-US" sz="2400" baseline="-25000" dirty="0" err="1"/>
              <a:t>kr</a:t>
            </a:r>
            <a:r>
              <a:rPr lang="en-US" sz="2400" dirty="0"/>
              <a:t> </a:t>
            </a:r>
            <a:r>
              <a:rPr lang="ru-RU" sz="2400" dirty="0">
                <a:sym typeface="Symbol" panose="05050102010706020507" pitchFamily="18" charset="2"/>
              </a:rPr>
              <a:t></a:t>
            </a:r>
            <a:r>
              <a:rPr lang="ru-RU" sz="2400" dirty="0"/>
              <a:t> </a:t>
            </a:r>
            <a:r>
              <a:rPr lang="en-US" sz="2400" dirty="0" err="1"/>
              <a:t>S</a:t>
            </a:r>
            <a:r>
              <a:rPr lang="en-US" sz="2400" baseline="-25000" dirty="0" err="1"/>
              <a:t>nm</a:t>
            </a:r>
            <a:r>
              <a:rPr lang="en-US" sz="2400" dirty="0"/>
              <a:t> + </a:t>
            </a:r>
            <a:r>
              <a:rPr lang="en-US" sz="2400" dirty="0" err="1"/>
              <a:t>S</a:t>
            </a:r>
            <a:r>
              <a:rPr lang="en-US" sz="2400" baseline="-25000" dirty="0" err="1"/>
              <a:t>d</a:t>
            </a:r>
            <a:r>
              <a:rPr lang="en-US" sz="2400" dirty="0"/>
              <a:t> + </a:t>
            </a:r>
            <a:r>
              <a:rPr lang="en-US" sz="2400" dirty="0" err="1"/>
              <a:t>S</a:t>
            </a:r>
            <a:r>
              <a:rPr lang="en-US" sz="2400" baseline="-25000" dirty="0" err="1"/>
              <a:t>m</a:t>
            </a:r>
            <a:r>
              <a:rPr lang="en-US" sz="2400" baseline="-25000" dirty="0"/>
              <a:t> </a:t>
            </a:r>
            <a:r>
              <a:rPr lang="en-US" sz="2400" dirty="0"/>
              <a:t>+ </a:t>
            </a:r>
            <a:r>
              <a:rPr lang="en-US" sz="2400" dirty="0" err="1"/>
              <a:t>S</a:t>
            </a:r>
            <a:r>
              <a:rPr lang="en-US" sz="2400" baseline="-25000" dirty="0" err="1"/>
              <a:t>n.s</a:t>
            </a:r>
            <a:r>
              <a:rPr lang="en-US" sz="2400" baseline="-25000" dirty="0"/>
              <a:t>..</a:t>
            </a:r>
            <a:r>
              <a:rPr lang="en-US" sz="2400" dirty="0"/>
              <a:t> - </a:t>
            </a:r>
            <a:r>
              <a:rPr lang="en-US" sz="2400" dirty="0" err="1"/>
              <a:t>S</a:t>
            </a:r>
            <a:r>
              <a:rPr lang="en-US" sz="2400" baseline="-25000" dirty="0" err="1"/>
              <a:t>ls</a:t>
            </a:r>
            <a:r>
              <a:rPr lang="en-US" sz="2400" dirty="0"/>
              <a:t> ,                 </a:t>
            </a:r>
            <a:r>
              <a:rPr lang="en-US" sz="2400" dirty="0" smtClean="0"/>
              <a:t>(</a:t>
            </a:r>
            <a:r>
              <a:rPr lang="uz-Latn-UZ" sz="2400" dirty="0"/>
              <a:t>2</a:t>
            </a:r>
            <a:r>
              <a:rPr lang="en-US" sz="2400" dirty="0" smtClean="0"/>
              <a:t>)</a:t>
            </a:r>
            <a:r>
              <a:rPr lang="ru-RU" sz="2400" dirty="0"/>
              <a:t/>
            </a:r>
            <a:br>
              <a:rPr lang="ru-RU" sz="2400" dirty="0"/>
            </a:br>
            <a:r>
              <a:rPr lang="en-US" sz="2400" dirty="0"/>
              <a:t> </a:t>
            </a:r>
            <a:r>
              <a:rPr lang="ru-RU" sz="2400" dirty="0"/>
              <a:t/>
            </a:r>
            <a:br>
              <a:rPr lang="ru-RU" sz="2400" dirty="0"/>
            </a:br>
            <a:r>
              <a:rPr lang="en-US" sz="2400" dirty="0"/>
              <a:t> </a:t>
            </a:r>
            <a:r>
              <a:rPr lang="en-US" sz="2400" dirty="0" err="1"/>
              <a:t>bu</a:t>
            </a:r>
            <a:r>
              <a:rPr lang="en-US" sz="2400" dirty="0"/>
              <a:t> </a:t>
            </a:r>
            <a:r>
              <a:rPr lang="en-US" sz="2400" dirty="0" err="1"/>
              <a:t>yerda</a:t>
            </a:r>
            <a:r>
              <a:rPr lang="en-US" sz="2400" dirty="0"/>
              <a:t>  </a:t>
            </a:r>
            <a:r>
              <a:rPr lang="en-US" sz="2400" dirty="0" err="1"/>
              <a:t>S</a:t>
            </a:r>
            <a:r>
              <a:rPr lang="en-US" sz="2400" baseline="-25000" dirty="0" err="1"/>
              <a:t>d</a:t>
            </a:r>
            <a:r>
              <a:rPr lang="en-US" sz="2400" dirty="0"/>
              <a:t> – </a:t>
            </a:r>
            <a:r>
              <a:rPr lang="en-US" sz="2400" dirty="0" err="1"/>
              <a:t>eski</a:t>
            </a:r>
            <a:r>
              <a:rPr lang="en-US" sz="2400" dirty="0"/>
              <a:t> </a:t>
            </a:r>
            <a:r>
              <a:rPr lang="en-US" sz="2400" dirty="0" err="1"/>
              <a:t>mashinani</a:t>
            </a:r>
            <a:r>
              <a:rPr lang="en-US" sz="2400" dirty="0"/>
              <a:t> </a:t>
            </a:r>
            <a:r>
              <a:rPr lang="en-US" sz="2400" dirty="0" err="1"/>
              <a:t>demontaj</a:t>
            </a:r>
            <a:r>
              <a:rPr lang="en-US" sz="2400" dirty="0"/>
              <a:t> </a:t>
            </a:r>
            <a:r>
              <a:rPr lang="en-US" sz="2400" dirty="0" err="1"/>
              <a:t>qilishga</a:t>
            </a:r>
            <a:r>
              <a:rPr lang="en-US" sz="2400" dirty="0"/>
              <a:t> </a:t>
            </a:r>
            <a:r>
              <a:rPr lang="en-US" sz="2400" dirty="0" err="1"/>
              <a:t>ketgan</a:t>
            </a:r>
            <a:r>
              <a:rPr lang="en-US" sz="2400" dirty="0"/>
              <a:t> </a:t>
            </a:r>
            <a:r>
              <a:rPr lang="en-US" sz="2400" dirty="0" err="1"/>
              <a:t>xarajatlar</a:t>
            </a:r>
            <a:r>
              <a:rPr lang="en-US" sz="2400" dirty="0"/>
              <a:t>; </a:t>
            </a:r>
            <a:r>
              <a:rPr lang="en-US" sz="2400" dirty="0" err="1"/>
              <a:t>S</a:t>
            </a:r>
            <a:r>
              <a:rPr lang="en-US" sz="2400" baseline="-25000" dirty="0" err="1"/>
              <a:t>m</a:t>
            </a:r>
            <a:r>
              <a:rPr lang="en-US" sz="2400" baseline="-25000" dirty="0"/>
              <a:t> </a:t>
            </a:r>
            <a:r>
              <a:rPr lang="en-US" sz="2400" dirty="0"/>
              <a:t> - </a:t>
            </a:r>
            <a:r>
              <a:rPr lang="en-US" sz="2400" dirty="0" err="1"/>
              <a:t>yangi</a:t>
            </a:r>
            <a:r>
              <a:rPr lang="en-US" sz="2400" dirty="0"/>
              <a:t> </a:t>
            </a:r>
            <a:r>
              <a:rPr lang="en-US" sz="2400" dirty="0" err="1"/>
              <a:t>mashinani</a:t>
            </a:r>
            <a:r>
              <a:rPr lang="en-US" sz="2400" dirty="0"/>
              <a:t> </a:t>
            </a:r>
            <a:r>
              <a:rPr lang="en-US" sz="2400" dirty="0" err="1"/>
              <a:t>montaj</a:t>
            </a:r>
            <a:r>
              <a:rPr lang="en-US" sz="2400" dirty="0"/>
              <a:t> </a:t>
            </a:r>
            <a:r>
              <a:rPr lang="en-US" sz="2400" dirty="0" err="1"/>
              <a:t>qilish</a:t>
            </a:r>
            <a:r>
              <a:rPr lang="en-US" sz="2400" dirty="0"/>
              <a:t> </a:t>
            </a:r>
            <a:r>
              <a:rPr lang="en-US" sz="2400" dirty="0" err="1"/>
              <a:t>va</a:t>
            </a:r>
            <a:r>
              <a:rPr lang="en-US" sz="2400" dirty="0"/>
              <a:t> </a:t>
            </a:r>
            <a:r>
              <a:rPr lang="en-US" sz="2400" dirty="0" err="1"/>
              <a:t>ishga</a:t>
            </a:r>
            <a:r>
              <a:rPr lang="en-US" sz="2400" dirty="0"/>
              <a:t> </a:t>
            </a:r>
            <a:r>
              <a:rPr lang="en-US" sz="2400" dirty="0" err="1"/>
              <a:t>tushirish</a:t>
            </a:r>
            <a:r>
              <a:rPr lang="en-US" sz="2400" dirty="0"/>
              <a:t> </a:t>
            </a:r>
            <a:r>
              <a:rPr lang="en-US" sz="2400" dirty="0" err="1"/>
              <a:t>uchun</a:t>
            </a:r>
            <a:r>
              <a:rPr lang="en-US" sz="2400" dirty="0"/>
              <a:t> </a:t>
            </a:r>
            <a:r>
              <a:rPr lang="en-US" sz="2400" dirty="0" err="1"/>
              <a:t>ketgan</a:t>
            </a:r>
            <a:r>
              <a:rPr lang="en-US" sz="2400" dirty="0"/>
              <a:t> </a:t>
            </a:r>
            <a:r>
              <a:rPr lang="en-US" sz="2400" dirty="0" err="1"/>
              <a:t>xarajatlar</a:t>
            </a:r>
            <a:r>
              <a:rPr lang="en-US" sz="2400" dirty="0"/>
              <a:t>; </a:t>
            </a:r>
            <a:r>
              <a:rPr lang="en-US" sz="2400" dirty="0" err="1"/>
              <a:t>S</a:t>
            </a:r>
            <a:r>
              <a:rPr lang="en-US" sz="2400" baseline="-25000" dirty="0" err="1"/>
              <a:t>ns</a:t>
            </a:r>
            <a:r>
              <a:rPr lang="en-US" sz="2400" dirty="0"/>
              <a:t> – </a:t>
            </a:r>
            <a:r>
              <a:rPr lang="en-US" sz="2400" dirty="0" err="1"/>
              <a:t>eski</a:t>
            </a:r>
            <a:r>
              <a:rPr lang="en-US" sz="2400" dirty="0"/>
              <a:t> </a:t>
            </a:r>
            <a:r>
              <a:rPr lang="en-US" sz="2400" dirty="0" err="1"/>
              <a:t>mashinani</a:t>
            </a:r>
            <a:r>
              <a:rPr lang="en-US" sz="2400" dirty="0"/>
              <a:t> </a:t>
            </a:r>
            <a:r>
              <a:rPr lang="en-US" sz="2400" dirty="0" err="1"/>
              <a:t>amortizatsiyalanmagan</a:t>
            </a:r>
            <a:r>
              <a:rPr lang="en-US" sz="2400" dirty="0"/>
              <a:t> </a:t>
            </a:r>
            <a:r>
              <a:rPr lang="en-US" sz="2400" dirty="0" err="1"/>
              <a:t>qismini</a:t>
            </a:r>
            <a:r>
              <a:rPr lang="en-US" sz="2400" dirty="0"/>
              <a:t> </a:t>
            </a:r>
            <a:r>
              <a:rPr lang="en-US" sz="2400" dirty="0" err="1"/>
              <a:t>baxosi</a:t>
            </a:r>
            <a:r>
              <a:rPr lang="en-US" sz="2400" dirty="0"/>
              <a:t>; </a:t>
            </a:r>
            <a:r>
              <a:rPr lang="en-US" sz="2400" dirty="0" err="1"/>
              <a:t>S</a:t>
            </a:r>
            <a:r>
              <a:rPr lang="en-US" sz="2400" baseline="-25000" dirty="0" err="1"/>
              <a:t>ls</a:t>
            </a:r>
            <a:r>
              <a:rPr lang="en-US" sz="2400" dirty="0"/>
              <a:t> – </a:t>
            </a:r>
            <a:r>
              <a:rPr lang="en-US" sz="2400" dirty="0" err="1"/>
              <a:t>tugatilishga</a:t>
            </a:r>
            <a:r>
              <a:rPr lang="en-US" sz="2400" dirty="0"/>
              <a:t> </a:t>
            </a:r>
            <a:r>
              <a:rPr lang="en-US" sz="2400" dirty="0" err="1"/>
              <a:t>ketgan</a:t>
            </a:r>
            <a:r>
              <a:rPr lang="en-US" sz="2400" dirty="0"/>
              <a:t> </a:t>
            </a:r>
            <a:r>
              <a:rPr lang="en-US" sz="2400" dirty="0" err="1"/>
              <a:t>xarajat</a:t>
            </a:r>
            <a:r>
              <a:rPr lang="en-US" sz="2400" dirty="0"/>
              <a:t>. </a:t>
            </a:r>
            <a:r>
              <a:rPr lang="ru-RU" sz="2400" dirty="0"/>
              <a:t/>
            </a:r>
            <a:br>
              <a:rPr lang="ru-RU" sz="2400" dirty="0"/>
            </a:br>
            <a:r>
              <a:rPr lang="en-US" sz="2400" dirty="0"/>
              <a:t> Q</a:t>
            </a:r>
            <a:r>
              <a:rPr lang="ru-RU" sz="2400" dirty="0"/>
              <a:t>о</a:t>
            </a:r>
            <a:r>
              <a:rPr lang="en-US" sz="2400" dirty="0"/>
              <a:t>‘</a:t>
            </a:r>
            <a:r>
              <a:rPr lang="en-US" sz="2400" dirty="0" err="1"/>
              <a:t>pincha</a:t>
            </a:r>
            <a:r>
              <a:rPr lang="en-US" sz="2400" dirty="0"/>
              <a:t> </a:t>
            </a:r>
            <a:r>
              <a:rPr lang="en-US" sz="2400" dirty="0" err="1"/>
              <a:t>quyidagi</a:t>
            </a:r>
            <a:r>
              <a:rPr lang="en-US" sz="2400" dirty="0"/>
              <a:t> </a:t>
            </a:r>
            <a:r>
              <a:rPr lang="en-US" sz="2400" dirty="0" err="1"/>
              <a:t>shart</a:t>
            </a:r>
            <a:r>
              <a:rPr lang="en-US" sz="2400" dirty="0"/>
              <a:t> </a:t>
            </a:r>
            <a:r>
              <a:rPr lang="en-US" sz="2400" dirty="0" err="1"/>
              <a:t>xisobga</a:t>
            </a:r>
            <a:r>
              <a:rPr lang="en-US" sz="2400" dirty="0"/>
              <a:t> </a:t>
            </a:r>
            <a:r>
              <a:rPr lang="en-US" sz="2400" dirty="0" err="1"/>
              <a:t>olinmaydi</a:t>
            </a:r>
            <a:r>
              <a:rPr lang="en-US" sz="2400" dirty="0"/>
              <a:t>:</a:t>
            </a:r>
            <a:r>
              <a:rPr lang="ru-RU" sz="2400" dirty="0"/>
              <a:t/>
            </a:r>
            <a:br>
              <a:rPr lang="ru-RU" sz="2400" dirty="0"/>
            </a:br>
            <a:r>
              <a:rPr lang="en-US" sz="2400" dirty="0"/>
              <a:t>                                         </a:t>
            </a:r>
            <a:r>
              <a:rPr lang="en-US" sz="2400" dirty="0" err="1"/>
              <a:t>P</a:t>
            </a:r>
            <a:r>
              <a:rPr lang="en-US" sz="2400" baseline="-25000" dirty="0" err="1"/>
              <a:t>n</a:t>
            </a:r>
            <a:r>
              <a:rPr lang="en-US" sz="2400" dirty="0"/>
              <a:t> &gt; P</a:t>
            </a:r>
            <a:r>
              <a:rPr lang="en-US" sz="2400" baseline="-25000" dirty="0"/>
              <a:t>s</a:t>
            </a:r>
            <a:r>
              <a:rPr lang="en-US" sz="2400" dirty="0"/>
              <a:t>  </a:t>
            </a:r>
            <a:r>
              <a:rPr lang="en-US" sz="2400" dirty="0" err="1"/>
              <a:t>i</a:t>
            </a:r>
            <a:r>
              <a:rPr lang="en-US" sz="2400" dirty="0"/>
              <a:t> </a:t>
            </a:r>
            <a:r>
              <a:rPr lang="en-US" sz="2400" dirty="0" err="1"/>
              <a:t>S</a:t>
            </a:r>
            <a:r>
              <a:rPr lang="en-US" sz="2400" baseline="-25000" dirty="0" err="1"/>
              <a:t>n</a:t>
            </a:r>
            <a:r>
              <a:rPr lang="en-US" sz="2400" dirty="0"/>
              <a:t> &lt; </a:t>
            </a:r>
            <a:r>
              <a:rPr lang="en-US" sz="2400" dirty="0" err="1"/>
              <a:t>S</a:t>
            </a:r>
            <a:r>
              <a:rPr lang="en-US" sz="2400" baseline="-25000" dirty="0" err="1"/>
              <a:t>s</a:t>
            </a:r>
            <a:r>
              <a:rPr lang="en-US" sz="2400" dirty="0"/>
              <a:t> .                      </a:t>
            </a:r>
            <a:r>
              <a:rPr lang="en-US" sz="2400" dirty="0" smtClean="0"/>
              <a:t>(</a:t>
            </a:r>
            <a:r>
              <a:rPr lang="uz-Latn-UZ" sz="2400" dirty="0"/>
              <a:t>3</a:t>
            </a:r>
            <a:r>
              <a:rPr lang="en-US" sz="2400" dirty="0" smtClean="0"/>
              <a:t>)</a:t>
            </a:r>
            <a:r>
              <a:rPr lang="ru-RU" sz="2400" dirty="0"/>
              <a:t/>
            </a:r>
            <a:br>
              <a:rPr lang="ru-RU" sz="2400" dirty="0"/>
            </a:br>
            <a:r>
              <a:rPr lang="en-US" sz="2400" dirty="0" err="1"/>
              <a:t>bu</a:t>
            </a:r>
            <a:r>
              <a:rPr lang="en-US" sz="2400" dirty="0"/>
              <a:t> </a:t>
            </a:r>
            <a:r>
              <a:rPr lang="en-US" sz="2400" dirty="0" err="1"/>
              <a:t>yerda</a:t>
            </a:r>
            <a:r>
              <a:rPr lang="en-US" sz="2400" dirty="0"/>
              <a:t>  P- </a:t>
            </a:r>
            <a:r>
              <a:rPr lang="en-US" sz="2400" dirty="0" err="1"/>
              <a:t>mashinani</a:t>
            </a:r>
            <a:r>
              <a:rPr lang="en-US" sz="2400" dirty="0"/>
              <a:t> </a:t>
            </a:r>
            <a:r>
              <a:rPr lang="en-US" sz="2400" dirty="0" err="1"/>
              <a:t>ish</a:t>
            </a:r>
            <a:r>
              <a:rPr lang="en-US" sz="2400" dirty="0"/>
              <a:t> </a:t>
            </a:r>
            <a:r>
              <a:rPr lang="en-US" sz="2400" dirty="0" err="1"/>
              <a:t>unumdorligi</a:t>
            </a:r>
            <a:r>
              <a:rPr lang="en-US" sz="2400" dirty="0"/>
              <a:t>; S – </a:t>
            </a:r>
            <a:r>
              <a:rPr lang="en-US" sz="2400" dirty="0" err="1"/>
              <a:t>ishlab</a:t>
            </a:r>
            <a:r>
              <a:rPr lang="en-US" sz="2400" dirty="0"/>
              <a:t> </a:t>
            </a:r>
            <a:r>
              <a:rPr lang="en-US" sz="2400" dirty="0" err="1"/>
              <a:t>chiqilgan</a:t>
            </a:r>
            <a:r>
              <a:rPr lang="en-US" sz="2400" dirty="0"/>
              <a:t> </a:t>
            </a:r>
            <a:r>
              <a:rPr lang="en-US" sz="2400" dirty="0" err="1"/>
              <a:t>maxsulot</a:t>
            </a:r>
            <a:r>
              <a:rPr lang="en-US" sz="2400" dirty="0"/>
              <a:t> </a:t>
            </a:r>
            <a:r>
              <a:rPr lang="en-US" sz="2400" dirty="0" err="1"/>
              <a:t>birligini</a:t>
            </a:r>
            <a:r>
              <a:rPr lang="en-US" sz="2400" dirty="0"/>
              <a:t> </a:t>
            </a:r>
            <a:r>
              <a:rPr lang="en-US" sz="2400" dirty="0" err="1"/>
              <a:t>tannarxi</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4745778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027" y="624109"/>
            <a:ext cx="10020586" cy="6016533"/>
          </a:xfrm>
        </p:spPr>
        <p:txBody>
          <a:bodyPr>
            <a:noAutofit/>
          </a:bodyPr>
          <a:lstStyle/>
          <a:p>
            <a:r>
              <a:rPr lang="uz-Latn-UZ" sz="2400" dirty="0" smtClean="0"/>
              <a:t> </a:t>
            </a:r>
            <a:r>
              <a:rPr lang="en-US" sz="2400" dirty="0" err="1"/>
              <a:t>Xozirgi</a:t>
            </a:r>
            <a:r>
              <a:rPr lang="en-US" sz="2400" dirty="0"/>
              <a:t> </a:t>
            </a:r>
            <a:r>
              <a:rPr lang="en-US" sz="2400" dirty="0" err="1"/>
              <a:t>vaqtda</a:t>
            </a:r>
            <a:r>
              <a:rPr lang="en-US" sz="2400" dirty="0"/>
              <a:t>  </a:t>
            </a:r>
            <a:r>
              <a:rPr lang="en-US" sz="2400" dirty="0" err="1"/>
              <a:t>muxandis-mexanik</a:t>
            </a:r>
            <a:r>
              <a:rPr lang="en-US" sz="2400" dirty="0"/>
              <a:t> </a:t>
            </a:r>
            <a:r>
              <a:rPr lang="en-US" sz="2400" dirty="0" err="1"/>
              <a:t>uchun</a:t>
            </a:r>
            <a:r>
              <a:rPr lang="en-US" sz="2400" dirty="0"/>
              <a:t> AQSH, </a:t>
            </a:r>
            <a:r>
              <a:rPr lang="en-US" sz="2400" dirty="0" err="1"/>
              <a:t>Angliya</a:t>
            </a:r>
            <a:r>
              <a:rPr lang="en-US" sz="2400" dirty="0"/>
              <a:t>, </a:t>
            </a:r>
            <a:r>
              <a:rPr lang="en-US" sz="2400" dirty="0" err="1"/>
              <a:t>Fransiya</a:t>
            </a:r>
            <a:r>
              <a:rPr lang="en-US" sz="2400" dirty="0"/>
              <a:t> </a:t>
            </a:r>
            <a:r>
              <a:rPr lang="en-US" sz="2400" dirty="0" err="1"/>
              <a:t>va</a:t>
            </a:r>
            <a:r>
              <a:rPr lang="en-US" sz="2400" dirty="0"/>
              <a:t> </a:t>
            </a:r>
            <a:r>
              <a:rPr lang="en-US" sz="2400" dirty="0" err="1"/>
              <a:t>boshqa</a:t>
            </a:r>
            <a:r>
              <a:rPr lang="en-US" sz="2400" dirty="0"/>
              <a:t> </a:t>
            </a:r>
            <a:r>
              <a:rPr lang="en-US" sz="2400" dirty="0" err="1"/>
              <a:t>mamlakatlarda</a:t>
            </a:r>
            <a:r>
              <a:rPr lang="en-US" sz="2400" dirty="0"/>
              <a:t> </a:t>
            </a:r>
            <a:r>
              <a:rPr lang="en-US" sz="2400" dirty="0" err="1"/>
              <a:t>mashina-jixozlarni</a:t>
            </a:r>
            <a:r>
              <a:rPr lang="en-US" sz="2400" dirty="0"/>
              <a:t> </a:t>
            </a:r>
            <a:r>
              <a:rPr lang="en-US" sz="2400" dirty="0" err="1"/>
              <a:t>ta’mirlash</a:t>
            </a:r>
            <a:r>
              <a:rPr lang="en-US" sz="2400" dirty="0"/>
              <a:t> </a:t>
            </a:r>
            <a:r>
              <a:rPr lang="en-US" sz="2400" dirty="0" err="1"/>
              <a:t>qanday</a:t>
            </a:r>
            <a:r>
              <a:rPr lang="en-US" sz="2400" dirty="0"/>
              <a:t> </a:t>
            </a:r>
            <a:r>
              <a:rPr lang="en-US" sz="2400" dirty="0" err="1"/>
              <a:t>tashkil</a:t>
            </a:r>
            <a:r>
              <a:rPr lang="en-US" sz="2400" dirty="0"/>
              <a:t> </a:t>
            </a:r>
            <a:r>
              <a:rPr lang="en-US" sz="2400" dirty="0" err="1"/>
              <a:t>etilgani</a:t>
            </a:r>
            <a:r>
              <a:rPr lang="en-US" sz="2400" dirty="0"/>
              <a:t> </a:t>
            </a:r>
            <a:r>
              <a:rPr lang="en-US" sz="2400" dirty="0" err="1"/>
              <a:t>qiziqarlidir</a:t>
            </a:r>
            <a:r>
              <a:rPr lang="en-US" sz="2400" dirty="0"/>
              <a:t>.</a:t>
            </a:r>
            <a:r>
              <a:rPr lang="ru-RU" sz="2400" dirty="0"/>
              <a:t/>
            </a:r>
            <a:br>
              <a:rPr lang="ru-RU" sz="2400" dirty="0"/>
            </a:br>
            <a:r>
              <a:rPr lang="en-US" sz="2400" dirty="0" err="1"/>
              <a:t>Xalqaro</a:t>
            </a:r>
            <a:r>
              <a:rPr lang="en-US" sz="2400" dirty="0"/>
              <a:t> </a:t>
            </a:r>
            <a:r>
              <a:rPr lang="en-US" sz="2400" dirty="0" err="1"/>
              <a:t>ekspluatatsiya</a:t>
            </a:r>
            <a:r>
              <a:rPr lang="en-US" sz="2400" dirty="0"/>
              <a:t> </a:t>
            </a:r>
            <a:r>
              <a:rPr lang="en-US" sz="2400" dirty="0" err="1"/>
              <a:t>va</a:t>
            </a:r>
            <a:r>
              <a:rPr lang="en-US" sz="2400" dirty="0"/>
              <a:t> </a:t>
            </a:r>
            <a:r>
              <a:rPr lang="en-US" sz="2400" dirty="0" err="1"/>
              <a:t>ta’mirlash</a:t>
            </a:r>
            <a:r>
              <a:rPr lang="en-US" sz="2400" dirty="0"/>
              <a:t> </a:t>
            </a:r>
            <a:r>
              <a:rPr lang="en-US" sz="2400" dirty="0" err="1"/>
              <a:t>institutini</a:t>
            </a:r>
            <a:r>
              <a:rPr lang="en-US" sz="2400" dirty="0"/>
              <a:t> </a:t>
            </a:r>
            <a:r>
              <a:rPr lang="en-US" sz="2400" dirty="0" err="1"/>
              <a:t>ma’lumotiga</a:t>
            </a:r>
            <a:r>
              <a:rPr lang="en-US" sz="2400" dirty="0"/>
              <a:t> </a:t>
            </a:r>
            <a:r>
              <a:rPr lang="en-US" sz="2400" dirty="0" err="1"/>
              <a:t>qaraganda</a:t>
            </a:r>
            <a:r>
              <a:rPr lang="en-US" sz="2400" dirty="0"/>
              <a:t> </a:t>
            </a:r>
            <a:r>
              <a:rPr lang="en-US" sz="2400" dirty="0" err="1"/>
              <a:t>Amerika</a:t>
            </a:r>
            <a:r>
              <a:rPr lang="en-US" sz="2400" dirty="0"/>
              <a:t> </a:t>
            </a:r>
            <a:r>
              <a:rPr lang="en-US" sz="2400" dirty="0" err="1"/>
              <a:t>mashinasozligida</a:t>
            </a:r>
            <a:r>
              <a:rPr lang="en-US" sz="2400" dirty="0"/>
              <a:t> </a:t>
            </a:r>
            <a:r>
              <a:rPr lang="en-US" sz="2400" dirty="0" err="1"/>
              <a:t>xar</a:t>
            </a:r>
            <a:r>
              <a:rPr lang="en-US" sz="2400" dirty="0"/>
              <a:t> 10 </a:t>
            </a:r>
            <a:r>
              <a:rPr lang="en-US" sz="2400" dirty="0" err="1"/>
              <a:t>sanoat</a:t>
            </a:r>
            <a:r>
              <a:rPr lang="en-US" sz="2400" dirty="0"/>
              <a:t> </a:t>
            </a:r>
            <a:r>
              <a:rPr lang="en-US" sz="2400" dirty="0" err="1"/>
              <a:t>ishchisiga</a:t>
            </a:r>
            <a:r>
              <a:rPr lang="en-US" sz="2400" dirty="0"/>
              <a:t> </a:t>
            </a:r>
            <a:r>
              <a:rPr lang="en-US" sz="2400" dirty="0" err="1"/>
              <a:t>bir</a:t>
            </a:r>
            <a:r>
              <a:rPr lang="en-US" sz="2400" dirty="0"/>
              <a:t> </a:t>
            </a:r>
            <a:r>
              <a:rPr lang="en-US" sz="2400" dirty="0" err="1"/>
              <a:t>dona</a:t>
            </a:r>
            <a:r>
              <a:rPr lang="en-US" sz="2400" dirty="0"/>
              <a:t> </a:t>
            </a:r>
            <a:r>
              <a:rPr lang="en-US" sz="2400" dirty="0" err="1"/>
              <a:t>ta’mirlovchi</a:t>
            </a:r>
            <a:r>
              <a:rPr lang="en-US" sz="2400" dirty="0"/>
              <a:t> t</a:t>
            </a:r>
            <a:r>
              <a:rPr lang="ru-RU" sz="2400" dirty="0"/>
              <a:t>о</a:t>
            </a:r>
            <a:r>
              <a:rPr lang="en-US" sz="2400" dirty="0"/>
              <a:t>‘</a:t>
            </a:r>
            <a:r>
              <a:rPr lang="en-US" sz="2400" dirty="0" err="1"/>
              <a:t>g‘gi</a:t>
            </a:r>
            <a:r>
              <a:rPr lang="en-US" sz="2400" dirty="0"/>
              <a:t> </a:t>
            </a:r>
            <a:r>
              <a:rPr lang="en-US" sz="2400" dirty="0" err="1"/>
              <a:t>kelishi</a:t>
            </a:r>
            <a:r>
              <a:rPr lang="en-US" sz="2400" dirty="0"/>
              <a:t> </a:t>
            </a:r>
            <a:r>
              <a:rPr lang="en-US" sz="2400" dirty="0" err="1"/>
              <a:t>tasdiqlangan</a:t>
            </a:r>
            <a:r>
              <a:rPr lang="en-US" sz="2400" dirty="0"/>
              <a:t>.</a:t>
            </a:r>
            <a:r>
              <a:rPr lang="ru-RU" sz="2400" dirty="0"/>
              <a:t/>
            </a:r>
            <a:br>
              <a:rPr lang="ru-RU" sz="2400" dirty="0"/>
            </a:br>
            <a:r>
              <a:rPr lang="en-US" sz="2400" dirty="0" err="1"/>
              <a:t>AQShda</a:t>
            </a:r>
            <a:r>
              <a:rPr lang="en-US" sz="2400" dirty="0"/>
              <a:t> </a:t>
            </a:r>
            <a:r>
              <a:rPr lang="en-US" sz="2400" dirty="0" err="1"/>
              <a:t>kichik</a:t>
            </a:r>
            <a:r>
              <a:rPr lang="en-US" sz="2400" dirty="0"/>
              <a:t> </a:t>
            </a:r>
            <a:r>
              <a:rPr lang="en-US" sz="2400" dirty="0" err="1"/>
              <a:t>va</a:t>
            </a:r>
            <a:r>
              <a:rPr lang="en-US" sz="2400" dirty="0"/>
              <a:t> </a:t>
            </a:r>
            <a:r>
              <a:rPr lang="ru-RU" sz="2400" dirty="0"/>
              <a:t>о</a:t>
            </a:r>
            <a:r>
              <a:rPr lang="en-US" sz="2400" dirty="0"/>
              <a:t>‘</a:t>
            </a:r>
            <a:r>
              <a:rPr lang="en-US" sz="2400" dirty="0" err="1"/>
              <a:t>rta</a:t>
            </a:r>
            <a:r>
              <a:rPr lang="en-US" sz="2400" dirty="0"/>
              <a:t> </a:t>
            </a:r>
            <a:r>
              <a:rPr lang="en-US" sz="2400" dirty="0" err="1"/>
              <a:t>sanoat</a:t>
            </a:r>
            <a:r>
              <a:rPr lang="en-US" sz="2400" dirty="0"/>
              <a:t> </a:t>
            </a:r>
            <a:r>
              <a:rPr lang="en-US" sz="2400" dirty="0" err="1"/>
              <a:t>firmalarini</a:t>
            </a:r>
            <a:r>
              <a:rPr lang="en-US" sz="2400" dirty="0"/>
              <a:t> </a:t>
            </a:r>
            <a:r>
              <a:rPr lang="en-US" sz="2400" dirty="0" err="1"/>
              <a:t>egalari</a:t>
            </a:r>
            <a:r>
              <a:rPr lang="en-US" sz="2400" dirty="0"/>
              <a:t> </a:t>
            </a:r>
            <a:r>
              <a:rPr lang="en-US" sz="2400" dirty="0" err="1"/>
              <a:t>ta’mirlash</a:t>
            </a:r>
            <a:r>
              <a:rPr lang="en-US" sz="2400" dirty="0"/>
              <a:t> </a:t>
            </a:r>
            <a:r>
              <a:rPr lang="en-US" sz="2400" dirty="0" err="1"/>
              <a:t>ishlarini</a:t>
            </a:r>
            <a:r>
              <a:rPr lang="en-US" sz="2400" dirty="0"/>
              <a:t> </a:t>
            </a:r>
            <a:r>
              <a:rPr lang="en-US" sz="2400" dirty="0" err="1"/>
              <a:t>korxonani</a:t>
            </a:r>
            <a:r>
              <a:rPr lang="en-US" sz="2400" dirty="0"/>
              <a:t> </a:t>
            </a:r>
            <a:r>
              <a:rPr lang="ru-RU" sz="2400" dirty="0"/>
              <a:t>о</a:t>
            </a:r>
            <a:r>
              <a:rPr lang="en-US" sz="2400" dirty="0"/>
              <a:t>‘</a:t>
            </a:r>
            <a:r>
              <a:rPr lang="en-US" sz="2400" dirty="0" err="1"/>
              <a:t>zida</a:t>
            </a:r>
            <a:r>
              <a:rPr lang="en-US" sz="2400" dirty="0"/>
              <a:t> </a:t>
            </a:r>
            <a:r>
              <a:rPr lang="en-US" sz="2400" dirty="0" err="1"/>
              <a:t>bajargandan</a:t>
            </a:r>
            <a:r>
              <a:rPr lang="en-US" sz="2400" dirty="0"/>
              <a:t> k</a:t>
            </a:r>
            <a:r>
              <a:rPr lang="ru-RU" sz="2400" dirty="0"/>
              <a:t>о</a:t>
            </a:r>
            <a:r>
              <a:rPr lang="en-US" sz="2400" dirty="0"/>
              <a:t>‘</a:t>
            </a:r>
            <a:r>
              <a:rPr lang="en-US" sz="2400" dirty="0" err="1"/>
              <a:t>ra</a:t>
            </a:r>
            <a:r>
              <a:rPr lang="en-US" sz="2400" dirty="0"/>
              <a:t>, </a:t>
            </a:r>
            <a:r>
              <a:rPr lang="en-US" sz="2400" dirty="0" err="1"/>
              <a:t>maxsus</a:t>
            </a:r>
            <a:r>
              <a:rPr lang="en-US" sz="2400" dirty="0"/>
              <a:t> </a:t>
            </a:r>
            <a:r>
              <a:rPr lang="en-US" sz="2400" dirty="0" err="1"/>
              <a:t>ta’mirlovchi</a:t>
            </a:r>
            <a:r>
              <a:rPr lang="en-US" sz="2400" dirty="0"/>
              <a:t> </a:t>
            </a:r>
            <a:r>
              <a:rPr lang="en-US" sz="2400" dirty="0" err="1"/>
              <a:t>firmalar</a:t>
            </a:r>
            <a:r>
              <a:rPr lang="en-US" sz="2400" dirty="0"/>
              <a:t> </a:t>
            </a:r>
            <a:r>
              <a:rPr lang="en-US" sz="2400" dirty="0" err="1"/>
              <a:t>bilan</a:t>
            </a:r>
            <a:r>
              <a:rPr lang="en-US" sz="2400" dirty="0"/>
              <a:t> </a:t>
            </a:r>
            <a:r>
              <a:rPr lang="en-US" sz="2400" dirty="0" err="1"/>
              <a:t>kontrakt</a:t>
            </a:r>
            <a:r>
              <a:rPr lang="en-US" sz="2400" dirty="0"/>
              <a:t> </a:t>
            </a:r>
            <a:r>
              <a:rPr lang="en-US" sz="2400" dirty="0" err="1"/>
              <a:t>tuzgan</a:t>
            </a:r>
            <a:r>
              <a:rPr lang="en-US" sz="2400" dirty="0"/>
              <a:t> </a:t>
            </a:r>
            <a:r>
              <a:rPr lang="en-US" sz="2400" dirty="0" err="1"/>
              <a:t>ma’qulroq</a:t>
            </a:r>
            <a:r>
              <a:rPr lang="en-US" sz="2400" dirty="0"/>
              <a:t> deb </a:t>
            </a:r>
            <a:r>
              <a:rPr lang="en-US" sz="2400" dirty="0" err="1"/>
              <a:t>xisoblashadi</a:t>
            </a:r>
            <a:r>
              <a:rPr lang="en-US" sz="2400" dirty="0"/>
              <a:t>. </a:t>
            </a:r>
            <a:r>
              <a:rPr lang="en-US" sz="2400" dirty="0" err="1"/>
              <a:t>Fransuz</a:t>
            </a:r>
            <a:r>
              <a:rPr lang="en-US" sz="2400" dirty="0"/>
              <a:t> </a:t>
            </a:r>
            <a:r>
              <a:rPr lang="en-US" sz="2400" dirty="0" err="1"/>
              <a:t>korxonalarini</a:t>
            </a:r>
            <a:r>
              <a:rPr lang="en-US" sz="2400" dirty="0"/>
              <a:t> </a:t>
            </a:r>
            <a:r>
              <a:rPr lang="en-US" sz="2400" dirty="0" err="1"/>
              <a:t>egalari</a:t>
            </a:r>
            <a:r>
              <a:rPr lang="en-US" sz="2400" dirty="0"/>
              <a:t> </a:t>
            </a:r>
            <a:r>
              <a:rPr lang="en-US" sz="2400" dirty="0" err="1"/>
              <a:t>esa</a:t>
            </a:r>
            <a:r>
              <a:rPr lang="en-US" sz="2400" dirty="0"/>
              <a:t> </a:t>
            </a:r>
            <a:r>
              <a:rPr lang="en-US" sz="2400" dirty="0" err="1"/>
              <a:t>doyimiy</a:t>
            </a:r>
            <a:r>
              <a:rPr lang="en-US" sz="2400" dirty="0"/>
              <a:t> </a:t>
            </a:r>
            <a:r>
              <a:rPr lang="en-US" sz="2400" dirty="0" err="1"/>
              <a:t>ta’mirlovchilarni</a:t>
            </a:r>
            <a:r>
              <a:rPr lang="en-US" sz="2400" dirty="0"/>
              <a:t> </a:t>
            </a:r>
            <a:r>
              <a:rPr lang="en-US" sz="2400" dirty="0" err="1"/>
              <a:t>tutib</a:t>
            </a:r>
            <a:r>
              <a:rPr lang="en-US" sz="2400" dirty="0"/>
              <a:t> </a:t>
            </a:r>
            <a:r>
              <a:rPr lang="en-US" sz="2400" dirty="0" err="1"/>
              <a:t>turish</a:t>
            </a:r>
            <a:r>
              <a:rPr lang="en-US" sz="2400" dirty="0"/>
              <a:t> </a:t>
            </a:r>
            <a:r>
              <a:rPr lang="en-US" sz="2400" dirty="0" err="1"/>
              <a:t>maqsadga</a:t>
            </a:r>
            <a:r>
              <a:rPr lang="en-US" sz="2400" dirty="0"/>
              <a:t> </a:t>
            </a:r>
            <a:r>
              <a:rPr lang="en-US" sz="2400" dirty="0" err="1"/>
              <a:t>muvofiq</a:t>
            </a:r>
            <a:r>
              <a:rPr lang="en-US" sz="2400" dirty="0"/>
              <a:t> </a:t>
            </a:r>
            <a:r>
              <a:rPr lang="en-US" sz="2400" dirty="0" err="1"/>
              <a:t>emas</a:t>
            </a:r>
            <a:r>
              <a:rPr lang="en-US" sz="2400" dirty="0"/>
              <a:t> deb </a:t>
            </a:r>
            <a:r>
              <a:rPr lang="en-US" sz="2400" dirty="0" err="1"/>
              <a:t>xisoblashadi</a:t>
            </a:r>
            <a:r>
              <a:rPr lang="en-US" sz="2400" dirty="0"/>
              <a:t>.</a:t>
            </a:r>
            <a:r>
              <a:rPr lang="ru-RU" sz="2400" dirty="0"/>
              <a:t/>
            </a:r>
            <a:br>
              <a:rPr lang="ru-RU" sz="2400" dirty="0"/>
            </a:br>
            <a:r>
              <a:rPr lang="en-US" sz="2400" dirty="0" err="1"/>
              <a:t>Angliya</a:t>
            </a:r>
            <a:r>
              <a:rPr lang="en-US" sz="2400" dirty="0"/>
              <a:t>, </a:t>
            </a:r>
            <a:r>
              <a:rPr lang="en-US" sz="2400" dirty="0" err="1"/>
              <a:t>Fransiya</a:t>
            </a:r>
            <a:r>
              <a:rPr lang="en-US" sz="2400" dirty="0"/>
              <a:t> </a:t>
            </a:r>
            <a:r>
              <a:rPr lang="en-US" sz="2400" dirty="0" err="1"/>
              <a:t>va</a:t>
            </a:r>
            <a:r>
              <a:rPr lang="en-US" sz="2400" dirty="0"/>
              <a:t> </a:t>
            </a:r>
            <a:r>
              <a:rPr lang="en-US" sz="2400" dirty="0" err="1"/>
              <a:t>Italiyani</a:t>
            </a:r>
            <a:r>
              <a:rPr lang="en-US" sz="2400" dirty="0"/>
              <a:t> </a:t>
            </a:r>
            <a:r>
              <a:rPr lang="en-US" sz="2400" dirty="0" err="1"/>
              <a:t>sanoatida</a:t>
            </a:r>
            <a:r>
              <a:rPr lang="en-US" sz="2400" dirty="0"/>
              <a:t> </a:t>
            </a:r>
            <a:r>
              <a:rPr lang="en-US" sz="2400" dirty="0" err="1"/>
              <a:t>ta’mirlash-texnik</a:t>
            </a:r>
            <a:r>
              <a:rPr lang="en-US" sz="2400" dirty="0"/>
              <a:t> </a:t>
            </a:r>
            <a:r>
              <a:rPr lang="en-US" sz="2400" dirty="0" err="1"/>
              <a:t>xizmatini</a:t>
            </a:r>
            <a:r>
              <a:rPr lang="en-US" sz="2400" dirty="0"/>
              <a:t> </a:t>
            </a:r>
            <a:r>
              <a:rPr lang="en-US" sz="2400" dirty="0" err="1"/>
              <a:t>markaziy</a:t>
            </a:r>
            <a:r>
              <a:rPr lang="en-US" sz="2400" dirty="0"/>
              <a:t> </a:t>
            </a:r>
            <a:r>
              <a:rPr lang="en-US" sz="2400" dirty="0" err="1"/>
              <a:t>ta’mirlash</a:t>
            </a:r>
            <a:r>
              <a:rPr lang="en-US" sz="2400" dirty="0"/>
              <a:t> </a:t>
            </a:r>
            <a:r>
              <a:rPr lang="en-US" sz="2400" dirty="0" err="1"/>
              <a:t>ustaxonalarida</a:t>
            </a:r>
            <a:r>
              <a:rPr lang="en-US" sz="2400" dirty="0"/>
              <a:t> </a:t>
            </a:r>
            <a:r>
              <a:rPr lang="en-US" sz="2400" dirty="0" err="1"/>
              <a:t>yoki</a:t>
            </a:r>
            <a:r>
              <a:rPr lang="en-US" sz="2400" dirty="0"/>
              <a:t> </a:t>
            </a:r>
            <a:r>
              <a:rPr lang="en-US" sz="2400" dirty="0" err="1"/>
              <a:t>sexlarida</a:t>
            </a:r>
            <a:r>
              <a:rPr lang="en-US" sz="2400" dirty="0"/>
              <a:t> </a:t>
            </a:r>
            <a:r>
              <a:rPr lang="en-US" sz="2400" dirty="0" err="1"/>
              <a:t>amalga</a:t>
            </a:r>
            <a:r>
              <a:rPr lang="en-US" sz="2400" dirty="0"/>
              <a:t> </a:t>
            </a:r>
            <a:r>
              <a:rPr lang="en-US" sz="2400" dirty="0" err="1"/>
              <a:t>oshirish</a:t>
            </a:r>
            <a:r>
              <a:rPr lang="en-US" sz="2400" dirty="0"/>
              <a:t>, </a:t>
            </a:r>
            <a:r>
              <a:rPr lang="en-US" sz="2400" dirty="0" err="1"/>
              <a:t>ishlab</a:t>
            </a:r>
            <a:r>
              <a:rPr lang="en-US" sz="2400" dirty="0"/>
              <a:t> </a:t>
            </a:r>
            <a:r>
              <a:rPr lang="en-US" sz="2400" dirty="0" err="1"/>
              <a:t>chiqarish</a:t>
            </a:r>
            <a:r>
              <a:rPr lang="en-US" sz="2400" dirty="0"/>
              <a:t> </a:t>
            </a:r>
            <a:r>
              <a:rPr lang="en-US" sz="2400" dirty="0" err="1"/>
              <a:t>sexlarida</a:t>
            </a:r>
            <a:r>
              <a:rPr lang="en-US" sz="2400" dirty="0"/>
              <a:t> </a:t>
            </a:r>
            <a:r>
              <a:rPr lang="en-US" sz="2400" dirty="0" err="1"/>
              <a:t>ta’mirlash</a:t>
            </a:r>
            <a:r>
              <a:rPr lang="en-US" sz="2400" dirty="0"/>
              <a:t> b</a:t>
            </a:r>
            <a:r>
              <a:rPr lang="ru-RU" sz="2400" dirty="0"/>
              <a:t>о</a:t>
            </a:r>
            <a:r>
              <a:rPr lang="en-US" sz="2400" dirty="0"/>
              <a:t>‘</a:t>
            </a:r>
            <a:r>
              <a:rPr lang="en-US" sz="2400" dirty="0" err="1"/>
              <a:t>limlarini</a:t>
            </a:r>
            <a:r>
              <a:rPr lang="en-US" sz="2400" dirty="0"/>
              <a:t> </a:t>
            </a:r>
            <a:r>
              <a:rPr lang="en-US" sz="2400" dirty="0" err="1"/>
              <a:t>tutib</a:t>
            </a:r>
            <a:r>
              <a:rPr lang="en-US" sz="2400" dirty="0"/>
              <a:t> </a:t>
            </a:r>
            <a:r>
              <a:rPr lang="en-US" sz="2400" dirty="0" err="1"/>
              <a:t>turish</a:t>
            </a:r>
            <a:r>
              <a:rPr lang="en-US" sz="2400" dirty="0"/>
              <a:t> </a:t>
            </a:r>
            <a:r>
              <a:rPr lang="en-US" sz="2400" dirty="0" err="1"/>
              <a:t>maqsadga</a:t>
            </a:r>
            <a:r>
              <a:rPr lang="en-US" sz="2400" dirty="0"/>
              <a:t> </a:t>
            </a:r>
            <a:r>
              <a:rPr lang="en-US" sz="2400" dirty="0" err="1"/>
              <a:t>muvofiq</a:t>
            </a:r>
            <a:r>
              <a:rPr lang="en-US" sz="2400" dirty="0"/>
              <a:t> </a:t>
            </a:r>
            <a:r>
              <a:rPr lang="en-US" sz="2400" dirty="0" err="1"/>
              <a:t>emasligini</a:t>
            </a:r>
            <a:r>
              <a:rPr lang="en-US" sz="2400" dirty="0"/>
              <a:t> </a:t>
            </a:r>
            <a:r>
              <a:rPr lang="en-US" sz="2400" dirty="0" err="1"/>
              <a:t>tasdiqlaydilar</a:t>
            </a:r>
            <a:r>
              <a:rPr lang="en-US" sz="2400" dirty="0"/>
              <a:t>. </a:t>
            </a:r>
            <a:r>
              <a:rPr lang="ru-RU" sz="2400" dirty="0"/>
              <a:t/>
            </a:r>
            <a:br>
              <a:rPr lang="ru-RU" sz="2400" dirty="0"/>
            </a:br>
            <a:endParaRPr lang="ru-RU" sz="2400" dirty="0"/>
          </a:p>
        </p:txBody>
      </p:sp>
    </p:spTree>
    <p:extLst>
      <p:ext uri="{BB962C8B-B14F-4D97-AF65-F5344CB8AC3E}">
        <p14:creationId xmlns:p14="http://schemas.microsoft.com/office/powerpoint/2010/main" xmlns="" val="11960598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8957" y="299803"/>
            <a:ext cx="9915655" cy="6325849"/>
          </a:xfrm>
        </p:spPr>
        <p:txBody>
          <a:bodyPr>
            <a:noAutofit/>
          </a:bodyPr>
          <a:lstStyle/>
          <a:p>
            <a:r>
              <a:rPr lang="en-US" sz="2400" dirty="0" err="1"/>
              <a:t>Kichkina</a:t>
            </a:r>
            <a:r>
              <a:rPr lang="en-US" sz="2400" dirty="0"/>
              <a:t> </a:t>
            </a:r>
            <a:r>
              <a:rPr lang="en-US" sz="2400" dirty="0" err="1"/>
              <a:t>korxonalar</a:t>
            </a:r>
            <a:r>
              <a:rPr lang="en-US" sz="2400" dirty="0"/>
              <a:t> </a:t>
            </a:r>
            <a:r>
              <a:rPr lang="en-US" sz="2400" dirty="0" err="1"/>
              <a:t>sharoiti</a:t>
            </a:r>
            <a:r>
              <a:rPr lang="en-US" sz="2400" dirty="0"/>
              <a:t> </a:t>
            </a:r>
            <a:r>
              <a:rPr lang="en-US" sz="2400" dirty="0" err="1"/>
              <a:t>uchun</a:t>
            </a:r>
            <a:r>
              <a:rPr lang="en-US" sz="2400" dirty="0"/>
              <a:t> </a:t>
            </a:r>
            <a:r>
              <a:rPr lang="en-US" sz="2400" dirty="0" err="1"/>
              <a:t>ta’mirlashni</a:t>
            </a:r>
            <a:r>
              <a:rPr lang="en-US" sz="2400" dirty="0"/>
              <a:t> </a:t>
            </a:r>
            <a:r>
              <a:rPr lang="en-US" sz="2400" dirty="0" err="1"/>
              <a:t>agregat</a:t>
            </a:r>
            <a:r>
              <a:rPr lang="en-US" sz="2400" dirty="0"/>
              <a:t> </a:t>
            </a:r>
            <a:r>
              <a:rPr lang="en-US" sz="2400" dirty="0" err="1"/>
              <a:t>usuli</a:t>
            </a:r>
            <a:r>
              <a:rPr lang="en-US" sz="2400" dirty="0"/>
              <a:t> </a:t>
            </a:r>
            <a:r>
              <a:rPr lang="en-US" sz="2400" dirty="0" err="1"/>
              <a:t>ancha</a:t>
            </a:r>
            <a:r>
              <a:rPr lang="en-US" sz="2400" dirty="0"/>
              <a:t> </a:t>
            </a:r>
            <a:r>
              <a:rPr lang="en-US" sz="2400" dirty="0" err="1"/>
              <a:t>qulaydir</a:t>
            </a:r>
            <a:r>
              <a:rPr lang="en-US" sz="2400" dirty="0"/>
              <a:t>, </a:t>
            </a:r>
            <a:r>
              <a:rPr lang="en-US" sz="2400" dirty="0" err="1"/>
              <a:t>bunda</a:t>
            </a:r>
            <a:r>
              <a:rPr lang="en-US" sz="2400" dirty="0"/>
              <a:t> </a:t>
            </a:r>
            <a:r>
              <a:rPr lang="en-US" sz="2400" dirty="0" err="1"/>
              <a:t>ishdan</a:t>
            </a:r>
            <a:r>
              <a:rPr lang="en-US" sz="2400" dirty="0"/>
              <a:t> </a:t>
            </a:r>
            <a:r>
              <a:rPr lang="en-US" sz="2400" dirty="0" err="1"/>
              <a:t>chiqqan</a:t>
            </a:r>
            <a:r>
              <a:rPr lang="en-US" sz="2400" dirty="0"/>
              <a:t> </a:t>
            </a:r>
            <a:r>
              <a:rPr lang="en-US" sz="2400" dirty="0" err="1"/>
              <a:t>uzel</a:t>
            </a:r>
            <a:r>
              <a:rPr lang="en-US" sz="2400" dirty="0"/>
              <a:t> </a:t>
            </a:r>
            <a:r>
              <a:rPr lang="en-US" sz="2400" dirty="0" err="1"/>
              <a:t>yoki</a:t>
            </a:r>
            <a:r>
              <a:rPr lang="en-US" sz="2400" dirty="0"/>
              <a:t> </a:t>
            </a:r>
            <a:r>
              <a:rPr lang="en-US" sz="2400" dirty="0" err="1"/>
              <a:t>agregatlarni</a:t>
            </a:r>
            <a:r>
              <a:rPr lang="en-US" sz="2400" dirty="0"/>
              <a:t>, </a:t>
            </a:r>
            <a:r>
              <a:rPr lang="en-US" sz="2400" dirty="0" err="1"/>
              <a:t>avvaldan</a:t>
            </a:r>
            <a:r>
              <a:rPr lang="en-US" sz="2400" dirty="0"/>
              <a:t> </a:t>
            </a:r>
            <a:r>
              <a:rPr lang="en-US" sz="2400" dirty="0" err="1"/>
              <a:t>tayyorlangan</a:t>
            </a:r>
            <a:r>
              <a:rPr lang="en-US" sz="2400" dirty="0"/>
              <a:t> </a:t>
            </a:r>
            <a:r>
              <a:rPr lang="en-US" sz="2400" dirty="0" err="1"/>
              <a:t>yoki</a:t>
            </a:r>
            <a:r>
              <a:rPr lang="en-US" sz="2400" dirty="0"/>
              <a:t> </a:t>
            </a:r>
            <a:r>
              <a:rPr lang="en-US" sz="2400" dirty="0" err="1"/>
              <a:t>yangilari</a:t>
            </a:r>
            <a:r>
              <a:rPr lang="en-US" sz="2400" dirty="0"/>
              <a:t> </a:t>
            </a:r>
            <a:r>
              <a:rPr lang="en-US" sz="2400" dirty="0" err="1"/>
              <a:t>Bilan</a:t>
            </a:r>
            <a:r>
              <a:rPr lang="en-US" sz="2400" dirty="0"/>
              <a:t> </a:t>
            </a:r>
            <a:r>
              <a:rPr lang="en-US" sz="2400" dirty="0" err="1"/>
              <a:t>almashtiriladi</a:t>
            </a:r>
            <a:r>
              <a:rPr lang="en-US" sz="2400" dirty="0"/>
              <a:t>. Ammo </a:t>
            </a:r>
            <a:r>
              <a:rPr lang="en-US" sz="2400" dirty="0" err="1"/>
              <a:t>bu</a:t>
            </a:r>
            <a:r>
              <a:rPr lang="en-US" sz="2400" dirty="0"/>
              <a:t> </a:t>
            </a:r>
            <a:r>
              <a:rPr lang="en-US" sz="2400" dirty="0" err="1"/>
              <a:t>usulni</a:t>
            </a:r>
            <a:r>
              <a:rPr lang="en-US" sz="2400" dirty="0"/>
              <a:t> q</a:t>
            </a:r>
            <a:r>
              <a:rPr lang="ru-RU" sz="2400" dirty="0"/>
              <a:t>о</a:t>
            </a:r>
            <a:r>
              <a:rPr lang="en-US" sz="2400" dirty="0"/>
              <a:t>‘</a:t>
            </a:r>
            <a:r>
              <a:rPr lang="en-US" sz="2400" dirty="0" err="1"/>
              <a:t>llash</a:t>
            </a:r>
            <a:r>
              <a:rPr lang="en-US" sz="2400" dirty="0"/>
              <a:t> </a:t>
            </a:r>
            <a:r>
              <a:rPr lang="en-US" sz="2400" dirty="0" err="1"/>
              <a:t>uchun</a:t>
            </a:r>
            <a:r>
              <a:rPr lang="en-US" sz="2400" dirty="0"/>
              <a:t> </a:t>
            </a:r>
            <a:r>
              <a:rPr lang="en-US" sz="2400" dirty="0" err="1"/>
              <a:t>uzel</a:t>
            </a:r>
            <a:r>
              <a:rPr lang="en-US" sz="2400" dirty="0"/>
              <a:t> </a:t>
            </a:r>
            <a:r>
              <a:rPr lang="en-US" sz="2400" dirty="0" err="1"/>
              <a:t>va</a:t>
            </a:r>
            <a:r>
              <a:rPr lang="en-US" sz="2400" dirty="0"/>
              <a:t> </a:t>
            </a:r>
            <a:r>
              <a:rPr lang="en-US" sz="2400" dirty="0" err="1"/>
              <a:t>agregatlarni</a:t>
            </a:r>
            <a:r>
              <a:rPr lang="en-US" sz="2400" dirty="0"/>
              <a:t> </a:t>
            </a:r>
            <a:r>
              <a:rPr lang="en-US" sz="2400" dirty="0" err="1"/>
              <a:t>almashtirish</a:t>
            </a:r>
            <a:r>
              <a:rPr lang="en-US" sz="2400" dirty="0"/>
              <a:t> </a:t>
            </a:r>
            <a:r>
              <a:rPr lang="en-US" sz="2400" dirty="0" err="1"/>
              <a:t>fondi</a:t>
            </a:r>
            <a:r>
              <a:rPr lang="en-US" sz="2400" dirty="0"/>
              <a:t> </a:t>
            </a:r>
            <a:r>
              <a:rPr lang="en-US" sz="2400" dirty="0" err="1"/>
              <a:t>kerak</a:t>
            </a:r>
            <a:r>
              <a:rPr lang="en-US" sz="2400" dirty="0"/>
              <a:t> b</a:t>
            </a:r>
            <a:r>
              <a:rPr lang="ru-RU" sz="2400" dirty="0"/>
              <a:t>о</a:t>
            </a:r>
            <a:r>
              <a:rPr lang="en-US" sz="2400" dirty="0"/>
              <a:t>‘</a:t>
            </a:r>
            <a:r>
              <a:rPr lang="en-US" sz="2400" dirty="0" err="1"/>
              <a:t>ladi</a:t>
            </a:r>
            <a:r>
              <a:rPr lang="en-US" sz="2400" dirty="0"/>
              <a:t>, </a:t>
            </a:r>
            <a:r>
              <a:rPr lang="en-US" sz="2400" dirty="0" err="1"/>
              <a:t>uni</a:t>
            </a:r>
            <a:r>
              <a:rPr lang="en-US" sz="2400" dirty="0"/>
              <a:t> (N</a:t>
            </a:r>
            <a:r>
              <a:rPr lang="en-US" sz="2400" baseline="-25000" dirty="0"/>
              <a:t>o</a:t>
            </a:r>
            <a:r>
              <a:rPr lang="en-US" sz="2400" dirty="0"/>
              <a:t>) </a:t>
            </a:r>
            <a:r>
              <a:rPr lang="en-US" sz="2400" dirty="0" err="1"/>
              <a:t>qiymati</a:t>
            </a:r>
            <a:r>
              <a:rPr lang="en-US" sz="2400" dirty="0"/>
              <a:t>, </a:t>
            </a:r>
            <a:r>
              <a:rPr lang="en-US" sz="2400" dirty="0" err="1"/>
              <a:t>texnologik</a:t>
            </a:r>
            <a:r>
              <a:rPr lang="en-US" sz="2400" dirty="0"/>
              <a:t> (</a:t>
            </a:r>
            <a:r>
              <a:rPr lang="en-US" sz="2400" dirty="0" err="1"/>
              <a:t>N</a:t>
            </a:r>
            <a:r>
              <a:rPr lang="en-US" sz="2400" baseline="-25000" dirty="0" err="1"/>
              <a:t>t</a:t>
            </a:r>
            <a:r>
              <a:rPr lang="en-US" sz="2400" dirty="0"/>
              <a:t>), transport (</a:t>
            </a:r>
            <a:r>
              <a:rPr lang="en-US" sz="2400" dirty="0" err="1"/>
              <a:t>N</a:t>
            </a:r>
            <a:r>
              <a:rPr lang="en-US" sz="2400" baseline="-25000" dirty="0" err="1"/>
              <a:t>tr</a:t>
            </a:r>
            <a:r>
              <a:rPr lang="en-US" sz="2400" dirty="0"/>
              <a:t>), </a:t>
            </a:r>
            <a:r>
              <a:rPr lang="en-US" sz="2400" dirty="0" err="1"/>
              <a:t>sug‘urta</a:t>
            </a:r>
            <a:r>
              <a:rPr lang="en-US" sz="2400" dirty="0"/>
              <a:t> (</a:t>
            </a:r>
            <a:r>
              <a:rPr lang="en-US" sz="2400" dirty="0" err="1"/>
              <a:t>N</a:t>
            </a:r>
            <a:r>
              <a:rPr lang="en-US" sz="2400" baseline="-25000" dirty="0" err="1"/>
              <a:t>str</a:t>
            </a:r>
            <a:r>
              <a:rPr lang="en-US" sz="2400" dirty="0"/>
              <a:t>) </a:t>
            </a:r>
            <a:r>
              <a:rPr lang="en-US" sz="2400" dirty="0" err="1"/>
              <a:t>va</a:t>
            </a:r>
            <a:r>
              <a:rPr lang="en-US" sz="2400" dirty="0"/>
              <a:t> </a:t>
            </a:r>
            <a:r>
              <a:rPr lang="en-US" sz="2400" dirty="0" err="1"/>
              <a:t>joriy</a:t>
            </a:r>
            <a:r>
              <a:rPr lang="en-US" sz="2400" dirty="0"/>
              <a:t>  (</a:t>
            </a:r>
            <a:r>
              <a:rPr lang="en-US" sz="2400" dirty="0" err="1"/>
              <a:t>N</a:t>
            </a:r>
            <a:r>
              <a:rPr lang="en-US" sz="2400" baseline="-25000" dirty="0" err="1"/>
              <a:t>tek</a:t>
            </a:r>
            <a:r>
              <a:rPr lang="en-US" sz="2400" dirty="0"/>
              <a:t>) </a:t>
            </a:r>
            <a:r>
              <a:rPr lang="en-US" sz="2400" dirty="0" err="1"/>
              <a:t>zaxiralardan</a:t>
            </a:r>
            <a:r>
              <a:rPr lang="en-US" sz="2400" dirty="0"/>
              <a:t> </a:t>
            </a:r>
            <a:r>
              <a:rPr lang="en-US" sz="2400" dirty="0" err="1"/>
              <a:t>tashkil</a:t>
            </a:r>
            <a:r>
              <a:rPr lang="en-US" sz="2400" dirty="0"/>
              <a:t> </a:t>
            </a:r>
            <a:r>
              <a:rPr lang="en-US" sz="2400" dirty="0" err="1"/>
              <a:t>topadi</a:t>
            </a:r>
            <a:r>
              <a:rPr lang="en-US" sz="2400" dirty="0"/>
              <a:t> </a:t>
            </a:r>
            <a:r>
              <a:rPr lang="en-US" sz="2400" dirty="0" err="1"/>
              <a:t>va</a:t>
            </a:r>
            <a:r>
              <a:rPr lang="en-US" sz="2400" dirty="0"/>
              <a:t> </a:t>
            </a:r>
            <a:r>
              <a:rPr lang="en-US" sz="2400" dirty="0" err="1"/>
              <a:t>quyidagicha</a:t>
            </a:r>
            <a:r>
              <a:rPr lang="en-US" sz="2400" dirty="0"/>
              <a:t> </a:t>
            </a:r>
            <a:r>
              <a:rPr lang="en-US" sz="2400" dirty="0" err="1"/>
              <a:t>xisoblanadi</a:t>
            </a:r>
            <a:r>
              <a:rPr lang="en-US" sz="2400" dirty="0"/>
              <a:t>:</a:t>
            </a:r>
            <a:r>
              <a:rPr lang="ru-RU" sz="2400" dirty="0"/>
              <a:t/>
            </a:r>
            <a:br>
              <a:rPr lang="ru-RU" sz="2400" dirty="0"/>
            </a:br>
            <a:r>
              <a:rPr lang="en-US" sz="2400" dirty="0"/>
              <a:t> </a:t>
            </a:r>
            <a:r>
              <a:rPr lang="uz-Latn-UZ" sz="2400" dirty="0" smtClean="0"/>
              <a:t/>
            </a:r>
            <a:br>
              <a:rPr lang="uz-Latn-UZ" sz="2400" dirty="0" smtClean="0"/>
            </a:br>
            <a:r>
              <a:rPr lang="uz-Latn-UZ" sz="2400" dirty="0"/>
              <a:t/>
            </a:r>
            <a:br>
              <a:rPr lang="uz-Latn-UZ" sz="2400" dirty="0"/>
            </a:br>
            <a:r>
              <a:rPr lang="uz-Latn-UZ" sz="2400" dirty="0" smtClean="0"/>
              <a:t/>
            </a:r>
            <a:br>
              <a:rPr lang="uz-Latn-UZ" sz="2400" dirty="0" smtClean="0"/>
            </a:br>
            <a:r>
              <a:rPr lang="en-US" sz="2400" dirty="0" err="1" smtClean="0"/>
              <a:t>bu</a:t>
            </a:r>
            <a:r>
              <a:rPr lang="en-US" sz="2400" dirty="0" smtClean="0"/>
              <a:t> </a:t>
            </a:r>
            <a:r>
              <a:rPr lang="en-US" sz="2400" dirty="0" err="1"/>
              <a:t>yerda</a:t>
            </a:r>
            <a:r>
              <a:rPr lang="en-US" sz="2400" dirty="0"/>
              <a:t> A – </a:t>
            </a:r>
            <a:r>
              <a:rPr lang="en-US" sz="2400" dirty="0" err="1"/>
              <a:t>mashinadagi</a:t>
            </a:r>
            <a:r>
              <a:rPr lang="en-US" sz="2400" dirty="0"/>
              <a:t> </a:t>
            </a:r>
            <a:r>
              <a:rPr lang="en-US" sz="2400" dirty="0" err="1"/>
              <a:t>bir</a:t>
            </a:r>
            <a:r>
              <a:rPr lang="en-US" sz="2400" dirty="0"/>
              <a:t> </a:t>
            </a:r>
            <a:r>
              <a:rPr lang="en-US" sz="2400" dirty="0" err="1"/>
              <a:t>turli</a:t>
            </a:r>
            <a:r>
              <a:rPr lang="en-US" sz="2400" dirty="0"/>
              <a:t> </a:t>
            </a:r>
            <a:r>
              <a:rPr lang="en-US" sz="2400" dirty="0" err="1"/>
              <a:t>agregatlar</a:t>
            </a:r>
            <a:r>
              <a:rPr lang="en-US" sz="2400" dirty="0"/>
              <a:t> </a:t>
            </a:r>
            <a:r>
              <a:rPr lang="en-US" sz="2400" dirty="0" err="1"/>
              <a:t>soni</a:t>
            </a:r>
            <a:r>
              <a:rPr lang="en-US" sz="2400" dirty="0"/>
              <a:t>, </a:t>
            </a:r>
            <a:r>
              <a:rPr lang="en-US" sz="2400" dirty="0" err="1"/>
              <a:t>dona</a:t>
            </a:r>
            <a:r>
              <a:rPr lang="en-US" sz="2400" dirty="0"/>
              <a:t>;  M – </a:t>
            </a:r>
            <a:r>
              <a:rPr lang="en-US" sz="2400" dirty="0" err="1"/>
              <a:t>ushbu</a:t>
            </a:r>
            <a:r>
              <a:rPr lang="en-US" sz="2400" dirty="0"/>
              <a:t> </a:t>
            </a:r>
            <a:r>
              <a:rPr lang="en-US" sz="2400" dirty="0" err="1"/>
              <a:t>agregat</a:t>
            </a:r>
            <a:r>
              <a:rPr lang="en-US" sz="2400" dirty="0"/>
              <a:t> </a:t>
            </a:r>
            <a:r>
              <a:rPr lang="en-US" sz="2400" dirty="0" err="1"/>
              <a:t>kiruvchi</a:t>
            </a:r>
            <a:r>
              <a:rPr lang="en-US" sz="2400" dirty="0"/>
              <a:t> </a:t>
            </a:r>
            <a:r>
              <a:rPr lang="en-US" sz="2400" dirty="0" err="1"/>
              <a:t>mashinalar</a:t>
            </a:r>
            <a:r>
              <a:rPr lang="en-US" sz="2400" dirty="0"/>
              <a:t> </a:t>
            </a:r>
            <a:r>
              <a:rPr lang="en-US" sz="2400" dirty="0" err="1"/>
              <a:t>soni</a:t>
            </a:r>
            <a:r>
              <a:rPr lang="en-US" sz="2400" dirty="0"/>
              <a:t>, </a:t>
            </a:r>
            <a:r>
              <a:rPr lang="en-US" sz="2400" dirty="0" err="1"/>
              <a:t>dona</a:t>
            </a:r>
            <a:r>
              <a:rPr lang="en-US" sz="2400" dirty="0"/>
              <a:t>; T</a:t>
            </a:r>
            <a:r>
              <a:rPr lang="en-US" sz="2400" baseline="-25000" dirty="0"/>
              <a:t>o</a:t>
            </a:r>
            <a:r>
              <a:rPr lang="en-US" sz="2400" dirty="0"/>
              <a:t> –</a:t>
            </a:r>
            <a:r>
              <a:rPr lang="en-US" sz="2400" dirty="0" err="1"/>
              <a:t>ta’mirlashni</a:t>
            </a:r>
            <a:r>
              <a:rPr lang="en-US" sz="2400" dirty="0"/>
              <a:t> </a:t>
            </a:r>
            <a:r>
              <a:rPr lang="en-US" sz="2400" dirty="0" err="1"/>
              <a:t>va</a:t>
            </a:r>
            <a:r>
              <a:rPr lang="en-US" sz="2400" dirty="0"/>
              <a:t> </a:t>
            </a:r>
            <a:r>
              <a:rPr lang="en-US" sz="2400" dirty="0" err="1"/>
              <a:t>transportirovka</a:t>
            </a:r>
            <a:r>
              <a:rPr lang="en-US" sz="2400" dirty="0"/>
              <a:t> </a:t>
            </a:r>
            <a:r>
              <a:rPr lang="en-US" sz="2400" dirty="0" err="1"/>
              <a:t>qilishni</a:t>
            </a:r>
            <a:r>
              <a:rPr lang="en-US" sz="2400" dirty="0"/>
              <a:t> </a:t>
            </a:r>
            <a:r>
              <a:rPr lang="en-US" sz="2400" dirty="0" err="1"/>
              <a:t>xisobga</a:t>
            </a:r>
            <a:r>
              <a:rPr lang="en-US" sz="2400" dirty="0"/>
              <a:t> </a:t>
            </a:r>
            <a:r>
              <a:rPr lang="en-US" sz="2400" dirty="0" err="1"/>
              <a:t>olganda</a:t>
            </a:r>
            <a:r>
              <a:rPr lang="en-US" sz="2400" dirty="0"/>
              <a:t> </a:t>
            </a:r>
            <a:r>
              <a:rPr lang="en-US" sz="2400" dirty="0" err="1"/>
              <a:t>agregatni</a:t>
            </a:r>
            <a:r>
              <a:rPr lang="en-US" sz="2400" dirty="0"/>
              <a:t> </a:t>
            </a:r>
            <a:r>
              <a:rPr lang="en-US" sz="2400" dirty="0" err="1"/>
              <a:t>qaytalash</a:t>
            </a:r>
            <a:r>
              <a:rPr lang="en-US" sz="2400" dirty="0"/>
              <a:t> </a:t>
            </a:r>
            <a:r>
              <a:rPr lang="en-US" sz="2400" dirty="0" err="1"/>
              <a:t>vaqti</a:t>
            </a:r>
            <a:r>
              <a:rPr lang="en-US" sz="2400" dirty="0"/>
              <a:t>, </a:t>
            </a:r>
            <a:r>
              <a:rPr lang="en-US" sz="2400" dirty="0" err="1"/>
              <a:t>soat</a:t>
            </a:r>
            <a:r>
              <a:rPr lang="en-US" sz="2400" dirty="0"/>
              <a:t>; </a:t>
            </a:r>
            <a:r>
              <a:rPr lang="en-US" sz="2400" dirty="0" err="1"/>
              <a:t>T</a:t>
            </a:r>
            <a:r>
              <a:rPr lang="en-US" sz="2400" baseline="-25000" dirty="0" err="1"/>
              <a:t>p</a:t>
            </a:r>
            <a:r>
              <a:rPr lang="en-US" sz="2400" dirty="0"/>
              <a:t> – </a:t>
            </a:r>
            <a:r>
              <a:rPr lang="en-US" sz="2400" dirty="0" err="1"/>
              <a:t>yil</a:t>
            </a:r>
            <a:r>
              <a:rPr lang="en-US" sz="2400" dirty="0"/>
              <a:t> </a:t>
            </a:r>
            <a:r>
              <a:rPr lang="en-US" sz="2400" dirty="0" err="1"/>
              <a:t>davomida</a:t>
            </a:r>
            <a:r>
              <a:rPr lang="en-US" sz="2400" dirty="0"/>
              <a:t> </a:t>
            </a:r>
            <a:r>
              <a:rPr lang="en-US" sz="2400" dirty="0" err="1"/>
              <a:t>mashinani</a:t>
            </a:r>
            <a:r>
              <a:rPr lang="en-US" sz="2400" dirty="0"/>
              <a:t> </a:t>
            </a:r>
            <a:r>
              <a:rPr lang="en-US" sz="2400" dirty="0" err="1"/>
              <a:t>dastur</a:t>
            </a:r>
            <a:r>
              <a:rPr lang="en-US" sz="2400" dirty="0"/>
              <a:t> b</a:t>
            </a:r>
            <a:r>
              <a:rPr lang="ru-RU" sz="2400" dirty="0"/>
              <a:t>о</a:t>
            </a:r>
            <a:r>
              <a:rPr lang="en-US" sz="2400" dirty="0"/>
              <a:t>‘</a:t>
            </a:r>
            <a:r>
              <a:rPr lang="en-US" sz="2400" dirty="0" err="1"/>
              <a:t>yicha</a:t>
            </a:r>
            <a:r>
              <a:rPr lang="en-US" sz="2400" dirty="0"/>
              <a:t> </a:t>
            </a:r>
            <a:r>
              <a:rPr lang="ru-RU" sz="2400" dirty="0"/>
              <a:t>о</a:t>
            </a:r>
            <a:r>
              <a:rPr lang="en-US" sz="2400" dirty="0"/>
              <a:t>‘</a:t>
            </a:r>
            <a:r>
              <a:rPr lang="en-US" sz="2400" dirty="0" err="1"/>
              <a:t>rtacha</a:t>
            </a:r>
            <a:r>
              <a:rPr lang="en-US" sz="2400" dirty="0"/>
              <a:t> </a:t>
            </a:r>
            <a:r>
              <a:rPr lang="en-US" sz="2400" dirty="0" err="1"/>
              <a:t>ishlashi</a:t>
            </a:r>
            <a:r>
              <a:rPr lang="en-US" sz="2400" dirty="0"/>
              <a:t>, </a:t>
            </a:r>
            <a:r>
              <a:rPr lang="en-US" sz="2400" dirty="0" err="1"/>
              <a:t>soat</a:t>
            </a:r>
            <a:r>
              <a:rPr lang="en-US" sz="2400" dirty="0"/>
              <a:t>; T</a:t>
            </a:r>
            <a:r>
              <a:rPr lang="en-US" sz="2400" baseline="-25000" dirty="0"/>
              <a:t>a</a:t>
            </a:r>
            <a:r>
              <a:rPr lang="en-US" sz="2400" dirty="0"/>
              <a:t> – </a:t>
            </a:r>
            <a:r>
              <a:rPr lang="en-US" sz="2400" dirty="0" err="1"/>
              <a:t>agregat</a:t>
            </a:r>
            <a:r>
              <a:rPr lang="en-US" sz="2400" dirty="0"/>
              <a:t> </a:t>
            </a:r>
            <a:r>
              <a:rPr lang="en-US" sz="2400" dirty="0" err="1"/>
              <a:t>resursi</a:t>
            </a:r>
            <a:r>
              <a:rPr lang="en-US" sz="2400" dirty="0"/>
              <a:t>, </a:t>
            </a:r>
            <a:r>
              <a:rPr lang="en-US" sz="2400" dirty="0" err="1"/>
              <a:t>soat</a:t>
            </a:r>
            <a:r>
              <a:rPr lang="en-US" sz="2400" dirty="0"/>
              <a:t>; </a:t>
            </a:r>
            <a:r>
              <a:rPr lang="en-US" sz="2400" dirty="0" err="1"/>
              <a:t>K</a:t>
            </a:r>
            <a:r>
              <a:rPr lang="en-US" sz="2400" baseline="-25000" dirty="0" err="1"/>
              <a:t>o</a:t>
            </a:r>
            <a:r>
              <a:rPr lang="en-US" sz="2400" dirty="0"/>
              <a:t> = 1,0</a:t>
            </a:r>
            <a:r>
              <a:rPr lang="ru-RU" sz="2400" dirty="0">
                <a:sym typeface="Symbol" panose="05050102010706020507" pitchFamily="18" charset="2"/>
              </a:rPr>
              <a:t></a:t>
            </a:r>
            <a:r>
              <a:rPr lang="en-US" sz="2400" dirty="0"/>
              <a:t>1,3 – </a:t>
            </a:r>
            <a:r>
              <a:rPr lang="en-US" sz="2400" dirty="0" err="1"/>
              <a:t>agregatni</a:t>
            </a:r>
            <a:r>
              <a:rPr lang="en-US" sz="2400" dirty="0"/>
              <a:t> </a:t>
            </a:r>
            <a:r>
              <a:rPr lang="en-US" sz="2400" dirty="0" err="1"/>
              <a:t>qaytalashi</a:t>
            </a:r>
            <a:r>
              <a:rPr lang="en-US" sz="2400" dirty="0"/>
              <a:t> </a:t>
            </a:r>
            <a:r>
              <a:rPr lang="en-US" sz="2400" dirty="0" err="1"/>
              <a:t>vaqti</a:t>
            </a:r>
            <a:r>
              <a:rPr lang="en-US" sz="2400" dirty="0"/>
              <a:t> b</a:t>
            </a:r>
            <a:r>
              <a:rPr lang="ru-RU" sz="2400" dirty="0"/>
              <a:t>о</a:t>
            </a:r>
            <a:r>
              <a:rPr lang="en-US" sz="2400" dirty="0"/>
              <a:t>‘</a:t>
            </a:r>
            <a:r>
              <a:rPr lang="en-US" sz="2400" dirty="0" err="1"/>
              <a:t>yicha</a:t>
            </a:r>
            <a:r>
              <a:rPr lang="en-US" sz="2400" dirty="0"/>
              <a:t> </a:t>
            </a:r>
            <a:r>
              <a:rPr lang="en-US" sz="2400" dirty="0" err="1"/>
              <a:t>resursidan</a:t>
            </a:r>
            <a:r>
              <a:rPr lang="en-US" sz="2400" dirty="0"/>
              <a:t> </a:t>
            </a:r>
            <a:r>
              <a:rPr lang="en-US" sz="2400" dirty="0" err="1"/>
              <a:t>xar</a:t>
            </a:r>
            <a:r>
              <a:rPr lang="en-US" sz="2400" dirty="0"/>
              <a:t> </a:t>
            </a:r>
            <a:r>
              <a:rPr lang="en-US" sz="2400" dirty="0" err="1"/>
              <a:t>turli</a:t>
            </a:r>
            <a:r>
              <a:rPr lang="en-US" sz="2400" dirty="0"/>
              <a:t> </a:t>
            </a:r>
            <a:r>
              <a:rPr lang="en-US" sz="2400" dirty="0" err="1"/>
              <a:t>farq</a:t>
            </a:r>
            <a:r>
              <a:rPr lang="en-US" sz="2400" dirty="0"/>
              <a:t> </a:t>
            </a:r>
            <a:r>
              <a:rPr lang="en-US" sz="2400" dirty="0" err="1"/>
              <a:t>qilish</a:t>
            </a:r>
            <a:r>
              <a:rPr lang="en-US" sz="2400" dirty="0"/>
              <a:t> </a:t>
            </a:r>
            <a:r>
              <a:rPr lang="en-US" sz="2400" dirty="0" err="1"/>
              <a:t>koeffitsiyenti</a:t>
            </a:r>
            <a:r>
              <a:rPr lang="en-US" sz="2400" dirty="0"/>
              <a:t>.</a:t>
            </a:r>
            <a:endParaRPr lang="ru-RU" sz="2400" dirty="0"/>
          </a:p>
        </p:txBody>
      </p:sp>
      <p:pic>
        <p:nvPicPr>
          <p:cNvPr id="7" name="Picture 6"/>
          <p:cNvPicPr>
            <a:picLocks noChangeAspect="1"/>
          </p:cNvPicPr>
          <p:nvPr/>
        </p:nvPicPr>
        <p:blipFill>
          <a:blip r:embed="rId2"/>
          <a:stretch>
            <a:fillRect/>
          </a:stretch>
        </p:blipFill>
        <p:spPr>
          <a:xfrm>
            <a:off x="4407109" y="2908092"/>
            <a:ext cx="3387776" cy="1109271"/>
          </a:xfrm>
          <a:prstGeom prst="rect">
            <a:avLst/>
          </a:prstGeom>
        </p:spPr>
      </p:pic>
    </p:spTree>
    <p:extLst>
      <p:ext uri="{BB962C8B-B14F-4D97-AF65-F5344CB8AC3E}">
        <p14:creationId xmlns:p14="http://schemas.microsoft.com/office/powerpoint/2010/main" xmlns="" val="25105298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8977" y="624109"/>
            <a:ext cx="9945635" cy="5836651"/>
          </a:xfrm>
        </p:spPr>
        <p:txBody>
          <a:bodyPr>
            <a:noAutofit/>
          </a:bodyPr>
          <a:lstStyle/>
          <a:p>
            <a:r>
              <a:rPr lang="en-US" sz="2400" dirty="0" err="1"/>
              <a:t>Jixozlarni</a:t>
            </a:r>
            <a:r>
              <a:rPr lang="en-US" sz="2400" dirty="0"/>
              <a:t> </a:t>
            </a:r>
            <a:r>
              <a:rPr lang="en-US" sz="2400" dirty="0" err="1"/>
              <a:t>soni</a:t>
            </a:r>
            <a:r>
              <a:rPr lang="en-US" sz="2400" dirty="0"/>
              <a:t> (M) </a:t>
            </a:r>
            <a:r>
              <a:rPr lang="en-US" sz="2400" dirty="0" err="1"/>
              <a:t>ma’lum</a:t>
            </a:r>
            <a:r>
              <a:rPr lang="en-US" sz="2400" dirty="0"/>
              <a:t> b</a:t>
            </a:r>
            <a:r>
              <a:rPr lang="ru-RU" sz="2400" dirty="0"/>
              <a:t>о</a:t>
            </a:r>
            <a:r>
              <a:rPr lang="en-US" sz="2400" dirty="0"/>
              <a:t>‘</a:t>
            </a:r>
            <a:r>
              <a:rPr lang="en-US" sz="2400" dirty="0" err="1"/>
              <a:t>lganda</a:t>
            </a:r>
            <a:r>
              <a:rPr lang="en-US" sz="2400" dirty="0"/>
              <a:t>, </a:t>
            </a:r>
            <a:r>
              <a:rPr lang="en-US" sz="2400" dirty="0" err="1"/>
              <a:t>kelgusi</a:t>
            </a:r>
            <a:r>
              <a:rPr lang="en-US" sz="2400" dirty="0"/>
              <a:t> </a:t>
            </a:r>
            <a:r>
              <a:rPr lang="en-US" sz="2400" dirty="0" err="1"/>
              <a:t>yili</a:t>
            </a:r>
            <a:r>
              <a:rPr lang="en-US" sz="2400" dirty="0"/>
              <a:t> </a:t>
            </a:r>
            <a:r>
              <a:rPr lang="en-US" sz="2400" dirty="0" err="1"/>
              <a:t>ta’mirlash</a:t>
            </a:r>
            <a:r>
              <a:rPr lang="en-US" sz="2400" dirty="0"/>
              <a:t> </a:t>
            </a:r>
            <a:r>
              <a:rPr lang="en-US" sz="2400" dirty="0" err="1"/>
              <a:t>dasturlanganda</a:t>
            </a:r>
            <a:r>
              <a:rPr lang="en-US" sz="2400" dirty="0"/>
              <a:t>, </a:t>
            </a:r>
            <a:r>
              <a:rPr lang="en-US" sz="2400" dirty="0" err="1"/>
              <a:t>qaytalama</a:t>
            </a:r>
            <a:r>
              <a:rPr lang="en-US" sz="2400" dirty="0"/>
              <a:t> fond (N</a:t>
            </a:r>
            <a:r>
              <a:rPr lang="en-US" sz="2400" baseline="-25000" dirty="0"/>
              <a:t>o</a:t>
            </a:r>
            <a:r>
              <a:rPr lang="en-US" sz="2400" dirty="0"/>
              <a:t>) </a:t>
            </a:r>
            <a:r>
              <a:rPr lang="en-US" sz="2400" dirty="0" err="1"/>
              <a:t>ni</a:t>
            </a:r>
            <a:r>
              <a:rPr lang="en-US" sz="2400" dirty="0"/>
              <a:t> </a:t>
            </a:r>
            <a:r>
              <a:rPr lang="en-US" sz="2400" dirty="0" err="1"/>
              <a:t>qiymati</a:t>
            </a:r>
            <a:r>
              <a:rPr lang="en-US" sz="2400" dirty="0"/>
              <a:t> </a:t>
            </a:r>
            <a:r>
              <a:rPr lang="en-US" sz="2400" dirty="0" err="1"/>
              <a:t>jixozni</a:t>
            </a:r>
            <a:r>
              <a:rPr lang="en-US" sz="2400" dirty="0"/>
              <a:t> </a:t>
            </a:r>
            <a:r>
              <a:rPr lang="en-US" sz="2400" dirty="0" err="1"/>
              <a:t>ta’mirlashda</a:t>
            </a:r>
            <a:r>
              <a:rPr lang="en-US" sz="2400" dirty="0"/>
              <a:t> t</a:t>
            </a:r>
            <a:r>
              <a:rPr lang="ru-RU" sz="2400" dirty="0"/>
              <a:t>о</a:t>
            </a:r>
            <a:r>
              <a:rPr lang="en-US" sz="2400" dirty="0"/>
              <a:t>‘</a:t>
            </a:r>
            <a:r>
              <a:rPr lang="en-US" sz="2400" dirty="0" err="1"/>
              <a:t>xtab</a:t>
            </a:r>
            <a:r>
              <a:rPr lang="en-US" sz="2400" dirty="0"/>
              <a:t> </a:t>
            </a:r>
            <a:r>
              <a:rPr lang="en-US" sz="2400" dirty="0" err="1"/>
              <a:t>turishini</a:t>
            </a:r>
            <a:r>
              <a:rPr lang="en-US" sz="2400" dirty="0"/>
              <a:t> </a:t>
            </a:r>
            <a:r>
              <a:rPr lang="en-US" sz="2400" dirty="0" err="1"/>
              <a:t>xisobga</a:t>
            </a:r>
            <a:r>
              <a:rPr lang="en-US" sz="2400" dirty="0"/>
              <a:t> </a:t>
            </a:r>
            <a:r>
              <a:rPr lang="en-US" sz="2400" dirty="0" err="1"/>
              <a:t>olganda</a:t>
            </a:r>
            <a:r>
              <a:rPr lang="en-US" sz="2400" dirty="0"/>
              <a:t> (</a:t>
            </a:r>
            <a:r>
              <a:rPr lang="en-US" sz="2400" dirty="0" err="1"/>
              <a:t>kunlarda</a:t>
            </a:r>
            <a:r>
              <a:rPr lang="en-US" sz="2400" dirty="0"/>
              <a:t>) (t) </a:t>
            </a:r>
            <a:r>
              <a:rPr lang="en-US" sz="2400" dirty="0" err="1"/>
              <a:t>quyidagi</a:t>
            </a:r>
            <a:r>
              <a:rPr lang="en-US" sz="2400" dirty="0"/>
              <a:t> </a:t>
            </a:r>
            <a:r>
              <a:rPr lang="en-US" sz="2400" dirty="0" err="1"/>
              <a:t>tenglik</a:t>
            </a:r>
            <a:r>
              <a:rPr lang="en-US" sz="2400" dirty="0"/>
              <a:t> b</a:t>
            </a:r>
            <a:r>
              <a:rPr lang="ru-RU" sz="2400" dirty="0"/>
              <a:t>о</a:t>
            </a:r>
            <a:r>
              <a:rPr lang="en-US" sz="2400" dirty="0"/>
              <a:t>‘</a:t>
            </a:r>
            <a:r>
              <a:rPr lang="en-US" sz="2400" dirty="0" err="1"/>
              <a:t>yicha</a:t>
            </a:r>
            <a:r>
              <a:rPr lang="en-US" sz="2400" dirty="0"/>
              <a:t> </a:t>
            </a:r>
            <a:r>
              <a:rPr lang="en-US" sz="2400" dirty="0" err="1"/>
              <a:t>aniqlanadi</a:t>
            </a:r>
            <a:r>
              <a:rPr lang="en-US" sz="2400" dirty="0"/>
              <a:t> :</a:t>
            </a:r>
            <a:r>
              <a:rPr lang="ru-RU" sz="2400" dirty="0"/>
              <a:t/>
            </a:r>
            <a:br>
              <a:rPr lang="ru-RU" sz="2400" dirty="0"/>
            </a:br>
            <a:r>
              <a:rPr lang="uz-Latn-UZ" sz="2400" dirty="0" smtClean="0"/>
              <a:t/>
            </a:r>
            <a:br>
              <a:rPr lang="uz-Latn-UZ" sz="2400" dirty="0" smtClean="0"/>
            </a:br>
            <a:r>
              <a:rPr lang="uz-Latn-UZ" sz="2400" dirty="0"/>
              <a:t/>
            </a:r>
            <a:br>
              <a:rPr lang="uz-Latn-UZ" sz="2400" dirty="0"/>
            </a:br>
            <a:r>
              <a:rPr lang="uz-Latn-UZ" sz="2400" dirty="0" smtClean="0"/>
              <a:t/>
            </a:r>
            <a:br>
              <a:rPr lang="uz-Latn-UZ" sz="2400" dirty="0" smtClean="0"/>
            </a:br>
            <a:r>
              <a:rPr lang="en-US" sz="2400" dirty="0" err="1" smtClean="0"/>
              <a:t>Qaytalama</a:t>
            </a:r>
            <a:r>
              <a:rPr lang="en-US" sz="2400" dirty="0" smtClean="0"/>
              <a:t> </a:t>
            </a:r>
            <a:r>
              <a:rPr lang="en-US" sz="2400" dirty="0"/>
              <a:t>fond </a:t>
            </a:r>
            <a:r>
              <a:rPr lang="en-US" sz="2400" dirty="0" err="1"/>
              <a:t>yiliga</a:t>
            </a:r>
            <a:r>
              <a:rPr lang="en-US" sz="2400" dirty="0"/>
              <a:t> </a:t>
            </a:r>
            <a:r>
              <a:rPr lang="en-US" sz="2400" dirty="0" err="1"/>
              <a:t>ta’mirlanadigan</a:t>
            </a:r>
            <a:r>
              <a:rPr lang="en-US" sz="2400" dirty="0"/>
              <a:t> </a:t>
            </a:r>
            <a:r>
              <a:rPr lang="en-US" sz="2400" dirty="0" err="1"/>
              <a:t>jixozlar</a:t>
            </a:r>
            <a:r>
              <a:rPr lang="en-US" sz="2400" dirty="0"/>
              <a:t> </a:t>
            </a:r>
            <a:r>
              <a:rPr lang="en-US" sz="2400" dirty="0" err="1"/>
              <a:t>sonidan</a:t>
            </a:r>
            <a:r>
              <a:rPr lang="en-US" sz="2400" dirty="0"/>
              <a:t> 2-4%  </a:t>
            </a:r>
            <a:r>
              <a:rPr lang="en-US" sz="2400" dirty="0" err="1"/>
              <a:t>qabul</a:t>
            </a:r>
            <a:r>
              <a:rPr lang="en-US" sz="2400" dirty="0"/>
              <a:t> </a:t>
            </a:r>
            <a:r>
              <a:rPr lang="en-US" sz="2400" dirty="0" err="1"/>
              <a:t>qilinadi</a:t>
            </a:r>
            <a:r>
              <a:rPr lang="en-US" sz="2400" dirty="0"/>
              <a:t>.</a:t>
            </a:r>
            <a:r>
              <a:rPr lang="ru-RU" sz="2400" dirty="0"/>
              <a:t/>
            </a:r>
            <a:br>
              <a:rPr lang="ru-RU" sz="2400" dirty="0"/>
            </a:br>
            <a:r>
              <a:rPr lang="en-US" sz="2400" dirty="0"/>
              <a:t> </a:t>
            </a:r>
            <a:r>
              <a:rPr lang="ru-RU" sz="2400" dirty="0"/>
              <a:t/>
            </a:r>
            <a:br>
              <a:rPr lang="ru-RU" sz="2400" dirty="0"/>
            </a:br>
            <a:endParaRPr lang="ru-RU" sz="2400" dirty="0"/>
          </a:p>
        </p:txBody>
      </p:sp>
      <p:pic>
        <p:nvPicPr>
          <p:cNvPr id="5" name="Picture 4"/>
          <p:cNvPicPr>
            <a:picLocks noChangeAspect="1"/>
          </p:cNvPicPr>
          <p:nvPr/>
        </p:nvPicPr>
        <p:blipFill>
          <a:blip r:embed="rId2"/>
          <a:stretch>
            <a:fillRect/>
          </a:stretch>
        </p:blipFill>
        <p:spPr>
          <a:xfrm>
            <a:off x="4200912" y="2257971"/>
            <a:ext cx="4661763" cy="919944"/>
          </a:xfrm>
          <a:prstGeom prst="rect">
            <a:avLst/>
          </a:prstGeom>
        </p:spPr>
      </p:pic>
    </p:spTree>
    <p:extLst>
      <p:ext uri="{BB962C8B-B14F-4D97-AF65-F5344CB8AC3E}">
        <p14:creationId xmlns:p14="http://schemas.microsoft.com/office/powerpoint/2010/main" xmlns="" val="576224769"/>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26</TotalTime>
  <Words>313</Words>
  <Application>Microsoft Office PowerPoint</Application>
  <PresentationFormat>Произвольный</PresentationFormat>
  <Paragraphs>13</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Wisp</vt:lpstr>
      <vt:lpstr>10-Mavzu: Texnologik jixozlarni ta’mirlashda va ularga texnik xizmat ko‘rsatishda dastlabki xolatlar.</vt:lpstr>
      <vt:lpstr>Reja: 1.Umumiy xolatlar, jixozlarni ta’mirlashda termin va aniqlagichlar.     2. Ta’mirlash xujjatlari.    3. Jixozlarni ta’mirlashni rejalashtirish va tashkil qilish.    </vt:lpstr>
      <vt:lpstr>1.Umumiy xolatlar,jixozlarni ta’mirlashda termin va aniqlagichlar.  1. Mashina-jixozlarni ta’mirlash va ularga xizmat kо‘rsatish bо‘yicha asosiy termin va aniqlagichlar standartlashtirilgan va davlat standartlarida keltirilgan:  DST 18322-78 «Texnikani ta’mirlash va texnik xizmat kо‘rsatish tizimi. Terminlar va aniqlagichlar»; DST 28.201-74 «Texnikani ta’mirlash va texnik xizmat kо‘rsatish tizimi. Ta’mirlashga topshirish va ta’mirlashdan qabul qilish. Umumiy talablar»; DST 21623-76. «Texnikani ta’mirlash va texnik xizmat kо‘rsatish tizimi. Ta’mirlash mumukinligini baxolash kо‘rsatkichlari. Terminlar va aniqlagichlar»; DST 2.601-68 «KXYAT. Ekspluatatsiya xujjatlari»; DST 2.602-68 «KXYAT. Ta’mirlash xujjatlari»; DST 2.604-68  «KYAXT. Ta’mirlash chizmalari»; DST 2.606-71 «KXYAT. Maishiy xizmat texnikasi buyumlarini ekspluatatsiya xujjatlari. Umumiy texnik talablar»;  DST 2.6010-710 «KYAXT. Ekspluatatsiya va ta’mirlash xujjatlarini ishlab chiqish, klishish va tasdiqlash tartibi». Keltirilgan standartlar ta’mirlash jabxasida quyidagi asosiy termin va aniqlagichlarni belgilaydi: </vt:lpstr>
      <vt:lpstr>Ta’mirlash – buyumlarni yoki ularni qismlari tо‘g‘riligini, ishlash qobiliyatini tiklovchi - ta’minlovchi kompleks jarayonlardir. Ta’mirlash sikli - qisqa vaqt oralig‘ida qaytariluvchan yoki mashina-jixozni (buyumni) ishlab bо‘lish vaqti, bunda normativ texnik xujjatlar talabi bо‘yicha barcha turli ta’mirlashlarni ma’lum ketma-ketlikda  bajariladi. Kapital ta’mirlash – mashina jixozni dastlabki xolatini tо‘liq tiklash, bunda mashina-jixozni resursi tiklanadi, uni ishdan chiqqan detallari tо‘liq tiklanadi yoki bazaviy detallar bilan almashtiriladi.  О‘rta ta’mirlash – mashina-jixozni (yoki buyumni) qisman tiklash, bunda normativ texnik xujjatlar talabi bо‘yicha uni detallari tiklanadi. Joriy ta’mirlash – mashina-jixozni ishlash qobiliyatini ba’zi detallarini almashtirib smena davomida tiklashni ta’minlash. Kо‘rib chiqilganldardan tashqari  dasturli, dasturdan tashqari, reglamentli, agregat, potokda bajariluvchi, maxsus korxona tomonidan bajariluvchi, firma bajaruvchi ta’mirlashlar bajariladi. </vt:lpstr>
      <vt:lpstr>Ta’mirlash xujjatlari – ta’mirlash ishlarini bajarish uchun yoki ta’mirlashdan keyin uni sifatini nazorat qilish uchun lozim bо‘lgan ishchi kontruktorlik xujjatlar. Ta’mirlash xujjatlari quyidagilarga bо‘linadi:  tajribaviy ta’mirlash; joylashtiruvchi seriyali ta’mirlash; seriyali va ommoviy ta’mirlash. Ta’mirlash о‘lchamlari -  ta’mirlanadigan detallar uchun talab qilingan о‘lchamlar yoki ishdan chiqqan detal о‘rniga ishchi chizmasi bо‘yicha yangisini tayyorlash uchun belgilangan о‘lchamlar. Ta’mirlash о‘lchamlari kategoriyali (ma’lum ta’mirlash kategoriyasi uchun) va moslashtiriluvchilarga bо‘linadi. </vt:lpstr>
      <vt:lpstr>2. Ta’mirlash xujjatlari  DST 2.602-68 ga saosan  ta’mirlash va xizmat kо‘rsatish xujjatlariga quyidagilar kiradi:  ta’mirlash uchun umumiy qо‘llanma (о‘rta va kapital); о‘rta va kapital ta’mirlash uchun qо‘llanma; kapital va о‘rta ta’mirlash uchun  umumiy texnik shatrlar; ta’mirlash chizmalari; detallar va yig‘ma birliklar katologi; barcha turli ta’mirlashlar uchun zaxira qismlar sarflari normasi;  ta’mirlash uchun qaydnoma va boshqa xujjatlar. Ta’mirlash uchun umumiy kо‘rsatmalar quyidagi bо‘limlarni о‘z ichiga oladi: kirish; ta’mirlashni tashkil qilish; ta’mirlashga qabul qilish va ta’mirlash fondini saqlash; demontaj va keyingi sochish; defektlashni ta’minlash; tipish detallar, birlashmalar va yig‘ma birliklarni ta’mirlash; yig‘ish; chiniqtirish; ta’mirlashdan sо‘ng ish joyida montaj qilish va chiniqtirish; ximoya qoplamalarni qoplash; konservatsiya qilishsh; markalash; upakovka qildish; transportirovka qilish va saqlash; ilova. Ba’zi bо‘limlarni birlashtirish, tushirib qoldirish yoki Yangi bо‘limlarni kiritish mumkin. </vt:lpstr>
      <vt:lpstr>Detallarni, yig‘ma birliklarni, ta’mirlangan detalni yig‘ish va tekshirish, qо‘shimcha detallarini tayyorlash va ta’mirlash о‘lchamli detallarni tayyorlash uchun ta’mirlash chizmalari bajariladi. Qaydnoma va normativlar yoki xisoblashlar asosida zaxira qismlar va materiallar nomasi tayyorlanadi. Bir nechta ta’mirlash xujjatlari bо‘lgan vaqtdagina ta’mirlash uchun qay dnoma xujjatlari tayyorlanadi. KXYAT(YESKD), TXYAT (YESTD), STYAX (YESTPP). </vt:lpstr>
      <vt:lpstr>3 . Jixozlarni ta’mirlashni rejalashtirish va tashkil qilish    Tashkiliy ishlarga quyidagilar kiradi: ishlatilayotgan jixozlarni xisobga olish va pasportizatsiya qilish; uni tо‘xtab turishini va ishlashini xisobga olishsh va taxlil qilish; ba’zi detallarni  ishdan chiqish sababini sistematik о‘rganish va taxlil qilish; jixozlarni texnik ekspluatatsiyasi qonuniyatlarini tatbiq qilish va ularni bajarilishini nazoratini ta’minlash; mashina-jixozlarni kapita ta’mirlash lozimligini aniqlash va bashqalar. Mashina-jixozlarni kapital ta’mitrlash lozimligini tо‘rtta guruxga mujassamlashtirish mumkin: Manina –jixozlarni yoshi va jixozlar parkini texnologik strukturasi; ularni texnik darajasi; jixozlarni yangilash va tiklashni xolati; mashina-jixozlar parkini texnik ta’minlanishi. </vt:lpstr>
      <vt:lpstr>Birinchi gurux - mashina-jixozlar parkini turliligi - tо‘quv, pardozlash, yigiruv va boshqalar; yoshi; texnik strukturasi va model strukturasi bilan xarakterlanadi. Ikkinchi gurux – fizik yeyilish koeffitsiyenti; moral yeyilish koeffitsiyenti;  avtomatizatsiya va spetsializatsiya darajasi bilan xarakterlanadi. Uchinchi gurux yangilanish koeffitsiyenti, chiqarish koeffitsiyenti, almashtirish koeffitsiyenti, takomillashtirish koeffitsiyenti, kapital ta’mirlash bilan qamrash koeffitsiyenti bilan xarakterlanadi. Tо‘rtinichi gurux mexanika bilan qurollanish darajasi, energiya bilan qurollanish darajasi, mexanizatsiya va avtomatizatsiya darajasi bilan, texnik jixozlanish darajasi bilan  Bu tо‘rtinchi gurux  korxonalarni ta’mirlash bо‘limini texnik qurollanish darajasini kо‘rsatadi. </vt:lpstr>
      <vt:lpstr>Amaliyotda kо‘pincha kapital ta’mirlashni rentabel emas xisoblanadi, chunki uni xarajati Skr   yangi mashina baxosiga Snm tо‘g‘ri kelib qoladi yoki undan oshib xam ketadi, ya’ni                                                 Skr  Snm .                              (1)    Ammo obyektiv ravishda kapimtal ta’mirlashni bajarish lozimdir:                        Skr  Snm + Sd + Sm + Sn.s.. - Sls ,                 (2)    bu yerda  Sd – eski mashinani demontaj qilishga ketgan xarajatlar; Sm  - yangi mashinani montaj qilish va ishga tushirish uchun ketgan xarajatlar; Sns – eski mashinani amortizatsiyalanmagan qismini baxosi; Sls – tugatilishga ketgan xarajat.   Qо‘pincha quyidagi shart xisobga olinmaydi:                                          Pn &gt; Ps  i Sn &lt; Ss .                      (3) bu yerda  P- mashinani ish unumdorligi; S – ishlab chiqilgan maxsulot birligini tannarxi. </vt:lpstr>
      <vt:lpstr> Xozirgi vaqtda  muxandis-mexanik uchun AQSH, Angliya, Fransiya va boshqa mamlakatlarda mashina-jixozlarni ta’mirlash qanday tashkil etilgani qiziqarlidir. Xalqaro ekspluatatsiya va ta’mirlash institutini ma’lumotiga qaraganda Amerika mashinasozligida xar 10 sanoat ishchisiga bir dona ta’mirlovchi tо‘g‘gi kelishi tasdiqlangan. AQShda kichik va о‘rta sanoat firmalarini egalari ta’mirlash ishlarini korxonani о‘zida bajargandan kо‘ra, maxsus ta’mirlovchi firmalar bilan kontrakt tuzgan ma’qulroq deb xisoblashadi. Fransuz korxonalarini egalari esa doyimiy ta’mirlovchilarni tutib turish maqsadga muvofiq emas deb xisoblashadi. Angliya, Fransiya va Italiyani sanoatida ta’mirlash-texnik xizmatini markaziy ta’mirlash ustaxonalarida yoki sexlarida amalga oshirish, ishlab chiqarish sexlarida ta’mirlash bо‘limlarini tutib turish maqsadga muvofiq emasligini tasdiqlaydilar.  </vt:lpstr>
      <vt:lpstr>Kichkina korxonalar sharoiti uchun ta’mirlashni agregat usuli ancha qulaydir, bunda ishdan chiqqan uzel yoki agregatlarni, avvaldan tayyorlangan yoki yangilari Bilan almashtiriladi. Ammo bu usulni qо‘llash uchun uzel va agregatlarni almashtirish fondi kerak bо‘ladi, uni (No) qiymati, texnologik (Nt), transport (Ntr), sug‘urta (Nstr) va joriy  (Ntek) zaxiralardan tashkil topadi va quyidagicha xisoblanadi:     bu yerda A – mashinadagi bir turli agregatlar soni, dona;  M – ushbu agregat kiruvchi mashinalar soni, dona; To –ta’mirlashni va transportirovka qilishni xisobga olganda agregatni qaytalash vaqti, soat; Tp – yil davomida mashinani dastur bо‘yicha о‘rtacha ishlashi, soat; Ta – agregat resursi, soat; Ko = 1,01,3 – agregatni qaytalashi vaqti bо‘yicha resursidan xar turli farq qilish koeffitsiyenti.</vt:lpstr>
      <vt:lpstr>Jixozlarni soni (M) ma’lum bо‘lganda, kelgusi yili ta’mirlash dasturlanganda, qaytalama fond (No) ni qiymati jixozni ta’mirlashda tо‘xtab turishini xisobga olganda (kunlarda) (t) quyidagi tenglik bо‘yicha aniqlanadi :    Qaytalama fond yiliga ta’mirlanadigan jixozlar sonidan 2-4%  qabul qilinadi.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10-Mavzu: Texnologik jixozlarni ta’mirlashda va ularga texnik xizmat ko‘rsatishda dastlabki xolatlar.</dc:title>
  <dc:creator>Shaxbozbek</dc:creator>
  <cp:lastModifiedBy>LENOVO</cp:lastModifiedBy>
  <cp:revision>3</cp:revision>
  <dcterms:created xsi:type="dcterms:W3CDTF">2019-10-08T12:55:23Z</dcterms:created>
  <dcterms:modified xsi:type="dcterms:W3CDTF">2019-11-07T05:19:30Z</dcterms:modified>
</cp:coreProperties>
</file>