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396264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2832521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270804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37868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3760444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3034452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29365827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2315563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35430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1421338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E76E735-4859-4EE5-9E80-0AB547DDEEA1}"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7996301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2162778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76E735-4859-4EE5-9E80-0AB547DDEEA1}"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16367740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17373837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9348368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5A966F-F2F8-41D9-A596-52A026E366D2}" type="datetimeFigureOut">
              <a:rPr lang="ru-RU" smtClean="0"/>
              <a:pPr/>
              <a:t>12.11.2019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4152978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C5A966F-F2F8-41D9-A596-52A026E366D2}" type="datetimeFigureOut">
              <a:rPr lang="ru-RU" smtClean="0"/>
              <a:pPr/>
              <a:t>12.11.2019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E76E735-4859-4EE5-9E80-0AB547DDEEA1}" type="slidenum">
              <a:rPr lang="ru-RU" smtClean="0"/>
              <a:pPr/>
              <a:t>‹#›</a:t>
            </a:fld>
            <a:endParaRPr lang="ru-RU"/>
          </a:p>
        </p:txBody>
      </p:sp>
    </p:spTree>
    <p:extLst>
      <p:ext uri="{BB962C8B-B14F-4D97-AF65-F5344CB8AC3E}">
        <p14:creationId xmlns="" xmlns:p14="http://schemas.microsoft.com/office/powerpoint/2010/main" val="22918903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88761" y="1394086"/>
            <a:ext cx="8529403" cy="3912432"/>
          </a:xfrm>
        </p:spPr>
        <p:txBody>
          <a:bodyPr>
            <a:normAutofit fontScale="90000"/>
          </a:bodyPr>
          <a:lstStyle/>
          <a:p>
            <a:r>
              <a:rPr lang="en-US" b="1" dirty="0" smtClean="0"/>
              <a:t>11-</a:t>
            </a:r>
            <a:r>
              <a:rPr lang="uz-Cyrl-UZ" b="1" dirty="0" smtClean="0"/>
              <a:t>mavzu: Jixozlarni servisli ta’mirlashda sifatni nazorat qilishni ta’minlash</a:t>
            </a:r>
            <a:r>
              <a:rPr lang="ru-RU" dirty="0" smtClean="0"/>
              <a:t/>
            </a:r>
            <a:br>
              <a:rPr lang="ru-RU" dirty="0" smtClean="0"/>
            </a:br>
            <a:r>
              <a:rPr lang="ru-RU" b="1" dirty="0" smtClean="0"/>
              <a:t/>
            </a:r>
            <a:br>
              <a:rPr lang="ru-RU" b="1" dirty="0" smtClean="0"/>
            </a:br>
            <a:r>
              <a:rPr lang="ru-RU" b="1" dirty="0"/>
              <a:t/>
            </a:r>
            <a:br>
              <a:rPr lang="ru-RU" b="1" dirty="0"/>
            </a:br>
            <a:endParaRPr lang="ru-RU" dirty="0"/>
          </a:p>
        </p:txBody>
      </p:sp>
    </p:spTree>
    <p:extLst>
      <p:ext uri="{BB962C8B-B14F-4D97-AF65-F5344CB8AC3E}">
        <p14:creationId xmlns="" xmlns:p14="http://schemas.microsoft.com/office/powerpoint/2010/main" val="1412891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026" y="624109"/>
            <a:ext cx="9840705" cy="5686750"/>
          </a:xfrm>
        </p:spPr>
        <p:txBody>
          <a:bodyPr>
            <a:normAutofit/>
          </a:bodyPr>
          <a:lstStyle/>
          <a:p>
            <a:r>
              <a:rPr lang="ru-RU" dirty="0" smtClean="0"/>
              <a:t/>
            </a:r>
            <a:br>
              <a:rPr lang="ru-RU" dirty="0" smtClean="0"/>
            </a:br>
            <a:r>
              <a:rPr lang="uz-Cyrl-UZ" b="1" dirty="0" smtClean="0"/>
              <a:t>Reja</a:t>
            </a:r>
            <a:r>
              <a:rPr lang="uz-Cyrl-UZ" b="1" dirty="0" smtClean="0"/>
              <a:t>:</a:t>
            </a:r>
            <a:r>
              <a:rPr lang="uz-Latn-UZ" b="1" dirty="0" smtClean="0"/>
              <a:t/>
            </a:r>
            <a:br>
              <a:rPr lang="uz-Latn-UZ" b="1" dirty="0" smtClean="0"/>
            </a:br>
            <a:r>
              <a:rPr lang="ru-RU" dirty="0" smtClean="0"/>
              <a:t/>
            </a:r>
            <a:br>
              <a:rPr lang="ru-RU" dirty="0" smtClean="0"/>
            </a:br>
            <a:r>
              <a:rPr lang="uz-Cyrl-UZ" b="1" i="1" dirty="0" smtClean="0"/>
              <a:t> </a:t>
            </a:r>
            <a:r>
              <a:rPr lang="en-US" b="1" i="1" dirty="0" smtClean="0"/>
              <a:t>11.</a:t>
            </a:r>
            <a:r>
              <a:rPr lang="uz-Cyrl-UZ" b="1" i="1" dirty="0" smtClean="0"/>
              <a:t>1. Detallarni va birlashmalarni ta’mirlash sifatini nazorat qilish </a:t>
            </a:r>
            <a:r>
              <a:rPr lang="ru-RU" b="1" dirty="0" smtClean="0"/>
              <a:t/>
            </a:r>
            <a:br>
              <a:rPr lang="ru-RU" b="1" dirty="0" smtClean="0"/>
            </a:br>
            <a:r>
              <a:rPr lang="en-US" b="1" i="1" dirty="0" smtClean="0"/>
              <a:t>11.</a:t>
            </a:r>
            <a:r>
              <a:rPr lang="uz-Cyrl-UZ" b="1" i="1" dirty="0" smtClean="0"/>
              <a:t>2. Jixozlarni ta’mirlash sifatini nazorat qilish.</a:t>
            </a:r>
            <a:endParaRPr lang="ru-RU" b="1" dirty="0"/>
          </a:p>
        </p:txBody>
      </p:sp>
    </p:spTree>
    <p:extLst>
      <p:ext uri="{BB962C8B-B14F-4D97-AF65-F5344CB8AC3E}">
        <p14:creationId xmlns="" xmlns:p14="http://schemas.microsoft.com/office/powerpoint/2010/main" val="2413547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7" y="584615"/>
            <a:ext cx="9803567" cy="5906125"/>
          </a:xfrm>
        </p:spPr>
        <p:txBody>
          <a:bodyPr>
            <a:normAutofit/>
          </a:bodyPr>
          <a:lstStyle/>
          <a:p>
            <a:r>
              <a:rPr lang="uz-Latn-UZ" sz="2800" dirty="0" smtClean="0"/>
              <a:t>   </a:t>
            </a:r>
            <a:r>
              <a:rPr lang="en-US" sz="3200" b="1" i="1" dirty="0" smtClean="0"/>
              <a:t>11.</a:t>
            </a:r>
            <a:r>
              <a:rPr lang="uz-Cyrl-UZ" sz="3200" b="1" i="1" dirty="0" smtClean="0"/>
              <a:t>1. Detallarni va birlashmalarni ta’mirlash sifatini nazorat qilish</a:t>
            </a:r>
            <a:r>
              <a:rPr lang="ru-RU" sz="3200" b="1" dirty="0" smtClean="0"/>
              <a:t/>
            </a:r>
            <a:br>
              <a:rPr lang="ru-RU" sz="3200" b="1" dirty="0" smtClean="0"/>
            </a:br>
            <a:r>
              <a:rPr lang="en-US" sz="3200" dirty="0" smtClean="0"/>
              <a:t>	</a:t>
            </a:r>
            <a:r>
              <a:rPr lang="en-US" sz="3200" dirty="0" err="1" smtClean="0"/>
              <a:t>Tiklangan</a:t>
            </a:r>
            <a:r>
              <a:rPr lang="en-US" sz="3200" dirty="0" smtClean="0"/>
              <a:t> </a:t>
            </a:r>
            <a:r>
              <a:rPr lang="en-US" sz="3200" dirty="0" err="1" smtClean="0"/>
              <a:t>detallarni</a:t>
            </a:r>
            <a:r>
              <a:rPr lang="en-US" sz="3200" dirty="0" smtClean="0"/>
              <a:t> </a:t>
            </a:r>
            <a:r>
              <a:rPr lang="en-US" sz="3200" dirty="0" err="1" smtClean="0"/>
              <a:t>sifati</a:t>
            </a:r>
            <a:r>
              <a:rPr lang="en-US" sz="3200" dirty="0" smtClean="0"/>
              <a:t> </a:t>
            </a:r>
            <a:r>
              <a:rPr lang="en-US" sz="3200" dirty="0" err="1" smtClean="0"/>
              <a:t>berilgan</a:t>
            </a:r>
            <a:r>
              <a:rPr lang="en-US" sz="3200" dirty="0" smtClean="0"/>
              <a:t> </a:t>
            </a:r>
            <a:r>
              <a:rPr lang="en-US" sz="3200" dirty="0" err="1" smtClean="0"/>
              <a:t>texnik</a:t>
            </a:r>
            <a:r>
              <a:rPr lang="en-US" sz="3200" dirty="0" smtClean="0"/>
              <a:t> </a:t>
            </a:r>
            <a:r>
              <a:rPr lang="en-US" sz="3200" dirty="0" err="1" smtClean="0"/>
              <a:t>shartlar</a:t>
            </a:r>
            <a:r>
              <a:rPr lang="en-US" sz="3200" dirty="0" smtClean="0"/>
              <a:t> </a:t>
            </a:r>
            <a:r>
              <a:rPr lang="en-US" sz="3200" dirty="0" err="1" smtClean="0"/>
              <a:t>va</a:t>
            </a:r>
            <a:r>
              <a:rPr lang="en-US" sz="3200" dirty="0" smtClean="0"/>
              <a:t> </a:t>
            </a:r>
            <a:r>
              <a:rPr lang="en-US" sz="3200" dirty="0" err="1" smtClean="0"/>
              <a:t>dastlabki</a:t>
            </a:r>
            <a:r>
              <a:rPr lang="en-US" sz="3200" dirty="0" smtClean="0"/>
              <a:t> </a:t>
            </a:r>
            <a:r>
              <a:rPr lang="en-US" sz="3200" dirty="0" err="1" smtClean="0"/>
              <a:t>chizmadagi</a:t>
            </a:r>
            <a:r>
              <a:rPr lang="en-US" sz="3200" dirty="0" smtClean="0"/>
              <a:t> </a:t>
            </a:r>
            <a:r>
              <a:rPr lang="en-US" sz="3200" dirty="0" err="1" smtClean="0"/>
              <a:t>fizik-mexanik</a:t>
            </a:r>
            <a:r>
              <a:rPr lang="en-US" sz="3200" dirty="0" smtClean="0"/>
              <a:t> </a:t>
            </a:r>
            <a:r>
              <a:rPr lang="en-US" sz="3200" dirty="0" err="1" smtClean="0"/>
              <a:t>xossalari</a:t>
            </a:r>
            <a:r>
              <a:rPr lang="en-US" sz="3200" dirty="0" smtClean="0"/>
              <a:t> </a:t>
            </a:r>
            <a:r>
              <a:rPr lang="en-US" sz="3200" dirty="0" err="1" smtClean="0"/>
              <a:t>va</a:t>
            </a:r>
            <a:r>
              <a:rPr lang="en-US" sz="3200" dirty="0" smtClean="0"/>
              <a:t> </a:t>
            </a:r>
            <a:r>
              <a:rPr lang="en-US" sz="3200" dirty="0" err="1" smtClean="0"/>
              <a:t>geometrik</a:t>
            </a:r>
            <a:r>
              <a:rPr lang="en-US" sz="3200" dirty="0" smtClean="0"/>
              <a:t> </a:t>
            </a:r>
            <a:r>
              <a:rPr lang="ru-RU" sz="3200" dirty="0" smtClean="0"/>
              <a:t>о</a:t>
            </a:r>
            <a:r>
              <a:rPr lang="en-US" sz="3200" dirty="0" smtClean="0"/>
              <a:t>‘</a:t>
            </a:r>
            <a:r>
              <a:rPr lang="en-US" sz="3200" dirty="0" err="1" smtClean="0"/>
              <a:t>lchamlarga</a:t>
            </a:r>
            <a:r>
              <a:rPr lang="en-US" sz="3200" dirty="0" smtClean="0"/>
              <a:t> </a:t>
            </a:r>
            <a:r>
              <a:rPr lang="en-US" sz="3200" dirty="0" err="1" smtClean="0"/>
              <a:t>mosligi</a:t>
            </a:r>
            <a:r>
              <a:rPr lang="en-US" sz="3200" dirty="0" smtClean="0"/>
              <a:t> </a:t>
            </a:r>
            <a:r>
              <a:rPr lang="en-US" sz="3200" dirty="0" err="1" smtClean="0"/>
              <a:t>bilan</a:t>
            </a:r>
            <a:r>
              <a:rPr lang="en-US" sz="3200" dirty="0" smtClean="0"/>
              <a:t> </a:t>
            </a:r>
            <a:r>
              <a:rPr lang="en-US" sz="3200" dirty="0" err="1" smtClean="0"/>
              <a:t>tasdiqlanadi</a:t>
            </a:r>
            <a:r>
              <a:rPr lang="en-US" sz="3200" dirty="0" smtClean="0"/>
              <a:t>. </a:t>
            </a:r>
            <a:r>
              <a:rPr lang="ru-RU" sz="3200" dirty="0" smtClean="0"/>
              <a:t/>
            </a:r>
            <a:br>
              <a:rPr lang="ru-RU" sz="3200" dirty="0" smtClean="0"/>
            </a:br>
            <a:r>
              <a:rPr lang="en-US" sz="3200" dirty="0" smtClean="0"/>
              <a:t>	</a:t>
            </a:r>
            <a:r>
              <a:rPr lang="en-US" sz="3200" dirty="0" err="1" smtClean="0"/>
              <a:t>Detallarni</a:t>
            </a:r>
            <a:r>
              <a:rPr lang="en-US" sz="3200" dirty="0" smtClean="0"/>
              <a:t> </a:t>
            </a:r>
            <a:r>
              <a:rPr lang="en-US" sz="3200" dirty="0" err="1" smtClean="0"/>
              <a:t>tiklanganda</a:t>
            </a:r>
            <a:r>
              <a:rPr lang="en-US" sz="3200" dirty="0" smtClean="0"/>
              <a:t>  </a:t>
            </a:r>
            <a:r>
              <a:rPr lang="en-US" sz="3200" dirty="0" err="1" smtClean="0"/>
              <a:t>tez</a:t>
            </a:r>
            <a:r>
              <a:rPr lang="en-US" sz="3200" dirty="0" smtClean="0"/>
              <a:t>, </a:t>
            </a:r>
            <a:r>
              <a:rPr lang="ru-RU" sz="3200" dirty="0" smtClean="0"/>
              <a:t>о</a:t>
            </a:r>
            <a:r>
              <a:rPr lang="en-US" sz="3200" dirty="0" smtClean="0"/>
              <a:t>‘</a:t>
            </a:r>
            <a:r>
              <a:rPr lang="en-US" sz="3200" dirty="0" err="1" smtClean="0"/>
              <a:t>zaro</a:t>
            </a:r>
            <a:r>
              <a:rPr lang="en-US" sz="3200" dirty="0" smtClean="0"/>
              <a:t> </a:t>
            </a:r>
            <a:r>
              <a:rPr lang="en-US" sz="3200" dirty="0" err="1" smtClean="0"/>
              <a:t>va</a:t>
            </a:r>
            <a:r>
              <a:rPr lang="en-US" sz="3200" dirty="0" smtClean="0"/>
              <a:t> </a:t>
            </a:r>
            <a:r>
              <a:rPr lang="en-US" sz="3200" dirty="0" err="1" smtClean="0"/>
              <a:t>oxirgi</a:t>
            </a:r>
            <a:r>
              <a:rPr lang="en-US" sz="3200" dirty="0" smtClean="0"/>
              <a:t> </a:t>
            </a:r>
            <a:r>
              <a:rPr lang="en-US" sz="3200" dirty="0" err="1" smtClean="0"/>
              <a:t>tekshirishlarni</a:t>
            </a:r>
            <a:r>
              <a:rPr lang="en-US" sz="3200" dirty="0" smtClean="0"/>
              <a:t> </a:t>
            </a:r>
            <a:r>
              <a:rPr lang="en-US" sz="3200" dirty="0" err="1" smtClean="0"/>
              <a:t>amalga</a:t>
            </a:r>
            <a:r>
              <a:rPr lang="en-US" sz="3200" dirty="0" smtClean="0"/>
              <a:t> </a:t>
            </a:r>
            <a:r>
              <a:rPr lang="en-US" sz="3200" dirty="0" err="1" smtClean="0"/>
              <a:t>oshiriladi</a:t>
            </a:r>
            <a:r>
              <a:rPr lang="en-US" sz="3200" dirty="0" smtClean="0"/>
              <a:t>. Bu </a:t>
            </a:r>
            <a:r>
              <a:rPr lang="en-US" sz="3200" dirty="0" err="1" smtClean="0"/>
              <a:t>vazifani</a:t>
            </a:r>
            <a:r>
              <a:rPr lang="en-US" sz="3200" dirty="0" smtClean="0"/>
              <a:t> </a:t>
            </a:r>
            <a:r>
              <a:rPr lang="en-US" sz="3200" dirty="0" err="1" smtClean="0"/>
              <a:t>texnik</a:t>
            </a:r>
            <a:r>
              <a:rPr lang="en-US" sz="3200" dirty="0" smtClean="0"/>
              <a:t> </a:t>
            </a:r>
            <a:r>
              <a:rPr lang="en-US" sz="3200" dirty="0" err="1" smtClean="0"/>
              <a:t>nazonat</a:t>
            </a:r>
            <a:r>
              <a:rPr lang="en-US" sz="3200" dirty="0" smtClean="0"/>
              <a:t> b</a:t>
            </a:r>
            <a:r>
              <a:rPr lang="ru-RU" sz="3200" dirty="0" smtClean="0"/>
              <a:t>о</a:t>
            </a:r>
            <a:r>
              <a:rPr lang="en-US" sz="3200" dirty="0" smtClean="0"/>
              <a:t>‘</a:t>
            </a:r>
            <a:r>
              <a:rPr lang="en-US" sz="3200" dirty="0" err="1" smtClean="0"/>
              <a:t>limi</a:t>
            </a:r>
            <a:r>
              <a:rPr lang="en-US" sz="3200" dirty="0" smtClean="0"/>
              <a:t> (TNB) </a:t>
            </a:r>
            <a:r>
              <a:rPr lang="en-US" sz="3200" dirty="0" err="1" smtClean="0"/>
              <a:t>ishchilari</a:t>
            </a:r>
            <a:r>
              <a:rPr lang="en-US" sz="3200" dirty="0" smtClean="0"/>
              <a:t> </a:t>
            </a:r>
            <a:r>
              <a:rPr lang="en-US" sz="3200" dirty="0" err="1" smtClean="0"/>
              <a:t>bajaradilar</a:t>
            </a:r>
            <a:r>
              <a:rPr lang="en-US" sz="3200" dirty="0" smtClean="0"/>
              <a:t>.</a:t>
            </a:r>
            <a:endParaRPr lang="ru-RU" sz="3200" dirty="0"/>
          </a:p>
        </p:txBody>
      </p:sp>
    </p:spTree>
    <p:extLst>
      <p:ext uri="{BB962C8B-B14F-4D97-AF65-F5344CB8AC3E}">
        <p14:creationId xmlns="" xmlns:p14="http://schemas.microsoft.com/office/powerpoint/2010/main" val="2066662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8919" y="624110"/>
            <a:ext cx="9855694" cy="5926592"/>
          </a:xfrm>
        </p:spPr>
        <p:txBody>
          <a:bodyPr>
            <a:normAutofit fontScale="90000"/>
          </a:bodyPr>
          <a:lstStyle/>
          <a:p>
            <a:r>
              <a:rPr lang="uz-Latn-UZ" dirty="0" smtClean="0"/>
              <a:t>    </a:t>
            </a:r>
            <a:r>
              <a:rPr lang="uz-Latn-UZ" sz="4000" dirty="0" smtClean="0"/>
              <a:t>    </a:t>
            </a:r>
            <a:r>
              <a:rPr lang="en-US" sz="4000" dirty="0" smtClean="0"/>
              <a:t>Y</a:t>
            </a:r>
            <a:r>
              <a:rPr lang="ru-RU" sz="4000" dirty="0" smtClean="0"/>
              <a:t>о</a:t>
            </a:r>
            <a:r>
              <a:rPr lang="en-US" sz="4000" dirty="0" smtClean="0"/>
              <a:t>‘</a:t>
            </a:r>
            <a:r>
              <a:rPr lang="en-US" sz="4000" dirty="0" err="1" smtClean="0"/>
              <a:t>nish</a:t>
            </a:r>
            <a:r>
              <a:rPr lang="en-US" sz="4000" dirty="0" smtClean="0"/>
              <a:t> y</a:t>
            </a:r>
            <a:r>
              <a:rPr lang="ru-RU" sz="4000" dirty="0" smtClean="0"/>
              <a:t>о</a:t>
            </a:r>
            <a:r>
              <a:rPr lang="en-US" sz="4000" dirty="0" smtClean="0"/>
              <a:t>‘</a:t>
            </a:r>
            <a:r>
              <a:rPr lang="en-US" sz="4000" dirty="0" err="1" smtClean="0"/>
              <a:t>li</a:t>
            </a:r>
            <a:r>
              <a:rPr lang="en-US" sz="4000" dirty="0" smtClean="0"/>
              <a:t> </a:t>
            </a:r>
            <a:r>
              <a:rPr lang="en-US" sz="4000" dirty="0" err="1" smtClean="0"/>
              <a:t>bilan</a:t>
            </a:r>
            <a:r>
              <a:rPr lang="en-US" sz="4000" dirty="0" smtClean="0"/>
              <a:t> </a:t>
            </a:r>
            <a:r>
              <a:rPr lang="en-US" sz="4000" dirty="0" err="1" smtClean="0"/>
              <a:t>ishlov</a:t>
            </a:r>
            <a:r>
              <a:rPr lang="en-US" sz="4000" dirty="0" smtClean="0"/>
              <a:t> </a:t>
            </a:r>
            <a:r>
              <a:rPr lang="en-US" sz="4000" dirty="0" err="1" smtClean="0"/>
              <a:t>berishda</a:t>
            </a:r>
            <a:r>
              <a:rPr lang="en-US" sz="4000" dirty="0" smtClean="0"/>
              <a:t> </a:t>
            </a:r>
            <a:r>
              <a:rPr lang="ru-RU" sz="4000" dirty="0" smtClean="0"/>
              <a:t>о</a:t>
            </a:r>
            <a:r>
              <a:rPr lang="en-US" sz="4000" dirty="0" smtClean="0"/>
              <a:t>‘</a:t>
            </a:r>
            <a:r>
              <a:rPr lang="en-US" sz="4000" dirty="0" err="1" smtClean="0"/>
              <a:t>lchamlarni</a:t>
            </a:r>
            <a:r>
              <a:rPr lang="en-US" sz="4000" dirty="0" smtClean="0"/>
              <a:t> </a:t>
            </a:r>
            <a:r>
              <a:rPr lang="en-US" sz="4000" dirty="0" err="1" smtClean="0"/>
              <a:t>mosligi</a:t>
            </a:r>
            <a:r>
              <a:rPr lang="en-US" sz="4000" dirty="0" smtClean="0"/>
              <a:t>, </a:t>
            </a:r>
            <a:r>
              <a:rPr lang="en-US" sz="4000" dirty="0" err="1" smtClean="0"/>
              <a:t>shakli</a:t>
            </a:r>
            <a:r>
              <a:rPr lang="en-US" sz="4000" dirty="0" smtClean="0"/>
              <a:t>, </a:t>
            </a:r>
            <a:r>
              <a:rPr lang="en-US" sz="4000" dirty="0" err="1" smtClean="0"/>
              <a:t>notekisliklar</a:t>
            </a:r>
            <a:r>
              <a:rPr lang="en-US" sz="4000" dirty="0" smtClean="0"/>
              <a:t>, </a:t>
            </a:r>
            <a:r>
              <a:rPr lang="en-US" sz="4000" dirty="0" err="1" smtClean="0"/>
              <a:t>g‘adir-budirliklar</a:t>
            </a:r>
            <a:r>
              <a:rPr lang="en-US" sz="4000" dirty="0" smtClean="0"/>
              <a:t> </a:t>
            </a:r>
            <a:r>
              <a:rPr lang="en-US" sz="4000" dirty="0" err="1" smtClean="0"/>
              <a:t>tekshiriladi</a:t>
            </a:r>
            <a:r>
              <a:rPr lang="en-US" sz="4000" dirty="0" smtClean="0"/>
              <a:t>. </a:t>
            </a:r>
            <a:r>
              <a:rPr lang="en-US" sz="4000" dirty="0" err="1" smtClean="0"/>
              <a:t>Bunda</a:t>
            </a:r>
            <a:r>
              <a:rPr lang="en-US" sz="4000" dirty="0" smtClean="0"/>
              <a:t> </a:t>
            </a:r>
            <a:r>
              <a:rPr lang="en-US" sz="4000" dirty="0" err="1" smtClean="0"/>
              <a:t>maxsus</a:t>
            </a:r>
            <a:r>
              <a:rPr lang="en-US" sz="4000" dirty="0" smtClean="0"/>
              <a:t> </a:t>
            </a:r>
            <a:r>
              <a:rPr lang="ru-RU" sz="4000" dirty="0" smtClean="0"/>
              <a:t>о</a:t>
            </a:r>
            <a:r>
              <a:rPr lang="en-US" sz="4000" dirty="0" smtClean="0"/>
              <a:t>‘</a:t>
            </a:r>
            <a:r>
              <a:rPr lang="en-US" sz="4000" dirty="0" err="1" smtClean="0"/>
              <a:t>lchov</a:t>
            </a:r>
            <a:r>
              <a:rPr lang="en-US" sz="4000" dirty="0" smtClean="0"/>
              <a:t> </a:t>
            </a:r>
            <a:r>
              <a:rPr lang="en-US" sz="4000" dirty="0" err="1" smtClean="0"/>
              <a:t>asboblari</a:t>
            </a:r>
            <a:r>
              <a:rPr lang="en-US" sz="4000" dirty="0" smtClean="0"/>
              <a:t>, </a:t>
            </a:r>
            <a:r>
              <a:rPr lang="en-US" sz="4000" dirty="0" err="1" smtClean="0"/>
              <a:t>kalibrlar</a:t>
            </a:r>
            <a:r>
              <a:rPr lang="en-US" sz="4000" dirty="0" smtClean="0"/>
              <a:t>, </a:t>
            </a:r>
            <a:r>
              <a:rPr lang="en-US" sz="4000" dirty="0" err="1" smtClean="0"/>
              <a:t>profilometrlar</a:t>
            </a:r>
            <a:r>
              <a:rPr lang="en-US" sz="4000" dirty="0" smtClean="0"/>
              <a:t>, </a:t>
            </a:r>
            <a:r>
              <a:rPr lang="en-US" sz="4000" dirty="0" err="1" smtClean="0"/>
              <a:t>mikroskoplar</a:t>
            </a:r>
            <a:r>
              <a:rPr lang="en-US" sz="4000" dirty="0" smtClean="0"/>
              <a:t> </a:t>
            </a:r>
            <a:r>
              <a:rPr lang="en-US" sz="4000" dirty="0" err="1" smtClean="0"/>
              <a:t>va</a:t>
            </a:r>
            <a:r>
              <a:rPr lang="en-US" sz="4000" dirty="0" smtClean="0"/>
              <a:t> </a:t>
            </a:r>
            <a:r>
              <a:rPr lang="en-US" sz="4000" dirty="0" err="1" smtClean="0"/>
              <a:t>boshqalar</a:t>
            </a:r>
            <a:r>
              <a:rPr lang="en-US" sz="4000" dirty="0" smtClean="0"/>
              <a:t> </a:t>
            </a:r>
            <a:r>
              <a:rPr lang="en-US" sz="4000" dirty="0" err="1" smtClean="0"/>
              <a:t>ishlatiladi</a:t>
            </a:r>
            <a:r>
              <a:rPr lang="en-US" sz="4000" dirty="0" smtClean="0"/>
              <a:t>.</a:t>
            </a:r>
            <a:r>
              <a:rPr lang="ru-RU" sz="4000" dirty="0" smtClean="0"/>
              <a:t/>
            </a:r>
            <a:br>
              <a:rPr lang="ru-RU" sz="4000" dirty="0" smtClean="0"/>
            </a:br>
            <a:r>
              <a:rPr lang="en-US" sz="4000" dirty="0" err="1" smtClean="0"/>
              <a:t>Payvandlashda</a:t>
            </a:r>
            <a:r>
              <a:rPr lang="en-US" sz="4000" dirty="0" smtClean="0"/>
              <a:t> </a:t>
            </a:r>
            <a:r>
              <a:rPr lang="en-US" sz="4000" dirty="0" err="1" smtClean="0"/>
              <a:t>payvand</a:t>
            </a:r>
            <a:r>
              <a:rPr lang="en-US" sz="4000" dirty="0" smtClean="0"/>
              <a:t> </a:t>
            </a:r>
            <a:r>
              <a:rPr lang="en-US" sz="4000" dirty="0" err="1" smtClean="0"/>
              <a:t>chokini</a:t>
            </a:r>
            <a:r>
              <a:rPr lang="en-US" sz="4000" dirty="0" smtClean="0"/>
              <a:t> </a:t>
            </a:r>
            <a:r>
              <a:rPr lang="en-US" sz="4000" dirty="0" err="1" smtClean="0"/>
              <a:t>sifati</a:t>
            </a:r>
            <a:r>
              <a:rPr lang="en-US" sz="4000" dirty="0" smtClean="0"/>
              <a:t>, </a:t>
            </a:r>
            <a:r>
              <a:rPr lang="en-US" sz="4000" dirty="0" err="1" smtClean="0"/>
              <a:t>qoplangan</a:t>
            </a:r>
            <a:r>
              <a:rPr lang="en-US" sz="4000" dirty="0" smtClean="0"/>
              <a:t> </a:t>
            </a:r>
            <a:r>
              <a:rPr lang="en-US" sz="4000" dirty="0" err="1" smtClean="0"/>
              <a:t>metall</a:t>
            </a:r>
            <a:r>
              <a:rPr lang="en-US" sz="4000" dirty="0" smtClean="0"/>
              <a:t> </a:t>
            </a:r>
            <a:r>
              <a:rPr lang="en-US" sz="4000" dirty="0" err="1" smtClean="0"/>
              <a:t>qalinligi</a:t>
            </a:r>
            <a:r>
              <a:rPr lang="en-US" sz="4000" dirty="0" smtClean="0"/>
              <a:t> </a:t>
            </a:r>
            <a:r>
              <a:rPr lang="en-US" sz="4000" dirty="0" err="1" smtClean="0"/>
              <a:t>va</a:t>
            </a:r>
            <a:r>
              <a:rPr lang="en-US" sz="4000" dirty="0" smtClean="0"/>
              <a:t> </a:t>
            </a:r>
            <a:r>
              <a:rPr lang="en-US" sz="4000" dirty="0" err="1" smtClean="0"/>
              <a:t>uni</a:t>
            </a:r>
            <a:r>
              <a:rPr lang="en-US" sz="4000" dirty="0" smtClean="0"/>
              <a:t> </a:t>
            </a:r>
            <a:r>
              <a:rPr lang="en-US" sz="4000" dirty="0" err="1" smtClean="0"/>
              <a:t>qattiqligi</a:t>
            </a:r>
            <a:r>
              <a:rPr lang="en-US" sz="4000" dirty="0" smtClean="0"/>
              <a:t> </a:t>
            </a:r>
            <a:r>
              <a:rPr lang="en-US" sz="4000" dirty="0" err="1" smtClean="0"/>
              <a:t>xamda</a:t>
            </a:r>
            <a:r>
              <a:rPr lang="en-US" sz="4000" dirty="0" smtClean="0"/>
              <a:t> </a:t>
            </a:r>
            <a:r>
              <a:rPr lang="en-US" sz="4000" dirty="0" err="1" smtClean="0"/>
              <a:t>mustaxkamligi</a:t>
            </a:r>
            <a:r>
              <a:rPr lang="en-US" sz="4000" dirty="0" smtClean="0"/>
              <a:t> </a:t>
            </a:r>
            <a:r>
              <a:rPr lang="en-US" sz="4000" dirty="0" err="1" smtClean="0"/>
              <a:t>va</a:t>
            </a:r>
            <a:r>
              <a:rPr lang="en-US" sz="4000" dirty="0" smtClean="0"/>
              <a:t> </a:t>
            </a:r>
            <a:r>
              <a:rPr lang="en-US" sz="4000" dirty="0" err="1" smtClean="0"/>
              <a:t>rejimi</a:t>
            </a:r>
            <a:r>
              <a:rPr lang="en-US" sz="4000" dirty="0" smtClean="0"/>
              <a:t> </a:t>
            </a:r>
            <a:r>
              <a:rPr lang="en-US" sz="4000" dirty="0" err="1" smtClean="0"/>
              <a:t>tekshiriladi</a:t>
            </a:r>
            <a:r>
              <a:rPr lang="en-US" sz="4000" dirty="0" smtClean="0"/>
              <a:t>. </a:t>
            </a:r>
            <a:r>
              <a:rPr lang="en-US" sz="4000" dirty="0" err="1" smtClean="0"/>
              <a:t>Bunda</a:t>
            </a:r>
            <a:r>
              <a:rPr lang="en-US" sz="4000" dirty="0" smtClean="0"/>
              <a:t> </a:t>
            </a:r>
            <a:r>
              <a:rPr lang="en-US" sz="4000" dirty="0" err="1" smtClean="0"/>
              <a:t>lupa</a:t>
            </a:r>
            <a:r>
              <a:rPr lang="en-US" sz="4000" dirty="0" smtClean="0"/>
              <a:t>, </a:t>
            </a:r>
            <a:r>
              <a:rPr lang="en-US" sz="4000" dirty="0" err="1" smtClean="0"/>
              <a:t>magnitli</a:t>
            </a:r>
            <a:r>
              <a:rPr lang="en-US" sz="4000" dirty="0" smtClean="0"/>
              <a:t> </a:t>
            </a:r>
            <a:r>
              <a:rPr lang="en-US" sz="4000" dirty="0" err="1" smtClean="0"/>
              <a:t>va</a:t>
            </a:r>
            <a:r>
              <a:rPr lang="en-US" sz="4000" dirty="0" smtClean="0"/>
              <a:t> </a:t>
            </a:r>
            <a:r>
              <a:rPr lang="en-US" sz="4000" dirty="0" err="1" smtClean="0"/>
              <a:t>ultrafiolet</a:t>
            </a:r>
            <a:r>
              <a:rPr lang="en-US" sz="4000" dirty="0" smtClean="0"/>
              <a:t> </a:t>
            </a:r>
            <a:r>
              <a:rPr lang="en-US" sz="4000" dirty="0" err="1" smtClean="0"/>
              <a:t>defektoskop</a:t>
            </a:r>
            <a:r>
              <a:rPr lang="en-US" sz="4000" dirty="0" smtClean="0"/>
              <a:t> </a:t>
            </a:r>
            <a:r>
              <a:rPr lang="en-US" sz="4000" dirty="0" err="1" smtClean="0"/>
              <a:t>ishlatiladi</a:t>
            </a:r>
            <a:r>
              <a:rPr lang="en-US" sz="4000" dirty="0" smtClean="0"/>
              <a:t>.</a:t>
            </a:r>
            <a:r>
              <a:rPr lang="ru-RU" dirty="0" smtClean="0"/>
              <a:t/>
            </a:r>
            <a:br>
              <a:rPr lang="ru-RU" dirty="0" smtClean="0"/>
            </a:br>
            <a:endParaRPr lang="ru-RU" dirty="0"/>
          </a:p>
        </p:txBody>
      </p:sp>
    </p:spTree>
    <p:extLst>
      <p:ext uri="{BB962C8B-B14F-4D97-AF65-F5344CB8AC3E}">
        <p14:creationId xmlns="" xmlns:p14="http://schemas.microsoft.com/office/powerpoint/2010/main" val="54898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169233" y="722604"/>
            <a:ext cx="10777927" cy="4652556"/>
          </a:xfrm>
          <a:prstGeom prst="rect">
            <a:avLst/>
          </a:prstGeom>
        </p:spPr>
        <p:txBody>
          <a:bodyPr wrap="square">
            <a:spAutoFit/>
          </a:bodyPr>
          <a:lstStyle/>
          <a:p>
            <a:r>
              <a:rPr lang="en-US" sz="3600" dirty="0" err="1" smtClean="0"/>
              <a:t>Germetikligi</a:t>
            </a:r>
            <a:r>
              <a:rPr lang="en-US" sz="3600" dirty="0" smtClean="0"/>
              <a:t> </a:t>
            </a:r>
            <a:r>
              <a:rPr lang="en-US" sz="3600" dirty="0" err="1" smtClean="0"/>
              <a:t>kerosin</a:t>
            </a:r>
            <a:r>
              <a:rPr lang="en-US" sz="3600" dirty="0" smtClean="0"/>
              <a:t> </a:t>
            </a:r>
            <a:r>
              <a:rPr lang="en-US" sz="3600" dirty="0" err="1" smtClean="0"/>
              <a:t>yoki</a:t>
            </a:r>
            <a:r>
              <a:rPr lang="en-US" sz="3600" dirty="0" smtClean="0"/>
              <a:t> </a:t>
            </a:r>
            <a:r>
              <a:rPr lang="en-US" sz="3600" dirty="0" err="1" smtClean="0"/>
              <a:t>maxsus</a:t>
            </a:r>
            <a:r>
              <a:rPr lang="en-US" sz="3600" dirty="0" smtClean="0"/>
              <a:t> </a:t>
            </a:r>
            <a:r>
              <a:rPr lang="en-US" sz="3600" dirty="0" err="1" smtClean="0"/>
              <a:t>bosim</a:t>
            </a:r>
            <a:r>
              <a:rPr lang="en-US" sz="3600" dirty="0" smtClean="0"/>
              <a:t> </a:t>
            </a:r>
            <a:r>
              <a:rPr lang="en-US" sz="3600" dirty="0" err="1" smtClean="0"/>
              <a:t>ostida</a:t>
            </a:r>
            <a:r>
              <a:rPr lang="en-US" sz="3600" dirty="0" smtClean="0"/>
              <a:t> </a:t>
            </a:r>
            <a:r>
              <a:rPr lang="en-US" sz="3600" dirty="0" err="1" smtClean="0"/>
              <a:t>xavo</a:t>
            </a:r>
            <a:r>
              <a:rPr lang="en-US" sz="3600" dirty="0" smtClean="0"/>
              <a:t>  </a:t>
            </a:r>
            <a:r>
              <a:rPr lang="en-US" sz="3600" dirty="0" err="1" smtClean="0"/>
              <a:t>yordamida</a:t>
            </a:r>
            <a:r>
              <a:rPr lang="en-US" sz="3600" dirty="0" smtClean="0"/>
              <a:t>, </a:t>
            </a:r>
            <a:r>
              <a:rPr lang="en-US" sz="3600" dirty="0" err="1" smtClean="0"/>
              <a:t>ba’zida</a:t>
            </a:r>
            <a:r>
              <a:rPr lang="en-US" sz="3600" dirty="0" smtClean="0"/>
              <a:t> </a:t>
            </a:r>
            <a:r>
              <a:rPr lang="en-US" sz="3600" dirty="0" err="1" smtClean="0"/>
              <a:t>esa</a:t>
            </a:r>
            <a:r>
              <a:rPr lang="en-US" sz="3600" dirty="0" smtClean="0"/>
              <a:t> </a:t>
            </a:r>
            <a:r>
              <a:rPr lang="en-US" sz="3600" dirty="0" err="1" smtClean="0"/>
              <a:t>maxsus</a:t>
            </a:r>
            <a:r>
              <a:rPr lang="en-US" sz="3600" dirty="0" smtClean="0"/>
              <a:t> </a:t>
            </a:r>
            <a:r>
              <a:rPr lang="en-US" sz="3600" dirty="0" err="1" smtClean="0"/>
              <a:t>stenda</a:t>
            </a:r>
            <a:r>
              <a:rPr lang="en-US" sz="3600" dirty="0" smtClean="0"/>
              <a:t> </a:t>
            </a:r>
            <a:r>
              <a:rPr lang="en-US" sz="3600" dirty="0" err="1" smtClean="0"/>
              <a:t>gidravlik</a:t>
            </a:r>
            <a:r>
              <a:rPr lang="en-US" sz="3600" dirty="0" smtClean="0"/>
              <a:t> </a:t>
            </a:r>
            <a:r>
              <a:rPr lang="en-US" sz="3600" dirty="0" err="1" smtClean="0"/>
              <a:t>usulda</a:t>
            </a:r>
            <a:r>
              <a:rPr lang="en-US" sz="3600" dirty="0" smtClean="0"/>
              <a:t> </a:t>
            </a:r>
            <a:r>
              <a:rPr lang="en-US" sz="3600" dirty="0" err="1" smtClean="0"/>
              <a:t>tekshiriladi</a:t>
            </a:r>
            <a:r>
              <a:rPr lang="en-US" sz="3600" dirty="0" smtClean="0"/>
              <a:t>. </a:t>
            </a:r>
            <a:r>
              <a:rPr lang="en-US" sz="3600" dirty="0" err="1" smtClean="0"/>
              <a:t>Qoplangan</a:t>
            </a:r>
            <a:r>
              <a:rPr lang="en-US" sz="3600" dirty="0" smtClean="0"/>
              <a:t> </a:t>
            </a:r>
            <a:r>
              <a:rPr lang="en-US" sz="3600" dirty="0" err="1" smtClean="0"/>
              <a:t>metall</a:t>
            </a:r>
            <a:r>
              <a:rPr lang="en-US" sz="3600" dirty="0" smtClean="0"/>
              <a:t> </a:t>
            </a:r>
            <a:r>
              <a:rPr lang="en-US" sz="3600" dirty="0" err="1" smtClean="0"/>
              <a:t>qattiqligi</a:t>
            </a:r>
            <a:r>
              <a:rPr lang="en-US" sz="3600" dirty="0" smtClean="0"/>
              <a:t> </a:t>
            </a:r>
            <a:r>
              <a:rPr lang="en-US" sz="3600" dirty="0" err="1" smtClean="0"/>
              <a:t>qattiqlikni</a:t>
            </a:r>
            <a:r>
              <a:rPr lang="en-US" sz="3600" dirty="0" smtClean="0"/>
              <a:t> </a:t>
            </a:r>
            <a:r>
              <a:rPr lang="ru-RU" sz="3600" dirty="0" smtClean="0"/>
              <a:t>о</a:t>
            </a:r>
            <a:r>
              <a:rPr lang="en-US" sz="3600" dirty="0" smtClean="0"/>
              <a:t>‘</a:t>
            </a:r>
            <a:r>
              <a:rPr lang="en-US" sz="3600" dirty="0" err="1" smtClean="0"/>
              <a:t>lchovchi</a:t>
            </a:r>
            <a:r>
              <a:rPr lang="en-US" sz="3600" dirty="0" smtClean="0"/>
              <a:t> </a:t>
            </a:r>
            <a:r>
              <a:rPr lang="en-US" sz="3600" dirty="0" err="1" smtClean="0"/>
              <a:t>asbob</a:t>
            </a:r>
            <a:r>
              <a:rPr lang="en-US" sz="3600" dirty="0" smtClean="0"/>
              <a:t> </a:t>
            </a:r>
            <a:r>
              <a:rPr lang="en-US" sz="3600" dirty="0" err="1" smtClean="0"/>
              <a:t>bilan</a:t>
            </a:r>
            <a:r>
              <a:rPr lang="en-US" sz="3600" dirty="0" smtClean="0"/>
              <a:t> </a:t>
            </a:r>
            <a:r>
              <a:rPr lang="en-US" sz="3600" dirty="0" err="1" smtClean="0"/>
              <a:t>tekshiriladi</a:t>
            </a:r>
            <a:r>
              <a:rPr lang="en-US" sz="3600" dirty="0" smtClean="0"/>
              <a:t>.</a:t>
            </a:r>
            <a:endParaRPr lang="ru-RU" sz="3600" dirty="0" smtClean="0"/>
          </a:p>
          <a:p>
            <a:r>
              <a:rPr lang="en-US" sz="3600" dirty="0" err="1" smtClean="0"/>
              <a:t>Galvanik</a:t>
            </a:r>
            <a:r>
              <a:rPr lang="en-US" sz="3600" dirty="0" smtClean="0"/>
              <a:t> </a:t>
            </a:r>
            <a:r>
              <a:rPr lang="en-US" sz="3600" dirty="0" err="1" smtClean="0"/>
              <a:t>qoplamalar</a:t>
            </a:r>
            <a:r>
              <a:rPr lang="en-US" sz="3600" dirty="0" smtClean="0"/>
              <a:t> </a:t>
            </a:r>
            <a:r>
              <a:rPr lang="en-US" sz="3600" dirty="0" err="1" smtClean="0"/>
              <a:t>qoplangan</a:t>
            </a:r>
            <a:r>
              <a:rPr lang="en-US" sz="3600" dirty="0" smtClean="0"/>
              <a:t> </a:t>
            </a:r>
            <a:r>
              <a:rPr lang="en-US" sz="3600" dirty="0" err="1" smtClean="0"/>
              <a:t>metallni</a:t>
            </a:r>
            <a:r>
              <a:rPr lang="en-US" sz="3600" dirty="0" smtClean="0"/>
              <a:t> </a:t>
            </a:r>
            <a:r>
              <a:rPr lang="en-US" sz="3600" dirty="0" err="1" smtClean="0"/>
              <a:t>tashqi</a:t>
            </a:r>
            <a:r>
              <a:rPr lang="en-US" sz="3600" dirty="0" smtClean="0"/>
              <a:t> k</a:t>
            </a:r>
            <a:r>
              <a:rPr lang="ru-RU" sz="3600" dirty="0" smtClean="0"/>
              <a:t>о</a:t>
            </a:r>
            <a:r>
              <a:rPr lang="en-US" sz="3600" dirty="0" smtClean="0"/>
              <a:t>‘</a:t>
            </a:r>
            <a:r>
              <a:rPr lang="en-US" sz="3600" dirty="0" err="1" smtClean="0"/>
              <a:t>rinishi</a:t>
            </a:r>
            <a:r>
              <a:rPr lang="en-US" sz="3600" dirty="0" smtClean="0"/>
              <a:t> </a:t>
            </a:r>
            <a:r>
              <a:rPr lang="en-US" sz="3600" dirty="0" err="1" smtClean="0"/>
              <a:t>yoki</a:t>
            </a:r>
            <a:r>
              <a:rPr lang="en-US" sz="3600" dirty="0" smtClean="0"/>
              <a:t> </a:t>
            </a:r>
            <a:r>
              <a:rPr lang="en-US" sz="3600" dirty="0" err="1" smtClean="0"/>
              <a:t>lupa</a:t>
            </a:r>
            <a:r>
              <a:rPr lang="en-US" sz="3600" dirty="0" smtClean="0"/>
              <a:t> </a:t>
            </a:r>
            <a:r>
              <a:rPr lang="en-US" sz="3600" dirty="0" err="1" smtClean="0"/>
              <a:t>yordamida</a:t>
            </a:r>
            <a:r>
              <a:rPr lang="en-US" sz="3600" dirty="0" smtClean="0"/>
              <a:t> </a:t>
            </a:r>
            <a:r>
              <a:rPr lang="en-US" sz="3600" dirty="0" err="1" smtClean="0"/>
              <a:t>nazorat</a:t>
            </a:r>
            <a:r>
              <a:rPr lang="en-US" sz="3600" dirty="0" smtClean="0"/>
              <a:t> </a:t>
            </a:r>
            <a:r>
              <a:rPr lang="en-US" sz="3600" dirty="0" err="1" smtClean="0"/>
              <a:t>qilinadi</a:t>
            </a:r>
            <a:r>
              <a:rPr lang="en-US" sz="3600" dirty="0" smtClean="0"/>
              <a:t>.</a:t>
            </a:r>
            <a:endParaRPr lang="ru-RU" sz="3600" dirty="0"/>
          </a:p>
        </p:txBody>
      </p:sp>
    </p:spTree>
    <p:extLst>
      <p:ext uri="{BB962C8B-B14F-4D97-AF65-F5344CB8AC3E}">
        <p14:creationId xmlns="" xmlns:p14="http://schemas.microsoft.com/office/powerpoint/2010/main" val="1844925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203" y="624109"/>
            <a:ext cx="10290409" cy="3678067"/>
          </a:xfrm>
        </p:spPr>
        <p:txBody>
          <a:bodyPr>
            <a:normAutofit fontScale="90000"/>
          </a:bodyPr>
          <a:lstStyle/>
          <a:p>
            <a:r>
              <a:rPr lang="uz-Latn-UZ" dirty="0" smtClean="0"/>
              <a:t>    </a:t>
            </a:r>
            <a:r>
              <a:rPr lang="en-US" dirty="0" smtClean="0"/>
              <a:t>K</a:t>
            </a:r>
            <a:r>
              <a:rPr lang="ru-RU" dirty="0" smtClean="0"/>
              <a:t>о</a:t>
            </a:r>
            <a:r>
              <a:rPr lang="en-US" dirty="0" smtClean="0"/>
              <a:t>‘</a:t>
            </a:r>
            <a:r>
              <a:rPr lang="en-US" dirty="0" err="1" smtClean="0"/>
              <a:t>pincha</a:t>
            </a:r>
            <a:r>
              <a:rPr lang="en-US" dirty="0" smtClean="0"/>
              <a:t> </a:t>
            </a:r>
            <a:r>
              <a:rPr lang="en-US" dirty="0" err="1" smtClean="0"/>
              <a:t>galvanik</a:t>
            </a:r>
            <a:r>
              <a:rPr lang="en-US" dirty="0" smtClean="0"/>
              <a:t> </a:t>
            </a:r>
            <a:r>
              <a:rPr lang="en-US" dirty="0" err="1" smtClean="0"/>
              <a:t>qoplamalarni</a:t>
            </a:r>
            <a:r>
              <a:rPr lang="en-US" dirty="0" smtClean="0"/>
              <a:t> </a:t>
            </a:r>
            <a:r>
              <a:rPr lang="en-US" dirty="0" err="1" smtClean="0"/>
              <a:t>xisoblash</a:t>
            </a:r>
            <a:r>
              <a:rPr lang="en-US" dirty="0" smtClean="0"/>
              <a:t> </a:t>
            </a:r>
            <a:r>
              <a:rPr lang="en-US" dirty="0" err="1" smtClean="0"/>
              <a:t>yoki</a:t>
            </a:r>
            <a:r>
              <a:rPr lang="en-US" dirty="0" smtClean="0"/>
              <a:t> </a:t>
            </a:r>
            <a:r>
              <a:rPr lang="en-US" dirty="0" err="1" smtClean="0"/>
              <a:t>tomchi</a:t>
            </a:r>
            <a:r>
              <a:rPr lang="en-US" dirty="0" smtClean="0"/>
              <a:t> </a:t>
            </a:r>
            <a:r>
              <a:rPr lang="en-US" dirty="0" err="1" smtClean="0"/>
              <a:t>usuli</a:t>
            </a:r>
            <a:r>
              <a:rPr lang="en-US" dirty="0" smtClean="0"/>
              <a:t> </a:t>
            </a:r>
            <a:r>
              <a:rPr lang="en-US" dirty="0" err="1" smtClean="0"/>
              <a:t>Bilan</a:t>
            </a:r>
            <a:r>
              <a:rPr lang="en-US" dirty="0" smtClean="0"/>
              <a:t> </a:t>
            </a:r>
            <a:r>
              <a:rPr lang="en-US" dirty="0" err="1" smtClean="0"/>
              <a:t>xam</a:t>
            </a:r>
            <a:r>
              <a:rPr lang="en-US" dirty="0" smtClean="0"/>
              <a:t> </a:t>
            </a:r>
            <a:r>
              <a:rPr lang="en-US" dirty="0" err="1" smtClean="0"/>
              <a:t>tekshiriladi</a:t>
            </a:r>
            <a:r>
              <a:rPr lang="en-US" dirty="0" smtClean="0"/>
              <a:t>. </a:t>
            </a:r>
            <a:r>
              <a:rPr lang="en-US" dirty="0" err="1" smtClean="0"/>
              <a:t>Xisoblashlarda</a:t>
            </a:r>
            <a:r>
              <a:rPr lang="en-US" dirty="0" smtClean="0"/>
              <a:t> </a:t>
            </a:r>
            <a:r>
              <a:rPr lang="en-US" dirty="0" err="1" smtClean="0"/>
              <a:t>quyidagi</a:t>
            </a:r>
            <a:r>
              <a:rPr lang="en-US" dirty="0" smtClean="0"/>
              <a:t> </a:t>
            </a:r>
            <a:r>
              <a:rPr lang="en-US" dirty="0" err="1" smtClean="0"/>
              <a:t>formuladan</a:t>
            </a:r>
            <a:r>
              <a:rPr lang="en-US" dirty="0" smtClean="0"/>
              <a:t> </a:t>
            </a:r>
            <a:r>
              <a:rPr lang="en-US" dirty="0" err="1" smtClean="0"/>
              <a:t>foydalaniladi</a:t>
            </a:r>
            <a:r>
              <a:rPr lang="en-US" dirty="0" smtClean="0"/>
              <a:t>:</a:t>
            </a:r>
            <a:r>
              <a:rPr lang="ru-RU" dirty="0" smtClean="0"/>
              <a:t/>
            </a:r>
            <a:br>
              <a:rPr lang="ru-RU" dirty="0" smtClean="0"/>
            </a:br>
            <a:r>
              <a:rPr lang="en-US" dirty="0" smtClean="0"/>
              <a:t> </a:t>
            </a:r>
            <a:r>
              <a:rPr lang="uz-Latn-UZ" dirty="0" smtClean="0"/>
              <a:t/>
            </a:r>
            <a:br>
              <a:rPr lang="uz-Latn-UZ" dirty="0" smtClean="0"/>
            </a:br>
            <a:r>
              <a:rPr lang="uz-Latn-UZ" dirty="0" smtClean="0"/>
              <a:t/>
            </a:r>
            <a:br>
              <a:rPr lang="uz-Latn-UZ" dirty="0" smtClean="0"/>
            </a:br>
            <a:r>
              <a:rPr lang="ru-RU" dirty="0" smtClean="0"/>
              <a:t/>
            </a:r>
            <a:br>
              <a:rPr lang="ru-RU" dirty="0" smtClean="0"/>
            </a:br>
            <a:r>
              <a:rPr lang="en-US" dirty="0" smtClean="0"/>
              <a:t>                                </a:t>
            </a:r>
            <a:r>
              <a:rPr lang="ru-RU" dirty="0" smtClean="0"/>
              <a:t> </a:t>
            </a:r>
            <a:r>
              <a:rPr lang="en-US" dirty="0" smtClean="0"/>
              <a:t>,                   (1)</a:t>
            </a:r>
            <a:r>
              <a:rPr lang="ru-RU" dirty="0" smtClean="0"/>
              <a:t/>
            </a:r>
            <a:br>
              <a:rPr lang="ru-RU" dirty="0" smtClean="0"/>
            </a:br>
            <a:r>
              <a:rPr lang="en-US" dirty="0" err="1" smtClean="0"/>
              <a:t>bu</a:t>
            </a:r>
            <a:r>
              <a:rPr lang="en-US" dirty="0" smtClean="0"/>
              <a:t> </a:t>
            </a:r>
            <a:r>
              <a:rPr lang="en-US" dirty="0" err="1" smtClean="0"/>
              <a:t>yerda</a:t>
            </a:r>
            <a:r>
              <a:rPr lang="en-US" dirty="0" smtClean="0"/>
              <a:t> </a:t>
            </a:r>
            <a:r>
              <a:rPr lang="en-US" dirty="0" smtClean="0"/>
              <a:t>h- </a:t>
            </a:r>
            <a:r>
              <a:rPr lang="en-US" dirty="0" err="1" smtClean="0"/>
              <a:t>qoplama</a:t>
            </a:r>
            <a:r>
              <a:rPr lang="en-US" dirty="0" smtClean="0"/>
              <a:t> </a:t>
            </a:r>
            <a:r>
              <a:rPr lang="en-US" dirty="0" err="1" smtClean="0"/>
              <a:t>qalinligi</a:t>
            </a:r>
            <a:r>
              <a:rPr lang="en-US" dirty="0" smtClean="0"/>
              <a:t>, mm;  </a:t>
            </a:r>
            <a:r>
              <a:rPr lang="en-US" dirty="0" smtClean="0"/>
              <a:t>   -  </a:t>
            </a:r>
            <a:r>
              <a:rPr lang="en-US" dirty="0" err="1" smtClean="0"/>
              <a:t>katoddagi</a:t>
            </a:r>
            <a:r>
              <a:rPr lang="en-US" dirty="0" smtClean="0"/>
              <a:t> </a:t>
            </a:r>
            <a:r>
              <a:rPr lang="en-US" dirty="0" err="1" smtClean="0"/>
              <a:t>tok</a:t>
            </a:r>
            <a:r>
              <a:rPr lang="en-US" dirty="0" smtClean="0"/>
              <a:t> </a:t>
            </a:r>
            <a:r>
              <a:rPr lang="en-US" dirty="0" err="1" smtClean="0"/>
              <a:t>zichligi</a:t>
            </a:r>
            <a:r>
              <a:rPr lang="en-US" dirty="0" smtClean="0"/>
              <a:t>, A/dm</a:t>
            </a:r>
            <a:r>
              <a:rPr lang="en-US" baseline="30000" dirty="0" smtClean="0"/>
              <a:t>2</a:t>
            </a:r>
            <a:r>
              <a:rPr lang="en-US" dirty="0" smtClean="0"/>
              <a:t>; </a:t>
            </a:r>
            <a:r>
              <a:rPr lang="en-US" dirty="0" smtClean="0"/>
              <a:t>E - </a:t>
            </a:r>
            <a:r>
              <a:rPr lang="en-US" dirty="0" err="1" smtClean="0"/>
              <a:t>elektroximik</a:t>
            </a:r>
            <a:r>
              <a:rPr lang="en-US" dirty="0" smtClean="0"/>
              <a:t> </a:t>
            </a:r>
            <a:r>
              <a:rPr lang="en-US" dirty="0" err="1" smtClean="0"/>
              <a:t>ekvivalent</a:t>
            </a:r>
            <a:r>
              <a:rPr lang="en-US" dirty="0" smtClean="0"/>
              <a:t>, g/(A</a:t>
            </a:r>
            <a:r>
              <a:rPr lang="ru-RU" dirty="0" smtClean="0">
                <a:sym typeface="Symbol"/>
              </a:rPr>
              <a:t></a:t>
            </a:r>
            <a:r>
              <a:rPr lang="en-US" dirty="0" err="1" smtClean="0"/>
              <a:t>soat</a:t>
            </a:r>
            <a:r>
              <a:rPr lang="en-US" dirty="0" smtClean="0"/>
              <a:t>); </a:t>
            </a:r>
            <a:r>
              <a:rPr lang="uz-Latn-UZ" dirty="0" smtClean="0"/>
              <a:t>  </a:t>
            </a:r>
            <a:r>
              <a:rPr lang="en-US" dirty="0" smtClean="0"/>
              <a:t>t -  </a:t>
            </a:r>
            <a:r>
              <a:rPr lang="en-US" dirty="0" err="1" smtClean="0"/>
              <a:t>metallni</a:t>
            </a:r>
            <a:r>
              <a:rPr lang="en-US" dirty="0" smtClean="0"/>
              <a:t> </a:t>
            </a:r>
            <a:r>
              <a:rPr lang="en-US" dirty="0" err="1" smtClean="0"/>
              <a:t>qoplanish</a:t>
            </a:r>
            <a:r>
              <a:rPr lang="en-US" dirty="0" smtClean="0"/>
              <a:t> </a:t>
            </a:r>
            <a:r>
              <a:rPr lang="en-US" dirty="0" err="1" smtClean="0"/>
              <a:t>vaqti</a:t>
            </a:r>
            <a:r>
              <a:rPr lang="en-US" dirty="0" smtClean="0"/>
              <a:t>, </a:t>
            </a:r>
            <a:r>
              <a:rPr lang="en-US" dirty="0" err="1" smtClean="0"/>
              <a:t>soat</a:t>
            </a:r>
            <a:r>
              <a:rPr lang="en-US" dirty="0" smtClean="0"/>
              <a:t>; </a:t>
            </a:r>
            <a:r>
              <a:rPr lang="en-US" dirty="0" smtClean="0"/>
              <a:t/>
            </a:r>
            <a:br>
              <a:rPr lang="en-US" dirty="0" smtClean="0"/>
            </a:br>
            <a:r>
              <a:rPr lang="en-US" dirty="0" smtClean="0"/>
              <a:t> </a:t>
            </a:r>
            <a:r>
              <a:rPr lang="en-US" dirty="0" smtClean="0"/>
              <a:t>  - </a:t>
            </a:r>
            <a:r>
              <a:rPr lang="en-US" dirty="0" err="1" smtClean="0"/>
              <a:t>oplanayotgan</a:t>
            </a:r>
            <a:r>
              <a:rPr lang="en-US" dirty="0" smtClean="0"/>
              <a:t> </a:t>
            </a:r>
            <a:r>
              <a:rPr lang="en-US" dirty="0" err="1" smtClean="0"/>
              <a:t>metallni</a:t>
            </a:r>
            <a:r>
              <a:rPr lang="en-US" dirty="0" smtClean="0"/>
              <a:t> </a:t>
            </a:r>
            <a:r>
              <a:rPr lang="en-US" dirty="0" err="1" smtClean="0"/>
              <a:t>zichligi</a:t>
            </a:r>
            <a:r>
              <a:rPr lang="en-US" dirty="0" smtClean="0"/>
              <a:t>, g/sm</a:t>
            </a:r>
            <a:r>
              <a:rPr lang="en-US" baseline="30000" dirty="0" smtClean="0"/>
              <a:t>3</a:t>
            </a:r>
            <a:r>
              <a:rPr lang="en-US" dirty="0" smtClean="0"/>
              <a:t>.</a:t>
            </a:r>
            <a:r>
              <a:rPr lang="ru-RU" dirty="0" smtClean="0"/>
              <a:t/>
            </a:r>
            <a:br>
              <a:rPr lang="ru-RU" dirty="0" smtClean="0"/>
            </a:br>
            <a:endParaRPr lang="ru-RU" dirty="0"/>
          </a:p>
        </p:txBody>
      </p:sp>
      <p:sp>
        <p:nvSpPr>
          <p:cNvPr id="8194" name="Rectangle 2"/>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193" name="Object 1"/>
          <p:cNvGraphicFramePr>
            <a:graphicFrameLocks noChangeAspect="1"/>
          </p:cNvGraphicFramePr>
          <p:nvPr/>
        </p:nvGraphicFramePr>
        <p:xfrm>
          <a:off x="3854548" y="2419643"/>
          <a:ext cx="2950024" cy="1083212"/>
        </p:xfrm>
        <a:graphic>
          <a:graphicData uri="http://schemas.openxmlformats.org/presentationml/2006/ole">
            <p:oleObj spid="_x0000_s8193" name="Формула" r:id="rId3" imgW="1218671" imgH="444307" progId="Equation.3">
              <p:embed/>
            </p:oleObj>
          </a:graphicData>
        </a:graphic>
      </p:graphicFrame>
      <p:sp>
        <p:nvSpPr>
          <p:cNvPr id="8196" name="Rectangle 4"/>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195" name="Object 3"/>
          <p:cNvGraphicFramePr>
            <a:graphicFrameLocks noChangeAspect="1"/>
          </p:cNvGraphicFramePr>
          <p:nvPr/>
        </p:nvGraphicFramePr>
        <p:xfrm>
          <a:off x="8356209" y="4121836"/>
          <a:ext cx="478302" cy="478302"/>
        </p:xfrm>
        <a:graphic>
          <a:graphicData uri="http://schemas.openxmlformats.org/presentationml/2006/ole">
            <p:oleObj spid="_x0000_s8195" name="Формула" r:id="rId4" imgW="215619" imgH="215619" progId="Equation.3">
              <p:embed/>
            </p:oleObj>
          </a:graphicData>
        </a:graphic>
      </p:graphicFrame>
      <p:sp>
        <p:nvSpPr>
          <p:cNvPr id="8198" name="Rectangle 6"/>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197" name="Object 5"/>
          <p:cNvGraphicFramePr>
            <a:graphicFrameLocks noChangeAspect="1"/>
          </p:cNvGraphicFramePr>
          <p:nvPr/>
        </p:nvGraphicFramePr>
        <p:xfrm>
          <a:off x="1350498" y="5697414"/>
          <a:ext cx="253219" cy="281354"/>
        </p:xfrm>
        <a:graphic>
          <a:graphicData uri="http://schemas.openxmlformats.org/presentationml/2006/ole">
            <p:oleObj spid="_x0000_s8197" name="Формула" r:id="rId5" imgW="139579" imgH="164957" progId="Equation.3">
              <p:embed/>
            </p:oleObj>
          </a:graphicData>
        </a:graphic>
      </p:graphicFrame>
    </p:spTree>
    <p:extLst>
      <p:ext uri="{BB962C8B-B14F-4D97-AF65-F5344CB8AC3E}">
        <p14:creationId xmlns="" xmlns:p14="http://schemas.microsoft.com/office/powerpoint/2010/main" val="1464813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9318" y="899409"/>
            <a:ext cx="10897849" cy="4257205"/>
          </a:xfrm>
        </p:spPr>
        <p:txBody>
          <a:bodyPr>
            <a:noAutofit/>
          </a:bodyPr>
          <a:lstStyle/>
          <a:p>
            <a:r>
              <a:rPr lang="en-US" dirty="0" err="1" smtClean="0"/>
              <a:t>Galvanik</a:t>
            </a:r>
            <a:r>
              <a:rPr lang="en-US" dirty="0" smtClean="0"/>
              <a:t> </a:t>
            </a:r>
            <a:r>
              <a:rPr lang="en-US" dirty="0" err="1" smtClean="0"/>
              <a:t>qoplamalarni</a:t>
            </a:r>
            <a:r>
              <a:rPr lang="en-US" dirty="0" smtClean="0"/>
              <a:t> </a:t>
            </a:r>
            <a:r>
              <a:rPr lang="en-US" dirty="0" err="1" smtClean="0"/>
              <a:t>qattiqligi</a:t>
            </a:r>
            <a:r>
              <a:rPr lang="en-US" dirty="0" smtClean="0"/>
              <a:t> PMT-3 </a:t>
            </a:r>
            <a:r>
              <a:rPr lang="en-US" dirty="0" err="1" smtClean="0"/>
              <a:t>pribori</a:t>
            </a:r>
            <a:r>
              <a:rPr lang="en-US" dirty="0" smtClean="0"/>
              <a:t> </a:t>
            </a:r>
            <a:r>
              <a:rPr lang="en-US" dirty="0" err="1" smtClean="0"/>
              <a:t>yordamida</a:t>
            </a:r>
            <a:r>
              <a:rPr lang="en-US" dirty="0" smtClean="0"/>
              <a:t> </a:t>
            </a:r>
            <a:r>
              <a:rPr lang="en-US" dirty="0" err="1" smtClean="0"/>
              <a:t>yoki</a:t>
            </a:r>
            <a:r>
              <a:rPr lang="en-US" dirty="0" smtClean="0"/>
              <a:t> </a:t>
            </a:r>
            <a:r>
              <a:rPr lang="en-US" dirty="0" err="1" smtClean="0"/>
              <a:t>Vikkers</a:t>
            </a:r>
            <a:r>
              <a:rPr lang="en-US" dirty="0" smtClean="0"/>
              <a:t> </a:t>
            </a:r>
            <a:r>
              <a:rPr lang="en-US" dirty="0" err="1" smtClean="0"/>
              <a:t>uskunasida</a:t>
            </a:r>
            <a:r>
              <a:rPr lang="en-US" dirty="0" smtClean="0"/>
              <a:t> </a:t>
            </a:r>
            <a:r>
              <a:rPr lang="en-US" dirty="0" err="1" smtClean="0"/>
              <a:t>tekshiriladi</a:t>
            </a:r>
            <a:r>
              <a:rPr lang="en-US" dirty="0" smtClean="0"/>
              <a:t>. </a:t>
            </a:r>
            <a:r>
              <a:rPr lang="en-US" dirty="0" err="1" smtClean="0"/>
              <a:t>Galvanika</a:t>
            </a:r>
            <a:r>
              <a:rPr lang="en-US" dirty="0" smtClean="0"/>
              <a:t> </a:t>
            </a:r>
            <a:r>
              <a:rPr lang="en-US" dirty="0" err="1" smtClean="0"/>
              <a:t>sexlarida</a:t>
            </a:r>
            <a:r>
              <a:rPr lang="en-US" dirty="0" smtClean="0"/>
              <a:t> </a:t>
            </a:r>
            <a:r>
              <a:rPr lang="en-US" dirty="0" err="1" smtClean="0"/>
              <a:t>doimo</a:t>
            </a:r>
            <a:r>
              <a:rPr lang="en-US" dirty="0" smtClean="0"/>
              <a:t> </a:t>
            </a:r>
            <a:r>
              <a:rPr lang="en-US" dirty="0" err="1" smtClean="0"/>
              <a:t>elektrolitni</a:t>
            </a:r>
            <a:r>
              <a:rPr lang="en-US" dirty="0" smtClean="0"/>
              <a:t> </a:t>
            </a:r>
            <a:r>
              <a:rPr lang="en-US" dirty="0" err="1" smtClean="0"/>
              <a:t>tarkibi</a:t>
            </a:r>
            <a:r>
              <a:rPr lang="en-US" dirty="0" smtClean="0"/>
              <a:t>, </a:t>
            </a:r>
            <a:r>
              <a:rPr lang="en-US" dirty="0" err="1" smtClean="0"/>
              <a:t>jixozlar</a:t>
            </a:r>
            <a:r>
              <a:rPr lang="en-US" dirty="0" smtClean="0"/>
              <a:t> </a:t>
            </a:r>
            <a:r>
              <a:rPr lang="en-US" dirty="0" err="1" smtClean="0"/>
              <a:t>xolati</a:t>
            </a:r>
            <a:r>
              <a:rPr lang="en-US" dirty="0" smtClean="0"/>
              <a:t>, </a:t>
            </a:r>
            <a:r>
              <a:rPr lang="en-US" dirty="0" err="1" smtClean="0"/>
              <a:t>jarayon</a:t>
            </a:r>
            <a:r>
              <a:rPr lang="en-US" dirty="0" smtClean="0"/>
              <a:t> </a:t>
            </a:r>
            <a:r>
              <a:rPr lang="en-US" dirty="0" err="1" smtClean="0"/>
              <a:t>rejim</a:t>
            </a:r>
            <a:r>
              <a:rPr lang="en-US" dirty="0" smtClean="0"/>
              <a:t> </a:t>
            </a:r>
            <a:r>
              <a:rPr lang="en-US" dirty="0" err="1" smtClean="0"/>
              <a:t>iva</a:t>
            </a:r>
            <a:r>
              <a:rPr lang="en-US" dirty="0" smtClean="0"/>
              <a:t> </a:t>
            </a:r>
            <a:r>
              <a:rPr lang="en-US" dirty="0" err="1" smtClean="0"/>
              <a:t>jarayonni</a:t>
            </a:r>
            <a:r>
              <a:rPr lang="en-US" dirty="0" smtClean="0"/>
              <a:t> </a:t>
            </a:r>
            <a:r>
              <a:rPr lang="en-US" dirty="0" err="1" smtClean="0"/>
              <a:t>tayyorlash</a:t>
            </a:r>
            <a:r>
              <a:rPr lang="en-US" dirty="0" smtClean="0"/>
              <a:t> </a:t>
            </a:r>
            <a:r>
              <a:rPr lang="en-US" dirty="0" err="1" smtClean="0"/>
              <a:t>sifati</a:t>
            </a:r>
            <a:r>
              <a:rPr lang="en-US" dirty="0" smtClean="0"/>
              <a:t> </a:t>
            </a:r>
            <a:r>
              <a:rPr lang="en-US" dirty="0" err="1" smtClean="0"/>
              <a:t>tekshirilib</a:t>
            </a:r>
            <a:r>
              <a:rPr lang="en-US" dirty="0" smtClean="0"/>
              <a:t> </a:t>
            </a:r>
            <a:r>
              <a:rPr lang="en-US" dirty="0" err="1" smtClean="0"/>
              <a:t>turiladi</a:t>
            </a:r>
            <a:r>
              <a:rPr lang="en-US" dirty="0" smtClean="0"/>
              <a:t>.</a:t>
            </a:r>
            <a:endParaRPr lang="ru-RU" dirty="0"/>
          </a:p>
        </p:txBody>
      </p:sp>
    </p:spTree>
    <p:extLst>
      <p:ext uri="{BB962C8B-B14F-4D97-AF65-F5344CB8AC3E}">
        <p14:creationId xmlns="" xmlns:p14="http://schemas.microsoft.com/office/powerpoint/2010/main" val="2345928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9037" y="624109"/>
            <a:ext cx="10035576" cy="5506867"/>
          </a:xfrm>
        </p:spPr>
        <p:txBody>
          <a:bodyPr>
            <a:noAutofit/>
          </a:bodyPr>
          <a:lstStyle/>
          <a:p>
            <a:r>
              <a:rPr lang="en-US" b="1" i="1" dirty="0" smtClean="0"/>
              <a:t>11.</a:t>
            </a:r>
            <a:r>
              <a:rPr lang="uz-Cyrl-UZ" b="1" i="1" dirty="0" smtClean="0"/>
              <a:t>2. Jixozlarni ta’mirlash sifatini nazorat qilish.</a:t>
            </a:r>
            <a:r>
              <a:rPr lang="ru-RU" b="1" dirty="0" smtClean="0"/>
              <a:t/>
            </a:r>
            <a:br>
              <a:rPr lang="ru-RU" b="1" dirty="0" smtClean="0"/>
            </a:br>
            <a:r>
              <a:rPr lang="uz-Cyrl-UZ" dirty="0" smtClean="0"/>
              <a:t>Mashina-jixozlarni ta’mirlashda ularni texnik nazorat qilish masalalari quyidagilardan iboratdir: ishlatilishga topshiriladigan mashinalarni yuqori puxtaligini ta’minlash, sifatsiz bajarilgan ta’mirlashlarga  mablag‘ sarflamaslik.</a:t>
            </a:r>
            <a:r>
              <a:rPr lang="ru-RU" dirty="0" smtClean="0"/>
              <a:t/>
            </a:r>
            <a:br>
              <a:rPr lang="ru-RU" dirty="0" smtClean="0"/>
            </a:br>
            <a:r>
              <a:rPr lang="ru-RU" sz="2400" dirty="0"/>
              <a:t/>
            </a:r>
            <a:br>
              <a:rPr lang="ru-RU" sz="2400" dirty="0"/>
            </a:br>
            <a:endParaRPr lang="ru-RU" sz="2400" dirty="0"/>
          </a:p>
        </p:txBody>
      </p:sp>
    </p:spTree>
    <p:extLst>
      <p:ext uri="{BB962C8B-B14F-4D97-AF65-F5344CB8AC3E}">
        <p14:creationId xmlns="" xmlns:p14="http://schemas.microsoft.com/office/powerpoint/2010/main" val="3608958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7" y="689548"/>
            <a:ext cx="10125517" cy="6056025"/>
          </a:xfrm>
        </p:spPr>
        <p:txBody>
          <a:bodyPr>
            <a:noAutofit/>
          </a:bodyPr>
          <a:lstStyle/>
          <a:p>
            <a:r>
              <a:rPr lang="en-US" dirty="0" err="1" smtClean="0"/>
              <a:t>Mashina-jixozlarni</a:t>
            </a:r>
            <a:r>
              <a:rPr lang="en-US" dirty="0" smtClean="0"/>
              <a:t> </a:t>
            </a:r>
            <a:r>
              <a:rPr lang="en-US" dirty="0" err="1" smtClean="0"/>
              <a:t>ta’mirlanishini</a:t>
            </a:r>
            <a:r>
              <a:rPr lang="en-US" dirty="0" smtClean="0"/>
              <a:t> </a:t>
            </a:r>
            <a:r>
              <a:rPr lang="en-US" dirty="0" err="1" smtClean="0"/>
              <a:t>sifatini</a:t>
            </a:r>
            <a:r>
              <a:rPr lang="en-US" dirty="0" smtClean="0"/>
              <a:t> </a:t>
            </a:r>
            <a:r>
              <a:rPr lang="en-US" dirty="0" err="1" smtClean="0"/>
              <a:t>texnik</a:t>
            </a:r>
            <a:r>
              <a:rPr lang="en-US" dirty="0" smtClean="0"/>
              <a:t> </a:t>
            </a:r>
            <a:r>
              <a:rPr lang="en-US" dirty="0" err="1" smtClean="0"/>
              <a:t>nazorati</a:t>
            </a:r>
            <a:r>
              <a:rPr lang="en-US" dirty="0" smtClean="0"/>
              <a:t>:</a:t>
            </a:r>
            <a:r>
              <a:rPr lang="ru-RU" dirty="0" smtClean="0"/>
              <a:t/>
            </a:r>
            <a:br>
              <a:rPr lang="ru-RU" dirty="0" smtClean="0"/>
            </a:br>
            <a:r>
              <a:rPr lang="en-US" dirty="0" err="1" smtClean="0"/>
              <a:t>ta’mirlash</a:t>
            </a:r>
            <a:r>
              <a:rPr lang="en-US" dirty="0" smtClean="0"/>
              <a:t> </a:t>
            </a:r>
            <a:r>
              <a:rPr lang="en-US" dirty="0" err="1" smtClean="0"/>
              <a:t>uchun</a:t>
            </a:r>
            <a:r>
              <a:rPr lang="en-US" dirty="0" smtClean="0"/>
              <a:t> </a:t>
            </a:r>
            <a:r>
              <a:rPr lang="en-US" dirty="0" err="1" smtClean="0"/>
              <a:t>topshiriladigan</a:t>
            </a:r>
            <a:r>
              <a:rPr lang="en-US" dirty="0" smtClean="0"/>
              <a:t> </a:t>
            </a:r>
            <a:r>
              <a:rPr lang="en-US" dirty="0" err="1" smtClean="0"/>
              <a:t>detallar</a:t>
            </a:r>
            <a:r>
              <a:rPr lang="en-US" dirty="0" smtClean="0"/>
              <a:t> </a:t>
            </a:r>
            <a:r>
              <a:rPr lang="en-US" dirty="0" err="1" smtClean="0"/>
              <a:t>sifatini</a:t>
            </a:r>
            <a:r>
              <a:rPr lang="en-US" dirty="0" smtClean="0"/>
              <a:t> </a:t>
            </a:r>
            <a:r>
              <a:rPr lang="en-US" dirty="0" err="1" smtClean="0"/>
              <a:t>nazorat</a:t>
            </a:r>
            <a:r>
              <a:rPr lang="en-US" dirty="0" smtClean="0"/>
              <a:t> </a:t>
            </a:r>
            <a:r>
              <a:rPr lang="en-US" dirty="0" err="1" smtClean="0"/>
              <a:t>qilish</a:t>
            </a:r>
            <a:r>
              <a:rPr lang="en-US" dirty="0" smtClean="0"/>
              <a:t>;</a:t>
            </a:r>
            <a:r>
              <a:rPr lang="ru-RU" dirty="0" smtClean="0"/>
              <a:t/>
            </a:r>
            <a:br>
              <a:rPr lang="ru-RU" dirty="0" smtClean="0"/>
            </a:br>
            <a:r>
              <a:rPr lang="en-US" dirty="0" err="1" smtClean="0"/>
              <a:t>chilangarlik</a:t>
            </a:r>
            <a:r>
              <a:rPr lang="en-US" dirty="0" smtClean="0"/>
              <a:t> </a:t>
            </a:r>
            <a:r>
              <a:rPr lang="en-US" dirty="0" err="1" smtClean="0"/>
              <a:t>ishlarini</a:t>
            </a:r>
            <a:r>
              <a:rPr lang="en-US" dirty="0" smtClean="0"/>
              <a:t> </a:t>
            </a:r>
            <a:r>
              <a:rPr lang="en-US" dirty="0" err="1" smtClean="0"/>
              <a:t>tekshirish</a:t>
            </a:r>
            <a:r>
              <a:rPr lang="en-US" dirty="0" smtClean="0"/>
              <a:t> </a:t>
            </a:r>
            <a:r>
              <a:rPr lang="en-US" dirty="0" err="1" smtClean="0"/>
              <a:t>va</a:t>
            </a:r>
            <a:r>
              <a:rPr lang="en-US" dirty="0" smtClean="0"/>
              <a:t> </a:t>
            </a:r>
            <a:r>
              <a:rPr lang="en-US" dirty="0" err="1" smtClean="0"/>
              <a:t>sifatini</a:t>
            </a:r>
            <a:r>
              <a:rPr lang="en-US" dirty="0" smtClean="0"/>
              <a:t> </a:t>
            </a:r>
            <a:r>
              <a:rPr lang="en-US" dirty="0" err="1" smtClean="0"/>
              <a:t>baxolash</a:t>
            </a:r>
            <a:r>
              <a:rPr lang="en-US" dirty="0" smtClean="0"/>
              <a:t>;</a:t>
            </a:r>
            <a:r>
              <a:rPr lang="ru-RU" dirty="0" smtClean="0"/>
              <a:t/>
            </a:r>
            <a:br>
              <a:rPr lang="ru-RU" dirty="0" smtClean="0"/>
            </a:br>
            <a:r>
              <a:rPr lang="en-US" dirty="0" err="1" smtClean="0"/>
              <a:t>mashinalarni</a:t>
            </a:r>
            <a:r>
              <a:rPr lang="en-US" dirty="0" smtClean="0"/>
              <a:t> </a:t>
            </a:r>
            <a:r>
              <a:rPr lang="en-US" dirty="0" err="1" smtClean="0"/>
              <a:t>yig‘ilish</a:t>
            </a:r>
            <a:r>
              <a:rPr lang="en-US" dirty="0" smtClean="0"/>
              <a:t> </a:t>
            </a:r>
            <a:r>
              <a:rPr lang="en-US" dirty="0" err="1" smtClean="0"/>
              <a:t>sifatini</a:t>
            </a:r>
            <a:r>
              <a:rPr lang="en-US" dirty="0" smtClean="0"/>
              <a:t> </a:t>
            </a:r>
            <a:r>
              <a:rPr lang="en-US" dirty="0" err="1" smtClean="0"/>
              <a:t>tekshirish</a:t>
            </a:r>
            <a:r>
              <a:rPr lang="en-US" dirty="0" smtClean="0"/>
              <a:t> </a:t>
            </a:r>
            <a:r>
              <a:rPr lang="en-US" dirty="0" err="1" smtClean="0"/>
              <a:t>va</a:t>
            </a:r>
            <a:r>
              <a:rPr lang="en-US" dirty="0" smtClean="0"/>
              <a:t> </a:t>
            </a:r>
            <a:r>
              <a:rPr lang="en-US" dirty="0" err="1" smtClean="0"/>
              <a:t>chiniqtirish</a:t>
            </a:r>
            <a:r>
              <a:rPr lang="en-US" dirty="0" smtClean="0"/>
              <a:t>.</a:t>
            </a:r>
            <a:endParaRPr lang="ru-RU" dirty="0"/>
          </a:p>
        </p:txBody>
      </p:sp>
    </p:spTree>
    <p:extLst>
      <p:ext uri="{BB962C8B-B14F-4D97-AF65-F5344CB8AC3E}">
        <p14:creationId xmlns="" xmlns:p14="http://schemas.microsoft.com/office/powerpoint/2010/main" val="434891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2348" y="347367"/>
            <a:ext cx="10368581" cy="4607457"/>
          </a:xfrm>
        </p:spPr>
        <p:txBody>
          <a:bodyPr>
            <a:noAutofit/>
          </a:bodyPr>
          <a:lstStyle/>
          <a:p>
            <a:r>
              <a:rPr lang="en-US" sz="3200" dirty="0" err="1" smtClean="0"/>
              <a:t>Ta’mirlashlarda</a:t>
            </a:r>
            <a:r>
              <a:rPr lang="en-US" sz="3200" dirty="0" smtClean="0"/>
              <a:t> </a:t>
            </a:r>
            <a:r>
              <a:rPr lang="en-US" sz="3200" dirty="0" err="1" smtClean="0"/>
              <a:t>chilangarlik</a:t>
            </a:r>
            <a:r>
              <a:rPr lang="en-US" sz="3200" dirty="0" smtClean="0"/>
              <a:t> </a:t>
            </a:r>
            <a:r>
              <a:rPr lang="en-US" sz="3200" dirty="0" err="1" smtClean="0"/>
              <a:t>ishlari</a:t>
            </a:r>
            <a:r>
              <a:rPr lang="en-US" sz="3200" dirty="0" smtClean="0"/>
              <a:t> </a:t>
            </a:r>
            <a:r>
              <a:rPr lang="en-US" sz="3200" dirty="0" err="1" smtClean="0"/>
              <a:t>xajmi</a:t>
            </a:r>
            <a:r>
              <a:rPr lang="en-US" sz="3200" dirty="0" smtClean="0"/>
              <a:t> </a:t>
            </a:r>
            <a:r>
              <a:rPr lang="en-US" sz="3200" dirty="0" err="1" smtClean="0"/>
              <a:t>kata</a:t>
            </a:r>
            <a:r>
              <a:rPr lang="en-US" sz="3200" dirty="0" smtClean="0"/>
              <a:t> b</a:t>
            </a:r>
            <a:r>
              <a:rPr lang="ru-RU" sz="3200" dirty="0" smtClean="0"/>
              <a:t>о</a:t>
            </a:r>
            <a:r>
              <a:rPr lang="en-US" sz="3200" dirty="0" smtClean="0"/>
              <a:t>‘lib, </a:t>
            </a:r>
            <a:r>
              <a:rPr lang="en-US" sz="3200" dirty="0" err="1" smtClean="0"/>
              <a:t>ularda</a:t>
            </a:r>
            <a:r>
              <a:rPr lang="en-US" sz="3200" dirty="0" smtClean="0"/>
              <a:t> </a:t>
            </a:r>
            <a:r>
              <a:rPr lang="en-US" sz="3200" dirty="0" err="1" smtClean="0"/>
              <a:t>yig‘ish</a:t>
            </a:r>
            <a:r>
              <a:rPr lang="en-US" sz="3200" dirty="0" smtClean="0"/>
              <a:t>, </a:t>
            </a:r>
            <a:r>
              <a:rPr lang="ru-RU" sz="3200" dirty="0" smtClean="0"/>
              <a:t>о</a:t>
            </a:r>
            <a:r>
              <a:rPr lang="en-US" sz="3200" dirty="0" smtClean="0"/>
              <a:t>‘</a:t>
            </a:r>
            <a:r>
              <a:rPr lang="en-US" sz="3200" dirty="0" err="1" smtClean="0"/>
              <a:t>zaro</a:t>
            </a:r>
            <a:r>
              <a:rPr lang="en-US" sz="3200" dirty="0" smtClean="0"/>
              <a:t> </a:t>
            </a:r>
            <a:r>
              <a:rPr lang="en-US" sz="3200" dirty="0" err="1" smtClean="0"/>
              <a:t>joylashtirish</a:t>
            </a:r>
            <a:r>
              <a:rPr lang="en-US" sz="3200" dirty="0" smtClean="0"/>
              <a:t>, </a:t>
            </a:r>
            <a:r>
              <a:rPr lang="en-US" sz="3200" dirty="0" err="1" smtClean="0"/>
              <a:t>sozlash</a:t>
            </a:r>
            <a:r>
              <a:rPr lang="en-US" sz="3200" dirty="0" smtClean="0"/>
              <a:t>, t</a:t>
            </a:r>
            <a:r>
              <a:rPr lang="ru-RU" sz="3200" dirty="0" smtClean="0"/>
              <a:t>о</a:t>
            </a:r>
            <a:r>
              <a:rPr lang="en-US" sz="3200" dirty="0" smtClean="0"/>
              <a:t>‘</a:t>
            </a:r>
            <a:r>
              <a:rPr lang="en-US" sz="3200" dirty="0" err="1" smtClean="0"/>
              <a:t>g‘rilash</a:t>
            </a:r>
            <a:r>
              <a:rPr lang="en-US" sz="3200" dirty="0" smtClean="0"/>
              <a:t> </a:t>
            </a:r>
            <a:r>
              <a:rPr lang="en-US" sz="3200" dirty="0" err="1" smtClean="0"/>
              <a:t>moylash</a:t>
            </a:r>
            <a:r>
              <a:rPr lang="en-US" sz="3200" dirty="0" smtClean="0"/>
              <a:t> </a:t>
            </a:r>
            <a:r>
              <a:rPr lang="en-US" sz="3200" dirty="0" err="1" smtClean="0"/>
              <a:t>va</a:t>
            </a:r>
            <a:r>
              <a:rPr lang="en-US" sz="3200" dirty="0" smtClean="0"/>
              <a:t> </a:t>
            </a:r>
            <a:r>
              <a:rPr lang="en-US" sz="3200" dirty="0" err="1" smtClean="0"/>
              <a:t>boshqalar</a:t>
            </a:r>
            <a:r>
              <a:rPr lang="en-US" sz="3200" dirty="0" smtClean="0"/>
              <a:t> </a:t>
            </a:r>
            <a:r>
              <a:rPr lang="en-US" sz="3200" dirty="0" err="1" smtClean="0"/>
              <a:t>katta</a:t>
            </a:r>
            <a:r>
              <a:rPr lang="en-US" sz="3200" dirty="0" smtClean="0"/>
              <a:t> </a:t>
            </a:r>
            <a:r>
              <a:rPr lang="en-US" sz="3200" dirty="0" err="1" smtClean="0"/>
              <a:t>axamiyat</a:t>
            </a:r>
            <a:r>
              <a:rPr lang="en-US" sz="3200" dirty="0" smtClean="0"/>
              <a:t> </a:t>
            </a:r>
            <a:r>
              <a:rPr lang="en-US" sz="3200" dirty="0" err="1" smtClean="0"/>
              <a:t>kasb</a:t>
            </a:r>
            <a:r>
              <a:rPr lang="en-US" sz="3200" dirty="0" smtClean="0"/>
              <a:t> </a:t>
            </a:r>
            <a:r>
              <a:rPr lang="en-US" sz="3200" dirty="0" err="1" smtClean="0"/>
              <a:t>qiladi</a:t>
            </a:r>
            <a:r>
              <a:rPr lang="en-US" sz="3200" dirty="0" smtClean="0"/>
              <a:t>. </a:t>
            </a:r>
            <a:r>
              <a:rPr lang="en-US" sz="3200" dirty="0" err="1" smtClean="0"/>
              <a:t>Shuning</a:t>
            </a:r>
            <a:r>
              <a:rPr lang="en-US" sz="3200" dirty="0" smtClean="0"/>
              <a:t> </a:t>
            </a:r>
            <a:r>
              <a:rPr lang="en-US" sz="3200" dirty="0" err="1" smtClean="0"/>
              <a:t>uchun</a:t>
            </a:r>
            <a:r>
              <a:rPr lang="en-US" sz="3200" dirty="0" smtClean="0"/>
              <a:t> </a:t>
            </a:r>
            <a:r>
              <a:rPr lang="en-US" sz="3200" dirty="0" err="1" smtClean="0"/>
              <a:t>deffektlar</a:t>
            </a:r>
            <a:r>
              <a:rPr lang="en-US" sz="3200" dirty="0" smtClean="0"/>
              <a:t> </a:t>
            </a:r>
            <a:r>
              <a:rPr lang="en-US" sz="3200" dirty="0" err="1" smtClean="0"/>
              <a:t>qaydnomasi</a:t>
            </a:r>
            <a:r>
              <a:rPr lang="en-US" sz="3200" dirty="0" smtClean="0"/>
              <a:t> </a:t>
            </a:r>
            <a:r>
              <a:rPr lang="en-US" sz="3200" dirty="0" err="1" smtClean="0"/>
              <a:t>asosida</a:t>
            </a:r>
            <a:r>
              <a:rPr lang="en-US" sz="3200" dirty="0" smtClean="0"/>
              <a:t> </a:t>
            </a:r>
            <a:r>
              <a:rPr lang="en-US" sz="3200" dirty="0" err="1" smtClean="0"/>
              <a:t>chilangarlik</a:t>
            </a:r>
            <a:r>
              <a:rPr lang="en-US" sz="3200" dirty="0" smtClean="0"/>
              <a:t> </a:t>
            </a:r>
            <a:r>
              <a:rPr lang="en-US" sz="3200" dirty="0" err="1" smtClean="0"/>
              <a:t>ishlarini</a:t>
            </a:r>
            <a:r>
              <a:rPr lang="en-US" sz="3200" dirty="0" smtClean="0"/>
              <a:t> </a:t>
            </a:r>
            <a:r>
              <a:rPr lang="en-US" sz="3200" dirty="0" err="1" smtClean="0"/>
              <a:t>sifati</a:t>
            </a:r>
            <a:r>
              <a:rPr lang="en-US" sz="3200" dirty="0" smtClean="0"/>
              <a:t> </a:t>
            </a:r>
            <a:r>
              <a:rPr lang="en-US" sz="3200" dirty="0" err="1" smtClean="0"/>
              <a:t>tekshiriladi</a:t>
            </a:r>
            <a:r>
              <a:rPr lang="en-US" sz="3200" dirty="0" smtClean="0"/>
              <a:t>. </a:t>
            </a:r>
            <a:r>
              <a:rPr lang="ru-RU" sz="3200" dirty="0" smtClean="0"/>
              <a:t/>
            </a:r>
            <a:br>
              <a:rPr lang="ru-RU" sz="3200" dirty="0" smtClean="0"/>
            </a:br>
            <a:r>
              <a:rPr lang="en-US" sz="3200" dirty="0" err="1" smtClean="0"/>
              <a:t>Ta’mirlashlardan</a:t>
            </a:r>
            <a:r>
              <a:rPr lang="en-US" sz="3200" dirty="0" smtClean="0"/>
              <a:t> </a:t>
            </a:r>
            <a:r>
              <a:rPr lang="en-US" sz="3200" dirty="0" err="1" smtClean="0"/>
              <a:t>keyin</a:t>
            </a:r>
            <a:r>
              <a:rPr lang="en-US" sz="3200" dirty="0" smtClean="0"/>
              <a:t> </a:t>
            </a:r>
            <a:r>
              <a:rPr lang="en-US" sz="3200" dirty="0" err="1" smtClean="0"/>
              <a:t>mashina-jixozni</a:t>
            </a:r>
            <a:r>
              <a:rPr lang="en-US" sz="3200" dirty="0" smtClean="0"/>
              <a:t> </a:t>
            </a:r>
            <a:r>
              <a:rPr lang="en-US" sz="3200" dirty="0" err="1" smtClean="0"/>
              <a:t>qabul</a:t>
            </a:r>
            <a:r>
              <a:rPr lang="en-US" sz="3200" dirty="0" smtClean="0"/>
              <a:t> </a:t>
            </a:r>
            <a:r>
              <a:rPr lang="en-US" sz="3200" dirty="0" err="1" smtClean="0"/>
              <a:t>qilishda</a:t>
            </a:r>
            <a:r>
              <a:rPr lang="en-US" sz="3200" dirty="0" smtClean="0"/>
              <a:t> (</a:t>
            </a:r>
            <a:r>
              <a:rPr lang="en-US" sz="3200" dirty="0" err="1" smtClean="0"/>
              <a:t>kapital</a:t>
            </a:r>
            <a:r>
              <a:rPr lang="en-US" sz="3200" dirty="0" smtClean="0"/>
              <a:t> </a:t>
            </a:r>
            <a:r>
              <a:rPr lang="en-US" sz="3200" dirty="0" err="1" smtClean="0"/>
              <a:t>ta’mirlash</a:t>
            </a:r>
            <a:r>
              <a:rPr lang="en-US" sz="3200" dirty="0" smtClean="0"/>
              <a:t>) </a:t>
            </a:r>
            <a:r>
              <a:rPr lang="en-US" sz="3200" dirty="0" err="1" smtClean="0"/>
              <a:t>mashina</a:t>
            </a:r>
            <a:r>
              <a:rPr lang="en-US" sz="3200" dirty="0" smtClean="0"/>
              <a:t> </a:t>
            </a:r>
            <a:r>
              <a:rPr lang="en-US" sz="3200" dirty="0" err="1" smtClean="0"/>
              <a:t>mexanizmlarini</a:t>
            </a:r>
            <a:r>
              <a:rPr lang="en-US" sz="3200" dirty="0" smtClean="0"/>
              <a:t> </a:t>
            </a:r>
            <a:r>
              <a:rPr lang="en-US" sz="3200" dirty="0" err="1" smtClean="0"/>
              <a:t>yig‘ish</a:t>
            </a:r>
            <a:r>
              <a:rPr lang="en-US" sz="3200" dirty="0" smtClean="0"/>
              <a:t> </a:t>
            </a:r>
            <a:r>
              <a:rPr lang="en-US" sz="3200" dirty="0" err="1" smtClean="0"/>
              <a:t>sifati</a:t>
            </a:r>
            <a:r>
              <a:rPr lang="en-US" sz="3200" dirty="0" smtClean="0"/>
              <a:t>, </a:t>
            </a:r>
            <a:r>
              <a:rPr lang="en-US" sz="3200" dirty="0" err="1" smtClean="0"/>
              <a:t>mashinani</a:t>
            </a:r>
            <a:r>
              <a:rPr lang="en-US" sz="3200" dirty="0" smtClean="0"/>
              <a:t> salt </a:t>
            </a:r>
            <a:r>
              <a:rPr lang="en-US" sz="3200" dirty="0" err="1" smtClean="0"/>
              <a:t>ishlatib</a:t>
            </a:r>
            <a:r>
              <a:rPr lang="en-US" sz="3200" dirty="0" smtClean="0"/>
              <a:t> </a:t>
            </a:r>
            <a:r>
              <a:rPr lang="en-US" sz="3200" dirty="0" err="1" smtClean="0"/>
              <a:t>chiniqtirish</a:t>
            </a:r>
            <a:r>
              <a:rPr lang="en-US" sz="3200" dirty="0" smtClean="0"/>
              <a:t>, </a:t>
            </a:r>
            <a:r>
              <a:rPr lang="en-US" sz="3200" dirty="0" err="1" smtClean="0"/>
              <a:t>mashinani</a:t>
            </a:r>
            <a:r>
              <a:rPr lang="en-US" sz="3200" dirty="0" smtClean="0"/>
              <a:t> </a:t>
            </a:r>
            <a:r>
              <a:rPr lang="en-US" sz="3200" dirty="0" err="1" smtClean="0"/>
              <a:t>yuklama</a:t>
            </a:r>
            <a:r>
              <a:rPr lang="en-US" sz="3200" dirty="0" smtClean="0"/>
              <a:t> </a:t>
            </a:r>
            <a:r>
              <a:rPr lang="en-US" sz="3200" dirty="0" err="1" smtClean="0"/>
              <a:t>ostida</a:t>
            </a:r>
            <a:r>
              <a:rPr lang="en-US" sz="3200" dirty="0" smtClean="0"/>
              <a:t>  </a:t>
            </a:r>
            <a:r>
              <a:rPr lang="en-US" sz="3200" dirty="0" err="1" smtClean="0"/>
              <a:t>tekshirish</a:t>
            </a:r>
            <a:r>
              <a:rPr lang="en-US" sz="3200" dirty="0" smtClean="0"/>
              <a:t>, </a:t>
            </a:r>
            <a:r>
              <a:rPr lang="en-US" sz="3200" dirty="0" err="1" smtClean="0"/>
              <a:t>uni</a:t>
            </a:r>
            <a:r>
              <a:rPr lang="en-US" sz="3200" dirty="0" smtClean="0"/>
              <a:t> </a:t>
            </a:r>
            <a:r>
              <a:rPr lang="en-US" sz="3200" dirty="0" err="1" smtClean="0"/>
              <a:t>ishni</a:t>
            </a:r>
            <a:r>
              <a:rPr lang="en-US" sz="3200" dirty="0" smtClean="0"/>
              <a:t> </a:t>
            </a:r>
            <a:r>
              <a:rPr lang="en-US" sz="3200" dirty="0" err="1" smtClean="0"/>
              <a:t>bajarish</a:t>
            </a:r>
            <a:r>
              <a:rPr lang="en-US" sz="3200" dirty="0" smtClean="0"/>
              <a:t> </a:t>
            </a:r>
            <a:r>
              <a:rPr lang="en-US" sz="3200" dirty="0" err="1" smtClean="0"/>
              <a:t>aniqligini</a:t>
            </a:r>
            <a:r>
              <a:rPr lang="en-US" sz="3200" dirty="0" smtClean="0"/>
              <a:t>, </a:t>
            </a:r>
            <a:r>
              <a:rPr lang="en-US" sz="3200" dirty="0" err="1" smtClean="0"/>
              <a:t>ishni</a:t>
            </a:r>
            <a:r>
              <a:rPr lang="en-US" sz="3200" dirty="0" smtClean="0"/>
              <a:t> </a:t>
            </a:r>
            <a:r>
              <a:rPr lang="en-US" sz="3200" dirty="0" err="1" smtClean="0"/>
              <a:t>sifatini</a:t>
            </a:r>
            <a:r>
              <a:rPr lang="en-US" sz="3200" dirty="0" smtClean="0"/>
              <a:t>, </a:t>
            </a:r>
            <a:r>
              <a:rPr lang="en-US" sz="3200" dirty="0" err="1" smtClean="0"/>
              <a:t>titrashini</a:t>
            </a:r>
            <a:r>
              <a:rPr lang="en-US" sz="3200" dirty="0" smtClean="0"/>
              <a:t>, </a:t>
            </a:r>
            <a:r>
              <a:rPr lang="en-US" sz="3200" dirty="0" err="1" smtClean="0"/>
              <a:t>ovoz</a:t>
            </a:r>
            <a:r>
              <a:rPr lang="en-US" sz="3200" dirty="0" smtClean="0"/>
              <a:t> </a:t>
            </a:r>
            <a:r>
              <a:rPr lang="en-US" sz="3200" dirty="0" err="1" smtClean="0"/>
              <a:t>chiqarishini</a:t>
            </a:r>
            <a:r>
              <a:rPr lang="en-US" sz="3200" dirty="0" smtClean="0"/>
              <a:t> </a:t>
            </a:r>
            <a:r>
              <a:rPr lang="en-US" sz="3200" dirty="0" err="1" smtClean="0"/>
              <a:t>tekshiriladi</a:t>
            </a:r>
            <a:r>
              <a:rPr lang="en-US" sz="3200" dirty="0" smtClean="0"/>
              <a:t>. </a:t>
            </a:r>
            <a:r>
              <a:rPr lang="ru-RU" sz="3200" dirty="0" err="1" smtClean="0"/>
              <a:t>Bunda</a:t>
            </a:r>
            <a:r>
              <a:rPr lang="ru-RU" sz="3200" dirty="0" smtClean="0"/>
              <a:t> </a:t>
            </a:r>
            <a:r>
              <a:rPr lang="ru-RU" sz="3200" dirty="0" err="1" smtClean="0"/>
              <a:t>kо‘rib-kuzatib</a:t>
            </a:r>
            <a:r>
              <a:rPr lang="ru-RU" sz="3200" dirty="0" smtClean="0"/>
              <a:t> </a:t>
            </a:r>
            <a:r>
              <a:rPr lang="ru-RU" sz="3200" dirty="0" err="1" smtClean="0"/>
              <a:t>tekshiriladi</a:t>
            </a:r>
            <a:r>
              <a:rPr lang="ru-RU" sz="3200" dirty="0" smtClean="0"/>
              <a:t> ( </a:t>
            </a:r>
            <a:r>
              <a:rPr lang="ru-RU" sz="3200" dirty="0" err="1" smtClean="0"/>
              <a:t>vizual</a:t>
            </a:r>
            <a:r>
              <a:rPr lang="ru-RU" sz="3200" dirty="0" smtClean="0"/>
              <a:t>) </a:t>
            </a:r>
            <a:r>
              <a:rPr lang="ru-RU" sz="3200" dirty="0" err="1" smtClean="0"/>
              <a:t>va</a:t>
            </a:r>
            <a:r>
              <a:rPr lang="ru-RU" sz="3200" dirty="0" smtClean="0"/>
              <a:t> </a:t>
            </a:r>
            <a:r>
              <a:rPr lang="ru-RU" sz="3200" dirty="0" err="1" smtClean="0"/>
              <a:t>priborlardan</a:t>
            </a:r>
            <a:r>
              <a:rPr lang="ru-RU" sz="3200" dirty="0" smtClean="0"/>
              <a:t> </a:t>
            </a:r>
            <a:r>
              <a:rPr lang="ru-RU" sz="3200" dirty="0" err="1" smtClean="0"/>
              <a:t>foydalaniladi</a:t>
            </a:r>
            <a:r>
              <a:rPr lang="ru-RU" sz="3200" dirty="0" smtClean="0"/>
              <a:t>.</a:t>
            </a:r>
            <a:endParaRPr lang="ru-RU" sz="3200" dirty="0"/>
          </a:p>
        </p:txBody>
      </p:sp>
    </p:spTree>
    <p:extLst>
      <p:ext uri="{BB962C8B-B14F-4D97-AF65-F5344CB8AC3E}">
        <p14:creationId xmlns="" xmlns:p14="http://schemas.microsoft.com/office/powerpoint/2010/main" val="2786066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7" y="684070"/>
            <a:ext cx="9983449" cy="5791681"/>
          </a:xfrm>
        </p:spPr>
        <p:txBody>
          <a:bodyPr>
            <a:noAutofit/>
          </a:bodyPr>
          <a:lstStyle/>
          <a:p>
            <a:r>
              <a:rPr lang="ru-RU" dirty="0" err="1" smtClean="0"/>
              <a:t>Mashinani</a:t>
            </a:r>
            <a:r>
              <a:rPr lang="ru-RU" dirty="0" smtClean="0"/>
              <a:t> </a:t>
            </a:r>
            <a:r>
              <a:rPr lang="ru-RU" dirty="0" err="1" smtClean="0"/>
              <a:t>tezliklari</a:t>
            </a:r>
            <a:r>
              <a:rPr lang="ru-RU" dirty="0" smtClean="0"/>
              <a:t> </a:t>
            </a:r>
            <a:r>
              <a:rPr lang="ru-RU" dirty="0" err="1" smtClean="0"/>
              <a:t>asta</a:t>
            </a:r>
            <a:r>
              <a:rPr lang="ru-RU" dirty="0" smtClean="0"/>
              <a:t> </a:t>
            </a:r>
            <a:r>
              <a:rPr lang="ru-RU" dirty="0" err="1" smtClean="0"/>
              <a:t>sekin</a:t>
            </a:r>
            <a:r>
              <a:rPr lang="ru-RU" dirty="0" smtClean="0"/>
              <a:t> </a:t>
            </a:r>
            <a:r>
              <a:rPr lang="ru-RU" dirty="0" err="1" smtClean="0"/>
              <a:t>oshirib</a:t>
            </a:r>
            <a:r>
              <a:rPr lang="ru-RU" dirty="0" smtClean="0"/>
              <a:t> </a:t>
            </a:r>
            <a:r>
              <a:rPr lang="ru-RU" dirty="0" err="1" smtClean="0"/>
              <a:t>boriladi</a:t>
            </a:r>
            <a:r>
              <a:rPr lang="ru-RU" dirty="0" smtClean="0"/>
              <a:t>, </a:t>
            </a:r>
            <a:r>
              <a:rPr lang="ru-RU" dirty="0" err="1" smtClean="0"/>
              <a:t>uni</a:t>
            </a:r>
            <a:r>
              <a:rPr lang="ru-RU" dirty="0" smtClean="0"/>
              <a:t> </a:t>
            </a:r>
            <a:r>
              <a:rPr lang="ru-RU" dirty="0" err="1" smtClean="0"/>
              <a:t>boshqarish</a:t>
            </a:r>
            <a:r>
              <a:rPr lang="ru-RU" dirty="0" smtClean="0"/>
              <a:t> </a:t>
            </a:r>
            <a:r>
              <a:rPr lang="ru-RU" dirty="0" err="1" smtClean="0"/>
              <a:t>organlari</a:t>
            </a:r>
            <a:r>
              <a:rPr lang="ru-RU" dirty="0" smtClean="0"/>
              <a:t> </a:t>
            </a:r>
            <a:r>
              <a:rPr lang="ru-RU" dirty="0" err="1" smtClean="0"/>
              <a:t>ishlashi</a:t>
            </a:r>
            <a:r>
              <a:rPr lang="ru-RU" dirty="0" smtClean="0"/>
              <a:t> </a:t>
            </a:r>
            <a:r>
              <a:rPr lang="ru-RU" dirty="0" err="1" smtClean="0"/>
              <a:t>tekshiriladi</a:t>
            </a:r>
            <a:r>
              <a:rPr lang="ru-RU" dirty="0" smtClean="0"/>
              <a:t>, </a:t>
            </a:r>
            <a:r>
              <a:rPr lang="ru-RU" dirty="0" err="1" smtClean="0"/>
              <a:t>kamida</a:t>
            </a:r>
            <a:r>
              <a:rPr lang="ru-RU" dirty="0" smtClean="0"/>
              <a:t> </a:t>
            </a:r>
            <a:r>
              <a:rPr lang="ru-RU" dirty="0" err="1" smtClean="0"/>
              <a:t>bir</a:t>
            </a:r>
            <a:r>
              <a:rPr lang="ru-RU" dirty="0" smtClean="0"/>
              <a:t> </a:t>
            </a:r>
            <a:r>
              <a:rPr lang="ru-RU" dirty="0" err="1" smtClean="0"/>
              <a:t>soat</a:t>
            </a:r>
            <a:r>
              <a:rPr lang="ru-RU" dirty="0" smtClean="0"/>
              <a:t> </a:t>
            </a:r>
            <a:r>
              <a:rPr lang="ru-RU" dirty="0" err="1" smtClean="0"/>
              <a:t>ishlatilib</a:t>
            </a:r>
            <a:r>
              <a:rPr lang="ru-RU" dirty="0" smtClean="0"/>
              <a:t> </a:t>
            </a:r>
            <a:r>
              <a:rPr lang="ru-RU" dirty="0" err="1" smtClean="0"/>
              <a:t>podshipniklarini</a:t>
            </a:r>
            <a:r>
              <a:rPr lang="ru-RU" dirty="0" smtClean="0"/>
              <a:t> </a:t>
            </a:r>
            <a:r>
              <a:rPr lang="ru-RU" dirty="0" err="1" smtClean="0"/>
              <a:t>temperaturasi</a:t>
            </a:r>
            <a:r>
              <a:rPr lang="ru-RU" dirty="0" smtClean="0"/>
              <a:t> </a:t>
            </a:r>
            <a:r>
              <a:rPr lang="ru-RU" dirty="0" err="1" smtClean="0"/>
              <a:t>talab</a:t>
            </a:r>
            <a:r>
              <a:rPr lang="ru-RU" dirty="0" smtClean="0"/>
              <a:t> </a:t>
            </a:r>
            <a:r>
              <a:rPr lang="ru-RU" dirty="0" err="1" smtClean="0"/>
              <a:t>darajasidaligi</a:t>
            </a:r>
            <a:r>
              <a:rPr lang="ru-RU" dirty="0" smtClean="0"/>
              <a:t> </a:t>
            </a:r>
            <a:r>
              <a:rPr lang="ru-RU" dirty="0" err="1" smtClean="0"/>
              <a:t>tekshiriladi</a:t>
            </a:r>
            <a:r>
              <a:rPr lang="ru-RU" dirty="0" smtClean="0"/>
              <a:t>.</a:t>
            </a:r>
            <a:endParaRPr lang="ru-RU" dirty="0"/>
          </a:p>
        </p:txBody>
      </p:sp>
    </p:spTree>
    <p:extLst>
      <p:ext uri="{BB962C8B-B14F-4D97-AF65-F5344CB8AC3E}">
        <p14:creationId xmlns="" xmlns:p14="http://schemas.microsoft.com/office/powerpoint/2010/main" val="142701421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36</TotalTime>
  <Words>223</Words>
  <Application>Microsoft Office PowerPoint</Application>
  <PresentationFormat>Произвольный</PresentationFormat>
  <Paragraphs>12</Paragraphs>
  <Slides>11</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11</vt:i4>
      </vt:variant>
    </vt:vector>
  </HeadingPairs>
  <TitlesOfParts>
    <vt:vector size="13" baseType="lpstr">
      <vt:lpstr>Wisp</vt:lpstr>
      <vt:lpstr>Microsoft Equation 3.0</vt:lpstr>
      <vt:lpstr>11-mavzu: Jixozlarni servisli ta’mirlashda sifatni nazorat qilishni ta’minlash   </vt:lpstr>
      <vt:lpstr> Reja:   11.1. Detallarni va birlashmalarni ta’mirlash sifatini nazorat qilish  11.2. Jixozlarni ta’mirlash sifatini nazorat qilish.</vt:lpstr>
      <vt:lpstr>   11.1. Detallarni va birlashmalarni ta’mirlash sifatini nazorat qilish  Tiklangan detallarni sifati berilgan texnik shartlar va dastlabki chizmadagi fizik-mexanik xossalari va geometrik о‘lchamlarga mosligi bilan tasdiqlanadi.   Detallarni tiklanganda  tez, о‘zaro va oxirgi tekshirishlarni amalga oshiriladi. Bu vazifani texnik nazonat bо‘limi (TNB) ishchilari bajaradilar.</vt:lpstr>
      <vt:lpstr>        Yо‘nish yо‘li bilan ishlov berishda о‘lchamlarni mosligi, shakli, notekisliklar, g‘adir-budirliklar tekshiriladi. Bunda maxsus о‘lchov asboblari, kalibrlar, profilometrlar, mikroskoplar va boshqalar ishlatiladi. Payvandlashda payvand chokini sifati, qoplangan metall qalinligi va uni qattiqligi xamda mustaxkamligi va rejimi tekshiriladi. Bunda lupa, magnitli va ultrafiolet defektoskop ishlatiladi. </vt:lpstr>
      <vt:lpstr>Слайд 5</vt:lpstr>
      <vt:lpstr>    Kо‘pincha galvanik qoplamalarni xisoblash yoki tomchi usuli Bilan xam tekshiriladi. Xisoblashlarda quyidagi formuladan foydalaniladi:                                      ,                   (1) bu yerda h- qoplama qalinligi, mm;     -  katoddagi tok zichligi, A/dm2; E - elektroximik ekvivalent, g/(Asoat);   t -  metallni qoplanish vaqti, soat;     - oplanayotgan metallni zichligi, g/sm3. </vt:lpstr>
      <vt:lpstr>Galvanik qoplamalarni qattiqligi PMT-3 pribori yordamida yoki Vikkers uskunasida tekshiriladi. Galvanika sexlarida doimo elektrolitni tarkibi, jixozlar xolati, jarayon rejim iva jarayonni tayyorlash sifati tekshirilib turiladi.</vt:lpstr>
      <vt:lpstr>11.2. Jixozlarni ta’mirlash sifatini nazorat qilish. Mashina-jixozlarni ta’mirlashda ularni texnik nazorat qilish masalalari quyidagilardan iboratdir: ishlatilishga topshiriladigan mashinalarni yuqori puxtaligini ta’minlash, sifatsiz bajarilgan ta’mirlashlarga  mablag‘ sarflamaslik.  </vt:lpstr>
      <vt:lpstr>Mashina-jixozlarni ta’mirlanishini sifatini texnik nazorati: ta’mirlash uchun topshiriladigan detallar sifatini nazorat qilish; chilangarlik ishlarini tekshirish va sifatini baxolash; mashinalarni yig‘ilish sifatini tekshirish va chiniqtirish.</vt:lpstr>
      <vt:lpstr>Ta’mirlashlarda chilangarlik ishlari xajmi kata bо‘lib, ularda yig‘ish, о‘zaro joylashtirish, sozlash, tо‘g‘rilash moylash va boshqalar katta axamiyat kasb qiladi. Shuning uchun deffektlar qaydnomasi asosida chilangarlik ishlarini sifati tekshiriladi.  Ta’mirlashlardan keyin mashina-jixozni qabul qilishda (kapital ta’mirlash) mashina mexanizmlarini yig‘ish sifati, mashinani salt ishlatib chiniqtirish, mashinani yuklama ostida  tekshirish, uni ishni bajarish aniqligini, ishni sifatini, titrashini, ovoz chiqarishini tekshiriladi. Bunda kо‘rib-kuzatib tekshiriladi ( vizual) va priborlardan foydalaniladi.</vt:lpstr>
      <vt:lpstr>Mashinani tezliklari asta sekin oshirib boriladi, uni boshqarish organlari ishlashi tekshiriladi, kamida bir soat ishlatilib podshipniklarini temperaturasi talab darajasidaligi tekshiriladi.</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2-Mavzu: Servis korxonalarini turlari va klassifikatsiyasi.</dc:title>
  <dc:creator>Shaxbozbek</dc:creator>
  <cp:lastModifiedBy>LENOVO</cp:lastModifiedBy>
  <cp:revision>7</cp:revision>
  <dcterms:created xsi:type="dcterms:W3CDTF">2019-10-07T04:08:28Z</dcterms:created>
  <dcterms:modified xsi:type="dcterms:W3CDTF">2019-11-12T05:58:09Z</dcterms:modified>
</cp:coreProperties>
</file>