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4" r:id="rId4"/>
    <p:sldId id="263" r:id="rId5"/>
    <p:sldId id="262" r:id="rId6"/>
    <p:sldId id="261" r:id="rId7"/>
    <p:sldId id="260" r:id="rId8"/>
    <p:sldId id="258" r:id="rId9"/>
    <p:sldId id="259" r:id="rId10"/>
    <p:sldId id="265" r:id="rId11"/>
    <p:sldId id="266"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610944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2073860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1619731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3929200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4119845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1683914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3861946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706496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3715638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2002089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11252E6-782E-4ADB-B8D2-FA2090BC447E}"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987609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25538694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11252E6-782E-4ADB-B8D2-FA2090BC447E}"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5035229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5983256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2241731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E4D264-EA22-4056-90D2-DAC78D836C6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435446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BE4D264-EA22-4056-90D2-DAC78D836C6B}" type="datetimeFigureOut">
              <a:rPr lang="ru-RU" smtClean="0"/>
              <a:pPr/>
              <a:t>07.11.2019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11252E6-782E-4ADB-B8D2-FA2090BC447E}" type="slidenum">
              <a:rPr lang="ru-RU" smtClean="0"/>
              <a:pPr/>
              <a:t>‹#›</a:t>
            </a:fld>
            <a:endParaRPr lang="ru-RU"/>
          </a:p>
        </p:txBody>
      </p:sp>
    </p:spTree>
    <p:extLst>
      <p:ext uri="{BB962C8B-B14F-4D97-AF65-F5344CB8AC3E}">
        <p14:creationId xmlns:p14="http://schemas.microsoft.com/office/powerpoint/2010/main" xmlns="" val="9159167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29194" y="959371"/>
            <a:ext cx="10320389" cy="4327676"/>
          </a:xfrm>
        </p:spPr>
        <p:txBody>
          <a:bodyPr>
            <a:normAutofit fontScale="90000"/>
          </a:bodyPr>
          <a:lstStyle/>
          <a:p>
            <a:pPr algn="ctr"/>
            <a:r>
              <a:rPr lang="uz-Cyrl-UZ" b="1" dirty="0">
                <a:solidFill>
                  <a:srgbClr val="FF0000"/>
                </a:solidFill>
              </a:rPr>
              <a:t>12-Mavzu:</a:t>
            </a:r>
            <a:r>
              <a:rPr lang="uz-Cyrl-UZ" b="1" dirty="0"/>
              <a:t> </a:t>
            </a:r>
            <a:r>
              <a:rPr lang="en-US" b="1" dirty="0" err="1"/>
              <a:t>Ta’mirlash-mexanika</a:t>
            </a:r>
            <a:r>
              <a:rPr lang="en-US" b="1" dirty="0"/>
              <a:t> </a:t>
            </a:r>
            <a:r>
              <a:rPr lang="en-US" b="1" dirty="0" err="1"/>
              <a:t>ustaxonalari</a:t>
            </a:r>
            <a:r>
              <a:rPr lang="en-US" b="1" dirty="0"/>
              <a:t> </a:t>
            </a:r>
            <a:r>
              <a:rPr lang="en-US" b="1" dirty="0" err="1"/>
              <a:t>korxonalarga</a:t>
            </a:r>
            <a:r>
              <a:rPr lang="en-US" b="1" dirty="0"/>
              <a:t> </a:t>
            </a:r>
            <a:r>
              <a:rPr lang="en-US" b="1" dirty="0" err="1"/>
              <a:t>servis</a:t>
            </a:r>
            <a:r>
              <a:rPr lang="en-US" b="1" dirty="0"/>
              <a:t> </a:t>
            </a:r>
            <a:r>
              <a:rPr lang="en-US" b="1" dirty="0" err="1"/>
              <a:t>xizmati</a:t>
            </a:r>
            <a:r>
              <a:rPr lang="en-US" b="1" dirty="0"/>
              <a:t> </a:t>
            </a:r>
            <a:r>
              <a:rPr lang="en-US" b="1" dirty="0" err="1"/>
              <a:t>ko‘rsatish</a:t>
            </a:r>
            <a:r>
              <a:rPr lang="en-US" b="1" dirty="0"/>
              <a:t> </a:t>
            </a:r>
            <a:r>
              <a:rPr lang="en-US" b="1" dirty="0" err="1"/>
              <a:t>bazasi</a:t>
            </a:r>
            <a:r>
              <a:rPr lang="en-US" b="1" dirty="0"/>
              <a:t> </a:t>
            </a:r>
            <a:r>
              <a:rPr lang="en-US" b="1" dirty="0" err="1"/>
              <a:t>sifatida</a:t>
            </a:r>
            <a:r>
              <a:rPr lang="en-US" b="1" dirty="0"/>
              <a:t>. </a:t>
            </a:r>
            <a:r>
              <a:rPr lang="en-US" b="1" dirty="0" err="1"/>
              <a:t>Ta’mirlash</a:t>
            </a:r>
            <a:r>
              <a:rPr lang="en-US" b="1" dirty="0"/>
              <a:t> </a:t>
            </a:r>
            <a:r>
              <a:rPr lang="en-US" b="1" dirty="0" err="1"/>
              <a:t>ustaxonalarini</a:t>
            </a:r>
            <a:r>
              <a:rPr lang="en-US" b="1" dirty="0"/>
              <a:t> </a:t>
            </a:r>
            <a:r>
              <a:rPr lang="en-US" b="1" dirty="0" err="1"/>
              <a:t>loyixalash</a:t>
            </a:r>
            <a:r>
              <a:rPr lang="en-US" b="1" dirty="0" smtClean="0"/>
              <a:t>.</a:t>
            </a:r>
            <a:endParaRPr lang="ru-RU" dirty="0"/>
          </a:p>
        </p:txBody>
      </p:sp>
    </p:spTree>
    <p:extLst>
      <p:ext uri="{BB962C8B-B14F-4D97-AF65-F5344CB8AC3E}">
        <p14:creationId xmlns:p14="http://schemas.microsoft.com/office/powerpoint/2010/main" xmlns="" val="462762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9115" y="624109"/>
            <a:ext cx="10155497" cy="5701739"/>
          </a:xfrm>
        </p:spPr>
        <p:txBody>
          <a:bodyPr>
            <a:normAutofit fontScale="90000"/>
          </a:bodyPr>
          <a:lstStyle/>
          <a:p>
            <a:pPr algn="ctr"/>
            <a:r>
              <a:rPr lang="en-US" b="1" dirty="0" err="1" smtClean="0"/>
              <a:t>Reja</a:t>
            </a:r>
            <a:r>
              <a:rPr lang="en-US" b="1" dirty="0" smtClean="0"/>
              <a:t>:</a:t>
            </a:r>
            <a:r>
              <a:rPr lang="ru-RU" b="1" i="1" dirty="0" smtClean="0"/>
              <a:t/>
            </a:r>
            <a:br>
              <a:rPr lang="ru-RU" b="1" i="1" dirty="0" smtClean="0"/>
            </a:br>
            <a:r>
              <a:rPr lang="en-US" dirty="0" smtClean="0"/>
              <a:t>1</a:t>
            </a:r>
            <a:r>
              <a:rPr lang="en-US" dirty="0"/>
              <a:t>. </a:t>
            </a:r>
            <a:r>
              <a:rPr lang="en-US" dirty="0" err="1"/>
              <a:t>Korxonalarda</a:t>
            </a:r>
            <a:r>
              <a:rPr lang="en-US" dirty="0"/>
              <a:t> </a:t>
            </a:r>
            <a:r>
              <a:rPr lang="en-US" dirty="0" err="1"/>
              <a:t>ta’mirlash</a:t>
            </a:r>
            <a:r>
              <a:rPr lang="en-US" dirty="0"/>
              <a:t> </a:t>
            </a:r>
            <a:r>
              <a:rPr lang="en-US" dirty="0" err="1"/>
              <a:t>xizmatini</a:t>
            </a:r>
            <a:r>
              <a:rPr lang="en-US" dirty="0"/>
              <a:t> </a:t>
            </a:r>
            <a:r>
              <a:rPr lang="en-US" dirty="0" err="1"/>
              <a:t>vazifasi</a:t>
            </a:r>
            <a:r>
              <a:rPr lang="en-US" dirty="0"/>
              <a:t>. </a:t>
            </a:r>
            <a:r>
              <a:rPr lang="ru-RU" dirty="0"/>
              <a:t/>
            </a:r>
            <a:br>
              <a:rPr lang="ru-RU" dirty="0"/>
            </a:br>
            <a:r>
              <a:rPr lang="en-US" dirty="0" smtClean="0"/>
              <a:t>2</a:t>
            </a:r>
            <a:r>
              <a:rPr lang="en-US" dirty="0"/>
              <a:t>. </a:t>
            </a:r>
            <a:r>
              <a:rPr lang="en-US" dirty="0" err="1"/>
              <a:t>Jixozlarga</a:t>
            </a:r>
            <a:r>
              <a:rPr lang="en-US" dirty="0"/>
              <a:t> </a:t>
            </a:r>
            <a:r>
              <a:rPr lang="en-US" dirty="0" err="1"/>
              <a:t>texnik</a:t>
            </a:r>
            <a:r>
              <a:rPr lang="en-US" dirty="0"/>
              <a:t> </a:t>
            </a:r>
            <a:r>
              <a:rPr lang="en-US" dirty="0" err="1"/>
              <a:t>xizmat</a:t>
            </a:r>
            <a:r>
              <a:rPr lang="en-US" dirty="0"/>
              <a:t> k</a:t>
            </a:r>
            <a:r>
              <a:rPr lang="ru-RU" dirty="0"/>
              <a:t>о</a:t>
            </a:r>
            <a:r>
              <a:rPr lang="en-US" dirty="0"/>
              <a:t>‘</a:t>
            </a:r>
            <a:r>
              <a:rPr lang="en-US" dirty="0" err="1"/>
              <a:t>rsatish</a:t>
            </a:r>
            <a:r>
              <a:rPr lang="en-US" dirty="0"/>
              <a:t> </a:t>
            </a:r>
            <a:r>
              <a:rPr lang="en-US" dirty="0" err="1"/>
              <a:t>va</a:t>
            </a:r>
            <a:r>
              <a:rPr lang="en-US" dirty="0"/>
              <a:t> </a:t>
            </a:r>
            <a:r>
              <a:rPr lang="en-US" dirty="0" err="1"/>
              <a:t>ularni</a:t>
            </a:r>
            <a:r>
              <a:rPr lang="en-US" dirty="0"/>
              <a:t> </a:t>
            </a:r>
            <a:r>
              <a:rPr lang="en-US" dirty="0" err="1"/>
              <a:t>ta’mirlash</a:t>
            </a:r>
            <a:r>
              <a:rPr lang="en-US" dirty="0"/>
              <a:t>.</a:t>
            </a:r>
            <a:r>
              <a:rPr lang="ru-RU" dirty="0"/>
              <a:t/>
            </a:r>
            <a:br>
              <a:rPr lang="ru-RU" dirty="0"/>
            </a:br>
            <a:r>
              <a:rPr lang="en-US" dirty="0" smtClean="0"/>
              <a:t>3</a:t>
            </a:r>
            <a:r>
              <a:rPr lang="en-US" dirty="0"/>
              <a:t>. </a:t>
            </a:r>
            <a:r>
              <a:rPr lang="en-US" dirty="0" err="1"/>
              <a:t>Ta’mirlash-mexanika</a:t>
            </a:r>
            <a:r>
              <a:rPr lang="en-US" dirty="0"/>
              <a:t> </a:t>
            </a:r>
            <a:r>
              <a:rPr lang="en-US" dirty="0" err="1"/>
              <a:t>ustaxonalarini</a:t>
            </a:r>
            <a:r>
              <a:rPr lang="en-US" dirty="0"/>
              <a:t> </a:t>
            </a:r>
            <a:r>
              <a:rPr lang="en-US" dirty="0" err="1"/>
              <a:t>loyixalash</a:t>
            </a:r>
            <a:r>
              <a:rPr lang="en-US" dirty="0"/>
              <a:t> </a:t>
            </a:r>
            <a:r>
              <a:rPr lang="en-US" dirty="0" err="1"/>
              <a:t>asoslari</a:t>
            </a:r>
            <a:r>
              <a:rPr lang="en-US" dirty="0"/>
              <a:t> </a:t>
            </a:r>
            <a:r>
              <a:rPr lang="en-US" dirty="0" err="1"/>
              <a:t>va</a:t>
            </a:r>
            <a:r>
              <a:rPr lang="en-US" dirty="0"/>
              <a:t> </a:t>
            </a:r>
            <a:r>
              <a:rPr lang="en-US" dirty="0" err="1"/>
              <a:t>prinsiplari</a:t>
            </a:r>
            <a:r>
              <a:rPr lang="en-US" dirty="0"/>
              <a:t>.</a:t>
            </a:r>
            <a:r>
              <a:rPr lang="ru-RU" dirty="0"/>
              <a:t/>
            </a:r>
            <a:br>
              <a:rPr lang="ru-RU" dirty="0"/>
            </a:br>
            <a:r>
              <a:rPr lang="en-US" dirty="0" smtClean="0"/>
              <a:t>4</a:t>
            </a:r>
            <a:r>
              <a:rPr lang="en-US" dirty="0"/>
              <a:t>. </a:t>
            </a:r>
            <a:r>
              <a:rPr lang="en-US" dirty="0" err="1"/>
              <a:t>Korxonalarni</a:t>
            </a:r>
            <a:r>
              <a:rPr lang="en-US" dirty="0"/>
              <a:t> </a:t>
            </a:r>
            <a:r>
              <a:rPr lang="en-US" dirty="0" err="1"/>
              <a:t>ta’mirlash-mexanika</a:t>
            </a:r>
            <a:r>
              <a:rPr lang="en-US" dirty="0"/>
              <a:t> </a:t>
            </a:r>
            <a:r>
              <a:rPr lang="en-US" dirty="0" err="1"/>
              <a:t>ustaxonalarini</a:t>
            </a:r>
            <a:r>
              <a:rPr lang="en-US" dirty="0"/>
              <a:t> </a:t>
            </a:r>
            <a:r>
              <a:rPr lang="en-US" dirty="0" err="1"/>
              <a:t>vazifalari</a:t>
            </a:r>
            <a:r>
              <a:rPr lang="en-US" dirty="0"/>
              <a:t>.</a:t>
            </a:r>
            <a:r>
              <a:rPr lang="ru-RU" dirty="0"/>
              <a:t/>
            </a:r>
            <a:br>
              <a:rPr lang="ru-RU" dirty="0"/>
            </a:br>
            <a:r>
              <a:rPr lang="en-US" dirty="0" smtClean="0"/>
              <a:t>5</a:t>
            </a:r>
            <a:r>
              <a:rPr lang="en-US" dirty="0"/>
              <a:t>. </a:t>
            </a:r>
            <a:r>
              <a:rPr lang="en-US" dirty="0" err="1"/>
              <a:t>Ta’mirlash-mexanika</a:t>
            </a:r>
            <a:r>
              <a:rPr lang="en-US" dirty="0"/>
              <a:t> </a:t>
            </a:r>
            <a:r>
              <a:rPr lang="en-US" dirty="0" err="1"/>
              <a:t>ustaxonasini</a:t>
            </a:r>
            <a:r>
              <a:rPr lang="en-US" dirty="0"/>
              <a:t> </a:t>
            </a:r>
            <a:r>
              <a:rPr lang="en-US" dirty="0" err="1"/>
              <a:t>struktura</a:t>
            </a:r>
            <a:r>
              <a:rPr lang="en-US" dirty="0"/>
              <a:t> </a:t>
            </a:r>
            <a:r>
              <a:rPr lang="en-US" dirty="0" err="1"/>
              <a:t>sxemasi</a:t>
            </a:r>
            <a:r>
              <a:rPr lang="en-US" dirty="0"/>
              <a:t>. </a:t>
            </a:r>
            <a:r>
              <a:rPr lang="ru-RU" dirty="0"/>
              <a:t/>
            </a:r>
            <a:br>
              <a:rPr lang="ru-RU" dirty="0"/>
            </a:br>
            <a:r>
              <a:rPr lang="en-US" dirty="0" smtClean="0"/>
              <a:t>6</a:t>
            </a:r>
            <a:r>
              <a:rPr lang="en-US" dirty="0"/>
              <a:t>. </a:t>
            </a:r>
            <a:r>
              <a:rPr lang="en-US" dirty="0" err="1"/>
              <a:t>Ustaxonalarni</a:t>
            </a:r>
            <a:r>
              <a:rPr lang="en-US" dirty="0"/>
              <a:t> </a:t>
            </a:r>
            <a:r>
              <a:rPr lang="en-US" dirty="0" err="1"/>
              <a:t>ishlash</a:t>
            </a:r>
            <a:r>
              <a:rPr lang="en-US" dirty="0"/>
              <a:t> </a:t>
            </a:r>
            <a:r>
              <a:rPr lang="en-US" dirty="0" err="1"/>
              <a:t>rejimlari</a:t>
            </a:r>
            <a:r>
              <a:rPr lang="en-US" dirty="0"/>
              <a:t>, </a:t>
            </a:r>
            <a:r>
              <a:rPr lang="en-US" dirty="0" err="1"/>
              <a:t>jixozlarni</a:t>
            </a:r>
            <a:r>
              <a:rPr lang="en-US" dirty="0"/>
              <a:t> </a:t>
            </a:r>
            <a:r>
              <a:rPr lang="en-US" dirty="0" err="1"/>
              <a:t>va</a:t>
            </a:r>
            <a:r>
              <a:rPr lang="en-US" dirty="0"/>
              <a:t> </a:t>
            </a:r>
            <a:r>
              <a:rPr lang="en-US" dirty="0" err="1"/>
              <a:t>ishchilarni</a:t>
            </a:r>
            <a:r>
              <a:rPr lang="en-US" dirty="0"/>
              <a:t> </a:t>
            </a:r>
            <a:r>
              <a:rPr lang="en-US" dirty="0" err="1"/>
              <a:t>ish</a:t>
            </a:r>
            <a:r>
              <a:rPr lang="en-US" dirty="0"/>
              <a:t> </a:t>
            </a:r>
            <a:r>
              <a:rPr lang="en-US" dirty="0" err="1"/>
              <a:t>vaqti</a:t>
            </a:r>
            <a:r>
              <a:rPr lang="en-US" dirty="0"/>
              <a:t> </a:t>
            </a:r>
            <a:r>
              <a:rPr lang="en-US" dirty="0" err="1"/>
              <a:t>fondi</a:t>
            </a:r>
            <a:r>
              <a:rPr lang="en-US" dirty="0"/>
              <a:t>.</a:t>
            </a:r>
            <a:endParaRPr lang="ru-RU" dirty="0"/>
          </a:p>
        </p:txBody>
      </p:sp>
    </p:spTree>
    <p:extLst>
      <p:ext uri="{BB962C8B-B14F-4D97-AF65-F5344CB8AC3E}">
        <p14:creationId xmlns:p14="http://schemas.microsoft.com/office/powerpoint/2010/main" xmlns="" val="1945128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947" y="624110"/>
            <a:ext cx="9728617" cy="6233890"/>
          </a:xfrm>
        </p:spPr>
        <p:txBody>
          <a:bodyPr>
            <a:noAutofit/>
          </a:bodyPr>
          <a:lstStyle/>
          <a:p>
            <a:r>
              <a:rPr lang="en-US" sz="2400" b="1" dirty="0"/>
              <a:t>1. </a:t>
            </a:r>
            <a:r>
              <a:rPr lang="en-US" sz="2400" b="1" dirty="0" err="1"/>
              <a:t>Korxonalarda</a:t>
            </a:r>
            <a:r>
              <a:rPr lang="en-US" sz="2400" b="1" dirty="0"/>
              <a:t> </a:t>
            </a:r>
            <a:r>
              <a:rPr lang="en-US" sz="2400" b="1" dirty="0" err="1"/>
              <a:t>ta’mirlash</a:t>
            </a:r>
            <a:r>
              <a:rPr lang="en-US" sz="2400" b="1" dirty="0"/>
              <a:t> </a:t>
            </a:r>
            <a:r>
              <a:rPr lang="en-US" sz="2400" b="1" dirty="0" err="1"/>
              <a:t>xizmatini</a:t>
            </a:r>
            <a:r>
              <a:rPr lang="en-US" sz="2400" b="1" dirty="0"/>
              <a:t> </a:t>
            </a:r>
            <a:r>
              <a:rPr lang="en-US" sz="2400" b="1" dirty="0" err="1"/>
              <a:t>vazifasi</a:t>
            </a:r>
            <a:r>
              <a:rPr lang="en-US" sz="2400" b="1" dirty="0"/>
              <a:t>  </a:t>
            </a:r>
            <a:r>
              <a:rPr lang="ru-RU" sz="2400" dirty="0"/>
              <a:t/>
            </a:r>
            <a:br>
              <a:rPr lang="ru-RU" sz="2400" dirty="0"/>
            </a:br>
            <a:r>
              <a:rPr lang="en-US" sz="2400" dirty="0"/>
              <a:t>	</a:t>
            </a:r>
            <a:r>
              <a:rPr lang="en-US" sz="2400" dirty="0" err="1"/>
              <a:t>Ta’mirlash</a:t>
            </a:r>
            <a:r>
              <a:rPr lang="en-US" sz="2400" dirty="0"/>
              <a:t> </a:t>
            </a:r>
            <a:r>
              <a:rPr lang="en-US" sz="2400" dirty="0" err="1"/>
              <a:t>xizmati</a:t>
            </a:r>
            <a:r>
              <a:rPr lang="en-US" sz="2400" dirty="0"/>
              <a:t> </a:t>
            </a:r>
            <a:r>
              <a:rPr lang="en-US" sz="2400" dirty="0" err="1"/>
              <a:t>korxonadagi</a:t>
            </a:r>
            <a:r>
              <a:rPr lang="en-US" sz="2400" dirty="0"/>
              <a:t> </a:t>
            </a:r>
            <a:r>
              <a:rPr lang="en-US" sz="2400" dirty="0" err="1"/>
              <a:t>mashina</a:t>
            </a:r>
            <a:r>
              <a:rPr lang="en-US" sz="2400" dirty="0"/>
              <a:t>–</a:t>
            </a:r>
            <a:r>
              <a:rPr lang="en-US" sz="2400" dirty="0" err="1"/>
              <a:t>jixozlarni</a:t>
            </a:r>
            <a:r>
              <a:rPr lang="en-US" sz="2400" dirty="0"/>
              <a:t> </a:t>
            </a:r>
            <a:r>
              <a:rPr lang="en-US" sz="2400" dirty="0" err="1"/>
              <a:t>ish</a:t>
            </a:r>
            <a:r>
              <a:rPr lang="en-US" sz="2400" dirty="0"/>
              <a:t> </a:t>
            </a:r>
            <a:r>
              <a:rPr lang="en-US" sz="2400" dirty="0" err="1"/>
              <a:t>unumdorligi</a:t>
            </a:r>
            <a:r>
              <a:rPr lang="en-US" sz="2400" dirty="0"/>
              <a:t> </a:t>
            </a:r>
            <a:r>
              <a:rPr lang="en-US" sz="2400" dirty="0" err="1"/>
              <a:t>va</a:t>
            </a:r>
            <a:r>
              <a:rPr lang="en-US" sz="2400" dirty="0"/>
              <a:t> </a:t>
            </a:r>
            <a:r>
              <a:rPr lang="en-US" sz="2400" dirty="0" err="1"/>
              <a:t>ishlab</a:t>
            </a:r>
            <a:r>
              <a:rPr lang="en-US" sz="2400" dirty="0"/>
              <a:t> </a:t>
            </a:r>
            <a:r>
              <a:rPr lang="en-US" sz="2400" dirty="0" err="1"/>
              <a:t>chiqarilayotgan</a:t>
            </a:r>
            <a:r>
              <a:rPr lang="en-US" sz="2400" dirty="0"/>
              <a:t> </a:t>
            </a:r>
            <a:r>
              <a:rPr lang="en-US" sz="2400" dirty="0" err="1"/>
              <a:t>maxsulotni</a:t>
            </a:r>
            <a:r>
              <a:rPr lang="en-US" sz="2400" dirty="0"/>
              <a:t> </a:t>
            </a:r>
            <a:r>
              <a:rPr lang="en-US" sz="2400" dirty="0" err="1"/>
              <a:t>sifatiga</a:t>
            </a:r>
            <a:r>
              <a:rPr lang="en-US" sz="2400" dirty="0"/>
              <a:t> </a:t>
            </a:r>
            <a:r>
              <a:rPr lang="en-US" sz="2400" dirty="0" err="1"/>
              <a:t>ta’sir</a:t>
            </a:r>
            <a:r>
              <a:rPr lang="en-US" sz="2400" dirty="0"/>
              <a:t> </a:t>
            </a:r>
            <a:r>
              <a:rPr lang="en-US" sz="2400" dirty="0" err="1"/>
              <a:t>qiladi</a:t>
            </a:r>
            <a:r>
              <a:rPr lang="en-US" sz="2400" dirty="0"/>
              <a:t>.</a:t>
            </a:r>
            <a:r>
              <a:rPr lang="ru-RU" sz="2400" dirty="0"/>
              <a:t/>
            </a:r>
            <a:br>
              <a:rPr lang="ru-RU" sz="2400" dirty="0"/>
            </a:br>
            <a:r>
              <a:rPr lang="uz-Latn-UZ" sz="2400" dirty="0" smtClean="0"/>
              <a:t>     </a:t>
            </a:r>
            <a:r>
              <a:rPr lang="en-US" sz="2400" dirty="0" err="1" smtClean="0"/>
              <a:t>Ta’mirlash</a:t>
            </a:r>
            <a:r>
              <a:rPr lang="en-US" sz="2400" dirty="0" smtClean="0"/>
              <a:t> </a:t>
            </a:r>
            <a:r>
              <a:rPr lang="en-US" sz="2400" dirty="0" err="1"/>
              <a:t>xizmati</a:t>
            </a:r>
            <a:r>
              <a:rPr lang="en-US" sz="2400" dirty="0"/>
              <a:t> </a:t>
            </a:r>
            <a:r>
              <a:rPr lang="en-US" sz="2400" dirty="0" err="1"/>
              <a:t>tizimi</a:t>
            </a:r>
            <a:r>
              <a:rPr lang="en-US" sz="2400" dirty="0"/>
              <a:t> </a:t>
            </a:r>
            <a:r>
              <a:rPr lang="ru-RU" sz="2400" dirty="0"/>
              <a:t>о</a:t>
            </a:r>
            <a:r>
              <a:rPr lang="en-US" sz="2400" dirty="0"/>
              <a:t>‘z </a:t>
            </a:r>
            <a:r>
              <a:rPr lang="en-US" sz="2400" dirty="0" err="1"/>
              <a:t>ichiga</a:t>
            </a:r>
            <a:r>
              <a:rPr lang="en-US" sz="2400" dirty="0"/>
              <a:t> </a:t>
            </a:r>
            <a:r>
              <a:rPr lang="en-US" sz="2400" dirty="0" err="1"/>
              <a:t>texnik</a:t>
            </a:r>
            <a:r>
              <a:rPr lang="en-US" sz="2400" dirty="0"/>
              <a:t> </a:t>
            </a:r>
            <a:r>
              <a:rPr lang="en-US" sz="2400" dirty="0" err="1"/>
              <a:t>xizmat</a:t>
            </a:r>
            <a:r>
              <a:rPr lang="en-US" sz="2400" dirty="0"/>
              <a:t> </a:t>
            </a:r>
            <a:r>
              <a:rPr lang="en-US" sz="2400" dirty="0" err="1"/>
              <a:t>va</a:t>
            </a:r>
            <a:r>
              <a:rPr lang="en-US" sz="2400" dirty="0"/>
              <a:t> </a:t>
            </a:r>
            <a:r>
              <a:rPr lang="en-US" sz="2400" dirty="0" err="1"/>
              <a:t>ta’mirlash</a:t>
            </a:r>
            <a:r>
              <a:rPr lang="en-US" sz="2400" dirty="0"/>
              <a:t> (TX </a:t>
            </a:r>
            <a:r>
              <a:rPr lang="en-US" sz="2400" dirty="0" err="1"/>
              <a:t>va</a:t>
            </a:r>
            <a:r>
              <a:rPr lang="en-US" sz="2400" dirty="0"/>
              <a:t> T) </a:t>
            </a:r>
            <a:r>
              <a:rPr lang="en-US" sz="2400" dirty="0" err="1"/>
              <a:t>jarayonlarini</a:t>
            </a:r>
            <a:r>
              <a:rPr lang="en-US" sz="2400" dirty="0"/>
              <a:t> </a:t>
            </a:r>
            <a:r>
              <a:rPr lang="en-US" sz="2400" dirty="0" err="1"/>
              <a:t>olib</a:t>
            </a:r>
            <a:r>
              <a:rPr lang="en-US" sz="2400" dirty="0"/>
              <a:t>, </a:t>
            </a:r>
            <a:r>
              <a:rPr lang="en-US" sz="2400" dirty="0" err="1"/>
              <a:t>unda</a:t>
            </a:r>
            <a:r>
              <a:rPr lang="en-US" sz="2400" dirty="0"/>
              <a:t> </a:t>
            </a:r>
            <a:r>
              <a:rPr lang="en-US" sz="2400" dirty="0" err="1"/>
              <a:t>mashina-jixozlarga</a:t>
            </a:r>
            <a:r>
              <a:rPr lang="en-US" sz="2400" dirty="0"/>
              <a:t> </a:t>
            </a:r>
            <a:r>
              <a:rPr lang="en-US" sz="2400" dirty="0" err="1"/>
              <a:t>tashkiliy-texnik</a:t>
            </a:r>
            <a:r>
              <a:rPr lang="en-US" sz="2400" dirty="0"/>
              <a:t> </a:t>
            </a:r>
            <a:r>
              <a:rPr lang="en-US" sz="2400" dirty="0" err="1"/>
              <a:t>va</a:t>
            </a:r>
            <a:r>
              <a:rPr lang="en-US" sz="2400" dirty="0"/>
              <a:t> </a:t>
            </a:r>
            <a:r>
              <a:rPr lang="en-US" sz="2400" dirty="0" err="1"/>
              <a:t>ular</a:t>
            </a:r>
            <a:r>
              <a:rPr lang="en-US" sz="2400" dirty="0"/>
              <a:t> </a:t>
            </a:r>
            <a:r>
              <a:rPr lang="en-US" sz="2400" dirty="0" err="1"/>
              <a:t>xolatini</a:t>
            </a:r>
            <a:r>
              <a:rPr lang="en-US" sz="2400" dirty="0"/>
              <a:t> </a:t>
            </a:r>
            <a:r>
              <a:rPr lang="en-US" sz="2400" dirty="0" err="1"/>
              <a:t>nazorat</a:t>
            </a:r>
            <a:r>
              <a:rPr lang="en-US" sz="2400" dirty="0"/>
              <a:t> </a:t>
            </a:r>
            <a:r>
              <a:rPr lang="en-US" sz="2400" dirty="0" err="1"/>
              <a:t>qilish</a:t>
            </a:r>
            <a:r>
              <a:rPr lang="en-US" sz="2400" dirty="0"/>
              <a:t> </a:t>
            </a:r>
            <a:r>
              <a:rPr lang="en-US" sz="2400" dirty="0" err="1"/>
              <a:t>komplekslari</a:t>
            </a:r>
            <a:r>
              <a:rPr lang="en-US" sz="2400" dirty="0"/>
              <a:t> k</a:t>
            </a:r>
            <a:r>
              <a:rPr lang="ru-RU" sz="2400" dirty="0"/>
              <a:t>о</a:t>
            </a:r>
            <a:r>
              <a:rPr lang="en-US" sz="2400" dirty="0"/>
              <a:t>‘</a:t>
            </a:r>
            <a:r>
              <a:rPr lang="en-US" sz="2400" dirty="0" err="1"/>
              <a:t>zda</a:t>
            </a:r>
            <a:r>
              <a:rPr lang="en-US" sz="2400" dirty="0"/>
              <a:t> </a:t>
            </a:r>
            <a:r>
              <a:rPr lang="en-US" sz="2400" dirty="0" err="1"/>
              <a:t>tutilgan</a:t>
            </a:r>
            <a:r>
              <a:rPr lang="en-US" sz="2400" dirty="0"/>
              <a:t>. Bu </a:t>
            </a:r>
            <a:r>
              <a:rPr lang="en-US" sz="2400" dirty="0" err="1"/>
              <a:t>ishlar</a:t>
            </a:r>
            <a:r>
              <a:rPr lang="en-US" sz="2400" dirty="0"/>
              <a:t> </a:t>
            </a:r>
            <a:r>
              <a:rPr lang="en-US" sz="2400" dirty="0" err="1"/>
              <a:t>ta’mirlash</a:t>
            </a:r>
            <a:r>
              <a:rPr lang="en-US" sz="2400" dirty="0"/>
              <a:t> </a:t>
            </a:r>
            <a:r>
              <a:rPr lang="en-US" sz="2400" dirty="0" err="1"/>
              <a:t>davriyligi</a:t>
            </a:r>
            <a:r>
              <a:rPr lang="en-US" sz="2400" dirty="0"/>
              <a:t> </a:t>
            </a:r>
            <a:r>
              <a:rPr lang="en-US" sz="2400" dirty="0" err="1"/>
              <a:t>va</a:t>
            </a:r>
            <a:r>
              <a:rPr lang="en-US" sz="2400" dirty="0"/>
              <a:t> </a:t>
            </a:r>
            <a:r>
              <a:rPr lang="en-US" sz="2400" dirty="0" err="1"/>
              <a:t>grafigi</a:t>
            </a:r>
            <a:r>
              <a:rPr lang="en-US" sz="2400" dirty="0"/>
              <a:t> </a:t>
            </a:r>
            <a:r>
              <a:rPr lang="en-US" sz="2400" dirty="0" err="1"/>
              <a:t>asosida</a:t>
            </a:r>
            <a:r>
              <a:rPr lang="en-US" sz="2400" dirty="0"/>
              <a:t> </a:t>
            </a:r>
            <a:r>
              <a:rPr lang="en-US" sz="2400" dirty="0" err="1"/>
              <a:t>amalga</a:t>
            </a:r>
            <a:r>
              <a:rPr lang="en-US" sz="2400" dirty="0"/>
              <a:t> </a:t>
            </a:r>
            <a:r>
              <a:rPr lang="en-US" sz="2400" dirty="0" err="1"/>
              <a:t>oshiriladi</a:t>
            </a:r>
            <a:r>
              <a:rPr lang="en-US" sz="2400" dirty="0"/>
              <a:t>.</a:t>
            </a:r>
            <a:r>
              <a:rPr lang="ru-RU" sz="2400" dirty="0"/>
              <a:t/>
            </a:r>
            <a:br>
              <a:rPr lang="ru-RU" sz="2400" dirty="0"/>
            </a:br>
            <a:r>
              <a:rPr lang="en-US" sz="2400" dirty="0"/>
              <a:t>	</a:t>
            </a:r>
            <a:r>
              <a:rPr lang="en-US" sz="2400" dirty="0" err="1"/>
              <a:t>Texnik</a:t>
            </a:r>
            <a:r>
              <a:rPr lang="en-US" sz="2400" dirty="0"/>
              <a:t> </a:t>
            </a:r>
            <a:r>
              <a:rPr lang="en-US" sz="2400" dirty="0" err="1"/>
              <a:t>xizmatga</a:t>
            </a:r>
            <a:r>
              <a:rPr lang="en-US" sz="2400" dirty="0"/>
              <a:t> (TX) </a:t>
            </a:r>
            <a:r>
              <a:rPr lang="en-US" sz="2400" dirty="0" err="1"/>
              <a:t>mashinalarni</a:t>
            </a:r>
            <a:r>
              <a:rPr lang="en-US" sz="2400" dirty="0"/>
              <a:t> </a:t>
            </a:r>
            <a:r>
              <a:rPr lang="en-US" sz="2400" dirty="0" err="1"/>
              <a:t>tozalash</a:t>
            </a:r>
            <a:r>
              <a:rPr lang="en-US" sz="2400" dirty="0"/>
              <a:t>, </a:t>
            </a:r>
            <a:r>
              <a:rPr lang="en-US" sz="2400" dirty="0" err="1"/>
              <a:t>moylash</a:t>
            </a:r>
            <a:r>
              <a:rPr lang="en-US" sz="2400" dirty="0"/>
              <a:t>, </a:t>
            </a:r>
            <a:r>
              <a:rPr lang="en-US" sz="2400" dirty="0" err="1"/>
              <a:t>kamchilitklarni</a:t>
            </a:r>
            <a:r>
              <a:rPr lang="en-US" sz="2400" dirty="0"/>
              <a:t> </a:t>
            </a:r>
            <a:r>
              <a:rPr lang="en-US" sz="2400" dirty="0" err="1"/>
              <a:t>bartaraf</a:t>
            </a:r>
            <a:r>
              <a:rPr lang="en-US" sz="2400" dirty="0"/>
              <a:t> </a:t>
            </a:r>
            <a:r>
              <a:rPr lang="en-US" sz="2400" dirty="0" err="1"/>
              <a:t>qilish</a:t>
            </a:r>
            <a:r>
              <a:rPr lang="en-US" sz="2400" dirty="0"/>
              <a:t>, </a:t>
            </a:r>
            <a:r>
              <a:rPr lang="en-US" sz="2400" dirty="0" err="1"/>
              <a:t>uzel</a:t>
            </a:r>
            <a:r>
              <a:rPr lang="en-US" sz="2400" dirty="0"/>
              <a:t> </a:t>
            </a:r>
            <a:r>
              <a:rPr lang="en-US" sz="2400" dirty="0" err="1"/>
              <a:t>va</a:t>
            </a:r>
            <a:r>
              <a:rPr lang="en-US" sz="2400" dirty="0"/>
              <a:t> </a:t>
            </a:r>
            <a:r>
              <a:rPr lang="en-US" sz="2400" dirty="0" err="1"/>
              <a:t>mexanizmlarni</a:t>
            </a:r>
            <a:r>
              <a:rPr lang="en-US" sz="2400" dirty="0"/>
              <a:t> </a:t>
            </a:r>
            <a:r>
              <a:rPr lang="en-US" sz="2400" dirty="0" err="1"/>
              <a:t>sozlash</a:t>
            </a:r>
            <a:r>
              <a:rPr lang="en-US" sz="2400" dirty="0"/>
              <a:t> </a:t>
            </a:r>
            <a:r>
              <a:rPr lang="en-US" sz="2400" dirty="0" err="1"/>
              <a:t>kiradi</a:t>
            </a:r>
            <a:r>
              <a:rPr lang="en-US" sz="2400" dirty="0"/>
              <a:t>.</a:t>
            </a:r>
            <a:r>
              <a:rPr lang="ru-RU" sz="2400" dirty="0"/>
              <a:t/>
            </a:r>
            <a:br>
              <a:rPr lang="ru-RU" sz="2400" dirty="0"/>
            </a:br>
            <a:r>
              <a:rPr lang="en-US" sz="2400" dirty="0"/>
              <a:t>	</a:t>
            </a:r>
            <a:r>
              <a:rPr lang="en-US" sz="2400" dirty="0" err="1"/>
              <a:t>Joriy</a:t>
            </a:r>
            <a:r>
              <a:rPr lang="en-US" sz="2400" dirty="0"/>
              <a:t> </a:t>
            </a:r>
            <a:r>
              <a:rPr lang="en-US" sz="2400" dirty="0" err="1"/>
              <a:t>ta’mirlashga</a:t>
            </a:r>
            <a:r>
              <a:rPr lang="en-US" sz="2400" dirty="0"/>
              <a:t> (JT) </a:t>
            </a:r>
            <a:r>
              <a:rPr lang="en-US" sz="2400" dirty="0" err="1"/>
              <a:t>kamchilitklarni</a:t>
            </a:r>
            <a:r>
              <a:rPr lang="en-US" sz="2400" dirty="0"/>
              <a:t> </a:t>
            </a:r>
            <a:r>
              <a:rPr lang="en-US" sz="2400" dirty="0" err="1"/>
              <a:t>bartaraf</a:t>
            </a:r>
            <a:r>
              <a:rPr lang="en-US" sz="2400" dirty="0"/>
              <a:t> </a:t>
            </a:r>
            <a:r>
              <a:rPr lang="en-US" sz="2400" dirty="0" err="1"/>
              <a:t>qilish</a:t>
            </a:r>
            <a:r>
              <a:rPr lang="en-US" sz="2400" dirty="0"/>
              <a:t>, </a:t>
            </a:r>
            <a:r>
              <a:rPr lang="en-US" sz="2400" dirty="0" err="1"/>
              <a:t>uzel</a:t>
            </a:r>
            <a:r>
              <a:rPr lang="en-US" sz="2400" dirty="0"/>
              <a:t> </a:t>
            </a:r>
            <a:r>
              <a:rPr lang="en-US" sz="2400" dirty="0" err="1"/>
              <a:t>va</a:t>
            </a:r>
            <a:r>
              <a:rPr lang="en-US" sz="2400" dirty="0"/>
              <a:t> </a:t>
            </a:r>
            <a:r>
              <a:rPr lang="en-US" sz="2400" dirty="0" err="1"/>
              <a:t>mexanizmlarni</a:t>
            </a:r>
            <a:r>
              <a:rPr lang="en-US" sz="2400" dirty="0"/>
              <a:t> </a:t>
            </a:r>
            <a:r>
              <a:rPr lang="en-US" sz="2400" dirty="0" err="1"/>
              <a:t>sozlash</a:t>
            </a:r>
            <a:r>
              <a:rPr lang="en-US" sz="2400" dirty="0"/>
              <a:t> </a:t>
            </a:r>
            <a:r>
              <a:rPr lang="en-US" sz="2400" dirty="0" err="1"/>
              <a:t>xamda</a:t>
            </a:r>
            <a:r>
              <a:rPr lang="en-US" sz="2400" dirty="0"/>
              <a:t> </a:t>
            </a:r>
            <a:r>
              <a:rPr lang="en-US" sz="2400" dirty="0" err="1"/>
              <a:t>grafik</a:t>
            </a:r>
            <a:r>
              <a:rPr lang="en-US" sz="2400" dirty="0"/>
              <a:t> </a:t>
            </a:r>
            <a:r>
              <a:rPr lang="en-US" sz="2400" dirty="0" err="1"/>
              <a:t>asosida</a:t>
            </a:r>
            <a:r>
              <a:rPr lang="en-US" sz="2400" dirty="0"/>
              <a:t> </a:t>
            </a:r>
            <a:r>
              <a:rPr lang="en-US" sz="2400" dirty="0" err="1"/>
              <a:t>tez</a:t>
            </a:r>
            <a:r>
              <a:rPr lang="en-US" sz="2400" dirty="0"/>
              <a:t> </a:t>
            </a:r>
            <a:r>
              <a:rPr lang="en-US" sz="2400" dirty="0" err="1"/>
              <a:t>ishdan</a:t>
            </a:r>
            <a:r>
              <a:rPr lang="en-US" sz="2400" dirty="0"/>
              <a:t> </a:t>
            </a:r>
            <a:r>
              <a:rPr lang="en-US" sz="2400" dirty="0" err="1"/>
              <a:t>chiquvchi</a:t>
            </a:r>
            <a:r>
              <a:rPr lang="en-US" sz="2400" dirty="0"/>
              <a:t> </a:t>
            </a:r>
            <a:r>
              <a:rPr lang="en-US" sz="2400" dirty="0" err="1"/>
              <a:t>detallarni</a:t>
            </a:r>
            <a:r>
              <a:rPr lang="en-US" sz="2400" dirty="0"/>
              <a:t> </a:t>
            </a:r>
            <a:r>
              <a:rPr lang="en-US" sz="2400" dirty="0" err="1"/>
              <a:t>va</a:t>
            </a:r>
            <a:r>
              <a:rPr lang="en-US" sz="2400" dirty="0"/>
              <a:t> </a:t>
            </a:r>
            <a:r>
              <a:rPr lang="en-US" sz="2400" dirty="0" err="1"/>
              <a:t>uzellarni</a:t>
            </a:r>
            <a:r>
              <a:rPr lang="en-US" sz="2400" dirty="0"/>
              <a:t> </a:t>
            </a:r>
            <a:r>
              <a:rPr lang="en-US" sz="2400" dirty="0" err="1"/>
              <a:t>almashtirish</a:t>
            </a:r>
            <a:r>
              <a:rPr lang="en-US" sz="2400" dirty="0"/>
              <a:t> </a:t>
            </a:r>
            <a:r>
              <a:rPr lang="en-US" sz="2400" dirty="0" err="1"/>
              <a:t>kiradi</a:t>
            </a:r>
            <a:r>
              <a:rPr lang="en-US" sz="2400" dirty="0"/>
              <a:t>. </a:t>
            </a:r>
            <a:r>
              <a:rPr lang="ru-RU" sz="2400" dirty="0"/>
              <a:t/>
            </a:r>
            <a:br>
              <a:rPr lang="ru-RU" sz="2400" dirty="0"/>
            </a:br>
            <a:endParaRPr lang="ru-RU" sz="2400" dirty="0"/>
          </a:p>
        </p:txBody>
      </p:sp>
    </p:spTree>
    <p:extLst>
      <p:ext uri="{BB962C8B-B14F-4D97-AF65-F5344CB8AC3E}">
        <p14:creationId xmlns:p14="http://schemas.microsoft.com/office/powerpoint/2010/main" xmlns="" val="3414265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925" y="0"/>
            <a:ext cx="10285411" cy="6398783"/>
          </a:xfrm>
        </p:spPr>
        <p:txBody>
          <a:bodyPr>
            <a:noAutofit/>
          </a:bodyPr>
          <a:lstStyle/>
          <a:p>
            <a:r>
              <a:rPr lang="en-US" sz="2200" b="1" dirty="0" smtClean="0"/>
              <a:t>2</a:t>
            </a:r>
            <a:r>
              <a:rPr lang="en-US" sz="2200" b="1" dirty="0"/>
              <a:t>. </a:t>
            </a:r>
            <a:r>
              <a:rPr lang="en-US" sz="2200" b="1" dirty="0" err="1"/>
              <a:t>Ta’mirlash-mexanika</a:t>
            </a:r>
            <a:r>
              <a:rPr lang="en-US" sz="2200" b="1" dirty="0"/>
              <a:t> </a:t>
            </a:r>
            <a:r>
              <a:rPr lang="en-US" sz="2200" b="1" dirty="0" err="1"/>
              <a:t>ustaxonalarini</a:t>
            </a:r>
            <a:r>
              <a:rPr lang="en-US" sz="2200" b="1" dirty="0"/>
              <a:t> </a:t>
            </a:r>
            <a:r>
              <a:rPr lang="en-US" sz="2200" b="1" dirty="0" err="1"/>
              <a:t>loyixalash</a:t>
            </a:r>
            <a:r>
              <a:rPr lang="en-US" sz="2200" b="1" dirty="0"/>
              <a:t> </a:t>
            </a:r>
            <a:r>
              <a:rPr lang="en-US" sz="2200" b="1" dirty="0" err="1" smtClean="0"/>
              <a:t>asoslari</a:t>
            </a:r>
            <a:r>
              <a:rPr lang="uz-Latn-UZ" sz="2200" dirty="0"/>
              <a:t> </a:t>
            </a:r>
            <a:r>
              <a:rPr lang="en-US" sz="2200" b="1" dirty="0" err="1" smtClean="0"/>
              <a:t>va</a:t>
            </a:r>
            <a:r>
              <a:rPr lang="en-US" sz="2200" b="1" dirty="0" smtClean="0"/>
              <a:t> </a:t>
            </a:r>
            <a:r>
              <a:rPr lang="en-US" sz="2200" b="1" dirty="0" err="1" smtClean="0"/>
              <a:t>prinsiplari</a:t>
            </a:r>
            <a:r>
              <a:rPr lang="uz-Latn-UZ" sz="2200" b="1" dirty="0" smtClean="0"/>
              <a:t/>
            </a:r>
            <a:br>
              <a:rPr lang="uz-Latn-UZ" sz="2200" b="1" dirty="0" smtClean="0"/>
            </a:br>
            <a:r>
              <a:rPr lang="ru-RU" sz="2200" dirty="0"/>
              <a:t/>
            </a:r>
            <a:br>
              <a:rPr lang="ru-RU" sz="2200" dirty="0"/>
            </a:br>
            <a:r>
              <a:rPr lang="en-US" sz="2200" dirty="0"/>
              <a:t>	</a:t>
            </a:r>
            <a:r>
              <a:rPr lang="en-US" sz="2200" dirty="0" err="1"/>
              <a:t>Servis</a:t>
            </a:r>
            <a:r>
              <a:rPr lang="en-US" sz="2200" dirty="0"/>
              <a:t> </a:t>
            </a:r>
            <a:r>
              <a:rPr lang="en-US" sz="2200" dirty="0" err="1"/>
              <a:t>xizmatini</a:t>
            </a:r>
            <a:r>
              <a:rPr lang="en-US" sz="2200" dirty="0"/>
              <a:t> </a:t>
            </a:r>
            <a:r>
              <a:rPr lang="en-US" sz="2200" dirty="0" err="1"/>
              <a:t>va</a:t>
            </a:r>
            <a:r>
              <a:rPr lang="en-US" sz="2200" dirty="0"/>
              <a:t> </a:t>
            </a:r>
            <a:r>
              <a:rPr lang="en-US" sz="2200" dirty="0" err="1"/>
              <a:t>jarayonlarini</a:t>
            </a:r>
            <a:r>
              <a:rPr lang="en-US" sz="2200" dirty="0"/>
              <a:t> </a:t>
            </a:r>
            <a:r>
              <a:rPr lang="en-US" sz="2200" dirty="0" err="1"/>
              <a:t>amalga</a:t>
            </a:r>
            <a:r>
              <a:rPr lang="en-US" sz="2200" dirty="0"/>
              <a:t> </a:t>
            </a:r>
            <a:r>
              <a:rPr lang="en-US" sz="2200" dirty="0" err="1"/>
              <a:t>oshiruvchi</a:t>
            </a:r>
            <a:r>
              <a:rPr lang="en-US" sz="2200" dirty="0"/>
              <a:t> </a:t>
            </a:r>
            <a:r>
              <a:rPr lang="en-US" sz="2200" dirty="0" err="1"/>
              <a:t>ta’mirlash</a:t>
            </a:r>
            <a:r>
              <a:rPr lang="en-US" sz="2200" dirty="0"/>
              <a:t> </a:t>
            </a:r>
            <a:r>
              <a:rPr lang="en-US" sz="2200" dirty="0" err="1"/>
              <a:t>mexanika</a:t>
            </a:r>
            <a:r>
              <a:rPr lang="en-US" sz="2200" dirty="0"/>
              <a:t> </a:t>
            </a:r>
            <a:r>
              <a:rPr lang="en-US" sz="2200" dirty="0" err="1"/>
              <a:t>ustaxonalarini</a:t>
            </a:r>
            <a:r>
              <a:rPr lang="en-US" sz="2200" dirty="0"/>
              <a:t> (TMU) </a:t>
            </a:r>
            <a:r>
              <a:rPr lang="en-US" sz="2200" dirty="0" err="1"/>
              <a:t>loyixalashda</a:t>
            </a:r>
            <a:r>
              <a:rPr lang="en-US" sz="2200" dirty="0"/>
              <a:t> </a:t>
            </a:r>
            <a:r>
              <a:rPr lang="en-US" sz="2200" dirty="0" err="1"/>
              <a:t>iqtisodiy</a:t>
            </a:r>
            <a:r>
              <a:rPr lang="en-US" sz="2200" dirty="0"/>
              <a:t>, </a:t>
            </a:r>
            <a:r>
              <a:rPr lang="en-US" sz="2200" dirty="0" err="1"/>
              <a:t>texnik</a:t>
            </a:r>
            <a:r>
              <a:rPr lang="en-US" sz="2200" dirty="0"/>
              <a:t> </a:t>
            </a:r>
            <a:r>
              <a:rPr lang="en-US" sz="2200" dirty="0" err="1"/>
              <a:t>va</a:t>
            </a:r>
            <a:r>
              <a:rPr lang="en-US" sz="2200" dirty="0"/>
              <a:t> </a:t>
            </a:r>
            <a:r>
              <a:rPr lang="en-US" sz="2200" dirty="0" err="1"/>
              <a:t>tashkiliy</a:t>
            </a:r>
            <a:r>
              <a:rPr lang="en-US" sz="2200" dirty="0"/>
              <a:t> </a:t>
            </a:r>
            <a:r>
              <a:rPr lang="en-US" sz="2200" dirty="0" err="1"/>
              <a:t>ishlash</a:t>
            </a:r>
            <a:r>
              <a:rPr lang="en-US" sz="2200" dirty="0"/>
              <a:t> </a:t>
            </a:r>
            <a:r>
              <a:rPr lang="en-US" sz="2200" dirty="0" err="1"/>
              <a:t>bajariladi</a:t>
            </a:r>
            <a:r>
              <a:rPr lang="en-US" sz="2200" dirty="0"/>
              <a:t>.</a:t>
            </a:r>
            <a:r>
              <a:rPr lang="ru-RU" sz="2200" dirty="0"/>
              <a:t/>
            </a:r>
            <a:br>
              <a:rPr lang="ru-RU" sz="2200" dirty="0"/>
            </a:br>
            <a:r>
              <a:rPr lang="en-US" sz="2200" dirty="0"/>
              <a:t>          </a:t>
            </a:r>
            <a:r>
              <a:rPr lang="en-US" sz="2200" dirty="0" err="1"/>
              <a:t>Iqtisodiy</a:t>
            </a:r>
            <a:r>
              <a:rPr lang="en-US" sz="2200" dirty="0"/>
              <a:t> </a:t>
            </a:r>
            <a:r>
              <a:rPr lang="en-US" sz="2200" dirty="0" err="1"/>
              <a:t>masalalarga</a:t>
            </a:r>
            <a:r>
              <a:rPr lang="en-US" sz="2200" dirty="0"/>
              <a:t> </a:t>
            </a:r>
            <a:r>
              <a:rPr lang="en-US" sz="2200" dirty="0" err="1"/>
              <a:t>ishlab</a:t>
            </a:r>
            <a:r>
              <a:rPr lang="en-US" sz="2200" dirty="0"/>
              <a:t> </a:t>
            </a:r>
            <a:r>
              <a:rPr lang="en-US" sz="2200" dirty="0" err="1"/>
              <a:t>chiqariladigan</a:t>
            </a:r>
            <a:r>
              <a:rPr lang="en-US" sz="2200" dirty="0"/>
              <a:t> </a:t>
            </a:r>
            <a:r>
              <a:rPr lang="en-US" sz="2200" dirty="0" err="1"/>
              <a:t>buyumlar</a:t>
            </a:r>
            <a:r>
              <a:rPr lang="en-US" sz="2200" dirty="0"/>
              <a:t> (</a:t>
            </a:r>
            <a:r>
              <a:rPr lang="en-US" sz="2200" dirty="0" err="1"/>
              <a:t>yoki</a:t>
            </a:r>
            <a:r>
              <a:rPr lang="en-US" sz="2200" dirty="0"/>
              <a:t> </a:t>
            </a:r>
            <a:r>
              <a:rPr lang="en-US" sz="2200" dirty="0" err="1"/>
              <a:t>bajariladigan</a:t>
            </a:r>
            <a:r>
              <a:rPr lang="en-US" sz="2200" dirty="0"/>
              <a:t> </a:t>
            </a:r>
            <a:r>
              <a:rPr lang="en-US" sz="2200" dirty="0" err="1"/>
              <a:t>ishlar</a:t>
            </a:r>
            <a:r>
              <a:rPr lang="en-US" sz="2200" dirty="0"/>
              <a:t>) </a:t>
            </a:r>
            <a:r>
              <a:rPr lang="en-US" sz="2200" dirty="0" err="1"/>
              <a:t>sonini</a:t>
            </a:r>
            <a:r>
              <a:rPr lang="en-US" sz="2200" dirty="0"/>
              <a:t> </a:t>
            </a:r>
            <a:r>
              <a:rPr lang="en-US" sz="2200" dirty="0" err="1"/>
              <a:t>va</a:t>
            </a:r>
            <a:r>
              <a:rPr lang="en-US" sz="2200" dirty="0"/>
              <a:t> </a:t>
            </a:r>
            <a:r>
              <a:rPr lang="en-US" sz="2200" dirty="0" err="1"/>
              <a:t>sifatini</a:t>
            </a:r>
            <a:r>
              <a:rPr lang="en-US" sz="2200" dirty="0"/>
              <a:t>, </a:t>
            </a:r>
            <a:r>
              <a:rPr lang="en-US" sz="2200" dirty="0" err="1"/>
              <a:t>uni</a:t>
            </a:r>
            <a:r>
              <a:rPr lang="en-US" sz="2200" dirty="0"/>
              <a:t> </a:t>
            </a:r>
            <a:r>
              <a:rPr lang="en-US" sz="2200" dirty="0" err="1"/>
              <a:t>og‘irligini</a:t>
            </a:r>
            <a:r>
              <a:rPr lang="en-US" sz="2200" dirty="0"/>
              <a:t> </a:t>
            </a:r>
            <a:r>
              <a:rPr lang="en-US" sz="2200" dirty="0" err="1"/>
              <a:t>va</a:t>
            </a:r>
            <a:r>
              <a:rPr lang="en-US" sz="2200" dirty="0"/>
              <a:t> </a:t>
            </a:r>
            <a:r>
              <a:rPr lang="en-US" sz="2200" dirty="0" err="1"/>
              <a:t>tannarxini</a:t>
            </a:r>
            <a:r>
              <a:rPr lang="en-US" sz="2200" dirty="0"/>
              <a:t> </a:t>
            </a:r>
            <a:r>
              <a:rPr lang="en-US" sz="2200" dirty="0" err="1"/>
              <a:t>xisobga</a:t>
            </a:r>
            <a:r>
              <a:rPr lang="en-US" sz="2200" dirty="0"/>
              <a:t> </a:t>
            </a:r>
            <a:r>
              <a:rPr lang="en-US" sz="2200" dirty="0" err="1"/>
              <a:t>olgan</a:t>
            </a:r>
            <a:r>
              <a:rPr lang="en-US" sz="2200" dirty="0"/>
              <a:t> </a:t>
            </a:r>
            <a:r>
              <a:rPr lang="en-US" sz="2200" dirty="0" err="1"/>
              <a:t>xolda</a:t>
            </a:r>
            <a:r>
              <a:rPr lang="en-US" sz="2200" dirty="0"/>
              <a:t>  TMU </a:t>
            </a:r>
            <a:r>
              <a:rPr lang="en-US" sz="2200" dirty="0" err="1"/>
              <a:t>ni</a:t>
            </a:r>
            <a:r>
              <a:rPr lang="en-US" sz="2200" dirty="0"/>
              <a:t> </a:t>
            </a:r>
            <a:r>
              <a:rPr lang="en-US" sz="2200" dirty="0" err="1"/>
              <a:t>dasturini</a:t>
            </a:r>
            <a:r>
              <a:rPr lang="en-US" sz="2200" dirty="0"/>
              <a:t> </a:t>
            </a:r>
            <a:r>
              <a:rPr lang="en-US" sz="2200" dirty="0" err="1"/>
              <a:t>qabul</a:t>
            </a:r>
            <a:r>
              <a:rPr lang="en-US" sz="2200" dirty="0"/>
              <a:t> </a:t>
            </a:r>
            <a:r>
              <a:rPr lang="en-US" sz="2200" dirty="0" err="1"/>
              <a:t>qilinadi</a:t>
            </a:r>
            <a:r>
              <a:rPr lang="en-US" sz="2200" dirty="0"/>
              <a:t>. </a:t>
            </a:r>
            <a:r>
              <a:rPr lang="en-US" sz="2200" dirty="0" err="1"/>
              <a:t>Shuningdek</a:t>
            </a:r>
            <a:r>
              <a:rPr lang="en-US" sz="2200" dirty="0"/>
              <a:t> </a:t>
            </a:r>
            <a:r>
              <a:rPr lang="en-US" sz="2200" dirty="0" err="1"/>
              <a:t>texnologik</a:t>
            </a:r>
            <a:r>
              <a:rPr lang="en-US" sz="2200" dirty="0"/>
              <a:t> </a:t>
            </a:r>
            <a:r>
              <a:rPr lang="en-US" sz="2200" dirty="0" err="1"/>
              <a:t>jixozlarni</a:t>
            </a:r>
            <a:r>
              <a:rPr lang="en-US" sz="2200" dirty="0"/>
              <a:t> </a:t>
            </a:r>
            <a:r>
              <a:rPr lang="en-US" sz="2200" dirty="0" err="1"/>
              <a:t>ta’mirlash</a:t>
            </a:r>
            <a:r>
              <a:rPr lang="en-US" sz="2200" dirty="0"/>
              <a:t> </a:t>
            </a:r>
            <a:r>
              <a:rPr lang="en-US" sz="2200" dirty="0" err="1"/>
              <a:t>soni</a:t>
            </a:r>
            <a:r>
              <a:rPr lang="en-US" sz="2200" dirty="0"/>
              <a:t>, </a:t>
            </a:r>
            <a:r>
              <a:rPr lang="en-US" sz="2200" dirty="0" err="1"/>
              <a:t>asboblar</a:t>
            </a:r>
            <a:r>
              <a:rPr lang="en-US" sz="2200" dirty="0"/>
              <a:t> </a:t>
            </a:r>
            <a:r>
              <a:rPr lang="en-US" sz="2200" dirty="0" err="1"/>
              <a:t>va</a:t>
            </a:r>
            <a:r>
              <a:rPr lang="en-US" sz="2200" dirty="0"/>
              <a:t> </a:t>
            </a:r>
            <a:r>
              <a:rPr lang="en-US" sz="2200" dirty="0" err="1"/>
              <a:t>inventarlar</a:t>
            </a:r>
            <a:r>
              <a:rPr lang="en-US" sz="2200" dirty="0"/>
              <a:t> </a:t>
            </a:r>
            <a:r>
              <a:rPr lang="en-US" sz="2200" dirty="0" err="1"/>
              <a:t>xisoblanadi</a:t>
            </a:r>
            <a:r>
              <a:rPr lang="en-US" sz="2200" dirty="0"/>
              <a:t>. </a:t>
            </a:r>
            <a:r>
              <a:rPr lang="en-US" sz="2200" dirty="0" err="1"/>
              <a:t>Qurilish</a:t>
            </a:r>
            <a:r>
              <a:rPr lang="en-US" sz="2200" dirty="0"/>
              <a:t> </a:t>
            </a:r>
            <a:r>
              <a:rPr lang="en-US" sz="2200" dirty="0" err="1"/>
              <a:t>uchun</a:t>
            </a:r>
            <a:r>
              <a:rPr lang="en-US" sz="2200" dirty="0"/>
              <a:t> </a:t>
            </a:r>
            <a:r>
              <a:rPr lang="en-US" sz="2200" dirty="0" err="1"/>
              <a:t>smeta</a:t>
            </a:r>
            <a:r>
              <a:rPr lang="en-US" sz="2200" dirty="0"/>
              <a:t>, </a:t>
            </a:r>
            <a:r>
              <a:rPr lang="en-US" sz="2200" dirty="0" err="1"/>
              <a:t>jixozlar</a:t>
            </a:r>
            <a:r>
              <a:rPr lang="en-US" sz="2200" dirty="0"/>
              <a:t>, </a:t>
            </a:r>
            <a:r>
              <a:rPr lang="en-US" sz="2200" dirty="0" err="1"/>
              <a:t>shtatlar</a:t>
            </a:r>
            <a:r>
              <a:rPr lang="en-US" sz="2200" dirty="0"/>
              <a:t>, </a:t>
            </a:r>
            <a:r>
              <a:rPr lang="en-US" sz="2200" dirty="0" err="1"/>
              <a:t>ish</a:t>
            </a:r>
            <a:r>
              <a:rPr lang="en-US" sz="2200" dirty="0"/>
              <a:t> </a:t>
            </a:r>
            <a:r>
              <a:rPr lang="en-US" sz="2200" dirty="0" err="1"/>
              <a:t>xaqi</a:t>
            </a:r>
            <a:r>
              <a:rPr lang="en-US" sz="2200" dirty="0"/>
              <a:t> fond </a:t>
            </a:r>
            <a:r>
              <a:rPr lang="en-US" sz="2200" dirty="0" err="1"/>
              <a:t>iva</a:t>
            </a:r>
            <a:r>
              <a:rPr lang="en-US" sz="2200" dirty="0"/>
              <a:t> </a:t>
            </a:r>
            <a:r>
              <a:rPr lang="en-US" sz="2200" dirty="0" err="1"/>
              <a:t>boshqalar</a:t>
            </a:r>
            <a:r>
              <a:rPr lang="en-US" sz="2200" dirty="0"/>
              <a:t> </a:t>
            </a:r>
            <a:r>
              <a:rPr lang="en-US" sz="2200" dirty="0" err="1"/>
              <a:t>xam</a:t>
            </a:r>
            <a:r>
              <a:rPr lang="en-US" sz="2200" dirty="0"/>
              <a:t> </a:t>
            </a:r>
            <a:r>
              <a:rPr lang="en-US" sz="2200" dirty="0" err="1"/>
              <a:t>xisoblanadi</a:t>
            </a:r>
            <a:r>
              <a:rPr lang="en-US" sz="2200" dirty="0"/>
              <a:t>.</a:t>
            </a:r>
            <a:r>
              <a:rPr lang="ru-RU" sz="2200" dirty="0"/>
              <a:t/>
            </a:r>
            <a:br>
              <a:rPr lang="ru-RU" sz="2200" dirty="0"/>
            </a:br>
            <a:r>
              <a:rPr lang="en-US" sz="2200" dirty="0"/>
              <a:t>	</a:t>
            </a:r>
            <a:r>
              <a:rPr lang="en-US" sz="2200" dirty="0" err="1"/>
              <a:t>Texnik</a:t>
            </a:r>
            <a:r>
              <a:rPr lang="en-US" sz="2200" dirty="0"/>
              <a:t> </a:t>
            </a:r>
            <a:r>
              <a:rPr lang="en-US" sz="2200" dirty="0" err="1"/>
              <a:t>masalalarga</a:t>
            </a:r>
            <a:r>
              <a:rPr lang="en-US" sz="2200" dirty="0"/>
              <a:t> </a:t>
            </a:r>
            <a:r>
              <a:rPr lang="en-US" sz="2200" dirty="0" err="1"/>
              <a:t>mashina-jixozlarni</a:t>
            </a:r>
            <a:r>
              <a:rPr lang="en-US" sz="2200" dirty="0"/>
              <a:t> </a:t>
            </a:r>
            <a:r>
              <a:rPr lang="en-US" sz="2200" dirty="0" err="1"/>
              <a:t>ta’mirlashni</a:t>
            </a:r>
            <a:r>
              <a:rPr lang="en-US" sz="2200" dirty="0"/>
              <a:t> </a:t>
            </a:r>
            <a:r>
              <a:rPr lang="en-US" sz="2200" dirty="0" err="1"/>
              <a:t>texnologik</a:t>
            </a:r>
            <a:r>
              <a:rPr lang="en-US" sz="2200" dirty="0"/>
              <a:t> </a:t>
            </a:r>
            <a:r>
              <a:rPr lang="en-US" sz="2200" dirty="0" err="1"/>
              <a:t>jarayonlari</a:t>
            </a:r>
            <a:r>
              <a:rPr lang="en-US" sz="2200" dirty="0"/>
              <a:t>, </a:t>
            </a:r>
            <a:r>
              <a:rPr lang="en-US" sz="2200" dirty="0" err="1"/>
              <a:t>detallar</a:t>
            </a:r>
            <a:r>
              <a:rPr lang="en-US" sz="2200" dirty="0"/>
              <a:t> </a:t>
            </a:r>
            <a:r>
              <a:rPr lang="en-US" sz="2200" dirty="0" err="1"/>
              <a:t>va</a:t>
            </a:r>
            <a:r>
              <a:rPr lang="en-US" sz="2200" dirty="0"/>
              <a:t> </a:t>
            </a:r>
            <a:r>
              <a:rPr lang="en-US" sz="2200" dirty="0" err="1"/>
              <a:t>mashina</a:t>
            </a:r>
            <a:r>
              <a:rPr lang="en-US" sz="2200" dirty="0"/>
              <a:t> </a:t>
            </a:r>
            <a:r>
              <a:rPr lang="en-US" sz="2200" dirty="0" err="1"/>
              <a:t>uzellarini</a:t>
            </a:r>
            <a:r>
              <a:rPr lang="en-US" sz="2200" dirty="0"/>
              <a:t> </a:t>
            </a:r>
            <a:r>
              <a:rPr lang="en-US" sz="2200" dirty="0" err="1"/>
              <a:t>tiklash</a:t>
            </a:r>
            <a:r>
              <a:rPr lang="en-US" sz="2200" dirty="0"/>
              <a:t> </a:t>
            </a:r>
            <a:r>
              <a:rPr lang="en-US" sz="2200" dirty="0" err="1"/>
              <a:t>texnologiyasi</a:t>
            </a:r>
            <a:r>
              <a:rPr lang="en-US" sz="2200" dirty="0"/>
              <a:t>, </a:t>
            </a:r>
            <a:r>
              <a:rPr lang="en-US" sz="2200" dirty="0" err="1"/>
              <a:t>detallarga</a:t>
            </a:r>
            <a:r>
              <a:rPr lang="en-US" sz="2200" dirty="0"/>
              <a:t> </a:t>
            </a:r>
            <a:r>
              <a:rPr lang="en-US" sz="2200" dirty="0" err="1"/>
              <a:t>mexanik</a:t>
            </a:r>
            <a:r>
              <a:rPr lang="en-US" sz="2200" dirty="0"/>
              <a:t> </a:t>
            </a:r>
            <a:r>
              <a:rPr lang="en-US" sz="2200" dirty="0" err="1"/>
              <a:t>ishlov</a:t>
            </a:r>
            <a:r>
              <a:rPr lang="en-US" sz="2200" dirty="0"/>
              <a:t> </a:t>
            </a:r>
            <a:r>
              <a:rPr lang="en-US" sz="2200" dirty="0" err="1"/>
              <a:t>berish</a:t>
            </a:r>
            <a:r>
              <a:rPr lang="en-US" sz="2200" dirty="0"/>
              <a:t> </a:t>
            </a:r>
            <a:r>
              <a:rPr lang="en-US" sz="2200" dirty="0" err="1"/>
              <a:t>kiradi</a:t>
            </a:r>
            <a:r>
              <a:rPr lang="en-US" sz="2200" dirty="0"/>
              <a:t>. </a:t>
            </a:r>
            <a:r>
              <a:rPr lang="en-US" sz="2200" dirty="0" err="1"/>
              <a:t>Mashina-jixozlarni</a:t>
            </a:r>
            <a:r>
              <a:rPr lang="en-US" sz="2200" dirty="0"/>
              <a:t> </a:t>
            </a:r>
            <a:r>
              <a:rPr lang="en-US" sz="2200" dirty="0" err="1"/>
              <a:t>ishlash</a:t>
            </a:r>
            <a:r>
              <a:rPr lang="en-US" sz="2200" dirty="0"/>
              <a:t> </a:t>
            </a:r>
            <a:r>
              <a:rPr lang="en-US" sz="2200" dirty="0" err="1"/>
              <a:t>vaqti</a:t>
            </a:r>
            <a:r>
              <a:rPr lang="en-US" sz="2200" dirty="0"/>
              <a:t> fond </a:t>
            </a:r>
            <a:r>
              <a:rPr lang="en-US" sz="2200" dirty="0" err="1"/>
              <a:t>iva</a:t>
            </a:r>
            <a:r>
              <a:rPr lang="en-US" sz="2200" dirty="0"/>
              <a:t> </a:t>
            </a:r>
            <a:r>
              <a:rPr lang="en-US" sz="2200" dirty="0" err="1"/>
              <a:t>ishchilarni</a:t>
            </a:r>
            <a:r>
              <a:rPr lang="en-US" sz="2200" dirty="0"/>
              <a:t> </a:t>
            </a:r>
            <a:r>
              <a:rPr lang="en-US" sz="2200" dirty="0" err="1"/>
              <a:t>soni</a:t>
            </a:r>
            <a:r>
              <a:rPr lang="en-US" sz="2200" dirty="0"/>
              <a:t> </a:t>
            </a:r>
            <a:r>
              <a:rPr lang="en-US" sz="2200" dirty="0" err="1"/>
              <a:t>xisoblanadi</a:t>
            </a:r>
            <a:r>
              <a:rPr lang="en-US" sz="2200" dirty="0"/>
              <a:t>. </a:t>
            </a:r>
            <a:r>
              <a:rPr lang="en-US" sz="2200" dirty="0" err="1"/>
              <a:t>Lozim</a:t>
            </a:r>
            <a:r>
              <a:rPr lang="en-US" sz="2200" dirty="0"/>
              <a:t> b</a:t>
            </a:r>
            <a:r>
              <a:rPr lang="ru-RU" sz="2200" dirty="0"/>
              <a:t>о</a:t>
            </a:r>
            <a:r>
              <a:rPr lang="en-US" sz="2200" dirty="0"/>
              <a:t>‘</a:t>
            </a:r>
            <a:r>
              <a:rPr lang="en-US" sz="2200" dirty="0" err="1"/>
              <a:t>lgan</a:t>
            </a:r>
            <a:r>
              <a:rPr lang="en-US" sz="2200" dirty="0"/>
              <a:t> </a:t>
            </a:r>
            <a:r>
              <a:rPr lang="en-US" sz="2200" dirty="0" err="1"/>
              <a:t>mashina-jixozlar</a:t>
            </a:r>
            <a:r>
              <a:rPr lang="en-US" sz="2200" dirty="0"/>
              <a:t> </a:t>
            </a:r>
            <a:r>
              <a:rPr lang="en-US" sz="2200" dirty="0" err="1"/>
              <a:t>va</a:t>
            </a:r>
            <a:r>
              <a:rPr lang="en-US" sz="2200" dirty="0"/>
              <a:t> </a:t>
            </a:r>
            <a:r>
              <a:rPr lang="en-US" sz="2200" dirty="0" err="1"/>
              <a:t>ishchilarni</a:t>
            </a:r>
            <a:r>
              <a:rPr lang="en-US" sz="2200" dirty="0"/>
              <a:t> </a:t>
            </a:r>
            <a:r>
              <a:rPr lang="en-US" sz="2200" dirty="0" err="1"/>
              <a:t>soni</a:t>
            </a:r>
            <a:r>
              <a:rPr lang="en-US" sz="2200" dirty="0"/>
              <a:t>, </a:t>
            </a:r>
            <a:r>
              <a:rPr lang="en-US" sz="2200" dirty="0" err="1"/>
              <a:t>ustaxonalarni</a:t>
            </a:r>
            <a:r>
              <a:rPr lang="en-US" sz="2200" dirty="0"/>
              <a:t> </a:t>
            </a:r>
            <a:r>
              <a:rPr lang="en-US" sz="2200" dirty="0" err="1"/>
              <a:t>ish</a:t>
            </a:r>
            <a:r>
              <a:rPr lang="en-US" sz="2200" dirty="0"/>
              <a:t> </a:t>
            </a:r>
            <a:r>
              <a:rPr lang="en-US" sz="2200" dirty="0" err="1"/>
              <a:t>maydoni</a:t>
            </a:r>
            <a:r>
              <a:rPr lang="en-US" sz="2200" dirty="0"/>
              <a:t> </a:t>
            </a:r>
            <a:r>
              <a:rPr lang="en-US" sz="2200" dirty="0" err="1"/>
              <a:t>xisoblanadi</a:t>
            </a:r>
            <a:r>
              <a:rPr lang="en-US" sz="2200" dirty="0"/>
              <a:t>. </a:t>
            </a:r>
            <a:r>
              <a:rPr lang="en-US" sz="2200" dirty="0" err="1"/>
              <a:t>Asosiy</a:t>
            </a:r>
            <a:r>
              <a:rPr lang="en-US" sz="2200" dirty="0"/>
              <a:t> </a:t>
            </a:r>
            <a:r>
              <a:rPr lang="en-US" sz="2200" dirty="0" err="1"/>
              <a:t>va</a:t>
            </a:r>
            <a:r>
              <a:rPr lang="en-US" sz="2200" dirty="0"/>
              <a:t> </a:t>
            </a:r>
            <a:r>
              <a:rPr lang="en-US" sz="2200" dirty="0" err="1"/>
              <a:t>yordamchi</a:t>
            </a:r>
            <a:r>
              <a:rPr lang="en-US" sz="2200" dirty="0"/>
              <a:t> </a:t>
            </a:r>
            <a:r>
              <a:rPr lang="en-US" sz="2200" dirty="0" err="1"/>
              <a:t>jixozlarni</a:t>
            </a:r>
            <a:r>
              <a:rPr lang="en-US" sz="2200" dirty="0"/>
              <a:t> </a:t>
            </a:r>
            <a:r>
              <a:rPr lang="en-US" sz="2200" dirty="0" err="1"/>
              <a:t>tanlash</a:t>
            </a:r>
            <a:r>
              <a:rPr lang="en-US" sz="2200" dirty="0"/>
              <a:t> </a:t>
            </a:r>
            <a:r>
              <a:rPr lang="en-US" sz="2200" dirty="0" err="1"/>
              <a:t>asoslanadi</a:t>
            </a:r>
            <a:r>
              <a:rPr lang="en-US" sz="2200" dirty="0"/>
              <a:t>. </a:t>
            </a:r>
            <a:r>
              <a:rPr lang="en-US" sz="2200" dirty="0" err="1"/>
              <a:t>Ta’mirlashda</a:t>
            </a:r>
            <a:r>
              <a:rPr lang="en-US" sz="2200" dirty="0"/>
              <a:t> </a:t>
            </a:r>
            <a:r>
              <a:rPr lang="en-US" sz="2200" dirty="0" err="1"/>
              <a:t>lozim</a:t>
            </a:r>
            <a:r>
              <a:rPr lang="en-US" sz="2200" dirty="0"/>
              <a:t> b</a:t>
            </a:r>
            <a:r>
              <a:rPr lang="ru-RU" sz="2200" dirty="0"/>
              <a:t>о</a:t>
            </a:r>
            <a:r>
              <a:rPr lang="en-US" sz="2200" dirty="0"/>
              <a:t>‘</a:t>
            </a:r>
            <a:r>
              <a:rPr lang="en-US" sz="2200" dirty="0" err="1"/>
              <a:t>lgan</a:t>
            </a:r>
            <a:r>
              <a:rPr lang="en-US" sz="2200" dirty="0"/>
              <a:t> </a:t>
            </a:r>
            <a:r>
              <a:rPr lang="en-US" sz="2200" dirty="0" err="1"/>
              <a:t>metallni</a:t>
            </a:r>
            <a:r>
              <a:rPr lang="en-US" sz="2200" dirty="0"/>
              <a:t> </a:t>
            </a:r>
            <a:r>
              <a:rPr lang="en-US" sz="2200" dirty="0" err="1"/>
              <a:t>xajmi</a:t>
            </a:r>
            <a:r>
              <a:rPr lang="en-US" sz="2200" dirty="0"/>
              <a:t>, </a:t>
            </a:r>
            <a:r>
              <a:rPr lang="en-US" sz="2200" dirty="0" err="1"/>
              <a:t>yordamchi</a:t>
            </a:r>
            <a:r>
              <a:rPr lang="en-US" sz="2200" dirty="0"/>
              <a:t> </a:t>
            </a:r>
            <a:r>
              <a:rPr lang="en-US" sz="2200" dirty="0" err="1"/>
              <a:t>ishlar</a:t>
            </a:r>
            <a:r>
              <a:rPr lang="en-US" sz="2200" dirty="0"/>
              <a:t>, </a:t>
            </a:r>
            <a:r>
              <a:rPr lang="en-US" sz="2200" dirty="0" err="1"/>
              <a:t>elektr</a:t>
            </a:r>
            <a:r>
              <a:rPr lang="en-US" sz="2200" dirty="0"/>
              <a:t> </a:t>
            </a:r>
            <a:r>
              <a:rPr lang="en-US" sz="2200" dirty="0" err="1"/>
              <a:t>enargiyasi</a:t>
            </a:r>
            <a:r>
              <a:rPr lang="en-US" sz="2200" dirty="0"/>
              <a:t>, </a:t>
            </a:r>
            <a:r>
              <a:rPr lang="en-US" sz="2200" dirty="0" err="1"/>
              <a:t>yoqilg‘i</a:t>
            </a:r>
            <a:r>
              <a:rPr lang="en-US" sz="2200" dirty="0"/>
              <a:t>, </a:t>
            </a:r>
            <a:r>
              <a:rPr lang="en-US" sz="2200" dirty="0" err="1"/>
              <a:t>suv</a:t>
            </a:r>
            <a:r>
              <a:rPr lang="en-US" sz="2200" dirty="0"/>
              <a:t>, par, </a:t>
            </a:r>
            <a:r>
              <a:rPr lang="en-US" sz="2200" dirty="0" err="1"/>
              <a:t>gaz</a:t>
            </a:r>
            <a:r>
              <a:rPr lang="en-US" sz="2200" dirty="0"/>
              <a:t>, </a:t>
            </a:r>
            <a:r>
              <a:rPr lang="en-US" sz="2200" dirty="0" err="1"/>
              <a:t>mashinalarga</a:t>
            </a:r>
            <a:r>
              <a:rPr lang="en-US" sz="2200" dirty="0"/>
              <a:t> </a:t>
            </a:r>
            <a:r>
              <a:rPr lang="en-US" sz="2200" dirty="0" err="1"/>
              <a:t>xizmat</a:t>
            </a:r>
            <a:r>
              <a:rPr lang="en-US" sz="2200" dirty="0"/>
              <a:t> k</a:t>
            </a:r>
            <a:r>
              <a:rPr lang="ru-RU" sz="2200" dirty="0"/>
              <a:t>о</a:t>
            </a:r>
            <a:r>
              <a:rPr lang="en-US" sz="2200" dirty="0"/>
              <a:t>‘</a:t>
            </a:r>
            <a:r>
              <a:rPr lang="en-US" sz="2200" dirty="0" err="1"/>
              <a:t>rsatishda</a:t>
            </a:r>
            <a:r>
              <a:rPr lang="en-US" sz="2200" dirty="0"/>
              <a:t> </a:t>
            </a:r>
            <a:r>
              <a:rPr lang="en-US" sz="2200" dirty="0" err="1"/>
              <a:t>lozim</a:t>
            </a:r>
            <a:r>
              <a:rPr lang="en-US" sz="2200" dirty="0"/>
              <a:t> b</a:t>
            </a:r>
            <a:r>
              <a:rPr lang="ru-RU" sz="2200" dirty="0"/>
              <a:t>о</a:t>
            </a:r>
            <a:r>
              <a:rPr lang="en-US" sz="2200" dirty="0"/>
              <a:t>‘</a:t>
            </a:r>
            <a:r>
              <a:rPr lang="en-US" sz="2200" dirty="0" err="1"/>
              <a:t>lgan</a:t>
            </a:r>
            <a:r>
              <a:rPr lang="en-US" sz="2200" dirty="0"/>
              <a:t> </a:t>
            </a:r>
            <a:r>
              <a:rPr lang="en-US" sz="2200" dirty="0" err="1"/>
              <a:t>yordamchi</a:t>
            </a:r>
            <a:r>
              <a:rPr lang="en-US" sz="2200" dirty="0"/>
              <a:t> </a:t>
            </a:r>
            <a:r>
              <a:rPr lang="en-US" sz="2200" dirty="0" err="1"/>
              <a:t>materiallar</a:t>
            </a:r>
            <a:r>
              <a:rPr lang="en-US" sz="2200" dirty="0"/>
              <a:t> </a:t>
            </a:r>
            <a:r>
              <a:rPr lang="en-US" sz="2200" dirty="0" err="1"/>
              <a:t>xisoblanadi</a:t>
            </a:r>
            <a:r>
              <a:rPr lang="en-US" sz="2200" dirty="0"/>
              <a:t>. Transport, </a:t>
            </a:r>
            <a:r>
              <a:rPr lang="en-US" sz="2200" dirty="0" err="1"/>
              <a:t>yoritish</a:t>
            </a:r>
            <a:r>
              <a:rPr lang="en-US" sz="2200" dirty="0"/>
              <a:t> </a:t>
            </a:r>
            <a:r>
              <a:rPr lang="en-US" sz="2200" dirty="0" err="1"/>
              <a:t>moslamalari</a:t>
            </a:r>
            <a:r>
              <a:rPr lang="en-US" sz="2200" dirty="0"/>
              <a:t>, </a:t>
            </a:r>
            <a:r>
              <a:rPr lang="en-US" sz="2200" dirty="0" err="1"/>
              <a:t>ventilyatsiya</a:t>
            </a:r>
            <a:r>
              <a:rPr lang="en-US" sz="2200" dirty="0"/>
              <a:t> </a:t>
            </a:r>
            <a:r>
              <a:rPr lang="en-US" sz="2200" dirty="0" err="1"/>
              <a:t>va</a:t>
            </a:r>
            <a:r>
              <a:rPr lang="en-US" sz="2200" dirty="0"/>
              <a:t> </a:t>
            </a:r>
            <a:r>
              <a:rPr lang="en-US" sz="2200" dirty="0" err="1"/>
              <a:t>isitish</a:t>
            </a:r>
            <a:r>
              <a:rPr lang="en-US" sz="2200" dirty="0"/>
              <a:t>, </a:t>
            </a:r>
            <a:r>
              <a:rPr lang="en-US" sz="2200" dirty="0" err="1"/>
              <a:t>mexnatni</a:t>
            </a:r>
            <a:r>
              <a:rPr lang="en-US" sz="2200" dirty="0"/>
              <a:t> </a:t>
            </a:r>
            <a:r>
              <a:rPr lang="en-US" sz="2200" dirty="0" err="1"/>
              <a:t>ximoya</a:t>
            </a:r>
            <a:r>
              <a:rPr lang="en-US" sz="2200" dirty="0"/>
              <a:t> </a:t>
            </a:r>
            <a:r>
              <a:rPr lang="en-US" sz="2200" dirty="0" err="1"/>
              <a:t>qilish</a:t>
            </a:r>
            <a:r>
              <a:rPr lang="en-US" sz="2200" dirty="0"/>
              <a:t>, </a:t>
            </a:r>
            <a:r>
              <a:rPr lang="en-US" sz="2200" dirty="0" err="1"/>
              <a:t>texnika</a:t>
            </a:r>
            <a:r>
              <a:rPr lang="en-US" sz="2200" dirty="0"/>
              <a:t> </a:t>
            </a:r>
            <a:r>
              <a:rPr lang="en-US" sz="2200" dirty="0" err="1"/>
              <a:t>xavfsizligi</a:t>
            </a:r>
            <a:r>
              <a:rPr lang="en-US" sz="2200" dirty="0"/>
              <a:t> </a:t>
            </a:r>
            <a:r>
              <a:rPr lang="en-US" sz="2200" dirty="0" err="1"/>
              <a:t>va</a:t>
            </a:r>
            <a:r>
              <a:rPr lang="en-US" sz="2200" dirty="0"/>
              <a:t> </a:t>
            </a:r>
            <a:r>
              <a:rPr lang="en-US" sz="2200" dirty="0" err="1"/>
              <a:t>atrof</a:t>
            </a:r>
            <a:r>
              <a:rPr lang="en-US" sz="2200" dirty="0"/>
              <a:t> </a:t>
            </a:r>
            <a:r>
              <a:rPr lang="en-US" sz="2200" dirty="0" err="1"/>
              <a:t>muxitni</a:t>
            </a:r>
            <a:r>
              <a:rPr lang="en-US" sz="2200" dirty="0"/>
              <a:t> </a:t>
            </a:r>
            <a:r>
              <a:rPr lang="en-US" sz="2200" dirty="0" err="1"/>
              <a:t>ximoyalash</a:t>
            </a:r>
            <a:r>
              <a:rPr lang="en-US" sz="2200" dirty="0"/>
              <a:t> </a:t>
            </a:r>
            <a:r>
              <a:rPr lang="en-US" sz="2200" dirty="0" err="1"/>
              <a:t>masalalari</a:t>
            </a:r>
            <a:r>
              <a:rPr lang="en-US" sz="2200" dirty="0"/>
              <a:t> </a:t>
            </a:r>
            <a:r>
              <a:rPr lang="en-US" sz="2200" dirty="0" err="1"/>
              <a:t>ishlab</a:t>
            </a:r>
            <a:r>
              <a:rPr lang="en-US" sz="2200" dirty="0"/>
              <a:t> </a:t>
            </a:r>
            <a:r>
              <a:rPr lang="en-US" sz="2200" dirty="0" err="1"/>
              <a:t>chiqiladi</a:t>
            </a:r>
            <a:r>
              <a:rPr lang="en-US" sz="2200" dirty="0"/>
              <a:t>.	</a:t>
            </a:r>
            <a:r>
              <a:rPr lang="ru-RU" sz="2200" dirty="0"/>
              <a:t/>
            </a:r>
            <a:br>
              <a:rPr lang="ru-RU" sz="2200" dirty="0"/>
            </a:br>
            <a:endParaRPr lang="ru-RU" sz="2200" dirty="0"/>
          </a:p>
        </p:txBody>
      </p:sp>
    </p:spTree>
    <p:extLst>
      <p:ext uri="{BB962C8B-B14F-4D97-AF65-F5344CB8AC3E}">
        <p14:creationId xmlns:p14="http://schemas.microsoft.com/office/powerpoint/2010/main" xmlns="" val="1102723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8939" y="624110"/>
            <a:ext cx="9885674" cy="5626788"/>
          </a:xfrm>
        </p:spPr>
        <p:txBody>
          <a:bodyPr>
            <a:noAutofit/>
          </a:bodyPr>
          <a:lstStyle/>
          <a:p>
            <a:r>
              <a:rPr lang="en-US" sz="2400" b="1" dirty="0"/>
              <a:t>3. </a:t>
            </a:r>
            <a:r>
              <a:rPr lang="en-US" sz="2400" b="1" dirty="0" err="1"/>
              <a:t>Korxonalarni</a:t>
            </a:r>
            <a:r>
              <a:rPr lang="en-US" sz="2400" b="1" dirty="0"/>
              <a:t> </a:t>
            </a:r>
            <a:r>
              <a:rPr lang="en-US" sz="2400" b="1" dirty="0" err="1"/>
              <a:t>ta’mirlash-mexanika</a:t>
            </a:r>
            <a:r>
              <a:rPr lang="en-US" sz="2400" b="1" dirty="0"/>
              <a:t> </a:t>
            </a:r>
            <a:r>
              <a:rPr lang="en-US" sz="2400" b="1" dirty="0" err="1" smtClean="0"/>
              <a:t>ustaxonalarini</a:t>
            </a:r>
            <a:r>
              <a:rPr lang="uz-Latn-UZ" sz="2400" dirty="0"/>
              <a:t> </a:t>
            </a:r>
            <a:r>
              <a:rPr lang="en-US" sz="2400" b="1" dirty="0" err="1" smtClean="0"/>
              <a:t>vazifalari</a:t>
            </a:r>
            <a:r>
              <a:rPr lang="ru-RU" sz="2400" dirty="0"/>
              <a:t/>
            </a:r>
            <a:br>
              <a:rPr lang="ru-RU" sz="2400" dirty="0"/>
            </a:br>
            <a:r>
              <a:rPr lang="en-US" sz="2400" dirty="0"/>
              <a:t>	TMU </a:t>
            </a:r>
            <a:r>
              <a:rPr lang="en-US" sz="2400" dirty="0" err="1"/>
              <a:t>sini</a:t>
            </a:r>
            <a:r>
              <a:rPr lang="en-US" sz="2400" dirty="0"/>
              <a:t> </a:t>
            </a:r>
            <a:r>
              <a:rPr lang="en-US" sz="2400" dirty="0" err="1"/>
              <a:t>vazifasi</a:t>
            </a:r>
            <a:r>
              <a:rPr lang="en-US" sz="2400" dirty="0"/>
              <a:t> </a:t>
            </a:r>
            <a:r>
              <a:rPr lang="en-US" sz="2400" dirty="0" err="1"/>
              <a:t>korxonani</a:t>
            </a:r>
            <a:r>
              <a:rPr lang="en-US" sz="2400" dirty="0"/>
              <a:t> </a:t>
            </a:r>
            <a:r>
              <a:rPr lang="en-US" sz="2400" dirty="0" err="1"/>
              <a:t>asosiy</a:t>
            </a:r>
            <a:r>
              <a:rPr lang="en-US" sz="2400" dirty="0"/>
              <a:t> </a:t>
            </a:r>
            <a:r>
              <a:rPr lang="en-US" sz="2400" dirty="0" err="1"/>
              <a:t>va</a:t>
            </a:r>
            <a:r>
              <a:rPr lang="en-US" sz="2400" dirty="0"/>
              <a:t> </a:t>
            </a:r>
            <a:r>
              <a:rPr lang="en-US" sz="2400" dirty="0" err="1"/>
              <a:t>yordamchi</a:t>
            </a:r>
            <a:r>
              <a:rPr lang="en-US" sz="2400" dirty="0"/>
              <a:t> </a:t>
            </a:r>
            <a:r>
              <a:rPr lang="en-US" sz="2400" dirty="0" err="1"/>
              <a:t>mashina-jixozlarini</a:t>
            </a:r>
            <a:r>
              <a:rPr lang="en-US" sz="2400" dirty="0"/>
              <a:t> </a:t>
            </a:r>
            <a:r>
              <a:rPr lang="en-US" sz="2400" dirty="0" err="1" smtClean="0"/>
              <a:t>omsmovi</a:t>
            </a:r>
            <a:r>
              <a:rPr lang="uz-Latn-UZ" sz="2400" dirty="0" smtClean="0"/>
              <a:t>y </a:t>
            </a:r>
            <a:r>
              <a:rPr lang="en-US" sz="2400" dirty="0" smtClean="0"/>
              <a:t>b</a:t>
            </a:r>
            <a:r>
              <a:rPr lang="ru-RU" sz="2400" dirty="0"/>
              <a:t>о</a:t>
            </a:r>
            <a:r>
              <a:rPr lang="en-US" sz="2400" dirty="0"/>
              <a:t>‘</a:t>
            </a:r>
            <a:r>
              <a:rPr lang="en-US" sz="2400" dirty="0" err="1"/>
              <a:t>lmagan</a:t>
            </a:r>
            <a:r>
              <a:rPr lang="en-US" sz="2400" dirty="0"/>
              <a:t> </a:t>
            </a:r>
            <a:r>
              <a:rPr lang="en-US" sz="2400" dirty="0" err="1"/>
              <a:t>zaxira</a:t>
            </a:r>
            <a:r>
              <a:rPr lang="en-US" sz="2400" dirty="0"/>
              <a:t> </a:t>
            </a:r>
            <a:r>
              <a:rPr lang="en-US" sz="2400" dirty="0" err="1"/>
              <a:t>detallari</a:t>
            </a:r>
            <a:r>
              <a:rPr lang="en-US" sz="2400" dirty="0"/>
              <a:t> </a:t>
            </a:r>
            <a:r>
              <a:rPr lang="en-US" sz="2400" dirty="0" err="1"/>
              <a:t>Bilan</a:t>
            </a:r>
            <a:r>
              <a:rPr lang="en-US" sz="2400" dirty="0"/>
              <a:t> </a:t>
            </a:r>
            <a:r>
              <a:rPr lang="en-US" sz="2400" dirty="0" err="1"/>
              <a:t>ta’minlab</a:t>
            </a:r>
            <a:r>
              <a:rPr lang="en-US" sz="2400" dirty="0"/>
              <a:t> </a:t>
            </a:r>
            <a:r>
              <a:rPr lang="en-US" sz="2400" dirty="0" err="1"/>
              <a:t>turish</a:t>
            </a:r>
            <a:r>
              <a:rPr lang="en-US" sz="2400" dirty="0"/>
              <a:t>, </a:t>
            </a:r>
            <a:r>
              <a:rPr lang="en-US" sz="2400" dirty="0" err="1"/>
              <a:t>mashina</a:t>
            </a:r>
            <a:r>
              <a:rPr lang="en-US" sz="2400" dirty="0"/>
              <a:t> </a:t>
            </a:r>
            <a:r>
              <a:rPr lang="en-US" sz="2400" dirty="0" err="1"/>
              <a:t>jixozlarni</a:t>
            </a:r>
            <a:r>
              <a:rPr lang="en-US" sz="2400" dirty="0"/>
              <a:t> t</a:t>
            </a:r>
            <a:r>
              <a:rPr lang="ru-RU" sz="2400" dirty="0"/>
              <a:t>о</a:t>
            </a:r>
            <a:r>
              <a:rPr lang="en-US" sz="2400" dirty="0"/>
              <a:t>‘</a:t>
            </a:r>
            <a:r>
              <a:rPr lang="en-US" sz="2400" dirty="0" err="1"/>
              <a:t>xtovsiz</a:t>
            </a:r>
            <a:r>
              <a:rPr lang="en-US" sz="2400" dirty="0"/>
              <a:t> </a:t>
            </a:r>
            <a:r>
              <a:rPr lang="en-US" sz="2400" dirty="0" err="1"/>
              <a:t>ishdan</a:t>
            </a:r>
            <a:r>
              <a:rPr lang="en-US" sz="2400" dirty="0"/>
              <a:t> </a:t>
            </a:r>
            <a:r>
              <a:rPr lang="en-US" sz="2400" dirty="0" err="1"/>
              <a:t>chiqmasdan</a:t>
            </a:r>
            <a:r>
              <a:rPr lang="en-US" sz="2400" dirty="0"/>
              <a:t> </a:t>
            </a:r>
            <a:r>
              <a:rPr lang="en-US" sz="2400" dirty="0" err="1"/>
              <a:t>ishlashini</a:t>
            </a:r>
            <a:r>
              <a:rPr lang="en-US" sz="2400" dirty="0"/>
              <a:t> </a:t>
            </a:r>
            <a:r>
              <a:rPr lang="en-US" sz="2400" dirty="0" err="1"/>
              <a:t>ta’minlash</a:t>
            </a:r>
            <a:r>
              <a:rPr lang="en-US" sz="2400" dirty="0"/>
              <a:t> </a:t>
            </a:r>
            <a:r>
              <a:rPr lang="en-US" sz="2400" dirty="0" err="1"/>
              <a:t>kiradi</a:t>
            </a:r>
            <a:r>
              <a:rPr lang="en-US" sz="2400" dirty="0"/>
              <a:t>. </a:t>
            </a:r>
            <a:r>
              <a:rPr lang="en-US" sz="2400" dirty="0" err="1"/>
              <a:t>Ommoviy</a:t>
            </a:r>
            <a:r>
              <a:rPr lang="en-US" sz="2400" dirty="0"/>
              <a:t> </a:t>
            </a:r>
            <a:r>
              <a:rPr lang="en-US" sz="2400" dirty="0" err="1"/>
              <a:t>detallar</a:t>
            </a:r>
            <a:r>
              <a:rPr lang="en-US" sz="2400" dirty="0"/>
              <a:t> </a:t>
            </a:r>
            <a:r>
              <a:rPr lang="en-US" sz="2400" dirty="0" err="1"/>
              <a:t>mashina-jixozlarni</a:t>
            </a:r>
            <a:r>
              <a:rPr lang="en-US" sz="2400" dirty="0"/>
              <a:t> </a:t>
            </a:r>
            <a:r>
              <a:rPr lang="en-US" sz="2400" dirty="0" err="1"/>
              <a:t>ishlab</a:t>
            </a:r>
            <a:r>
              <a:rPr lang="en-US" sz="2400" dirty="0"/>
              <a:t> </a:t>
            </a:r>
            <a:r>
              <a:rPr lang="en-US" sz="2400" dirty="0" err="1"/>
              <a:t>chiqargan</a:t>
            </a:r>
            <a:r>
              <a:rPr lang="en-US" sz="2400" dirty="0"/>
              <a:t> </a:t>
            </a:r>
            <a:r>
              <a:rPr lang="en-US" sz="2400" dirty="0" err="1"/>
              <a:t>zavod</a:t>
            </a:r>
            <a:r>
              <a:rPr lang="en-US" sz="2400" dirty="0"/>
              <a:t> </a:t>
            </a:r>
            <a:r>
              <a:rPr lang="en-US" sz="2400" dirty="0" err="1"/>
              <a:t>va</a:t>
            </a:r>
            <a:r>
              <a:rPr lang="en-US" sz="2400" dirty="0"/>
              <a:t> </a:t>
            </a:r>
            <a:r>
              <a:rPr lang="en-US" sz="2400" dirty="0" err="1"/>
              <a:t>firmalar</a:t>
            </a:r>
            <a:r>
              <a:rPr lang="en-US" sz="2400" dirty="0"/>
              <a:t> </a:t>
            </a:r>
            <a:r>
              <a:rPr lang="en-US" sz="2400" dirty="0" err="1"/>
              <a:t>tomonidan</a:t>
            </a:r>
            <a:r>
              <a:rPr lang="en-US" sz="2400" dirty="0"/>
              <a:t> </a:t>
            </a:r>
            <a:r>
              <a:rPr lang="en-US" sz="2400" dirty="0" err="1"/>
              <a:t>yetkazilib</a:t>
            </a:r>
            <a:r>
              <a:rPr lang="en-US" sz="2400" dirty="0"/>
              <a:t> </a:t>
            </a:r>
            <a:r>
              <a:rPr lang="en-US" sz="2400" dirty="0" err="1"/>
              <a:t>turishi</a:t>
            </a:r>
            <a:r>
              <a:rPr lang="en-US" sz="2400" dirty="0"/>
              <a:t> </a:t>
            </a:r>
            <a:r>
              <a:rPr lang="en-US" sz="2400" dirty="0" err="1"/>
              <a:t>kerak</a:t>
            </a:r>
            <a:r>
              <a:rPr lang="en-US" sz="2400" dirty="0"/>
              <a:t>. 	</a:t>
            </a:r>
            <a:r>
              <a:rPr lang="en-US" sz="2400" dirty="0" err="1"/>
              <a:t>Shuningdek</a:t>
            </a:r>
            <a:r>
              <a:rPr lang="en-US" sz="2400" dirty="0"/>
              <a:t> TMU </a:t>
            </a:r>
            <a:r>
              <a:rPr lang="en-US" sz="2400" dirty="0" err="1"/>
              <a:t>kommunikatsiyalarni</a:t>
            </a:r>
            <a:r>
              <a:rPr lang="en-US" sz="2400" dirty="0"/>
              <a:t>, </a:t>
            </a:r>
            <a:r>
              <a:rPr lang="en-US" sz="2400" dirty="0" err="1"/>
              <a:t>kor’xonani</a:t>
            </a:r>
            <a:r>
              <a:rPr lang="en-US" sz="2400" dirty="0"/>
              <a:t> </a:t>
            </a:r>
            <a:r>
              <a:rPr lang="en-US" sz="2400" dirty="0" err="1"/>
              <a:t>ichki</a:t>
            </a:r>
            <a:r>
              <a:rPr lang="en-US" sz="2400" dirty="0"/>
              <a:t> </a:t>
            </a:r>
            <a:r>
              <a:rPr lang="en-US" sz="2400" dirty="0" err="1"/>
              <a:t>transportini</a:t>
            </a:r>
            <a:r>
              <a:rPr lang="en-US" sz="2400" dirty="0"/>
              <a:t>, </a:t>
            </a:r>
            <a:r>
              <a:rPr lang="en-US" sz="2400" dirty="0" err="1"/>
              <a:t>energetik</a:t>
            </a:r>
            <a:r>
              <a:rPr lang="en-US" sz="2400" dirty="0"/>
              <a:t> </a:t>
            </a:r>
            <a:r>
              <a:rPr lang="en-US" sz="2400" dirty="0" err="1"/>
              <a:t>jixozlarni</a:t>
            </a:r>
            <a:r>
              <a:rPr lang="en-US" sz="2400" dirty="0"/>
              <a:t> </a:t>
            </a:r>
            <a:r>
              <a:rPr lang="en-US" sz="2400" dirty="0" err="1"/>
              <a:t>ta’mirlaydi</a:t>
            </a:r>
            <a:r>
              <a:rPr lang="en-US" sz="2400" dirty="0"/>
              <a:t>, </a:t>
            </a:r>
            <a:r>
              <a:rPr lang="en-US" sz="2400" dirty="0" err="1"/>
              <a:t>jixozlarni</a:t>
            </a:r>
            <a:r>
              <a:rPr lang="en-US" sz="2400" dirty="0"/>
              <a:t> </a:t>
            </a:r>
            <a:r>
              <a:rPr lang="en-US" sz="2400" dirty="0" err="1"/>
              <a:t>takomillashtiradi</a:t>
            </a:r>
            <a:r>
              <a:rPr lang="en-US" sz="2400" dirty="0"/>
              <a:t>, </a:t>
            </a:r>
            <a:r>
              <a:rPr lang="en-US" sz="2400" dirty="0" err="1"/>
              <a:t>ish</a:t>
            </a:r>
            <a:r>
              <a:rPr lang="en-US" sz="2400" dirty="0"/>
              <a:t> </a:t>
            </a:r>
            <a:r>
              <a:rPr lang="en-US" sz="2400" dirty="0" err="1"/>
              <a:t>xajmi</a:t>
            </a:r>
            <a:r>
              <a:rPr lang="en-US" sz="2400" dirty="0"/>
              <a:t> kata b</a:t>
            </a:r>
            <a:r>
              <a:rPr lang="ru-RU" sz="2400" dirty="0"/>
              <a:t>о</a:t>
            </a:r>
            <a:r>
              <a:rPr lang="en-US" sz="2400" dirty="0"/>
              <a:t>‘</a:t>
            </a:r>
            <a:r>
              <a:rPr lang="en-US" sz="2400" dirty="0" err="1"/>
              <a:t>lgan</a:t>
            </a:r>
            <a:r>
              <a:rPr lang="en-US" sz="2400" dirty="0"/>
              <a:t> </a:t>
            </a:r>
            <a:r>
              <a:rPr lang="en-US" sz="2400" dirty="0" err="1"/>
              <a:t>jarayonlarni</a:t>
            </a:r>
            <a:r>
              <a:rPr lang="en-US" sz="2400" dirty="0"/>
              <a:t> </a:t>
            </a:r>
            <a:r>
              <a:rPr lang="en-US" sz="2400" dirty="0" err="1"/>
              <a:t>mexanizmsiyalashtiradi</a:t>
            </a:r>
            <a:r>
              <a:rPr lang="en-US" sz="2400" dirty="0"/>
              <a:t>, </a:t>
            </a:r>
            <a:r>
              <a:rPr lang="en-US" sz="2400" dirty="0" err="1"/>
              <a:t>Yangi</a:t>
            </a:r>
            <a:r>
              <a:rPr lang="en-US" sz="2400" dirty="0"/>
              <a:t> </a:t>
            </a:r>
            <a:r>
              <a:rPr lang="en-US" sz="2400" dirty="0" err="1"/>
              <a:t>texnikani</a:t>
            </a:r>
            <a:r>
              <a:rPr lang="en-US" sz="2400" dirty="0"/>
              <a:t> </a:t>
            </a:r>
            <a:r>
              <a:rPr lang="en-US" sz="2400" dirty="0" err="1"/>
              <a:t>korxonaga</a:t>
            </a:r>
            <a:r>
              <a:rPr lang="en-US" sz="2400" dirty="0"/>
              <a:t> </a:t>
            </a:r>
            <a:r>
              <a:rPr lang="en-US" sz="2400" dirty="0" err="1"/>
              <a:t>tatbiq</a:t>
            </a:r>
            <a:r>
              <a:rPr lang="en-US" sz="2400" dirty="0"/>
              <a:t> </a:t>
            </a:r>
            <a:r>
              <a:rPr lang="en-US" sz="2400" dirty="0" err="1"/>
              <a:t>qiladi</a:t>
            </a:r>
            <a:r>
              <a:rPr lang="en-US" sz="2400" dirty="0"/>
              <a:t>, </a:t>
            </a:r>
            <a:r>
              <a:rPr lang="en-US" sz="2400" dirty="0" err="1"/>
              <a:t>ixcham</a:t>
            </a:r>
            <a:r>
              <a:rPr lang="en-US" sz="2400" dirty="0"/>
              <a:t> </a:t>
            </a:r>
            <a:r>
              <a:rPr lang="en-US" sz="2400" dirty="0" err="1"/>
              <a:t>texnik</a:t>
            </a:r>
            <a:r>
              <a:rPr lang="en-US" sz="2400" dirty="0"/>
              <a:t> </a:t>
            </a:r>
            <a:r>
              <a:rPr lang="en-US" sz="2400" dirty="0" err="1"/>
              <a:t>yechimlarni</a:t>
            </a:r>
            <a:r>
              <a:rPr lang="en-US" sz="2400" dirty="0"/>
              <a:t> </a:t>
            </a:r>
            <a:r>
              <a:rPr lang="en-US" sz="2400" dirty="0" err="1"/>
              <a:t>va</a:t>
            </a:r>
            <a:r>
              <a:rPr lang="en-US" sz="2400" dirty="0"/>
              <a:t> patent </a:t>
            </a:r>
            <a:r>
              <a:rPr lang="en-US" sz="2400" dirty="0" err="1"/>
              <a:t>ishlarini</a:t>
            </a:r>
            <a:r>
              <a:rPr lang="en-US" sz="2400" dirty="0"/>
              <a:t> </a:t>
            </a:r>
            <a:r>
              <a:rPr lang="en-US" sz="2400" dirty="0" err="1"/>
              <a:t>amalga</a:t>
            </a:r>
            <a:r>
              <a:rPr lang="en-US" sz="2400" dirty="0"/>
              <a:t> </a:t>
            </a:r>
            <a:r>
              <a:rPr lang="en-US" sz="2400" dirty="0" err="1"/>
              <a:t>oshiradi</a:t>
            </a:r>
            <a:r>
              <a:rPr lang="en-US" sz="2400" dirty="0"/>
              <a:t>; </a:t>
            </a:r>
            <a:r>
              <a:rPr lang="en-US" sz="2400" dirty="0" err="1"/>
              <a:t>uy-joyni</a:t>
            </a:r>
            <a:r>
              <a:rPr lang="en-US" sz="2400" dirty="0"/>
              <a:t>, </a:t>
            </a:r>
            <a:r>
              <a:rPr lang="en-US" sz="2400" dirty="0" err="1"/>
              <a:t>korxona</a:t>
            </a:r>
            <a:r>
              <a:rPr lang="en-US" sz="2400" dirty="0"/>
              <a:t> </a:t>
            </a:r>
            <a:r>
              <a:rPr lang="en-US" sz="2400" dirty="0" err="1"/>
              <a:t>fondini</a:t>
            </a:r>
            <a:r>
              <a:rPr lang="en-US" sz="2400" dirty="0"/>
              <a:t>, </a:t>
            </a:r>
            <a:r>
              <a:rPr lang="en-US" sz="2400" dirty="0" err="1"/>
              <a:t>bolalar</a:t>
            </a:r>
            <a:r>
              <a:rPr lang="en-US" sz="2400" dirty="0"/>
              <a:t> </a:t>
            </a:r>
            <a:r>
              <a:rPr lang="en-US" sz="2400" dirty="0" err="1"/>
              <a:t>bog‘chasini</a:t>
            </a:r>
            <a:r>
              <a:rPr lang="en-US" sz="2400" dirty="0"/>
              <a:t>, </a:t>
            </a:r>
            <a:r>
              <a:rPr lang="en-US" sz="2400" dirty="0" err="1"/>
              <a:t>yordamchi</a:t>
            </a:r>
            <a:r>
              <a:rPr lang="en-US" sz="2400" dirty="0"/>
              <a:t> x</a:t>
            </a:r>
            <a:r>
              <a:rPr lang="ru-RU" sz="2400" dirty="0"/>
              <a:t>о</a:t>
            </a:r>
            <a:r>
              <a:rPr lang="en-US" sz="2400" dirty="0"/>
              <a:t>‘</a:t>
            </a:r>
            <a:r>
              <a:rPr lang="en-US" sz="2400" dirty="0" err="1"/>
              <a:t>jaliklarga</a:t>
            </a:r>
            <a:r>
              <a:rPr lang="en-US" sz="2400" dirty="0"/>
              <a:t> </a:t>
            </a:r>
            <a:r>
              <a:rPr lang="en-US" sz="2400" dirty="0" err="1"/>
              <a:t>xizmat</a:t>
            </a:r>
            <a:r>
              <a:rPr lang="en-US" sz="2400" dirty="0"/>
              <a:t> k</a:t>
            </a:r>
            <a:r>
              <a:rPr lang="ru-RU" sz="2400" dirty="0"/>
              <a:t>о</a:t>
            </a:r>
            <a:r>
              <a:rPr lang="en-US" sz="2400" dirty="0"/>
              <a:t>‘</a:t>
            </a:r>
            <a:r>
              <a:rPr lang="en-US" sz="2400" dirty="0" err="1"/>
              <a:t>rsatadi</a:t>
            </a:r>
            <a:r>
              <a:rPr lang="en-US" sz="2400" dirty="0"/>
              <a:t>. </a:t>
            </a:r>
            <a:r>
              <a:rPr lang="ru-RU" sz="2400" dirty="0"/>
              <a:t/>
            </a:r>
            <a:br>
              <a:rPr lang="ru-RU" sz="2400" dirty="0"/>
            </a:br>
            <a:endParaRPr lang="ru-RU" sz="2400" dirty="0"/>
          </a:p>
        </p:txBody>
      </p:sp>
    </p:spTree>
    <p:extLst>
      <p:ext uri="{BB962C8B-B14F-4D97-AF65-F5344CB8AC3E}">
        <p14:creationId xmlns:p14="http://schemas.microsoft.com/office/powerpoint/2010/main" xmlns="" val="375767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889" y="624110"/>
            <a:ext cx="9953468" cy="5551838"/>
          </a:xfrm>
        </p:spPr>
        <p:txBody>
          <a:bodyPr>
            <a:noAutofit/>
          </a:bodyPr>
          <a:lstStyle/>
          <a:p>
            <a:r>
              <a:rPr lang="uz-Latn-UZ" sz="2400" dirty="0" smtClean="0"/>
              <a:t>17</a:t>
            </a:r>
            <a:r>
              <a:rPr lang="en-US" sz="2400" dirty="0" smtClean="0"/>
              <a:t> </a:t>
            </a:r>
            <a:r>
              <a:rPr lang="en-US" sz="2400" dirty="0"/>
              <a:t>ta </a:t>
            </a:r>
            <a:r>
              <a:rPr lang="en-US" sz="2400" dirty="0" err="1"/>
              <a:t>asosiy</a:t>
            </a:r>
            <a:r>
              <a:rPr lang="en-US" sz="2400" dirty="0"/>
              <a:t> </a:t>
            </a:r>
            <a:r>
              <a:rPr lang="en-US" sz="2400" dirty="0" err="1"/>
              <a:t>metall-qirqish</a:t>
            </a:r>
            <a:r>
              <a:rPr lang="en-US" sz="2400" dirty="0"/>
              <a:t> </a:t>
            </a:r>
            <a:r>
              <a:rPr lang="en-US" sz="2400" dirty="0" err="1"/>
              <a:t>dastgoxi</a:t>
            </a:r>
            <a:r>
              <a:rPr lang="en-US" sz="2400" dirty="0"/>
              <a:t> b</a:t>
            </a:r>
            <a:r>
              <a:rPr lang="ru-RU" sz="2400" dirty="0"/>
              <a:t>о</a:t>
            </a:r>
            <a:r>
              <a:rPr lang="en-US" sz="2400" dirty="0"/>
              <a:t>‘</a:t>
            </a:r>
            <a:r>
              <a:rPr lang="en-US" sz="2400" dirty="0" err="1"/>
              <a:t>lgan</a:t>
            </a:r>
            <a:r>
              <a:rPr lang="en-US" sz="2400" dirty="0"/>
              <a:t> TMU </a:t>
            </a:r>
            <a:r>
              <a:rPr lang="en-US" sz="2400" dirty="0" err="1"/>
              <a:t>siga</a:t>
            </a:r>
            <a:r>
              <a:rPr lang="en-US" sz="2400" dirty="0"/>
              <a:t> </a:t>
            </a:r>
            <a:r>
              <a:rPr lang="en-US" sz="2400" dirty="0" err="1"/>
              <a:t>quyidagilar</a:t>
            </a:r>
            <a:r>
              <a:rPr lang="en-US" sz="2400" dirty="0"/>
              <a:t> </a:t>
            </a:r>
            <a:r>
              <a:rPr lang="en-US" sz="2400" dirty="0" err="1"/>
              <a:t>kiradi</a:t>
            </a:r>
            <a:r>
              <a:rPr lang="en-US" sz="2400" dirty="0"/>
              <a:t>: </a:t>
            </a:r>
            <a:r>
              <a:rPr lang="uz-Latn-UZ" sz="2400" dirty="0" smtClean="0"/>
              <a:t>1-</a:t>
            </a:r>
            <a:r>
              <a:rPr lang="en-US" sz="2400" dirty="0" err="1" smtClean="0"/>
              <a:t>korxonani</a:t>
            </a:r>
            <a:r>
              <a:rPr lang="en-US" sz="2400" dirty="0" smtClean="0"/>
              <a:t> </a:t>
            </a:r>
            <a:r>
              <a:rPr lang="en-US" sz="2400" dirty="0" err="1"/>
              <a:t>isitish</a:t>
            </a:r>
            <a:r>
              <a:rPr lang="en-US" sz="2400" dirty="0"/>
              <a:t> </a:t>
            </a:r>
            <a:r>
              <a:rPr lang="en-US" sz="2400" dirty="0" err="1" smtClean="0"/>
              <a:t>uzeli</a:t>
            </a:r>
            <a:r>
              <a:rPr lang="en-US" sz="2400" dirty="0" smtClean="0"/>
              <a:t> (</a:t>
            </a:r>
            <a:r>
              <a:rPr lang="uz-Latn-UZ" sz="2400" dirty="0" smtClean="0"/>
              <a:t>1- </a:t>
            </a:r>
            <a:r>
              <a:rPr lang="en-US" sz="2400" dirty="0" err="1" smtClean="0"/>
              <a:t>rasm</a:t>
            </a:r>
            <a:r>
              <a:rPr lang="en-US" sz="2400" dirty="0" smtClean="0"/>
              <a:t>),</a:t>
            </a:r>
            <a:r>
              <a:rPr lang="uz-Latn-UZ" sz="2400" dirty="0" smtClean="0"/>
              <a:t>2</a:t>
            </a:r>
            <a:r>
              <a:rPr lang="uz-Latn-UZ" sz="2400" dirty="0"/>
              <a:t>-</a:t>
            </a:r>
            <a:r>
              <a:rPr lang="en-US" sz="2400" dirty="0" err="1" smtClean="0"/>
              <a:t>asbobsozlik</a:t>
            </a:r>
            <a:r>
              <a:rPr lang="en-US" sz="2400" dirty="0" smtClean="0"/>
              <a:t>, </a:t>
            </a:r>
            <a:r>
              <a:rPr lang="uz-Latn-UZ" sz="2400" dirty="0" smtClean="0"/>
              <a:t>3-</a:t>
            </a:r>
            <a:r>
              <a:rPr lang="en-US" sz="2400" dirty="0" err="1" smtClean="0"/>
              <a:t>charxlash</a:t>
            </a:r>
            <a:r>
              <a:rPr lang="en-US" sz="2400" dirty="0" smtClean="0"/>
              <a:t> </a:t>
            </a:r>
            <a:r>
              <a:rPr lang="en-US" sz="2400" dirty="0"/>
              <a:t>b</a:t>
            </a:r>
            <a:r>
              <a:rPr lang="ru-RU" sz="2400" dirty="0"/>
              <a:t>о</a:t>
            </a:r>
            <a:r>
              <a:rPr lang="en-US" sz="2400" dirty="0" smtClean="0"/>
              <a:t>‘</a:t>
            </a:r>
            <a:r>
              <a:rPr lang="en-US" sz="2400" dirty="0" err="1" smtClean="0"/>
              <a:t>limi</a:t>
            </a:r>
            <a:r>
              <a:rPr lang="en-US" sz="2400" dirty="0" smtClean="0"/>
              <a:t>, </a:t>
            </a:r>
            <a:r>
              <a:rPr lang="uz-Latn-UZ" sz="2400" dirty="0" smtClean="0"/>
              <a:t>4-</a:t>
            </a:r>
            <a:r>
              <a:rPr lang="en-US" sz="2400" dirty="0" err="1" smtClean="0"/>
              <a:t>asboblarni</a:t>
            </a:r>
            <a:r>
              <a:rPr lang="en-US" sz="2400" dirty="0" smtClean="0"/>
              <a:t> </a:t>
            </a:r>
            <a:r>
              <a:rPr lang="en-US" sz="2400" dirty="0" err="1"/>
              <a:t>saqlash</a:t>
            </a:r>
            <a:r>
              <a:rPr lang="en-US" sz="2400" dirty="0"/>
              <a:t> </a:t>
            </a:r>
            <a:r>
              <a:rPr lang="en-US" sz="2400" dirty="0" err="1"/>
              <a:t>va</a:t>
            </a:r>
            <a:r>
              <a:rPr lang="en-US" sz="2400" dirty="0"/>
              <a:t> </a:t>
            </a:r>
            <a:r>
              <a:rPr lang="en-US" sz="2400" dirty="0" err="1"/>
              <a:t>taqsimlash</a:t>
            </a:r>
            <a:r>
              <a:rPr lang="en-US" sz="2400" dirty="0"/>
              <a:t> b</a:t>
            </a:r>
            <a:r>
              <a:rPr lang="ru-RU" sz="2400" dirty="0"/>
              <a:t>о</a:t>
            </a:r>
            <a:r>
              <a:rPr lang="en-US" sz="2400" dirty="0" smtClean="0"/>
              <a:t>‘</a:t>
            </a:r>
            <a:r>
              <a:rPr lang="en-US" sz="2400" dirty="0" err="1" smtClean="0"/>
              <a:t>limi</a:t>
            </a:r>
            <a:r>
              <a:rPr lang="en-US" sz="2400" dirty="0" smtClean="0"/>
              <a:t>, </a:t>
            </a:r>
            <a:r>
              <a:rPr lang="uz-Latn-UZ" sz="2400" dirty="0" smtClean="0"/>
              <a:t>5-</a:t>
            </a:r>
            <a:r>
              <a:rPr lang="en-US" sz="2400" dirty="0" err="1" smtClean="0"/>
              <a:t>chilangarlik</a:t>
            </a:r>
            <a:r>
              <a:rPr lang="en-US" sz="2400" dirty="0" smtClean="0"/>
              <a:t> </a:t>
            </a:r>
            <a:r>
              <a:rPr lang="en-US" sz="2400" dirty="0" err="1"/>
              <a:t>mexanika</a:t>
            </a:r>
            <a:r>
              <a:rPr lang="en-US" sz="2400" dirty="0"/>
              <a:t> </a:t>
            </a:r>
            <a:r>
              <a:rPr lang="en-US" sz="2400" dirty="0" err="1" smtClean="0"/>
              <a:t>ustaxonasi</a:t>
            </a:r>
            <a:r>
              <a:rPr lang="en-US" sz="2400" dirty="0" smtClean="0"/>
              <a:t>, </a:t>
            </a:r>
            <a:r>
              <a:rPr lang="uz-Latn-UZ" sz="2400" dirty="0" smtClean="0"/>
              <a:t>6-</a:t>
            </a:r>
            <a:r>
              <a:rPr lang="en-US" sz="2400" dirty="0" err="1" smtClean="0"/>
              <a:t>mexanizatsiya</a:t>
            </a:r>
            <a:r>
              <a:rPr lang="en-US" sz="2400" dirty="0" smtClean="0"/>
              <a:t> </a:t>
            </a:r>
            <a:r>
              <a:rPr lang="en-US" sz="2400" dirty="0" err="1" smtClean="0"/>
              <a:t>ustaxonasi</a:t>
            </a:r>
            <a:r>
              <a:rPr lang="en-US" sz="2400" dirty="0" smtClean="0"/>
              <a:t>, </a:t>
            </a:r>
            <a:r>
              <a:rPr lang="uz-Latn-UZ" sz="2400" dirty="0" smtClean="0"/>
              <a:t>7-</a:t>
            </a:r>
            <a:r>
              <a:rPr lang="en-US" sz="2400" dirty="0" err="1" smtClean="0"/>
              <a:t>taxtaga</a:t>
            </a:r>
            <a:r>
              <a:rPr lang="en-US" sz="2400" dirty="0" smtClean="0"/>
              <a:t> </a:t>
            </a:r>
            <a:r>
              <a:rPr lang="en-US" sz="2400" dirty="0" err="1"/>
              <a:t>ishlov</a:t>
            </a:r>
            <a:r>
              <a:rPr lang="en-US" sz="2400" dirty="0"/>
              <a:t> </a:t>
            </a:r>
            <a:r>
              <a:rPr lang="en-US" sz="2400" dirty="0" err="1"/>
              <a:t>berish-mebel</a:t>
            </a:r>
            <a:r>
              <a:rPr lang="en-US" sz="2400" dirty="0"/>
              <a:t> </a:t>
            </a:r>
            <a:r>
              <a:rPr lang="en-US" sz="2400" dirty="0" err="1" smtClean="0"/>
              <a:t>ustaxonasi</a:t>
            </a:r>
            <a:r>
              <a:rPr lang="en-US" sz="2400" dirty="0" smtClean="0"/>
              <a:t>, </a:t>
            </a:r>
            <a:r>
              <a:rPr lang="uz-Latn-UZ" sz="2400" dirty="0" smtClean="0"/>
              <a:t>8-</a:t>
            </a:r>
            <a:r>
              <a:rPr lang="en-US" sz="2400" dirty="0" err="1" smtClean="0"/>
              <a:t>ventilyatsiya</a:t>
            </a:r>
            <a:r>
              <a:rPr lang="en-US" sz="2400" dirty="0" smtClean="0"/>
              <a:t> </a:t>
            </a:r>
            <a:r>
              <a:rPr lang="en-US" sz="2400" dirty="0" err="1" smtClean="0"/>
              <a:t>kamerasi</a:t>
            </a:r>
            <a:r>
              <a:rPr lang="en-US" sz="2400" dirty="0" smtClean="0"/>
              <a:t>, </a:t>
            </a:r>
            <a:r>
              <a:rPr lang="uz-Latn-UZ" sz="2400" dirty="0" smtClean="0"/>
              <a:t>9-</a:t>
            </a:r>
            <a:r>
              <a:rPr lang="en-US" sz="2400" dirty="0" err="1" smtClean="0"/>
              <a:t>oyna</a:t>
            </a:r>
            <a:r>
              <a:rPr lang="en-US" sz="2400" dirty="0" smtClean="0"/>
              <a:t> </a:t>
            </a:r>
            <a:r>
              <a:rPr lang="en-US" sz="2400" dirty="0"/>
              <a:t>q</a:t>
            </a:r>
            <a:r>
              <a:rPr lang="ru-RU" sz="2400" dirty="0"/>
              <a:t>о</a:t>
            </a:r>
            <a:r>
              <a:rPr lang="en-US" sz="2400" dirty="0"/>
              <a:t>‘</a:t>
            </a:r>
            <a:r>
              <a:rPr lang="en-US" sz="2400" dirty="0" err="1"/>
              <a:t>yish</a:t>
            </a:r>
            <a:r>
              <a:rPr lang="en-US" sz="2400" dirty="0"/>
              <a:t>-b</a:t>
            </a:r>
            <a:r>
              <a:rPr lang="ru-RU" sz="2400" dirty="0"/>
              <a:t>о</a:t>
            </a:r>
            <a:r>
              <a:rPr lang="en-US" sz="2400" dirty="0"/>
              <a:t>‘</a:t>
            </a:r>
            <a:r>
              <a:rPr lang="en-US" sz="2400" dirty="0" err="1"/>
              <a:t>yash</a:t>
            </a:r>
            <a:r>
              <a:rPr lang="en-US" sz="2400" dirty="0"/>
              <a:t> </a:t>
            </a:r>
            <a:r>
              <a:rPr lang="en-US" sz="2400" dirty="0" err="1" smtClean="0"/>
              <a:t>ustaxonasi</a:t>
            </a:r>
            <a:r>
              <a:rPr lang="en-US" sz="2400" dirty="0" smtClean="0"/>
              <a:t>, </a:t>
            </a:r>
            <a:r>
              <a:rPr lang="uz-Latn-UZ" sz="2400" dirty="0" smtClean="0"/>
              <a:t>10-</a:t>
            </a:r>
            <a:r>
              <a:rPr lang="en-US" sz="2400" dirty="0" err="1" smtClean="0"/>
              <a:t>yuvish</a:t>
            </a:r>
            <a:r>
              <a:rPr lang="en-US" sz="2400" dirty="0" smtClean="0"/>
              <a:t> </a:t>
            </a:r>
            <a:r>
              <a:rPr lang="en-US" sz="2400" dirty="0"/>
              <a:t>b</a:t>
            </a:r>
            <a:r>
              <a:rPr lang="ru-RU" sz="2400" dirty="0"/>
              <a:t>о</a:t>
            </a:r>
            <a:r>
              <a:rPr lang="en-US" sz="2400" dirty="0" smtClean="0"/>
              <a:t>‘</a:t>
            </a:r>
            <a:r>
              <a:rPr lang="en-US" sz="2400" dirty="0" err="1" smtClean="0"/>
              <a:t>limi</a:t>
            </a:r>
            <a:r>
              <a:rPr lang="en-US" sz="2400" dirty="0" smtClean="0"/>
              <a:t>, </a:t>
            </a:r>
            <a:r>
              <a:rPr lang="uz-Latn-UZ" sz="2400" dirty="0" smtClean="0"/>
              <a:t>11-</a:t>
            </a:r>
            <a:r>
              <a:rPr lang="en-US" sz="2400" dirty="0" err="1" smtClean="0"/>
              <a:t>tayyorlama</a:t>
            </a:r>
            <a:r>
              <a:rPr lang="en-US" sz="2400" dirty="0" smtClean="0"/>
              <a:t> </a:t>
            </a:r>
            <a:r>
              <a:rPr lang="en-US" sz="2400" dirty="0" err="1"/>
              <a:t>va</a:t>
            </a:r>
            <a:r>
              <a:rPr lang="en-US" sz="2400" dirty="0"/>
              <a:t> </a:t>
            </a:r>
            <a:r>
              <a:rPr lang="en-US" sz="2400" dirty="0" err="1"/>
              <a:t>detallar</a:t>
            </a:r>
            <a:r>
              <a:rPr lang="en-US" sz="2400" dirty="0"/>
              <a:t> </a:t>
            </a:r>
            <a:r>
              <a:rPr lang="en-US" sz="2400" dirty="0" err="1" smtClean="0"/>
              <a:t>omborxonas</a:t>
            </a:r>
            <a:r>
              <a:rPr lang="uz-Latn-UZ" sz="2400" dirty="0" smtClean="0"/>
              <a:t>i</a:t>
            </a:r>
            <a:r>
              <a:rPr lang="en-US" sz="2400" dirty="0" smtClean="0"/>
              <a:t>, </a:t>
            </a:r>
            <a:r>
              <a:rPr lang="uz-Latn-UZ" sz="2400" dirty="0" smtClean="0"/>
              <a:t>12-</a:t>
            </a:r>
            <a:r>
              <a:rPr lang="en-US" sz="2400" dirty="0" err="1" smtClean="0"/>
              <a:t>emulsiya</a:t>
            </a:r>
            <a:r>
              <a:rPr lang="en-US" sz="2400" dirty="0" smtClean="0"/>
              <a:t> </a:t>
            </a:r>
            <a:r>
              <a:rPr lang="en-US" sz="2400" dirty="0"/>
              <a:t>b</a:t>
            </a:r>
            <a:r>
              <a:rPr lang="ru-RU" sz="2400" dirty="0"/>
              <a:t>о</a:t>
            </a:r>
            <a:r>
              <a:rPr lang="en-US" sz="2400" dirty="0" smtClean="0"/>
              <a:t>‘</a:t>
            </a:r>
            <a:r>
              <a:rPr lang="en-US" sz="2400" dirty="0" err="1" smtClean="0"/>
              <a:t>limi</a:t>
            </a:r>
            <a:r>
              <a:rPr lang="en-US" sz="2400" dirty="0" smtClean="0"/>
              <a:t>, </a:t>
            </a:r>
            <a:r>
              <a:rPr lang="uz-Latn-UZ" sz="2400" dirty="0" smtClean="0"/>
              <a:t>13-</a:t>
            </a:r>
            <a:r>
              <a:rPr lang="en-US" sz="2400" dirty="0" err="1" smtClean="0"/>
              <a:t>plastmassa</a:t>
            </a:r>
            <a:r>
              <a:rPr lang="en-US" sz="2400" dirty="0" smtClean="0"/>
              <a:t> </a:t>
            </a:r>
            <a:r>
              <a:rPr lang="uz-Latn-UZ" sz="2400" dirty="0" err="1"/>
              <a:t>b</a:t>
            </a:r>
            <a:r>
              <a:rPr lang="en-US" sz="2400" dirty="0" err="1" smtClean="0"/>
              <a:t>ilan</a:t>
            </a:r>
            <a:r>
              <a:rPr lang="en-US" sz="2400" dirty="0" smtClean="0"/>
              <a:t> </a:t>
            </a:r>
            <a:r>
              <a:rPr lang="en-US" sz="2400" dirty="0" err="1"/>
              <a:t>qoplash</a:t>
            </a:r>
            <a:r>
              <a:rPr lang="en-US" sz="2400" dirty="0"/>
              <a:t> </a:t>
            </a:r>
            <a:r>
              <a:rPr lang="en-US" sz="2400" dirty="0" err="1"/>
              <a:t>va</a:t>
            </a:r>
            <a:r>
              <a:rPr lang="en-US" sz="2400" dirty="0"/>
              <a:t> </a:t>
            </a:r>
            <a:r>
              <a:rPr lang="en-US" sz="2400" dirty="0" err="1"/>
              <a:t>plastmassa</a:t>
            </a:r>
            <a:r>
              <a:rPr lang="en-US" sz="2400" dirty="0"/>
              <a:t> </a:t>
            </a:r>
            <a:r>
              <a:rPr lang="en-US" sz="2400" dirty="0" err="1"/>
              <a:t>detallarini</a:t>
            </a:r>
            <a:r>
              <a:rPr lang="en-US" sz="2400" dirty="0"/>
              <a:t> </a:t>
            </a:r>
            <a:r>
              <a:rPr lang="en-US" sz="2400" dirty="0" err="1"/>
              <a:t>quyish</a:t>
            </a:r>
            <a:r>
              <a:rPr lang="en-US" sz="2400" dirty="0"/>
              <a:t> </a:t>
            </a:r>
            <a:r>
              <a:rPr lang="en-US" sz="2400" dirty="0" err="1" smtClean="0"/>
              <a:t>ustaxonasi</a:t>
            </a:r>
            <a:r>
              <a:rPr lang="en-US" sz="2400" dirty="0" smtClean="0"/>
              <a:t>, </a:t>
            </a:r>
            <a:r>
              <a:rPr lang="uz-Latn-UZ" sz="2400" dirty="0" smtClean="0"/>
              <a:t>14-</a:t>
            </a:r>
            <a:r>
              <a:rPr lang="en-US" sz="2400" dirty="0" err="1" smtClean="0"/>
              <a:t>tunukasozlik</a:t>
            </a:r>
            <a:r>
              <a:rPr lang="en-US" sz="2400" dirty="0" smtClean="0"/>
              <a:t> </a:t>
            </a:r>
            <a:r>
              <a:rPr lang="en-US" sz="2400" dirty="0" err="1" smtClean="0"/>
              <a:t>ustaxonasi</a:t>
            </a:r>
            <a:r>
              <a:rPr lang="en-US" sz="2400" dirty="0" smtClean="0"/>
              <a:t>, </a:t>
            </a:r>
            <a:r>
              <a:rPr lang="uz-Latn-UZ" sz="2400" dirty="0" smtClean="0"/>
              <a:t>15-</a:t>
            </a:r>
            <a:r>
              <a:rPr lang="en-US" sz="2400" dirty="0" err="1" smtClean="0"/>
              <a:t>quvursozlik</a:t>
            </a:r>
            <a:r>
              <a:rPr lang="en-US" sz="2400" dirty="0" smtClean="0"/>
              <a:t> </a:t>
            </a:r>
            <a:r>
              <a:rPr lang="en-US" sz="2400" dirty="0" err="1" smtClean="0"/>
              <a:t>ustaxonasi</a:t>
            </a:r>
            <a:r>
              <a:rPr lang="en-US" sz="2400" dirty="0" smtClean="0"/>
              <a:t>, </a:t>
            </a:r>
            <a:r>
              <a:rPr lang="uz-Latn-UZ" sz="2400" dirty="0" smtClean="0"/>
              <a:t>16-</a:t>
            </a:r>
            <a:r>
              <a:rPr lang="en-US" sz="2400" dirty="0" err="1" smtClean="0"/>
              <a:t>temirchilik-toblash</a:t>
            </a:r>
            <a:r>
              <a:rPr lang="en-US" sz="2400" dirty="0" smtClean="0"/>
              <a:t> </a:t>
            </a:r>
            <a:r>
              <a:rPr lang="en-US" sz="2400" dirty="0" err="1" smtClean="0"/>
              <a:t>ustaxonasi</a:t>
            </a:r>
            <a:r>
              <a:rPr lang="en-US" sz="2400" dirty="0" smtClean="0"/>
              <a:t>, </a:t>
            </a:r>
            <a:r>
              <a:rPr lang="uz-Latn-UZ" sz="2400" dirty="0" smtClean="0"/>
              <a:t>17-</a:t>
            </a:r>
            <a:r>
              <a:rPr lang="en-US" sz="2400" dirty="0" smtClean="0"/>
              <a:t>generator </a:t>
            </a:r>
            <a:r>
              <a:rPr lang="en-US" sz="2400" dirty="0"/>
              <a:t>b</a:t>
            </a:r>
            <a:r>
              <a:rPr lang="ru-RU" sz="2400" dirty="0"/>
              <a:t>о</a:t>
            </a:r>
            <a:r>
              <a:rPr lang="en-US" sz="2400" dirty="0"/>
              <a:t>‘</a:t>
            </a:r>
            <a:r>
              <a:rPr lang="en-US" sz="2400" dirty="0" err="1"/>
              <a:t>limi</a:t>
            </a:r>
            <a:r>
              <a:rPr lang="en-US" sz="2400" dirty="0"/>
              <a:t> </a:t>
            </a:r>
            <a:r>
              <a:rPr lang="en-US" sz="2400" dirty="0" err="1"/>
              <a:t>va</a:t>
            </a:r>
            <a:r>
              <a:rPr lang="en-US" sz="2400" dirty="0"/>
              <a:t> </a:t>
            </a:r>
            <a:r>
              <a:rPr lang="en-US" sz="2400" dirty="0" err="1"/>
              <a:t>payvandlash</a:t>
            </a:r>
            <a:r>
              <a:rPr lang="en-US" sz="2400" dirty="0"/>
              <a:t> </a:t>
            </a:r>
            <a:r>
              <a:rPr lang="en-US" sz="2400" dirty="0" err="1" smtClean="0"/>
              <a:t>ustaxonasi</a:t>
            </a:r>
            <a:r>
              <a:rPr lang="en-US" sz="2400" dirty="0" smtClean="0"/>
              <a:t>.</a:t>
            </a:r>
            <a:r>
              <a:rPr lang="ru-RU" sz="2400" dirty="0"/>
              <a:t/>
            </a:r>
            <a:br>
              <a:rPr lang="ru-RU" sz="2400" dirty="0"/>
            </a:br>
            <a:r>
              <a:rPr lang="en-US" sz="2400" dirty="0"/>
              <a:t>	</a:t>
            </a:r>
            <a:r>
              <a:rPr lang="en-US" sz="2400" dirty="0" err="1"/>
              <a:t>Ba’zi</a:t>
            </a:r>
            <a:r>
              <a:rPr lang="en-US" sz="2400" dirty="0"/>
              <a:t> </a:t>
            </a:r>
            <a:r>
              <a:rPr lang="en-US" sz="2400" dirty="0" err="1"/>
              <a:t>korxonalarda</a:t>
            </a:r>
            <a:r>
              <a:rPr lang="en-US" sz="2400" dirty="0"/>
              <a:t> </a:t>
            </a:r>
            <a:r>
              <a:rPr lang="en-US" sz="2400" dirty="0" err="1"/>
              <a:t>metall</a:t>
            </a:r>
            <a:r>
              <a:rPr lang="en-US" sz="2400" dirty="0"/>
              <a:t> </a:t>
            </a:r>
            <a:r>
              <a:rPr lang="en-US" sz="2400" dirty="0" err="1"/>
              <a:t>quyish</a:t>
            </a:r>
            <a:r>
              <a:rPr lang="en-US" sz="2400" dirty="0"/>
              <a:t> </a:t>
            </a:r>
            <a:r>
              <a:rPr lang="en-US" sz="2400" dirty="0" err="1"/>
              <a:t>ustaxonasi</a:t>
            </a:r>
            <a:r>
              <a:rPr lang="en-US" sz="2400" dirty="0"/>
              <a:t> b</a:t>
            </a:r>
            <a:r>
              <a:rPr lang="ru-RU" sz="2400" dirty="0"/>
              <a:t>о</a:t>
            </a:r>
            <a:r>
              <a:rPr lang="en-US" sz="2400" dirty="0"/>
              <a:t>‘lib </a:t>
            </a:r>
            <a:r>
              <a:rPr lang="en-US" sz="2400" dirty="0" err="1"/>
              <a:t>unda</a:t>
            </a:r>
            <a:r>
              <a:rPr lang="en-US" sz="2400" dirty="0"/>
              <a:t> </a:t>
            </a:r>
            <a:r>
              <a:rPr lang="en-US" sz="2400" dirty="0" err="1"/>
              <a:t>ch</a:t>
            </a:r>
            <a:r>
              <a:rPr lang="ru-RU" sz="2400" dirty="0"/>
              <a:t>о</a:t>
            </a:r>
            <a:r>
              <a:rPr lang="en-US" sz="2400" dirty="0"/>
              <a:t>‘</a:t>
            </a:r>
            <a:r>
              <a:rPr lang="en-US" sz="2400" dirty="0" err="1"/>
              <a:t>yan</a:t>
            </a:r>
            <a:r>
              <a:rPr lang="en-US" sz="2400" dirty="0"/>
              <a:t> </a:t>
            </a:r>
            <a:r>
              <a:rPr lang="en-US" sz="2400" dirty="0" err="1"/>
              <a:t>va</a:t>
            </a:r>
            <a:r>
              <a:rPr lang="en-US" sz="2400" dirty="0"/>
              <a:t> </a:t>
            </a:r>
            <a:r>
              <a:rPr lang="en-US" sz="2400" dirty="0" err="1"/>
              <a:t>rangli</a:t>
            </a:r>
            <a:r>
              <a:rPr lang="en-US" sz="2400" dirty="0"/>
              <a:t> </a:t>
            </a:r>
            <a:r>
              <a:rPr lang="en-US" sz="2400" dirty="0" err="1"/>
              <a:t>metallardan</a:t>
            </a:r>
            <a:r>
              <a:rPr lang="en-US" sz="2400" dirty="0"/>
              <a:t> </a:t>
            </a:r>
            <a:r>
              <a:rPr lang="en-US" sz="2400" dirty="0" err="1"/>
              <a:t>tayyorlamalar</a:t>
            </a:r>
            <a:r>
              <a:rPr lang="en-US" sz="2400" dirty="0"/>
              <a:t> </a:t>
            </a:r>
            <a:r>
              <a:rPr lang="en-US" sz="2400" dirty="0" err="1"/>
              <a:t>va</a:t>
            </a:r>
            <a:r>
              <a:rPr lang="en-US" sz="2400" dirty="0"/>
              <a:t> </a:t>
            </a:r>
            <a:r>
              <a:rPr lang="en-US" sz="2400" dirty="0" err="1"/>
              <a:t>detallar</a:t>
            </a:r>
            <a:r>
              <a:rPr lang="en-US" sz="2400" dirty="0"/>
              <a:t> </a:t>
            </a:r>
            <a:r>
              <a:rPr lang="en-US" sz="2400" dirty="0" err="1"/>
              <a:t>quyib</a:t>
            </a:r>
            <a:r>
              <a:rPr lang="en-US" sz="2400" dirty="0"/>
              <a:t> </a:t>
            </a:r>
            <a:r>
              <a:rPr lang="en-US" sz="2400" dirty="0" err="1"/>
              <a:t>tayyorlanadi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3610594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978" y="549159"/>
            <a:ext cx="10035576" cy="5791680"/>
          </a:xfrm>
        </p:spPr>
        <p:txBody>
          <a:bodyPr>
            <a:noAutofit/>
          </a:bodyPr>
          <a:lstStyle/>
          <a:p>
            <a:r>
              <a:rPr lang="en-US" sz="2400" b="1" dirty="0" smtClean="0"/>
              <a:t>4</a:t>
            </a:r>
            <a:r>
              <a:rPr lang="en-US" sz="2400" b="1" dirty="0"/>
              <a:t>. </a:t>
            </a:r>
            <a:r>
              <a:rPr lang="en-US" sz="2400" b="1" dirty="0" err="1"/>
              <a:t>Ustaxonalarni</a:t>
            </a:r>
            <a:r>
              <a:rPr lang="en-US" sz="2400" b="1" dirty="0"/>
              <a:t> </a:t>
            </a:r>
            <a:r>
              <a:rPr lang="en-US" sz="2400" b="1" dirty="0" err="1"/>
              <a:t>ishlash</a:t>
            </a:r>
            <a:r>
              <a:rPr lang="en-US" sz="2400" b="1" dirty="0"/>
              <a:t> </a:t>
            </a:r>
            <a:r>
              <a:rPr lang="en-US" sz="2400" b="1" dirty="0" err="1"/>
              <a:t>rejimlari</a:t>
            </a:r>
            <a:r>
              <a:rPr lang="en-US" sz="2400" b="1" dirty="0"/>
              <a:t>, </a:t>
            </a:r>
            <a:r>
              <a:rPr lang="en-US" sz="2400" b="1" dirty="0" err="1"/>
              <a:t>jixozlarni</a:t>
            </a:r>
            <a:r>
              <a:rPr lang="en-US" sz="2400" b="1" dirty="0"/>
              <a:t> </a:t>
            </a:r>
            <a:r>
              <a:rPr lang="en-US" sz="2400" b="1" dirty="0" err="1"/>
              <a:t>va</a:t>
            </a:r>
            <a:r>
              <a:rPr lang="en-US" sz="2400" b="1" dirty="0"/>
              <a:t> </a:t>
            </a:r>
            <a:r>
              <a:rPr lang="en-US" sz="2400" b="1" dirty="0" err="1"/>
              <a:t>ishchilarni</a:t>
            </a:r>
            <a:r>
              <a:rPr lang="en-US" sz="2400" b="1" dirty="0"/>
              <a:t> </a:t>
            </a:r>
            <a:r>
              <a:rPr lang="en-US" sz="2400" b="1" dirty="0" err="1" smtClean="0"/>
              <a:t>ish</a:t>
            </a:r>
            <a:r>
              <a:rPr lang="en-US" sz="2400" b="1" dirty="0" smtClean="0"/>
              <a:t> </a:t>
            </a:r>
            <a:r>
              <a:rPr lang="en-US" sz="2400" b="1" dirty="0" err="1"/>
              <a:t>vaqti</a:t>
            </a:r>
            <a:r>
              <a:rPr lang="en-US" sz="2400" b="1" dirty="0"/>
              <a:t> </a:t>
            </a:r>
            <a:r>
              <a:rPr lang="en-US" sz="2400" b="1" dirty="0" err="1"/>
              <a:t>fondi</a:t>
            </a:r>
            <a:r>
              <a:rPr lang="ru-RU" sz="2400" dirty="0"/>
              <a:t/>
            </a:r>
            <a:br>
              <a:rPr lang="ru-RU" sz="2400" dirty="0"/>
            </a:br>
            <a:r>
              <a:rPr lang="en-US" sz="2400" dirty="0"/>
              <a:t>	TMU </a:t>
            </a:r>
            <a:r>
              <a:rPr lang="en-US" sz="2400" dirty="0" err="1"/>
              <a:t>sini</a:t>
            </a:r>
            <a:r>
              <a:rPr lang="en-US" sz="2400" dirty="0"/>
              <a:t> </a:t>
            </a:r>
            <a:r>
              <a:rPr lang="en-US" sz="2400" dirty="0" err="1"/>
              <a:t>ish</a:t>
            </a:r>
            <a:r>
              <a:rPr lang="en-US" sz="2400" dirty="0"/>
              <a:t> </a:t>
            </a:r>
            <a:r>
              <a:rPr lang="en-US" sz="2400" dirty="0" err="1"/>
              <a:t>rejimi</a:t>
            </a:r>
            <a:r>
              <a:rPr lang="en-US" sz="2400" dirty="0"/>
              <a:t> 1 </a:t>
            </a:r>
            <a:r>
              <a:rPr lang="en-US" sz="2400" dirty="0" err="1"/>
              <a:t>yoki</a:t>
            </a:r>
            <a:r>
              <a:rPr lang="en-US" sz="2400" dirty="0"/>
              <a:t> </a:t>
            </a:r>
            <a:r>
              <a:rPr lang="en-US" sz="2400" dirty="0" err="1"/>
              <a:t>ikki</a:t>
            </a:r>
            <a:r>
              <a:rPr lang="en-US" sz="2400" dirty="0"/>
              <a:t> </a:t>
            </a:r>
            <a:r>
              <a:rPr lang="en-US" sz="2400" dirty="0" err="1"/>
              <a:t>smenali</a:t>
            </a:r>
            <a:r>
              <a:rPr lang="en-US" sz="2400" dirty="0"/>
              <a:t> b</a:t>
            </a:r>
            <a:r>
              <a:rPr lang="ru-RU" sz="2400" dirty="0"/>
              <a:t>о</a:t>
            </a:r>
            <a:r>
              <a:rPr lang="en-US" sz="2400" dirty="0"/>
              <a:t>‘</a:t>
            </a:r>
            <a:r>
              <a:rPr lang="en-US" sz="2400" dirty="0" err="1"/>
              <a:t>lishi</a:t>
            </a:r>
            <a:r>
              <a:rPr lang="en-US" sz="2400" dirty="0"/>
              <a:t> </a:t>
            </a:r>
            <a:r>
              <a:rPr lang="en-US" sz="2400" dirty="0" err="1"/>
              <a:t>mumkin</a:t>
            </a:r>
            <a:r>
              <a:rPr lang="en-US" sz="2400" dirty="0"/>
              <a:t>. Ammo </a:t>
            </a:r>
            <a:r>
              <a:rPr lang="en-US" sz="2400" dirty="0" err="1"/>
              <a:t>asobobsozlik</a:t>
            </a:r>
            <a:r>
              <a:rPr lang="en-US" sz="2400" dirty="0"/>
              <a:t>, </a:t>
            </a:r>
            <a:r>
              <a:rPr lang="en-US" sz="2400" dirty="0" err="1"/>
              <a:t>tajriba</a:t>
            </a:r>
            <a:r>
              <a:rPr lang="en-US" sz="2400" dirty="0"/>
              <a:t> </a:t>
            </a:r>
            <a:r>
              <a:rPr lang="en-US" sz="2400" dirty="0" err="1"/>
              <a:t>va</a:t>
            </a:r>
            <a:r>
              <a:rPr lang="en-US" sz="2400" dirty="0"/>
              <a:t> </a:t>
            </a:r>
            <a:r>
              <a:rPr lang="en-US" sz="2400" dirty="0" err="1"/>
              <a:t>mexanik</a:t>
            </a:r>
            <a:r>
              <a:rPr lang="en-US" sz="2400" dirty="0"/>
              <a:t> </a:t>
            </a:r>
            <a:r>
              <a:rPr lang="en-US" sz="2400" dirty="0" err="1"/>
              <a:t>ustaxonalari</a:t>
            </a:r>
            <a:r>
              <a:rPr lang="en-US" sz="2400" dirty="0"/>
              <a:t> </a:t>
            </a:r>
            <a:r>
              <a:rPr lang="en-US" sz="2400" dirty="0" err="1"/>
              <a:t>bir</a:t>
            </a:r>
            <a:r>
              <a:rPr lang="en-US" sz="2400" dirty="0"/>
              <a:t> </a:t>
            </a:r>
            <a:r>
              <a:rPr lang="en-US" sz="2400" dirty="0" err="1"/>
              <a:t>smena</a:t>
            </a:r>
            <a:r>
              <a:rPr lang="en-US" sz="2400" dirty="0"/>
              <a:t> </a:t>
            </a:r>
            <a:r>
              <a:rPr lang="en-US" sz="2400" dirty="0" err="1"/>
              <a:t>ishlaydi</a:t>
            </a:r>
            <a:r>
              <a:rPr lang="en-US" sz="2400" dirty="0"/>
              <a:t>.</a:t>
            </a:r>
            <a:r>
              <a:rPr lang="ru-RU" sz="2400" dirty="0"/>
              <a:t/>
            </a:r>
            <a:br>
              <a:rPr lang="ru-RU" sz="2400" dirty="0"/>
            </a:br>
            <a:r>
              <a:rPr lang="en-US" sz="2400" dirty="0"/>
              <a:t>	</a:t>
            </a:r>
            <a:r>
              <a:rPr lang="en-US" sz="2400" dirty="0" err="1"/>
              <a:t>Bir</a:t>
            </a:r>
            <a:r>
              <a:rPr lang="en-US" sz="2400" dirty="0"/>
              <a:t> </a:t>
            </a:r>
            <a:r>
              <a:rPr lang="en-US" sz="2400" dirty="0" err="1"/>
              <a:t>yil</a:t>
            </a:r>
            <a:r>
              <a:rPr lang="en-US" sz="2400" dirty="0"/>
              <a:t> </a:t>
            </a:r>
            <a:r>
              <a:rPr lang="en-US" sz="2400" dirty="0" err="1"/>
              <a:t>davomidagi</a:t>
            </a:r>
            <a:r>
              <a:rPr lang="en-US" sz="2400" dirty="0"/>
              <a:t> </a:t>
            </a:r>
            <a:r>
              <a:rPr lang="en-US" sz="2400" dirty="0" err="1"/>
              <a:t>ish</a:t>
            </a:r>
            <a:r>
              <a:rPr lang="en-US" sz="2400" dirty="0"/>
              <a:t> </a:t>
            </a:r>
            <a:r>
              <a:rPr lang="en-US" sz="2400" dirty="0" err="1"/>
              <a:t>kuni</a:t>
            </a:r>
            <a:r>
              <a:rPr lang="en-US" sz="2400" dirty="0"/>
              <a:t> </a:t>
            </a:r>
            <a:r>
              <a:rPr lang="en-US" sz="2400" dirty="0" err="1"/>
              <a:t>uch</a:t>
            </a:r>
            <a:r>
              <a:rPr lang="en-US" sz="2400" dirty="0"/>
              <a:t> </a:t>
            </a:r>
            <a:r>
              <a:rPr lang="en-US" sz="2400" dirty="0" err="1"/>
              <a:t>yilni</a:t>
            </a:r>
            <a:r>
              <a:rPr lang="en-US" sz="2400" dirty="0"/>
              <a:t> </a:t>
            </a:r>
            <a:r>
              <a:rPr lang="ru-RU" sz="2400" dirty="0"/>
              <a:t>о</a:t>
            </a:r>
            <a:r>
              <a:rPr lang="en-US" sz="2400" dirty="0"/>
              <a:t>‘</a:t>
            </a:r>
            <a:r>
              <a:rPr lang="en-US" sz="2400" dirty="0" err="1"/>
              <a:t>rtacha</a:t>
            </a:r>
            <a:r>
              <a:rPr lang="en-US" sz="2400" dirty="0"/>
              <a:t> </a:t>
            </a:r>
            <a:r>
              <a:rPr lang="en-US" sz="2400" dirty="0" err="1"/>
              <a:t>arifmetik</a:t>
            </a:r>
            <a:r>
              <a:rPr lang="en-US" sz="2400" dirty="0"/>
              <a:t> </a:t>
            </a:r>
            <a:r>
              <a:rPr lang="en-US" sz="2400" dirty="0" err="1"/>
              <a:t>qiymati</a:t>
            </a:r>
            <a:r>
              <a:rPr lang="en-US" sz="2400" dirty="0"/>
              <a:t> </a:t>
            </a:r>
            <a:r>
              <a:rPr lang="en-US" sz="2400" dirty="0" err="1"/>
              <a:t>sifatida</a:t>
            </a:r>
            <a:r>
              <a:rPr lang="en-US" sz="2400" dirty="0"/>
              <a:t> </a:t>
            </a:r>
            <a:r>
              <a:rPr lang="en-US" sz="2400" dirty="0" err="1"/>
              <a:t>aniqlanadi</a:t>
            </a:r>
            <a:r>
              <a:rPr lang="en-US" sz="2400" dirty="0"/>
              <a:t>. </a:t>
            </a:r>
            <a:r>
              <a:rPr lang="en-US" sz="2400" dirty="0" err="1"/>
              <a:t>Ishchilarni</a:t>
            </a:r>
            <a:r>
              <a:rPr lang="en-US" sz="2400" dirty="0"/>
              <a:t> </a:t>
            </a:r>
            <a:r>
              <a:rPr lang="en-US" sz="2400" dirty="0" err="1"/>
              <a:t>asosiy</a:t>
            </a:r>
            <a:r>
              <a:rPr lang="en-US" sz="2400" dirty="0"/>
              <a:t> </a:t>
            </a:r>
            <a:r>
              <a:rPr lang="en-US" sz="2400" dirty="0" err="1"/>
              <a:t>ish</a:t>
            </a:r>
            <a:r>
              <a:rPr lang="en-US" sz="2400" dirty="0"/>
              <a:t> </a:t>
            </a:r>
            <a:r>
              <a:rPr lang="en-US" sz="2400" dirty="0" err="1"/>
              <a:t>kuni</a:t>
            </a:r>
            <a:r>
              <a:rPr lang="en-US" sz="2400" dirty="0"/>
              <a:t> </a:t>
            </a:r>
            <a:r>
              <a:rPr lang="en-US" sz="2400" dirty="0" err="1"/>
              <a:t>umumiy</a:t>
            </a:r>
            <a:r>
              <a:rPr lang="en-US" sz="2400" dirty="0"/>
              <a:t> </a:t>
            </a:r>
            <a:r>
              <a:rPr lang="en-US" sz="2400" dirty="0" err="1"/>
              <a:t>bayram</a:t>
            </a:r>
            <a:r>
              <a:rPr lang="en-US" sz="2400" dirty="0"/>
              <a:t> </a:t>
            </a:r>
            <a:r>
              <a:rPr lang="en-US" sz="2400" dirty="0" err="1"/>
              <a:t>va</a:t>
            </a:r>
            <a:r>
              <a:rPr lang="en-US" sz="2400" dirty="0"/>
              <a:t> dam </a:t>
            </a:r>
            <a:r>
              <a:rPr lang="en-US" sz="2400" dirty="0" err="1"/>
              <a:t>olish</a:t>
            </a:r>
            <a:r>
              <a:rPr lang="en-US" sz="2400" dirty="0"/>
              <a:t> </a:t>
            </a:r>
            <a:r>
              <a:rPr lang="en-US" sz="2400" dirty="0" err="1"/>
              <a:t>kunlarini</a:t>
            </a:r>
            <a:r>
              <a:rPr lang="en-US" sz="2400" dirty="0"/>
              <a:t> </a:t>
            </a:r>
            <a:r>
              <a:rPr lang="en-US" sz="2400" dirty="0" err="1"/>
              <a:t>xisobga</a:t>
            </a:r>
            <a:r>
              <a:rPr lang="en-US" sz="2400" dirty="0"/>
              <a:t> </a:t>
            </a:r>
            <a:r>
              <a:rPr lang="en-US" sz="2400" dirty="0" err="1"/>
              <a:t>olmasdan</a:t>
            </a:r>
            <a:r>
              <a:rPr lang="en-US" sz="2400" dirty="0"/>
              <a:t> </a:t>
            </a:r>
            <a:r>
              <a:rPr lang="en-US" sz="2400" dirty="0" err="1"/>
              <a:t>topiladi</a:t>
            </a:r>
            <a:r>
              <a:rPr lang="en-US" sz="2400" dirty="0"/>
              <a:t>:</a:t>
            </a:r>
            <a:r>
              <a:rPr lang="ru-RU" sz="2400" dirty="0"/>
              <a:t/>
            </a:r>
            <a:br>
              <a:rPr lang="ru-RU" sz="2400" dirty="0"/>
            </a:br>
            <a:r>
              <a:rPr lang="en-US" sz="2400" dirty="0"/>
              <a:t>	                                 (365+365+366): 3 = 365,3 kun</a:t>
            </a:r>
            <a:r>
              <a:rPr lang="ru-RU" sz="2400" dirty="0"/>
              <a:t/>
            </a:r>
            <a:br>
              <a:rPr lang="ru-RU" sz="2400" dirty="0"/>
            </a:br>
            <a:r>
              <a:rPr lang="uz-Latn-UZ" sz="2400" dirty="0" smtClean="0"/>
              <a:t>                                          </a:t>
            </a:r>
            <a:r>
              <a:rPr lang="en-US" sz="2400" dirty="0" smtClean="0"/>
              <a:t>365,3-</a:t>
            </a:r>
            <a:r>
              <a:rPr lang="en-US" sz="2400" dirty="0"/>
              <a:t>(124+8) = 253,3 kun</a:t>
            </a:r>
            <a:r>
              <a:rPr lang="ru-RU" sz="2400" dirty="0"/>
              <a:t/>
            </a:r>
            <a:br>
              <a:rPr lang="ru-RU" sz="2400" dirty="0"/>
            </a:br>
            <a:r>
              <a:rPr lang="en-US" sz="2400" dirty="0" err="1"/>
              <a:t>bu</a:t>
            </a:r>
            <a:r>
              <a:rPr lang="en-US" sz="2400" dirty="0"/>
              <a:t> </a:t>
            </a:r>
            <a:r>
              <a:rPr lang="en-US" sz="2400" dirty="0" err="1"/>
              <a:t>yerda</a:t>
            </a:r>
            <a:r>
              <a:rPr lang="en-US" sz="2400" dirty="0"/>
              <a:t>: 124 – </a:t>
            </a:r>
            <a:r>
              <a:rPr lang="en-US" sz="2400" dirty="0" err="1"/>
              <a:t>bir</a:t>
            </a:r>
            <a:r>
              <a:rPr lang="en-US" sz="2400" dirty="0"/>
              <a:t> </a:t>
            </a:r>
            <a:r>
              <a:rPr lang="en-US" sz="2400" dirty="0" err="1"/>
              <a:t>yildgi</a:t>
            </a:r>
            <a:r>
              <a:rPr lang="en-US" sz="2400" dirty="0"/>
              <a:t> dam </a:t>
            </a:r>
            <a:r>
              <a:rPr lang="en-US" sz="2400" dirty="0" err="1"/>
              <a:t>olish</a:t>
            </a:r>
            <a:r>
              <a:rPr lang="en-US" sz="2400" dirty="0"/>
              <a:t> </a:t>
            </a:r>
            <a:r>
              <a:rPr lang="en-US" sz="2400" dirty="0" err="1"/>
              <a:t>kunlari</a:t>
            </a:r>
            <a:r>
              <a:rPr lang="en-US" sz="2400" dirty="0"/>
              <a:t>; </a:t>
            </a:r>
            <a:r>
              <a:rPr lang="ru-RU" sz="2400" dirty="0"/>
              <a:t/>
            </a:r>
            <a:br>
              <a:rPr lang="ru-RU" sz="2400" dirty="0"/>
            </a:br>
            <a:r>
              <a:rPr lang="en-US" sz="2400" dirty="0"/>
              <a:t>       8 – </a:t>
            </a:r>
            <a:r>
              <a:rPr lang="en-US" sz="2400" dirty="0" err="1"/>
              <a:t>bir</a:t>
            </a:r>
            <a:r>
              <a:rPr lang="en-US" sz="2400" dirty="0"/>
              <a:t> </a:t>
            </a:r>
            <a:r>
              <a:rPr lang="en-US" sz="2400" dirty="0" err="1"/>
              <a:t>yildagi</a:t>
            </a:r>
            <a:r>
              <a:rPr lang="en-US" sz="2400" dirty="0"/>
              <a:t> </a:t>
            </a:r>
            <a:r>
              <a:rPr lang="en-US" sz="2400" dirty="0" err="1"/>
              <a:t>bayram</a:t>
            </a:r>
            <a:r>
              <a:rPr lang="en-US" sz="2400" dirty="0"/>
              <a:t> </a:t>
            </a:r>
            <a:r>
              <a:rPr lang="en-US" sz="2400" dirty="0" err="1"/>
              <a:t>kunlari</a:t>
            </a:r>
            <a:r>
              <a:rPr lang="en-US" sz="2400" dirty="0"/>
              <a:t> </a:t>
            </a:r>
            <a:r>
              <a:rPr lang="en-US" sz="2400" dirty="0" err="1"/>
              <a:t>soni</a:t>
            </a:r>
            <a:r>
              <a:rPr lang="en-US" sz="2400" dirty="0"/>
              <a:t>. </a:t>
            </a:r>
            <a:r>
              <a:rPr lang="ru-RU" sz="2400" dirty="0"/>
              <a:t/>
            </a:r>
            <a:br>
              <a:rPr lang="ru-RU" sz="2400" dirty="0"/>
            </a:br>
            <a:r>
              <a:rPr lang="en-US" sz="2400" dirty="0"/>
              <a:t>TMU da  </a:t>
            </a:r>
            <a:r>
              <a:rPr lang="en-US" sz="2400" dirty="0" err="1"/>
              <a:t>ishlatiluvchi</a:t>
            </a:r>
            <a:r>
              <a:rPr lang="en-US" sz="2400" dirty="0"/>
              <a:t> </a:t>
            </a:r>
            <a:r>
              <a:rPr lang="en-US" sz="2400" dirty="0" err="1"/>
              <a:t>jixozlarni</a:t>
            </a:r>
            <a:r>
              <a:rPr lang="en-US" sz="2400" dirty="0"/>
              <a:t> </a:t>
            </a:r>
            <a:r>
              <a:rPr lang="en-US" sz="2400" dirty="0" err="1"/>
              <a:t>sonini</a:t>
            </a:r>
            <a:r>
              <a:rPr lang="en-US" sz="2400" dirty="0"/>
              <a:t> </a:t>
            </a:r>
            <a:r>
              <a:rPr lang="en-US" sz="2400" dirty="0" err="1"/>
              <a:t>aniqlash</a:t>
            </a:r>
            <a:r>
              <a:rPr lang="en-US" sz="2400" dirty="0"/>
              <a:t> </a:t>
            </a:r>
            <a:r>
              <a:rPr lang="en-US" sz="2400" dirty="0" err="1"/>
              <a:t>uchun</a:t>
            </a:r>
            <a:r>
              <a:rPr lang="en-US" sz="2400" dirty="0"/>
              <a:t> </a:t>
            </a:r>
            <a:r>
              <a:rPr lang="en-US" sz="2400" dirty="0" err="1"/>
              <a:t>jixozlarni</a:t>
            </a:r>
            <a:r>
              <a:rPr lang="en-US" sz="2400" dirty="0"/>
              <a:t> </a:t>
            </a:r>
            <a:r>
              <a:rPr lang="en-US" sz="2400" dirty="0" err="1"/>
              <a:t>ishlash</a:t>
            </a:r>
            <a:r>
              <a:rPr lang="en-US" sz="2400" dirty="0"/>
              <a:t> </a:t>
            </a:r>
            <a:r>
              <a:rPr lang="en-US" sz="2400" dirty="0" err="1"/>
              <a:t>vaqti</a:t>
            </a:r>
            <a:r>
              <a:rPr lang="en-US" sz="2400" dirty="0"/>
              <a:t> </a:t>
            </a:r>
            <a:r>
              <a:rPr lang="en-US" sz="2400" dirty="0" err="1"/>
              <a:t>fondini</a:t>
            </a:r>
            <a:r>
              <a:rPr lang="en-US" sz="2400" dirty="0"/>
              <a:t> (</a:t>
            </a:r>
            <a:r>
              <a:rPr lang="en-US" sz="2400" dirty="0" err="1"/>
              <a:t>soatda</a:t>
            </a:r>
            <a:r>
              <a:rPr lang="en-US" sz="2400" dirty="0"/>
              <a:t>) </a:t>
            </a:r>
            <a:r>
              <a:rPr lang="en-US" sz="2400" dirty="0" err="1"/>
              <a:t>bilish</a:t>
            </a:r>
            <a:r>
              <a:rPr lang="en-US" sz="2400" dirty="0"/>
              <a:t> </a:t>
            </a:r>
            <a:r>
              <a:rPr lang="en-US" sz="2400" dirty="0" err="1"/>
              <a:t>kerak</a:t>
            </a:r>
            <a:r>
              <a:rPr lang="en-US" sz="2400" dirty="0"/>
              <a:t>, </a:t>
            </a:r>
            <a:r>
              <a:rPr lang="en-US" sz="2400" dirty="0" err="1"/>
              <a:t>jixozlarni</a:t>
            </a:r>
            <a:r>
              <a:rPr lang="en-US" sz="2400" dirty="0"/>
              <a:t> nominal </a:t>
            </a:r>
            <a:r>
              <a:rPr lang="en-US" sz="2400" dirty="0" err="1"/>
              <a:t>va</a:t>
            </a:r>
            <a:r>
              <a:rPr lang="en-US" sz="2400" dirty="0"/>
              <a:t> </a:t>
            </a:r>
            <a:r>
              <a:rPr lang="en-US" sz="2400" dirty="0" err="1"/>
              <a:t>xaqiqiy</a:t>
            </a:r>
            <a:r>
              <a:rPr lang="en-US" sz="2400" dirty="0"/>
              <a:t> </a:t>
            </a:r>
            <a:r>
              <a:rPr lang="en-US" sz="2400" dirty="0" err="1"/>
              <a:t>ishlash</a:t>
            </a:r>
            <a:r>
              <a:rPr lang="en-US" sz="2400" dirty="0"/>
              <a:t> </a:t>
            </a:r>
            <a:r>
              <a:rPr lang="en-US" sz="2400" dirty="0" err="1"/>
              <a:t>fondi</a:t>
            </a:r>
            <a:r>
              <a:rPr lang="en-US" sz="2400" dirty="0"/>
              <a:t> </a:t>
            </a:r>
            <a:r>
              <a:rPr lang="en-US" sz="2400" dirty="0" err="1"/>
              <a:t>ma’lum</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30218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8898" y="464695"/>
            <a:ext cx="9825715" cy="5936105"/>
          </a:xfrm>
        </p:spPr>
        <p:txBody>
          <a:bodyPr>
            <a:noAutofit/>
          </a:bodyPr>
          <a:lstStyle/>
          <a:p>
            <a:r>
              <a:rPr lang="en-US" sz="2400" dirty="0" err="1"/>
              <a:t>Bir</a:t>
            </a:r>
            <a:r>
              <a:rPr lang="en-US" sz="2400" dirty="0"/>
              <a:t> </a:t>
            </a:r>
            <a:r>
              <a:rPr lang="en-US" sz="2400" dirty="0" err="1"/>
              <a:t>smenada</a:t>
            </a:r>
            <a:r>
              <a:rPr lang="en-US" sz="2400" dirty="0"/>
              <a:t> </a:t>
            </a:r>
            <a:r>
              <a:rPr lang="en-US" sz="2400" dirty="0" err="1"/>
              <a:t>ishlovchi</a:t>
            </a:r>
            <a:r>
              <a:rPr lang="en-US" sz="2400" dirty="0"/>
              <a:t> </a:t>
            </a:r>
            <a:r>
              <a:rPr lang="en-US" sz="2400" dirty="0" err="1"/>
              <a:t>jixozlarni</a:t>
            </a:r>
            <a:r>
              <a:rPr lang="en-US" sz="2400" dirty="0"/>
              <a:t> </a:t>
            </a:r>
            <a:r>
              <a:rPr lang="en-US" sz="2400" dirty="0" err="1"/>
              <a:t>yillik</a:t>
            </a:r>
            <a:r>
              <a:rPr lang="en-US" sz="2400" dirty="0"/>
              <a:t> nominal </a:t>
            </a:r>
            <a:r>
              <a:rPr lang="en-US" sz="2400" dirty="0" err="1"/>
              <a:t>ishlash</a:t>
            </a:r>
            <a:r>
              <a:rPr lang="en-US" sz="2400" dirty="0"/>
              <a:t> </a:t>
            </a:r>
            <a:r>
              <a:rPr lang="en-US" sz="2400" dirty="0" err="1"/>
              <a:t>fondi</a:t>
            </a:r>
            <a:r>
              <a:rPr lang="en-US" sz="2400" dirty="0"/>
              <a:t>:</a:t>
            </a:r>
            <a:r>
              <a:rPr lang="ru-RU" sz="2400" dirty="0"/>
              <a:t/>
            </a:r>
            <a:br>
              <a:rPr lang="ru-RU" sz="2400" dirty="0"/>
            </a:br>
            <a:r>
              <a:rPr lang="en-US" sz="2400" dirty="0"/>
              <a:t>	                                            </a:t>
            </a:r>
            <a:r>
              <a:rPr lang="en-US" sz="2400" dirty="0" err="1"/>
              <a:t>F</a:t>
            </a:r>
            <a:r>
              <a:rPr lang="en-US" sz="2400" baseline="-25000" dirty="0" err="1"/>
              <a:t>n</a:t>
            </a:r>
            <a:r>
              <a:rPr lang="en-US" sz="2400" dirty="0"/>
              <a:t>=(a-s)v – </a:t>
            </a:r>
            <a:r>
              <a:rPr lang="en-US" sz="2400" i="1" dirty="0"/>
              <a:t>d</a:t>
            </a:r>
            <a:r>
              <a:rPr lang="en-US" sz="2400" dirty="0"/>
              <a:t> </a:t>
            </a:r>
            <a:r>
              <a:rPr lang="ru-RU" sz="2400" dirty="0"/>
              <a:t/>
            </a:r>
            <a:br>
              <a:rPr lang="ru-RU" sz="2400" dirty="0"/>
            </a:br>
            <a:r>
              <a:rPr lang="en-US" sz="2400" dirty="0" err="1"/>
              <a:t>bu</a:t>
            </a:r>
            <a:r>
              <a:rPr lang="en-US" sz="2400" dirty="0"/>
              <a:t> </a:t>
            </a:r>
            <a:r>
              <a:rPr lang="en-US" sz="2400" dirty="0" err="1"/>
              <a:t>yerda</a:t>
            </a:r>
            <a:r>
              <a:rPr lang="en-US" sz="2400" dirty="0"/>
              <a:t>: </a:t>
            </a:r>
            <a:r>
              <a:rPr lang="en-US" sz="2400" dirty="0" err="1"/>
              <a:t>F</a:t>
            </a:r>
            <a:r>
              <a:rPr lang="en-US" sz="2400" baseline="-25000" dirty="0" err="1"/>
              <a:t>n</a:t>
            </a:r>
            <a:r>
              <a:rPr lang="en-US" sz="2400" dirty="0"/>
              <a:t> – </a:t>
            </a:r>
            <a:r>
              <a:rPr lang="en-US" sz="2400" dirty="0" err="1"/>
              <a:t>bir</a:t>
            </a:r>
            <a:r>
              <a:rPr lang="en-US" sz="2400" dirty="0"/>
              <a:t> </a:t>
            </a:r>
            <a:r>
              <a:rPr lang="en-US" sz="2400" dirty="0" err="1"/>
              <a:t>smena</a:t>
            </a:r>
            <a:r>
              <a:rPr lang="en-US" sz="2400" dirty="0"/>
              <a:t> </a:t>
            </a:r>
            <a:r>
              <a:rPr lang="en-US" sz="2400" dirty="0" err="1"/>
              <a:t>ishlanganda</a:t>
            </a:r>
            <a:r>
              <a:rPr lang="en-US" sz="2400" dirty="0"/>
              <a:t> </a:t>
            </a:r>
            <a:r>
              <a:rPr lang="en-US" sz="2400" dirty="0" err="1"/>
              <a:t>jixozlarni</a:t>
            </a:r>
            <a:r>
              <a:rPr lang="en-US" sz="2400" dirty="0"/>
              <a:t> </a:t>
            </a:r>
            <a:r>
              <a:rPr lang="en-US" sz="2400" dirty="0" err="1"/>
              <a:t>ishlash</a:t>
            </a:r>
            <a:r>
              <a:rPr lang="en-US" sz="2400" dirty="0"/>
              <a:t> </a:t>
            </a:r>
            <a:r>
              <a:rPr lang="en-US" sz="2400" dirty="0" err="1"/>
              <a:t>vaqti</a:t>
            </a:r>
            <a:r>
              <a:rPr lang="en-US" sz="2400" dirty="0"/>
              <a:t> </a:t>
            </a:r>
            <a:r>
              <a:rPr lang="en-US" sz="2400" dirty="0" err="1"/>
              <a:t>fondi</a:t>
            </a:r>
            <a:r>
              <a:rPr lang="en-US" sz="2400" dirty="0"/>
              <a:t>, </a:t>
            </a:r>
            <a:r>
              <a:rPr lang="en-US" sz="2400" dirty="0" err="1"/>
              <a:t>soatda</a:t>
            </a:r>
            <a:r>
              <a:rPr lang="en-US" sz="2400" dirty="0"/>
              <a:t>. </a:t>
            </a:r>
            <a:r>
              <a:rPr lang="ru-RU" sz="2400" dirty="0"/>
              <a:t/>
            </a:r>
            <a:br>
              <a:rPr lang="ru-RU" sz="2400" dirty="0"/>
            </a:br>
            <a:r>
              <a:rPr lang="en-US" sz="2400" dirty="0"/>
              <a:t>	a – </a:t>
            </a:r>
            <a:r>
              <a:rPr lang="en-US" sz="2400" dirty="0" err="1"/>
              <a:t>bir</a:t>
            </a:r>
            <a:r>
              <a:rPr lang="en-US" sz="2400" dirty="0"/>
              <a:t> </a:t>
            </a:r>
            <a:r>
              <a:rPr lang="en-US" sz="2400" dirty="0" err="1"/>
              <a:t>yildagi</a:t>
            </a:r>
            <a:r>
              <a:rPr lang="en-US" sz="2400" dirty="0"/>
              <a:t> </a:t>
            </a:r>
            <a:r>
              <a:rPr lang="en-US" sz="2400" dirty="0" err="1"/>
              <a:t>kalendar</a:t>
            </a:r>
            <a:r>
              <a:rPr lang="en-US" sz="2400" dirty="0"/>
              <a:t> </a:t>
            </a:r>
            <a:r>
              <a:rPr lang="en-US" sz="2400" dirty="0" err="1"/>
              <a:t>kunlar</a:t>
            </a:r>
            <a:r>
              <a:rPr lang="en-US" sz="2400" dirty="0"/>
              <a:t> </a:t>
            </a:r>
            <a:r>
              <a:rPr lang="en-US" sz="2400" dirty="0" err="1"/>
              <a:t>soni</a:t>
            </a:r>
            <a:r>
              <a:rPr lang="en-US" sz="2400" dirty="0"/>
              <a:t>;</a:t>
            </a:r>
            <a:r>
              <a:rPr lang="ru-RU" sz="2400" dirty="0"/>
              <a:t/>
            </a:r>
            <a:br>
              <a:rPr lang="ru-RU" sz="2400" dirty="0"/>
            </a:br>
            <a:r>
              <a:rPr lang="en-US" sz="2400" dirty="0"/>
              <a:t>	s – </a:t>
            </a:r>
            <a:r>
              <a:rPr lang="en-US" sz="2400" dirty="0" err="1"/>
              <a:t>bir</a:t>
            </a:r>
            <a:r>
              <a:rPr lang="en-US" sz="2400" dirty="0"/>
              <a:t> </a:t>
            </a:r>
            <a:r>
              <a:rPr lang="en-US" sz="2400" dirty="0" err="1"/>
              <a:t>yildagi</a:t>
            </a:r>
            <a:r>
              <a:rPr lang="en-US" sz="2400" dirty="0"/>
              <a:t> dam </a:t>
            </a:r>
            <a:r>
              <a:rPr lang="en-US" sz="2400" dirty="0" err="1"/>
              <a:t>olish</a:t>
            </a:r>
            <a:r>
              <a:rPr lang="en-US" sz="2400" dirty="0"/>
              <a:t> </a:t>
            </a:r>
            <a:r>
              <a:rPr lang="en-US" sz="2400" dirty="0" err="1"/>
              <a:t>va</a:t>
            </a:r>
            <a:r>
              <a:rPr lang="en-US" sz="2400" dirty="0"/>
              <a:t> </a:t>
            </a:r>
            <a:r>
              <a:rPr lang="en-US" sz="2400" dirty="0" err="1"/>
              <a:t>bayram</a:t>
            </a:r>
            <a:r>
              <a:rPr lang="en-US" sz="2400" dirty="0"/>
              <a:t> </a:t>
            </a:r>
            <a:r>
              <a:rPr lang="en-US" sz="2400" dirty="0" err="1"/>
              <a:t>kunlari</a:t>
            </a:r>
            <a:r>
              <a:rPr lang="en-US" sz="2400" dirty="0"/>
              <a:t> </a:t>
            </a:r>
            <a:r>
              <a:rPr lang="en-US" sz="2400" dirty="0" err="1"/>
              <a:t>soni</a:t>
            </a:r>
            <a:r>
              <a:rPr lang="en-US" sz="2400" dirty="0"/>
              <a:t>;</a:t>
            </a:r>
            <a:r>
              <a:rPr lang="ru-RU" sz="2400" dirty="0"/>
              <a:t/>
            </a:r>
            <a:br>
              <a:rPr lang="ru-RU" sz="2400" dirty="0"/>
            </a:br>
            <a:r>
              <a:rPr lang="en-US" sz="2400" dirty="0"/>
              <a:t>	v – </a:t>
            </a:r>
            <a:r>
              <a:rPr lang="en-US" sz="2400" dirty="0" err="1"/>
              <a:t>smenada</a:t>
            </a:r>
            <a:r>
              <a:rPr lang="en-US" sz="2400" dirty="0"/>
              <a:t> </a:t>
            </a:r>
            <a:r>
              <a:rPr lang="en-US" sz="2400" dirty="0" err="1"/>
              <a:t>ishlash</a:t>
            </a:r>
            <a:r>
              <a:rPr lang="en-US" sz="2400" dirty="0"/>
              <a:t> </a:t>
            </a:r>
            <a:r>
              <a:rPr lang="en-US" sz="2400" dirty="0" err="1"/>
              <a:t>vaqti</a:t>
            </a:r>
            <a:r>
              <a:rPr lang="en-US" sz="2400" dirty="0"/>
              <a:t>, </a:t>
            </a:r>
            <a:r>
              <a:rPr lang="en-US" sz="2400" dirty="0" err="1"/>
              <a:t>soat</a:t>
            </a:r>
            <a:r>
              <a:rPr lang="en-US" sz="2400" dirty="0"/>
              <a:t>;</a:t>
            </a:r>
            <a:r>
              <a:rPr lang="ru-RU" sz="2400" dirty="0"/>
              <a:t/>
            </a:r>
            <a:br>
              <a:rPr lang="ru-RU" sz="2400" dirty="0"/>
            </a:br>
            <a:r>
              <a:rPr lang="en-US" sz="2400" dirty="0"/>
              <a:t>	</a:t>
            </a:r>
            <a:r>
              <a:rPr lang="en-US" sz="2400" i="1" dirty="0"/>
              <a:t>d </a:t>
            </a:r>
            <a:r>
              <a:rPr lang="en-US" sz="2400" dirty="0"/>
              <a:t>– </a:t>
            </a:r>
            <a:r>
              <a:rPr lang="en-US" sz="2400" dirty="0" err="1"/>
              <a:t>bayram</a:t>
            </a:r>
            <a:r>
              <a:rPr lang="en-US" sz="2400" dirty="0"/>
              <a:t> </a:t>
            </a:r>
            <a:r>
              <a:rPr lang="en-US" sz="2400" dirty="0" err="1"/>
              <a:t>oldi</a:t>
            </a:r>
            <a:r>
              <a:rPr lang="en-US" sz="2400" dirty="0"/>
              <a:t> </a:t>
            </a:r>
            <a:r>
              <a:rPr lang="en-US" sz="2400" dirty="0" err="1"/>
              <a:t>kunlarida</a:t>
            </a:r>
            <a:r>
              <a:rPr lang="en-US" sz="2400" dirty="0"/>
              <a:t> </a:t>
            </a:r>
            <a:r>
              <a:rPr lang="en-US" sz="2400" dirty="0" err="1"/>
              <a:t>ish</a:t>
            </a:r>
            <a:r>
              <a:rPr lang="en-US" sz="2400" dirty="0"/>
              <a:t> </a:t>
            </a:r>
            <a:r>
              <a:rPr lang="en-US" sz="2400" dirty="0" err="1"/>
              <a:t>vaqtini</a:t>
            </a:r>
            <a:r>
              <a:rPr lang="en-US" sz="2400" dirty="0"/>
              <a:t> </a:t>
            </a:r>
            <a:r>
              <a:rPr lang="en-US" sz="2400" dirty="0" err="1"/>
              <a:t>qisqartirish</a:t>
            </a:r>
            <a:r>
              <a:rPr lang="en-US" sz="2400" dirty="0"/>
              <a:t>, </a:t>
            </a:r>
            <a:r>
              <a:rPr lang="en-US" sz="2400" dirty="0" err="1"/>
              <a:t>soatda</a:t>
            </a:r>
            <a:r>
              <a:rPr lang="en-US" sz="2400" dirty="0"/>
              <a:t>.</a:t>
            </a:r>
            <a:r>
              <a:rPr lang="ru-RU" sz="2400" dirty="0"/>
              <a:t/>
            </a:r>
            <a:br>
              <a:rPr lang="ru-RU" sz="2400" dirty="0"/>
            </a:br>
            <a:r>
              <a:rPr lang="en-US" sz="2400" dirty="0" err="1"/>
              <a:t>Bir</a:t>
            </a:r>
            <a:r>
              <a:rPr lang="en-US" sz="2400" dirty="0"/>
              <a:t> </a:t>
            </a:r>
            <a:r>
              <a:rPr lang="en-US" sz="2400" dirty="0" err="1"/>
              <a:t>yilda</a:t>
            </a:r>
            <a:r>
              <a:rPr lang="en-US" sz="2400" dirty="0"/>
              <a:t> </a:t>
            </a:r>
            <a:r>
              <a:rPr lang="en-US" sz="2400" dirty="0" err="1"/>
              <a:t>jixozlarni</a:t>
            </a:r>
            <a:r>
              <a:rPr lang="en-US" sz="2400" dirty="0"/>
              <a:t> </a:t>
            </a:r>
            <a:r>
              <a:rPr lang="en-US" sz="2400" dirty="0" err="1"/>
              <a:t>bir</a:t>
            </a:r>
            <a:r>
              <a:rPr lang="en-US" sz="2400" dirty="0"/>
              <a:t> </a:t>
            </a:r>
            <a:r>
              <a:rPr lang="en-US" sz="2400" dirty="0" err="1"/>
              <a:t>smenada</a:t>
            </a:r>
            <a:r>
              <a:rPr lang="en-US" sz="2400" dirty="0"/>
              <a:t> </a:t>
            </a:r>
            <a:r>
              <a:rPr lang="en-US" sz="2400" dirty="0" err="1"/>
              <a:t>ishlash</a:t>
            </a:r>
            <a:r>
              <a:rPr lang="en-US" sz="2400" dirty="0"/>
              <a:t> </a:t>
            </a:r>
            <a:r>
              <a:rPr lang="en-US" sz="2400" dirty="0" err="1"/>
              <a:t>ish</a:t>
            </a:r>
            <a:r>
              <a:rPr lang="en-US" sz="2400" dirty="0"/>
              <a:t> </a:t>
            </a:r>
            <a:r>
              <a:rPr lang="en-US" sz="2400" dirty="0" err="1"/>
              <a:t>fondi</a:t>
            </a:r>
            <a:r>
              <a:rPr lang="en-US" sz="2400" dirty="0"/>
              <a:t>:</a:t>
            </a:r>
            <a:r>
              <a:rPr lang="ru-RU" sz="2400" dirty="0"/>
              <a:t/>
            </a:r>
            <a:br>
              <a:rPr lang="ru-RU" sz="2400" dirty="0"/>
            </a:br>
            <a:r>
              <a:rPr lang="en-US" sz="2400" dirty="0" err="1"/>
              <a:t>F</a:t>
            </a:r>
            <a:r>
              <a:rPr lang="en-US" sz="2400" baseline="-25000" dirty="0" err="1"/>
              <a:t>f</a:t>
            </a:r>
            <a:r>
              <a:rPr lang="en-US" sz="2400" dirty="0"/>
              <a:t>= </a:t>
            </a:r>
            <a:r>
              <a:rPr lang="en-US" sz="2400" dirty="0" err="1"/>
              <a:t>F</a:t>
            </a:r>
            <a:r>
              <a:rPr lang="en-US" sz="2400" baseline="-25000" dirty="0" err="1"/>
              <a:t>n</a:t>
            </a:r>
            <a:r>
              <a:rPr lang="en-US" sz="2400" dirty="0"/>
              <a:t> </a:t>
            </a:r>
            <a:r>
              <a:rPr lang="en-US" sz="2400" baseline="30000" dirty="0"/>
              <a:t>.</a:t>
            </a:r>
            <a:r>
              <a:rPr lang="en-US" sz="2400" dirty="0"/>
              <a:t> K</a:t>
            </a:r>
            <a:r>
              <a:rPr lang="en-US" sz="2400" baseline="-25000" dirty="0"/>
              <a:t>1</a:t>
            </a:r>
            <a:r>
              <a:rPr lang="ru-RU" sz="2400" dirty="0"/>
              <a:t/>
            </a:r>
            <a:br>
              <a:rPr lang="ru-RU" sz="2400" dirty="0"/>
            </a:br>
            <a:r>
              <a:rPr lang="en-US" sz="2400" dirty="0" err="1"/>
              <a:t>bu</a:t>
            </a:r>
            <a:r>
              <a:rPr lang="en-US" sz="2400" dirty="0"/>
              <a:t> </a:t>
            </a:r>
            <a:r>
              <a:rPr lang="en-US" sz="2400" dirty="0" err="1"/>
              <a:t>yerda</a:t>
            </a:r>
            <a:r>
              <a:rPr lang="en-US" sz="2400" dirty="0"/>
              <a:t>: </a:t>
            </a:r>
            <a:r>
              <a:rPr lang="en-US" sz="2400" dirty="0" err="1"/>
              <a:t>F</a:t>
            </a:r>
            <a:r>
              <a:rPr lang="en-US" sz="2400" baseline="-25000" dirty="0" err="1"/>
              <a:t>f</a:t>
            </a:r>
            <a:r>
              <a:rPr lang="en-US" sz="2400" dirty="0"/>
              <a:t> – </a:t>
            </a:r>
            <a:r>
              <a:rPr lang="en-US" sz="2400" dirty="0" err="1"/>
              <a:t>bir</a:t>
            </a:r>
            <a:r>
              <a:rPr lang="en-US" sz="2400" dirty="0"/>
              <a:t> </a:t>
            </a:r>
            <a:r>
              <a:rPr lang="en-US" sz="2400" dirty="0" err="1"/>
              <a:t>smena</a:t>
            </a:r>
            <a:r>
              <a:rPr lang="en-US" sz="2400" dirty="0"/>
              <a:t> </a:t>
            </a:r>
            <a:r>
              <a:rPr lang="en-US" sz="2400" dirty="0" err="1"/>
              <a:t>ishlanganda</a:t>
            </a:r>
            <a:r>
              <a:rPr lang="en-US" sz="2400" dirty="0"/>
              <a:t> </a:t>
            </a:r>
            <a:r>
              <a:rPr lang="en-US" sz="2400" dirty="0" err="1"/>
              <a:t>jixozlarni</a:t>
            </a:r>
            <a:r>
              <a:rPr lang="en-US" sz="2400" dirty="0"/>
              <a:t> </a:t>
            </a:r>
            <a:r>
              <a:rPr lang="en-US" sz="2400" dirty="0" err="1"/>
              <a:t>ishlash</a:t>
            </a:r>
            <a:r>
              <a:rPr lang="en-US" sz="2400" dirty="0"/>
              <a:t> </a:t>
            </a:r>
            <a:r>
              <a:rPr lang="en-US" sz="2400" dirty="0" err="1"/>
              <a:t>vaqti</a:t>
            </a:r>
            <a:r>
              <a:rPr lang="en-US" sz="2400" dirty="0"/>
              <a:t> </a:t>
            </a:r>
            <a:r>
              <a:rPr lang="en-US" sz="2400" dirty="0" err="1"/>
              <a:t>fondi</a:t>
            </a:r>
            <a:r>
              <a:rPr lang="en-US" sz="2400" dirty="0"/>
              <a:t>, </a:t>
            </a:r>
            <a:r>
              <a:rPr lang="en-US" sz="2400" dirty="0" err="1"/>
              <a:t>soatda</a:t>
            </a:r>
            <a:r>
              <a:rPr lang="en-US" sz="2400" dirty="0"/>
              <a:t> </a:t>
            </a:r>
            <a:r>
              <a:rPr lang="en-US" sz="2400" dirty="0" smtClean="0"/>
              <a:t>;</a:t>
            </a:r>
            <a:r>
              <a:rPr lang="uz-Latn-UZ" sz="2400" dirty="0" smtClean="0"/>
              <a:t/>
            </a:r>
            <a:br>
              <a:rPr lang="uz-Latn-UZ" sz="2400" dirty="0" smtClean="0"/>
            </a:br>
            <a:r>
              <a:rPr lang="en-US" sz="2400" dirty="0"/>
              <a:t> K</a:t>
            </a:r>
            <a:r>
              <a:rPr lang="en-US" sz="2400" baseline="-25000" dirty="0"/>
              <a:t>1</a:t>
            </a:r>
            <a:r>
              <a:rPr lang="en-US" sz="2400" dirty="0"/>
              <a:t> – </a:t>
            </a:r>
            <a:r>
              <a:rPr lang="en-US" sz="2400" dirty="0" err="1"/>
              <a:t>ta’mirlash</a:t>
            </a:r>
            <a:r>
              <a:rPr lang="en-US" sz="2400" dirty="0"/>
              <a:t> </a:t>
            </a:r>
            <a:r>
              <a:rPr lang="en-US" sz="2400" dirty="0" err="1"/>
              <a:t>vaqtida</a:t>
            </a:r>
            <a:r>
              <a:rPr lang="en-US" sz="2400" dirty="0"/>
              <a:t> </a:t>
            </a:r>
            <a:r>
              <a:rPr lang="en-US" sz="2400" dirty="0" err="1"/>
              <a:t>dastgoxlarni</a:t>
            </a:r>
            <a:r>
              <a:rPr lang="en-US" sz="2400" dirty="0"/>
              <a:t> t</a:t>
            </a:r>
            <a:r>
              <a:rPr lang="ru-RU" sz="2400" dirty="0"/>
              <a:t>о</a:t>
            </a:r>
            <a:r>
              <a:rPr lang="en-US" sz="2400" dirty="0"/>
              <a:t>‘</a:t>
            </a:r>
            <a:r>
              <a:rPr lang="en-US" sz="2400" dirty="0" err="1"/>
              <a:t>xtab</a:t>
            </a:r>
            <a:r>
              <a:rPr lang="en-US" sz="2400" dirty="0"/>
              <a:t> </a:t>
            </a:r>
            <a:r>
              <a:rPr lang="en-US" sz="2400" dirty="0" err="1"/>
              <a:t>turishini</a:t>
            </a:r>
            <a:r>
              <a:rPr lang="en-US" sz="2400" dirty="0"/>
              <a:t> </a:t>
            </a:r>
            <a:r>
              <a:rPr lang="en-US" sz="2400" dirty="0" err="1"/>
              <a:t>xisobga</a:t>
            </a:r>
            <a:r>
              <a:rPr lang="en-US" sz="2400" dirty="0"/>
              <a:t> </a:t>
            </a:r>
            <a:r>
              <a:rPr lang="en-US" sz="2400" dirty="0" err="1"/>
              <a:t>oluvchi</a:t>
            </a:r>
            <a:r>
              <a:rPr lang="en-US" sz="2400" dirty="0"/>
              <a:t> </a:t>
            </a:r>
            <a:r>
              <a:rPr lang="en-US" sz="2400" dirty="0" err="1"/>
              <a:t>koeffitsiyent</a:t>
            </a:r>
            <a:r>
              <a:rPr lang="en-US" sz="2400" dirty="0"/>
              <a:t>.</a:t>
            </a:r>
            <a:r>
              <a:rPr lang="en-US" sz="2400" dirty="0" smtClean="0"/>
              <a:t> </a:t>
            </a:r>
            <a:r>
              <a:rPr lang="ru-RU" sz="2400" dirty="0"/>
              <a:t/>
            </a:r>
            <a:br>
              <a:rPr lang="ru-RU" sz="2400" dirty="0"/>
            </a:br>
            <a:endParaRPr lang="ru-RU" sz="2400" dirty="0"/>
          </a:p>
        </p:txBody>
      </p:sp>
    </p:spTree>
    <p:extLst>
      <p:ext uri="{BB962C8B-B14F-4D97-AF65-F5344CB8AC3E}">
        <p14:creationId xmlns:p14="http://schemas.microsoft.com/office/powerpoint/2010/main" xmlns="" val="476992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3908" y="624109"/>
            <a:ext cx="4616972" cy="5534849"/>
          </a:xfrm>
        </p:spPr>
        <p:txBody>
          <a:bodyPr>
            <a:normAutofit fontScale="90000"/>
          </a:bodyPr>
          <a:lstStyle/>
          <a:p>
            <a:r>
              <a:rPr lang="en-US" dirty="0"/>
              <a:t> </a:t>
            </a:r>
            <a:r>
              <a:rPr lang="ru-RU" dirty="0"/>
              <a:t/>
            </a:r>
            <a:br>
              <a:rPr lang="ru-RU" dirty="0"/>
            </a:br>
            <a:r>
              <a:rPr lang="en-US" dirty="0" err="1"/>
              <a:t>Bir</a:t>
            </a:r>
            <a:r>
              <a:rPr lang="en-US" dirty="0"/>
              <a:t> </a:t>
            </a:r>
            <a:r>
              <a:rPr lang="en-US" dirty="0" err="1"/>
              <a:t>smenali</a:t>
            </a:r>
            <a:r>
              <a:rPr lang="en-US" dirty="0"/>
              <a:t> </a:t>
            </a:r>
            <a:r>
              <a:rPr lang="en-US" dirty="0" err="1"/>
              <a:t>ishlashda</a:t>
            </a:r>
            <a:r>
              <a:rPr lang="en-US" dirty="0"/>
              <a:t> </a:t>
            </a:r>
            <a:r>
              <a:rPr lang="en-US" dirty="0" err="1"/>
              <a:t>dastgoxlarni</a:t>
            </a:r>
            <a:r>
              <a:rPr lang="en-US" dirty="0"/>
              <a:t> t</a:t>
            </a:r>
            <a:r>
              <a:rPr lang="ru-RU" dirty="0"/>
              <a:t>о</a:t>
            </a:r>
            <a:r>
              <a:rPr lang="en-US" dirty="0"/>
              <a:t>‘</a:t>
            </a:r>
            <a:r>
              <a:rPr lang="en-US" dirty="0" err="1"/>
              <a:t>xtab</a:t>
            </a:r>
            <a:r>
              <a:rPr lang="en-US" dirty="0"/>
              <a:t> </a:t>
            </a:r>
            <a:r>
              <a:rPr lang="en-US" dirty="0" err="1"/>
              <a:t>turishi</a:t>
            </a:r>
            <a:r>
              <a:rPr lang="en-US" dirty="0"/>
              <a:t> nominal </a:t>
            </a:r>
            <a:r>
              <a:rPr lang="en-US" dirty="0" err="1"/>
              <a:t>ishlash</a:t>
            </a:r>
            <a:r>
              <a:rPr lang="en-US" dirty="0"/>
              <a:t> </a:t>
            </a:r>
            <a:r>
              <a:rPr lang="en-US" dirty="0" err="1"/>
              <a:t>fondidan</a:t>
            </a:r>
            <a:r>
              <a:rPr lang="en-US" dirty="0"/>
              <a:t>  2%, </a:t>
            </a:r>
            <a:r>
              <a:rPr lang="en-US" dirty="0" err="1"/>
              <a:t>ikki</a:t>
            </a:r>
            <a:r>
              <a:rPr lang="en-US" dirty="0"/>
              <a:t> </a:t>
            </a:r>
            <a:r>
              <a:rPr lang="en-US" dirty="0" err="1"/>
              <a:t>smenali</a:t>
            </a:r>
            <a:r>
              <a:rPr lang="en-US" dirty="0"/>
              <a:t> </a:t>
            </a:r>
            <a:r>
              <a:rPr lang="en-US" dirty="0" err="1"/>
              <a:t>ishlashda</a:t>
            </a:r>
            <a:r>
              <a:rPr lang="en-US" dirty="0"/>
              <a:t> 3%  </a:t>
            </a:r>
            <a:r>
              <a:rPr lang="en-US" dirty="0" err="1"/>
              <a:t>va</a:t>
            </a:r>
            <a:r>
              <a:rPr lang="en-US" dirty="0"/>
              <a:t> </a:t>
            </a:r>
            <a:r>
              <a:rPr lang="en-US" dirty="0" err="1"/>
              <a:t>uch</a:t>
            </a:r>
            <a:r>
              <a:rPr lang="en-US" dirty="0"/>
              <a:t> </a:t>
            </a:r>
            <a:r>
              <a:rPr lang="en-US" dirty="0" err="1"/>
              <a:t>smenali</a:t>
            </a:r>
            <a:r>
              <a:rPr lang="en-US" dirty="0"/>
              <a:t> </a:t>
            </a:r>
            <a:r>
              <a:rPr lang="en-US" dirty="0" err="1"/>
              <a:t>ishlashda</a:t>
            </a:r>
            <a:r>
              <a:rPr lang="en-US" dirty="0"/>
              <a:t> 4%  </a:t>
            </a:r>
            <a:r>
              <a:rPr lang="en-US" dirty="0" err="1"/>
              <a:t>miqdorda</a:t>
            </a:r>
            <a:r>
              <a:rPr lang="en-US" dirty="0"/>
              <a:t> </a:t>
            </a:r>
            <a:r>
              <a:rPr lang="en-US" dirty="0" err="1"/>
              <a:t>qabul</a:t>
            </a:r>
            <a:r>
              <a:rPr lang="en-US" dirty="0"/>
              <a:t> </a:t>
            </a:r>
            <a:r>
              <a:rPr lang="en-US" dirty="0" err="1"/>
              <a:t>qilinadi</a:t>
            </a:r>
            <a:r>
              <a:rPr lang="en-US" dirty="0"/>
              <a:t>.</a:t>
            </a:r>
            <a:r>
              <a:rPr lang="ru-RU" dirty="0"/>
              <a:t/>
            </a:r>
            <a:br>
              <a:rPr lang="ru-RU" dirty="0"/>
            </a:br>
            <a:endParaRPr lang="ru-RU" dirty="0"/>
          </a:p>
        </p:txBody>
      </p:sp>
      <p:pic>
        <p:nvPicPr>
          <p:cNvPr id="4" name="Content Placeholder 3"/>
          <p:cNvPicPr>
            <a:picLocks noGrp="1" noChangeAspect="1"/>
          </p:cNvPicPr>
          <p:nvPr>
            <p:ph idx="1"/>
          </p:nvPr>
        </p:nvPicPr>
        <p:blipFill>
          <a:blip r:embed="rId2"/>
          <a:stretch>
            <a:fillRect/>
          </a:stretch>
        </p:blipFill>
        <p:spPr>
          <a:xfrm>
            <a:off x="6805536" y="374754"/>
            <a:ext cx="4963510" cy="6086007"/>
          </a:xfrm>
          <a:prstGeom prst="rect">
            <a:avLst/>
          </a:prstGeom>
        </p:spPr>
      </p:pic>
    </p:spTree>
    <p:extLst>
      <p:ext uri="{BB962C8B-B14F-4D97-AF65-F5344CB8AC3E}">
        <p14:creationId xmlns:p14="http://schemas.microsoft.com/office/powerpoint/2010/main" xmlns="" val="1167863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16035" y="241091"/>
            <a:ext cx="9963506" cy="5485151"/>
          </a:xfrm>
          <a:prstGeom prst="rect">
            <a:avLst/>
          </a:prstGeom>
        </p:spPr>
      </p:pic>
      <p:sp>
        <p:nvSpPr>
          <p:cNvPr id="5" name="Rectangle 4"/>
          <p:cNvSpPr/>
          <p:nvPr/>
        </p:nvSpPr>
        <p:spPr>
          <a:xfrm>
            <a:off x="3649788" y="5911109"/>
            <a:ext cx="6096000" cy="1061829"/>
          </a:xfrm>
          <a:prstGeom prst="rect">
            <a:avLst/>
          </a:prstGeom>
        </p:spPr>
        <p:txBody>
          <a:bodyPr>
            <a:spAutoFit/>
          </a:bodyPr>
          <a:lstStyle/>
          <a:p>
            <a:pPr algn="ctr">
              <a:lnSpc>
                <a:spcPct val="150000"/>
              </a:lnSpc>
              <a:spcAft>
                <a:spcPts val="0"/>
              </a:spcAft>
              <a:tabLst>
                <a:tab pos="609600" algn="l"/>
              </a:tabLst>
            </a:pPr>
            <a:r>
              <a:rPr lang="uz-Latn-UZ" i="1" dirty="0">
                <a:latin typeface="Times New Roman" panose="02020603050405020304" pitchFamily="18" charset="0"/>
                <a:ea typeface="Times New Roman" panose="02020603050405020304" pitchFamily="18" charset="0"/>
              </a:rPr>
              <a:t>1</a:t>
            </a:r>
            <a:r>
              <a:rPr lang="uz-Latn-UZ" i="1" dirty="0" smtClean="0">
                <a:latin typeface="Times New Roman" panose="02020603050405020304" pitchFamily="18" charset="0"/>
                <a:ea typeface="Times New Roman" panose="02020603050405020304" pitchFamily="18" charset="0"/>
              </a:rPr>
              <a:t>-r</a:t>
            </a:r>
            <a:r>
              <a:rPr lang="en-US" i="1" dirty="0" err="1" smtClean="0">
                <a:effectLst/>
                <a:latin typeface="Times New Roman" panose="02020603050405020304" pitchFamily="18" charset="0"/>
                <a:ea typeface="Times New Roman" panose="02020603050405020304" pitchFamily="18" charset="0"/>
              </a:rPr>
              <a:t>asm</a:t>
            </a:r>
            <a:r>
              <a:rPr lang="en-US" i="1" dirty="0" smtClean="0">
                <a:effectLst/>
                <a:latin typeface="Times New Roman" panose="02020603050405020304" pitchFamily="18" charset="0"/>
                <a:ea typeface="Times New Roman" panose="02020603050405020304" pitchFamily="18" charset="0"/>
              </a:rPr>
              <a:t> TMU  </a:t>
            </a:r>
            <a:r>
              <a:rPr lang="en-US" i="1" dirty="0" err="1" smtClean="0">
                <a:effectLst/>
                <a:latin typeface="Times New Roman" panose="02020603050405020304" pitchFamily="18" charset="0"/>
                <a:ea typeface="Times New Roman" panose="02020603050405020304" pitchFamily="18" charset="0"/>
              </a:rPr>
              <a:t>uchastkalari</a:t>
            </a:r>
            <a:r>
              <a:rPr lang="en-US" i="1" dirty="0" smtClean="0">
                <a:effectLst/>
                <a:latin typeface="Times New Roman" panose="02020603050405020304" pitchFamily="18" charset="0"/>
                <a:ea typeface="Times New Roman" panose="02020603050405020304" pitchFamily="18" charset="0"/>
              </a:rPr>
              <a:t> </a:t>
            </a:r>
            <a:r>
              <a:rPr lang="en-US" i="1" dirty="0" err="1" smtClean="0">
                <a:effectLst/>
                <a:latin typeface="Times New Roman" panose="02020603050405020304" pitchFamily="18" charset="0"/>
                <a:ea typeface="Times New Roman" panose="02020603050405020304" pitchFamily="18" charset="0"/>
              </a:rPr>
              <a:t>va</a:t>
            </a:r>
            <a:r>
              <a:rPr lang="en-US" i="1" dirty="0" smtClean="0">
                <a:effectLst/>
                <a:latin typeface="Times New Roman" panose="02020603050405020304" pitchFamily="18" charset="0"/>
                <a:ea typeface="Times New Roman" panose="02020603050405020304" pitchFamily="18" charset="0"/>
              </a:rPr>
              <a:t> </a:t>
            </a:r>
            <a:r>
              <a:rPr lang="en-US" i="1" dirty="0" err="1" smtClean="0">
                <a:effectLst/>
                <a:latin typeface="Times New Roman" panose="02020603050405020304" pitchFamily="18" charset="0"/>
                <a:ea typeface="Times New Roman" panose="02020603050405020304" pitchFamily="18" charset="0"/>
              </a:rPr>
              <a:t>sexlari</a:t>
            </a:r>
            <a:endParaRPr lang="ru-RU" dirty="0" smtClean="0">
              <a:effectLst/>
              <a:latin typeface="Times New Roman" panose="02020603050405020304" pitchFamily="18" charset="0"/>
              <a:ea typeface="Times New Roman" panose="02020603050405020304" pitchFamily="18" charset="0"/>
            </a:endParaRPr>
          </a:p>
          <a:p>
            <a:r>
              <a:rPr lang="en-US" i="1" dirty="0" smtClean="0">
                <a:effectLst/>
                <a:latin typeface="Times New Roman" panose="02020603050405020304" pitchFamily="18" charset="0"/>
                <a:ea typeface="Times New Roman" panose="02020603050405020304" pitchFamily="18" charset="0"/>
              </a:rPr>
              <a:t/>
            </a:r>
            <a:br>
              <a:rPr lang="en-US" i="1" dirty="0" smtClean="0">
                <a:effectLst/>
                <a:latin typeface="Times New Roman" panose="02020603050405020304" pitchFamily="18" charset="0"/>
                <a:ea typeface="Times New Roman" panose="02020603050405020304" pitchFamily="18" charset="0"/>
              </a:rPr>
            </a:br>
            <a:endParaRPr lang="ru-RU" dirty="0"/>
          </a:p>
        </p:txBody>
      </p:sp>
    </p:spTree>
    <p:extLst>
      <p:ext uri="{BB962C8B-B14F-4D97-AF65-F5344CB8AC3E}">
        <p14:creationId xmlns:p14="http://schemas.microsoft.com/office/powerpoint/2010/main" xmlns="" val="2530752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3909" y="624109"/>
            <a:ext cx="9840704" cy="5911602"/>
          </a:xfrm>
        </p:spPr>
        <p:txBody>
          <a:bodyPr>
            <a:noAutofit/>
          </a:bodyPr>
          <a:lstStyle/>
          <a:p>
            <a:r>
              <a:rPr lang="en-US" sz="2400" dirty="0" err="1"/>
              <a:t>Ish</a:t>
            </a:r>
            <a:r>
              <a:rPr lang="en-US" sz="2400" dirty="0"/>
              <a:t> </a:t>
            </a:r>
            <a:r>
              <a:rPr lang="en-US" sz="2400" dirty="0" err="1"/>
              <a:t>xaftasini</a:t>
            </a:r>
            <a:r>
              <a:rPr lang="en-US" sz="2400" dirty="0"/>
              <a:t> 41 </a:t>
            </a:r>
            <a:r>
              <a:rPr lang="en-US" sz="2400" dirty="0" err="1"/>
              <a:t>soat</a:t>
            </a:r>
            <a:r>
              <a:rPr lang="en-US" sz="2400" dirty="0"/>
              <a:t> </a:t>
            </a:r>
            <a:r>
              <a:rPr lang="en-US" sz="2400" dirty="0" err="1"/>
              <a:t>davomiyligida</a:t>
            </a:r>
            <a:r>
              <a:rPr lang="en-US" sz="2400" dirty="0"/>
              <a:t> nominal </a:t>
            </a:r>
            <a:r>
              <a:rPr lang="en-US" sz="2400" dirty="0" err="1"/>
              <a:t>va</a:t>
            </a:r>
            <a:r>
              <a:rPr lang="en-US" sz="2400" dirty="0"/>
              <a:t> </a:t>
            </a:r>
            <a:r>
              <a:rPr lang="en-US" sz="2400" dirty="0" err="1"/>
              <a:t>xaqiqiy</a:t>
            </a:r>
            <a:r>
              <a:rPr lang="en-US" sz="2400" dirty="0"/>
              <a:t> </a:t>
            </a:r>
            <a:r>
              <a:rPr lang="en-US" sz="2400" dirty="0" err="1"/>
              <a:t>yillik</a:t>
            </a:r>
            <a:r>
              <a:rPr lang="en-US" sz="2400" dirty="0"/>
              <a:t> </a:t>
            </a:r>
            <a:r>
              <a:rPr lang="en-US" sz="2400" dirty="0" err="1"/>
              <a:t>ishlash</a:t>
            </a:r>
            <a:r>
              <a:rPr lang="en-US" sz="2400" dirty="0"/>
              <a:t> </a:t>
            </a:r>
            <a:r>
              <a:rPr lang="en-US" sz="2400" dirty="0" err="1"/>
              <a:t>soati</a:t>
            </a:r>
            <a:r>
              <a:rPr lang="en-US" sz="2400" dirty="0"/>
              <a:t> </a:t>
            </a:r>
            <a:r>
              <a:rPr lang="en-US" sz="2400" dirty="0" err="1"/>
              <a:t>soni</a:t>
            </a:r>
            <a:r>
              <a:rPr lang="en-US" sz="2400" dirty="0"/>
              <a:t> </a:t>
            </a:r>
            <a:r>
              <a:rPr lang="en-US" sz="2400" dirty="0" err="1"/>
              <a:t>quyidagi</a:t>
            </a:r>
            <a:r>
              <a:rPr lang="en-US" sz="2400" dirty="0"/>
              <a:t> 1-jadvalda </a:t>
            </a:r>
            <a:r>
              <a:rPr lang="en-US" sz="2400" dirty="0" err="1"/>
              <a:t>keltirilgan</a:t>
            </a:r>
            <a:r>
              <a:rPr lang="en-US" sz="2400" dirty="0"/>
              <a:t>.</a:t>
            </a:r>
            <a:r>
              <a:rPr lang="ru-RU" sz="2400" dirty="0"/>
              <a:t/>
            </a:r>
            <a:br>
              <a:rPr lang="ru-RU"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ru-RU" sz="2400" dirty="0" smtClean="0"/>
              <a:t>Ishchilarni </a:t>
            </a:r>
            <a:r>
              <a:rPr lang="ru-RU" sz="2400" dirty="0"/>
              <a:t>yillik ta’tili 18 ishchi kuniga teng bо‘lib, og‘ir ish sharoitida ishlovchilar uchun  24 kungacha belgilanadi. Kо‘paytirilgan ta’til kuni temirchilik, payvandchilik, quyuv va kavsharlik ishlari bilan shug‘ullanuvchilar uchun belgilanadi</a:t>
            </a:r>
            <a:r>
              <a:rPr lang="ru-RU" sz="2400" dirty="0" smtClean="0"/>
              <a:t>.</a:t>
            </a:r>
            <a:endParaRPr lang="ru-RU" sz="2400" dirty="0"/>
          </a:p>
        </p:txBody>
      </p:sp>
      <p:pic>
        <p:nvPicPr>
          <p:cNvPr id="4" name="Picture 3"/>
          <p:cNvPicPr>
            <a:picLocks noChangeAspect="1"/>
          </p:cNvPicPr>
          <p:nvPr/>
        </p:nvPicPr>
        <p:blipFill>
          <a:blip r:embed="rId2"/>
          <a:stretch>
            <a:fillRect/>
          </a:stretch>
        </p:blipFill>
        <p:spPr>
          <a:xfrm>
            <a:off x="2070640" y="1618939"/>
            <a:ext cx="8632337" cy="3237874"/>
          </a:xfrm>
          <a:prstGeom prst="rect">
            <a:avLst/>
          </a:prstGeom>
        </p:spPr>
      </p:pic>
    </p:spTree>
    <p:extLst>
      <p:ext uri="{BB962C8B-B14F-4D97-AF65-F5344CB8AC3E}">
        <p14:creationId xmlns:p14="http://schemas.microsoft.com/office/powerpoint/2010/main" xmlns="" val="345216709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27</TotalTime>
  <Words>199</Words>
  <Application>Microsoft Office PowerPoint</Application>
  <PresentationFormat>Произвольный</PresentationFormat>
  <Paragraphs>12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Wisp</vt:lpstr>
      <vt:lpstr>12-Mavzu: Ta’mirlash-mexanika ustaxonalari korxonalarga servis xizmati ko‘rsatish bazasi sifatida. Ta’mirlash ustaxonalarini loyixalash.</vt:lpstr>
      <vt:lpstr>Reja: 1. Korxonalarda ta’mirlash xizmatini vazifasi.  2. Jixozlarga texnik xizmat kо‘rsatish va ularni ta’mirlash. 3. Ta’mirlash-mexanika ustaxonalarini loyixalash asoslari va prinsiplari. 4. Korxonalarni ta’mirlash-mexanika ustaxonalarini vazifalari. 5. Ta’mirlash-mexanika ustaxonasini struktura sxemasi.  6. Ustaxonalarni ishlash rejimlari, jixozlarni va ishchilarni ish vaqti fondi.</vt:lpstr>
      <vt:lpstr>1. Korxonalarda ta’mirlash xizmatini vazifasi    Ta’mirlash xizmati korxonadagi mashina–jixozlarni ish unumdorligi va ishlab chiqarilayotgan maxsulotni sifatiga ta’sir qiladi.      Ta’mirlash xizmati tizimi о‘z ichiga texnik xizmat va ta’mirlash (TX va T) jarayonlarini olib, unda mashina-jixozlarga tashkiliy-texnik va ular xolatini nazorat qilish komplekslari kо‘zda tutilgan. Bu ishlar ta’mirlash davriyligi va grafigi asosida amalga oshiriladi.  Texnik xizmatga (TX) mashinalarni tozalash, moylash, kamchilitklarni bartaraf qilish, uzel va mexanizmlarni sozlash kiradi.  Joriy ta’mirlashga (JT) kamchilitklarni bartaraf qilish, uzel va mexanizmlarni sozlash xamda grafik asosida tez ishdan chiquvchi detallarni va uzellarni almashtirish kiradi.  </vt:lpstr>
      <vt:lpstr>2. Ta’mirlash-mexanika ustaxonalarini loyixalash asoslari va prinsiplari   Servis xizmatini va jarayonlarini amalga oshiruvchi ta’mirlash mexanika ustaxonalarini (TMU) loyixalashda iqtisodiy, texnik va tashkiliy ishlash bajariladi.           Iqtisodiy masalalarga ishlab chiqariladigan buyumlar (yoki bajariladigan ishlar) sonini va sifatini, uni og‘irligini va tannarxini xisobga olgan xolda  TMU ni dasturini qabul qilinadi. Shuningdek texnologik jixozlarni ta’mirlash soni, asboblar va inventarlar xisoblanadi. Qurilish uchun smeta, jixozlar, shtatlar, ish xaqi fond iva boshqalar xam xisoblanadi.  Texnik masalalarga mashina-jixozlarni ta’mirlashni texnologik jarayonlari, detallar va mashina uzellarini tiklash texnologiyasi, detallarga mexanik ishlov berish kiradi. Mashina-jixozlarni ishlash vaqti fond iva ishchilarni soni xisoblanadi. Lozim bо‘lgan mashina-jixozlar va ishchilarni soni, ustaxonalarni ish maydoni xisoblanadi. Asosiy va yordamchi jixozlarni tanlash asoslanadi. Ta’mirlashda lozim bо‘lgan metallni xajmi, yordamchi ishlar, elektr enargiyasi, yoqilg‘i, suv, par, gaz, mashinalarga xizmat kо‘rsatishda lozim bо‘lgan yordamchi materiallar xisoblanadi. Transport, yoritish moslamalari, ventilyatsiya va isitish, mexnatni ximoya qilish, texnika xavfsizligi va atrof muxitni ximoyalash masalalari ishlab chiqiladi.  </vt:lpstr>
      <vt:lpstr>3. Korxonalarni ta’mirlash-mexanika ustaxonalarini vazifalari  TMU sini vazifasi korxonani asosiy va yordamchi mashina-jixozlarini omsmoviy bо‘lmagan zaxira detallari Bilan ta’minlab turish, mashina jixozlarni tо‘xtovsiz ishdan chiqmasdan ishlashini ta’minlash kiradi. Ommoviy detallar mashina-jixozlarni ishlab chiqargan zavod va firmalar tomonidan yetkazilib turishi kerak.  Shuningdek TMU kommunikatsiyalarni, kor’xonani ichki transportini, energetik jixozlarni ta’mirlaydi, jixozlarni takomillashtiradi, ish xajmi kata bо‘lgan jarayonlarni mexanizmsiyalashtiradi, Yangi texnikani korxonaga tatbiq qiladi, ixcham texnik yechimlarni va patent ishlarini amalga oshiradi; uy-joyni, korxona fondini, bolalar bog‘chasini, yordamchi xо‘jaliklarga xizmat kо‘rsatadi.  </vt:lpstr>
      <vt:lpstr>17 ta asosiy metall-qirqish dastgoxi bо‘lgan TMU siga quyidagilar kiradi: 1-korxonani isitish uzeli (1- rasm),2-asbobsozlik, 3-charxlash bо‘limi, 4-asboblarni saqlash va taqsimlash bо‘limi, 5-chilangarlik mexanika ustaxonasi, 6-mexanizatsiya ustaxonasi, 7-taxtaga ishlov berish-mebel ustaxonasi, 8-ventilyatsiya kamerasi, 9-oyna qо‘yish-bо‘yash ustaxonasi, 10-yuvish bо‘limi, 11-tayyorlama va detallar omborxonasi, 12-emulsiya bо‘limi, 13-plastmassa bilan qoplash va plastmassa detallarini quyish ustaxonasi, 14-tunukasozlik ustaxonasi, 15-quvursozlik ustaxonasi, 16-temirchilik-toblash ustaxonasi, 17-generator bо‘limi va payvandlash ustaxonasi.  Ba’zi korxonalarda metall quyish ustaxonasi bо‘lib unda chо‘yan va rangli metallardan tayyorlamalar va detallar quyib tayyorlanadi. </vt:lpstr>
      <vt:lpstr>4. Ustaxonalarni ishlash rejimlari, jixozlarni va ishchilarni ish vaqti fondi  TMU sini ish rejimi 1 yoki ikki smenali bо‘lishi mumkin. Ammo asobobsozlik, tajriba va mexanik ustaxonalari bir smena ishlaydi.  Bir yil davomidagi ish kuni uch yilni о‘rtacha arifmetik qiymati sifatida aniqlanadi. Ishchilarni asosiy ish kuni umumiy bayram va dam olish kunlarini xisobga olmasdan topiladi:                                   (365+365+366): 3 = 365,3 kun                                           365,3-(124+8) = 253,3 kun bu yerda: 124 – bir yildgi dam olish kunlari;         8 – bir yildagi bayram kunlari soni.  TMU da  ishlatiluvchi jixozlarni sonini aniqlash uchun jixozlarni ishlash vaqti fondini (soatda) bilish kerak, jixozlarni nominal va xaqiqiy ishlash fondi ma’lum. </vt:lpstr>
      <vt:lpstr>Bir smenada ishlovchi jixozlarni yillik nominal ishlash fondi:                                              Fn=(a-s)v – d  bu yerda: Fn – bir smena ishlanganda jixozlarni ishlash vaqti fondi, soatda.   a – bir yildagi kalendar kunlar soni;  s – bir yildagi dam olish va bayram kunlari soni;  v – smenada ishlash vaqti, soat;  d – bayram oldi kunlarida ish vaqtini qisqartirish, soatda. Bir yilda jixozlarni bir smenada ishlash ish fondi: Ff= Fn . K1 bu yerda: Ff – bir smena ishlanganda jixozlarni ishlash vaqti fondi, soatda ;  K1 – ta’mirlash vaqtida dastgoxlarni tо‘xtab turishini xisobga oluvchi koeffitsiyent.  </vt:lpstr>
      <vt:lpstr>  Bir smenali ishlashda dastgoxlarni tо‘xtab turishi nominal ishlash fondidan  2%, ikki smenali ishlashda 3%  va uch smenali ishlashda 4%  miqdorda qabul qilinadi. </vt:lpstr>
      <vt:lpstr>Слайд 10</vt:lpstr>
      <vt:lpstr>Ish xaftasini 41 soat davomiyligida nominal va xaqiqiy yillik ishlash soati soni quyidagi 1-jadvalda keltirilgan.           Ishchilarni yillik ta’tili 18 ishchi kuniga teng bо‘lib, og‘ir ish sharoitida ishlovchilar uchun  24 kungacha belgilanadi. Kо‘paytirilgan ta’til kuni temirchilik, payvandchilik, quyuv va kavsharlik ishlari bilan shug‘ullanuvchilar uchun belgilanadi.</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12-Mavzu: Ta’mirlash-mexanika ustaxonalari korxonalarga servis xizmati ko‘rsatish bazasi sifatida. Ta’mirlash ustaxonalarini loyixalash.</dc:title>
  <dc:creator>Shaxbozbek</dc:creator>
  <cp:lastModifiedBy>LENOVO</cp:lastModifiedBy>
  <cp:revision>4</cp:revision>
  <dcterms:created xsi:type="dcterms:W3CDTF">2019-10-08T13:23:44Z</dcterms:created>
  <dcterms:modified xsi:type="dcterms:W3CDTF">2019-11-07T05:19:53Z</dcterms:modified>
</cp:coreProperties>
</file>