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313" r:id="rId2"/>
    <p:sldId id="256" r:id="rId3"/>
    <p:sldId id="295" r:id="rId4"/>
    <p:sldId id="301" r:id="rId5"/>
    <p:sldId id="302" r:id="rId6"/>
    <p:sldId id="306" r:id="rId7"/>
    <p:sldId id="337" r:id="rId8"/>
    <p:sldId id="338" r:id="rId9"/>
    <p:sldId id="336" r:id="rId10"/>
    <p:sldId id="339" r:id="rId11"/>
    <p:sldId id="340" r:id="rId12"/>
    <p:sldId id="341" r:id="rId13"/>
    <p:sldId id="342" r:id="rId14"/>
    <p:sldId id="343" r:id="rId15"/>
    <p:sldId id="344" r:id="rId16"/>
    <p:sldId id="345" r:id="rId17"/>
    <p:sldId id="304" r:id="rId18"/>
    <p:sldId id="346" r:id="rId19"/>
    <p:sldId id="310" r:id="rId20"/>
    <p:sldId id="312" r:id="rId21"/>
    <p:sldId id="347" r:id="rId22"/>
    <p:sldId id="348" r:id="rId23"/>
    <p:sldId id="349" r:id="rId24"/>
    <p:sldId id="350" r:id="rId25"/>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0C0C8E"/>
    <a:srgbClr val="0000FF"/>
    <a:srgbClr val="FFCCFF"/>
    <a:srgbClr val="FFFF66"/>
    <a:srgbClr val="99FF99"/>
    <a:srgbClr val="B0FA92"/>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9" autoAdjust="0"/>
    <p:restoredTop sz="94709" autoAdjust="0"/>
  </p:normalViewPr>
  <p:slideViewPr>
    <p:cSldViewPr>
      <p:cViewPr varScale="1">
        <p:scale>
          <a:sx n="64" d="100"/>
          <a:sy n="64" d="100"/>
        </p:scale>
        <p:origin x="1344"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9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C73C0F-0C4E-4721-B08E-1AD7D0971996}"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ru-RU"/>
        </a:p>
      </dgm:t>
    </dgm:pt>
    <dgm:pt modelId="{022E70A0-5DCA-4512-ABD6-026A9AAB1A0E}">
      <dgm:prSet phldrT="[Текст]"/>
      <dgm:spPr/>
      <dgm:t>
        <a:bodyPr/>
        <a:lstStyle/>
        <a:p>
          <a:r>
            <a:rPr lang="ru-RU" dirty="0" err="1" smtClean="0">
              <a:solidFill>
                <a:schemeClr val="bg1"/>
              </a:solidFill>
            </a:rPr>
            <a:t>Тизимли</a:t>
          </a:r>
          <a:r>
            <a:rPr lang="ru-RU" dirty="0" smtClean="0">
              <a:solidFill>
                <a:schemeClr val="bg1"/>
              </a:solidFill>
            </a:rPr>
            <a:t> </a:t>
          </a:r>
          <a:r>
            <a:rPr lang="ru-RU" dirty="0" err="1" smtClean="0">
              <a:solidFill>
                <a:schemeClr val="bg1"/>
              </a:solidFill>
            </a:rPr>
            <a:t>дастурий</a:t>
          </a:r>
          <a:r>
            <a:rPr lang="ru-RU" dirty="0" smtClean="0">
              <a:solidFill>
                <a:schemeClr val="bg1"/>
              </a:solidFill>
            </a:rPr>
            <a:t> </a:t>
          </a:r>
          <a:r>
            <a:rPr lang="ru-RU" dirty="0" err="1" smtClean="0">
              <a:solidFill>
                <a:schemeClr val="bg1"/>
              </a:solidFill>
            </a:rPr>
            <a:t>таъминот</a:t>
          </a:r>
          <a:endParaRPr lang="ru-RU" dirty="0">
            <a:solidFill>
              <a:schemeClr val="bg1"/>
            </a:solidFill>
          </a:endParaRPr>
        </a:p>
      </dgm:t>
    </dgm:pt>
    <dgm:pt modelId="{5E2C6438-A810-428E-AEB1-5FD0165EA623}" type="parTrans" cxnId="{55BFFD32-BDBA-4575-A983-4160C9036E83}">
      <dgm:prSet/>
      <dgm:spPr/>
      <dgm:t>
        <a:bodyPr/>
        <a:lstStyle/>
        <a:p>
          <a:endParaRPr lang="ru-RU"/>
        </a:p>
      </dgm:t>
    </dgm:pt>
    <dgm:pt modelId="{842A8E25-7777-4730-972D-41EB4A40FB83}" type="sibTrans" cxnId="{55BFFD32-BDBA-4575-A983-4160C9036E83}">
      <dgm:prSet/>
      <dgm:spPr/>
      <dgm:t>
        <a:bodyPr/>
        <a:lstStyle/>
        <a:p>
          <a:endParaRPr lang="ru-RU"/>
        </a:p>
      </dgm:t>
    </dgm:pt>
    <dgm:pt modelId="{BA7BF7ED-DFC4-4145-B190-F1030F03F719}">
      <dgm:prSet phldrT="[Текст]"/>
      <dgm:spPr/>
      <dgm:t>
        <a:bodyPr/>
        <a:lstStyle/>
        <a:p>
          <a:r>
            <a:rPr lang="ru-RU" dirty="0" smtClean="0">
              <a:solidFill>
                <a:schemeClr val="bg1"/>
              </a:solidFill>
            </a:rPr>
            <a:t>Амалий </a:t>
          </a:r>
          <a:r>
            <a:rPr lang="ru-RU" dirty="0" err="1" smtClean="0">
              <a:solidFill>
                <a:schemeClr val="bg1"/>
              </a:solidFill>
            </a:rPr>
            <a:t>дастурий</a:t>
          </a:r>
          <a:r>
            <a:rPr lang="ru-RU" dirty="0" smtClean="0">
              <a:solidFill>
                <a:schemeClr val="bg1"/>
              </a:solidFill>
            </a:rPr>
            <a:t> </a:t>
          </a:r>
          <a:r>
            <a:rPr lang="ru-RU" dirty="0" err="1" smtClean="0">
              <a:solidFill>
                <a:schemeClr val="bg1"/>
              </a:solidFill>
            </a:rPr>
            <a:t>таъминот</a:t>
          </a:r>
          <a:endParaRPr lang="ru-RU" dirty="0">
            <a:solidFill>
              <a:schemeClr val="bg1"/>
            </a:solidFill>
          </a:endParaRPr>
        </a:p>
      </dgm:t>
    </dgm:pt>
    <dgm:pt modelId="{807CE1D9-ABAA-42FD-A84E-EEECE0BC71EF}" type="parTrans" cxnId="{FDBFA5FC-ABD6-4B26-B7AC-991618FB4F56}">
      <dgm:prSet/>
      <dgm:spPr/>
      <dgm:t>
        <a:bodyPr/>
        <a:lstStyle/>
        <a:p>
          <a:endParaRPr lang="ru-RU"/>
        </a:p>
      </dgm:t>
    </dgm:pt>
    <dgm:pt modelId="{7FA53B9F-053F-41DC-BD69-C1FDB7FBA790}" type="sibTrans" cxnId="{FDBFA5FC-ABD6-4B26-B7AC-991618FB4F56}">
      <dgm:prSet/>
      <dgm:spPr/>
      <dgm:t>
        <a:bodyPr/>
        <a:lstStyle/>
        <a:p>
          <a:endParaRPr lang="ru-RU"/>
        </a:p>
      </dgm:t>
    </dgm:pt>
    <dgm:pt modelId="{04D5DB5A-208E-4F12-B443-EE5B5EC90B0C}">
      <dgm:prSet phldrT="[Текст]"/>
      <dgm:spPr/>
      <dgm:t>
        <a:bodyPr/>
        <a:lstStyle/>
        <a:p>
          <a:r>
            <a:rPr lang="ru-RU" dirty="0" err="1" smtClean="0">
              <a:solidFill>
                <a:schemeClr val="bg1"/>
              </a:solidFill>
            </a:rPr>
            <a:t>Дастурлаш</a:t>
          </a:r>
          <a:r>
            <a:rPr lang="ru-RU" dirty="0" smtClean="0">
              <a:solidFill>
                <a:schemeClr val="bg1"/>
              </a:solidFill>
            </a:rPr>
            <a:t> </a:t>
          </a:r>
          <a:r>
            <a:rPr lang="ru-RU" dirty="0" err="1" smtClean="0">
              <a:solidFill>
                <a:schemeClr val="bg1"/>
              </a:solidFill>
            </a:rPr>
            <a:t>технологиясининг</a:t>
          </a:r>
          <a:r>
            <a:rPr lang="ru-RU" dirty="0" smtClean="0">
              <a:solidFill>
                <a:schemeClr val="bg1"/>
              </a:solidFill>
            </a:rPr>
            <a:t> </a:t>
          </a:r>
          <a:r>
            <a:rPr lang="ru-RU" dirty="0" err="1" smtClean="0">
              <a:solidFill>
                <a:schemeClr val="bg1"/>
              </a:solidFill>
            </a:rPr>
            <a:t>инструментал</a:t>
          </a:r>
          <a:r>
            <a:rPr lang="ru-RU" dirty="0" smtClean="0">
              <a:solidFill>
                <a:schemeClr val="bg1"/>
              </a:solidFill>
            </a:rPr>
            <a:t> </a:t>
          </a:r>
          <a:r>
            <a:rPr lang="ru-RU" dirty="0" err="1" smtClean="0">
              <a:solidFill>
                <a:schemeClr val="bg1"/>
              </a:solidFill>
            </a:rPr>
            <a:t>воситалари</a:t>
          </a:r>
          <a:endParaRPr lang="ru-RU" dirty="0">
            <a:solidFill>
              <a:schemeClr val="bg1"/>
            </a:solidFill>
          </a:endParaRPr>
        </a:p>
      </dgm:t>
    </dgm:pt>
    <dgm:pt modelId="{F9792D08-A480-4C02-B9FE-112CE42F4D38}" type="parTrans" cxnId="{B8B4F682-B6DD-40A2-B4ED-3763EAF52553}">
      <dgm:prSet/>
      <dgm:spPr/>
      <dgm:t>
        <a:bodyPr/>
        <a:lstStyle/>
        <a:p>
          <a:endParaRPr lang="ru-RU"/>
        </a:p>
      </dgm:t>
    </dgm:pt>
    <dgm:pt modelId="{E33ABDE9-215F-45FF-945C-0DF4EB74A112}" type="sibTrans" cxnId="{B8B4F682-B6DD-40A2-B4ED-3763EAF52553}">
      <dgm:prSet/>
      <dgm:spPr/>
      <dgm:t>
        <a:bodyPr/>
        <a:lstStyle/>
        <a:p>
          <a:endParaRPr lang="ru-RU"/>
        </a:p>
      </dgm:t>
    </dgm:pt>
    <dgm:pt modelId="{8D0A375B-C83F-4EBB-9793-09F7DA9A712F}">
      <dgm:prSet/>
      <dgm:spPr/>
      <dgm:t>
        <a:bodyPr/>
        <a:lstStyle/>
        <a:p>
          <a:r>
            <a:rPr lang="uz-Cyrl-UZ" dirty="0" smtClean="0"/>
            <a:t>Хизмат кўсатувчи дастурий таъминот</a:t>
          </a:r>
          <a:endParaRPr lang="ru-RU" dirty="0"/>
        </a:p>
      </dgm:t>
    </dgm:pt>
    <dgm:pt modelId="{2206C310-C74C-4BD8-A778-8377BC487404}" type="parTrans" cxnId="{060C3F40-8BAF-4C0C-A9E8-6C4A2C8C91A2}">
      <dgm:prSet/>
      <dgm:spPr/>
      <dgm:t>
        <a:bodyPr/>
        <a:lstStyle/>
        <a:p>
          <a:endParaRPr lang="ru-RU"/>
        </a:p>
      </dgm:t>
    </dgm:pt>
    <dgm:pt modelId="{343C5B98-2873-457D-98C5-287A9119E123}" type="sibTrans" cxnId="{060C3F40-8BAF-4C0C-A9E8-6C4A2C8C91A2}">
      <dgm:prSet/>
      <dgm:spPr/>
      <dgm:t>
        <a:bodyPr/>
        <a:lstStyle/>
        <a:p>
          <a:endParaRPr lang="ru-RU"/>
        </a:p>
      </dgm:t>
    </dgm:pt>
    <dgm:pt modelId="{2684BDEB-3A97-4E56-B958-BD3DAD306562}" type="pres">
      <dgm:prSet presAssocID="{8AC73C0F-0C4E-4721-B08E-1AD7D0971996}" presName="Name0" presStyleCnt="0">
        <dgm:presLayoutVars>
          <dgm:chMax val="7"/>
          <dgm:chPref val="7"/>
          <dgm:dir/>
        </dgm:presLayoutVars>
      </dgm:prSet>
      <dgm:spPr/>
    </dgm:pt>
    <dgm:pt modelId="{4D1BC983-0866-412F-8950-0EBFECA8B0B4}" type="pres">
      <dgm:prSet presAssocID="{8AC73C0F-0C4E-4721-B08E-1AD7D0971996}" presName="Name1" presStyleCnt="0"/>
      <dgm:spPr/>
    </dgm:pt>
    <dgm:pt modelId="{AB7002A8-3FBE-48DB-872D-F399B36B19C7}" type="pres">
      <dgm:prSet presAssocID="{8AC73C0F-0C4E-4721-B08E-1AD7D0971996}" presName="cycle" presStyleCnt="0"/>
      <dgm:spPr/>
    </dgm:pt>
    <dgm:pt modelId="{C362A262-4633-4E7D-9599-FB945A97258C}" type="pres">
      <dgm:prSet presAssocID="{8AC73C0F-0C4E-4721-B08E-1AD7D0971996}" presName="srcNode" presStyleLbl="node1" presStyleIdx="0" presStyleCnt="4"/>
      <dgm:spPr/>
    </dgm:pt>
    <dgm:pt modelId="{F6A3199E-86DE-4173-85DE-360F090A54FE}" type="pres">
      <dgm:prSet presAssocID="{8AC73C0F-0C4E-4721-B08E-1AD7D0971996}" presName="conn" presStyleLbl="parChTrans1D2" presStyleIdx="0" presStyleCnt="1"/>
      <dgm:spPr/>
    </dgm:pt>
    <dgm:pt modelId="{A4E2DBE0-B455-4F0E-83F8-A6786739E4D3}" type="pres">
      <dgm:prSet presAssocID="{8AC73C0F-0C4E-4721-B08E-1AD7D0971996}" presName="extraNode" presStyleLbl="node1" presStyleIdx="0" presStyleCnt="4"/>
      <dgm:spPr/>
    </dgm:pt>
    <dgm:pt modelId="{244DB521-5D77-4131-B457-3B66ACD6EC19}" type="pres">
      <dgm:prSet presAssocID="{8AC73C0F-0C4E-4721-B08E-1AD7D0971996}" presName="dstNode" presStyleLbl="node1" presStyleIdx="0" presStyleCnt="4"/>
      <dgm:spPr/>
    </dgm:pt>
    <dgm:pt modelId="{6199E6A8-5508-468E-B753-82FF3A0EF537}" type="pres">
      <dgm:prSet presAssocID="{022E70A0-5DCA-4512-ABD6-026A9AAB1A0E}" presName="text_1" presStyleLbl="node1" presStyleIdx="0" presStyleCnt="4">
        <dgm:presLayoutVars>
          <dgm:bulletEnabled val="1"/>
        </dgm:presLayoutVars>
      </dgm:prSet>
      <dgm:spPr/>
    </dgm:pt>
    <dgm:pt modelId="{CAFC36E9-70B7-4ACF-85B3-A47BF071FD80}" type="pres">
      <dgm:prSet presAssocID="{022E70A0-5DCA-4512-ABD6-026A9AAB1A0E}" presName="accent_1" presStyleCnt="0"/>
      <dgm:spPr/>
    </dgm:pt>
    <dgm:pt modelId="{B83ED940-3027-4918-A309-F2172C39EEB1}" type="pres">
      <dgm:prSet presAssocID="{022E70A0-5DCA-4512-ABD6-026A9AAB1A0E}" presName="accentRepeatNode" presStyleLbl="solidFgAcc1" presStyleIdx="0" presStyleCnt="4"/>
      <dgm:spPr/>
    </dgm:pt>
    <dgm:pt modelId="{0B63B5C1-F9E1-4014-841E-E9D847F4746C}" type="pres">
      <dgm:prSet presAssocID="{BA7BF7ED-DFC4-4145-B190-F1030F03F719}" presName="text_2" presStyleLbl="node1" presStyleIdx="1" presStyleCnt="4">
        <dgm:presLayoutVars>
          <dgm:bulletEnabled val="1"/>
        </dgm:presLayoutVars>
      </dgm:prSet>
      <dgm:spPr/>
    </dgm:pt>
    <dgm:pt modelId="{CC428952-E8F9-4670-9DB5-DC15C72A9803}" type="pres">
      <dgm:prSet presAssocID="{BA7BF7ED-DFC4-4145-B190-F1030F03F719}" presName="accent_2" presStyleCnt="0"/>
      <dgm:spPr/>
    </dgm:pt>
    <dgm:pt modelId="{EB11B5F4-2630-4FF0-AFB0-711DA20CE31B}" type="pres">
      <dgm:prSet presAssocID="{BA7BF7ED-DFC4-4145-B190-F1030F03F719}" presName="accentRepeatNode" presStyleLbl="solidFgAcc1" presStyleIdx="1" presStyleCnt="4"/>
      <dgm:spPr/>
    </dgm:pt>
    <dgm:pt modelId="{418F84FF-D748-42C0-9C92-CA483491F50A}" type="pres">
      <dgm:prSet presAssocID="{04D5DB5A-208E-4F12-B443-EE5B5EC90B0C}" presName="text_3" presStyleLbl="node1" presStyleIdx="2" presStyleCnt="4">
        <dgm:presLayoutVars>
          <dgm:bulletEnabled val="1"/>
        </dgm:presLayoutVars>
      </dgm:prSet>
      <dgm:spPr/>
      <dgm:t>
        <a:bodyPr/>
        <a:lstStyle/>
        <a:p>
          <a:endParaRPr lang="ru-RU"/>
        </a:p>
      </dgm:t>
    </dgm:pt>
    <dgm:pt modelId="{942799E4-7B92-4D67-872D-1209A029A12F}" type="pres">
      <dgm:prSet presAssocID="{04D5DB5A-208E-4F12-B443-EE5B5EC90B0C}" presName="accent_3" presStyleCnt="0"/>
      <dgm:spPr/>
    </dgm:pt>
    <dgm:pt modelId="{8C948B73-465A-461E-8337-3ABF33597D78}" type="pres">
      <dgm:prSet presAssocID="{04D5DB5A-208E-4F12-B443-EE5B5EC90B0C}" presName="accentRepeatNode" presStyleLbl="solidFgAcc1" presStyleIdx="2" presStyleCnt="4"/>
      <dgm:spPr/>
    </dgm:pt>
    <dgm:pt modelId="{E1B6AB2F-53F3-4915-B97D-E366393F4903}" type="pres">
      <dgm:prSet presAssocID="{8D0A375B-C83F-4EBB-9793-09F7DA9A712F}" presName="text_4" presStyleLbl="node1" presStyleIdx="3" presStyleCnt="4">
        <dgm:presLayoutVars>
          <dgm:bulletEnabled val="1"/>
        </dgm:presLayoutVars>
      </dgm:prSet>
      <dgm:spPr/>
      <dgm:t>
        <a:bodyPr/>
        <a:lstStyle/>
        <a:p>
          <a:endParaRPr lang="ru-RU"/>
        </a:p>
      </dgm:t>
    </dgm:pt>
    <dgm:pt modelId="{82536BB5-1B89-43CA-B18A-D4DD31BD6A64}" type="pres">
      <dgm:prSet presAssocID="{8D0A375B-C83F-4EBB-9793-09F7DA9A712F}" presName="accent_4" presStyleCnt="0"/>
      <dgm:spPr/>
    </dgm:pt>
    <dgm:pt modelId="{5D73595B-6FDE-4538-87ED-3CC3A5CD4EB9}" type="pres">
      <dgm:prSet presAssocID="{8D0A375B-C83F-4EBB-9793-09F7DA9A712F}" presName="accentRepeatNode" presStyleLbl="solidFgAcc1" presStyleIdx="3" presStyleCnt="4"/>
      <dgm:spPr/>
    </dgm:pt>
  </dgm:ptLst>
  <dgm:cxnLst>
    <dgm:cxn modelId="{060C3F40-8BAF-4C0C-A9E8-6C4A2C8C91A2}" srcId="{8AC73C0F-0C4E-4721-B08E-1AD7D0971996}" destId="{8D0A375B-C83F-4EBB-9793-09F7DA9A712F}" srcOrd="3" destOrd="0" parTransId="{2206C310-C74C-4BD8-A778-8377BC487404}" sibTransId="{343C5B98-2873-457D-98C5-287A9119E123}"/>
    <dgm:cxn modelId="{77E151D8-083D-4A83-B131-F55755D24CF0}" type="presOf" srcId="{842A8E25-7777-4730-972D-41EB4A40FB83}" destId="{F6A3199E-86DE-4173-85DE-360F090A54FE}" srcOrd="0" destOrd="0" presId="urn:microsoft.com/office/officeart/2008/layout/VerticalCurvedList"/>
    <dgm:cxn modelId="{C574E385-9B8B-46BF-819F-EEEA92664B48}" type="presOf" srcId="{BA7BF7ED-DFC4-4145-B190-F1030F03F719}" destId="{0B63B5C1-F9E1-4014-841E-E9D847F4746C}" srcOrd="0" destOrd="0" presId="urn:microsoft.com/office/officeart/2008/layout/VerticalCurvedList"/>
    <dgm:cxn modelId="{4D6B74D1-CFC1-46AF-81AF-3DC5153756A4}" type="presOf" srcId="{04D5DB5A-208E-4F12-B443-EE5B5EC90B0C}" destId="{418F84FF-D748-42C0-9C92-CA483491F50A}" srcOrd="0" destOrd="0" presId="urn:microsoft.com/office/officeart/2008/layout/VerticalCurvedList"/>
    <dgm:cxn modelId="{FDBFA5FC-ABD6-4B26-B7AC-991618FB4F56}" srcId="{8AC73C0F-0C4E-4721-B08E-1AD7D0971996}" destId="{BA7BF7ED-DFC4-4145-B190-F1030F03F719}" srcOrd="1" destOrd="0" parTransId="{807CE1D9-ABAA-42FD-A84E-EEECE0BC71EF}" sibTransId="{7FA53B9F-053F-41DC-BD69-C1FDB7FBA790}"/>
    <dgm:cxn modelId="{55BFFD32-BDBA-4575-A983-4160C9036E83}" srcId="{8AC73C0F-0C4E-4721-B08E-1AD7D0971996}" destId="{022E70A0-5DCA-4512-ABD6-026A9AAB1A0E}" srcOrd="0" destOrd="0" parTransId="{5E2C6438-A810-428E-AEB1-5FD0165EA623}" sibTransId="{842A8E25-7777-4730-972D-41EB4A40FB83}"/>
    <dgm:cxn modelId="{91606DD7-441B-4EEE-99CE-C4E8A606E21E}" type="presOf" srcId="{022E70A0-5DCA-4512-ABD6-026A9AAB1A0E}" destId="{6199E6A8-5508-468E-B753-82FF3A0EF537}" srcOrd="0" destOrd="0" presId="urn:microsoft.com/office/officeart/2008/layout/VerticalCurvedList"/>
    <dgm:cxn modelId="{B8B4F682-B6DD-40A2-B4ED-3763EAF52553}" srcId="{8AC73C0F-0C4E-4721-B08E-1AD7D0971996}" destId="{04D5DB5A-208E-4F12-B443-EE5B5EC90B0C}" srcOrd="2" destOrd="0" parTransId="{F9792D08-A480-4C02-B9FE-112CE42F4D38}" sibTransId="{E33ABDE9-215F-45FF-945C-0DF4EB74A112}"/>
    <dgm:cxn modelId="{606DD779-4D68-4E5C-8A93-3F55C4C0922F}" type="presOf" srcId="{8D0A375B-C83F-4EBB-9793-09F7DA9A712F}" destId="{E1B6AB2F-53F3-4915-B97D-E366393F4903}" srcOrd="0" destOrd="0" presId="urn:microsoft.com/office/officeart/2008/layout/VerticalCurvedList"/>
    <dgm:cxn modelId="{9B68CF3D-915A-421C-BD8D-682F8E301290}" type="presOf" srcId="{8AC73C0F-0C4E-4721-B08E-1AD7D0971996}" destId="{2684BDEB-3A97-4E56-B958-BD3DAD306562}" srcOrd="0" destOrd="0" presId="urn:microsoft.com/office/officeart/2008/layout/VerticalCurvedList"/>
    <dgm:cxn modelId="{548ADB3C-74CE-4F7E-944C-85334C740A28}" type="presParOf" srcId="{2684BDEB-3A97-4E56-B958-BD3DAD306562}" destId="{4D1BC983-0866-412F-8950-0EBFECA8B0B4}" srcOrd="0" destOrd="0" presId="urn:microsoft.com/office/officeart/2008/layout/VerticalCurvedList"/>
    <dgm:cxn modelId="{52D97E65-E6C6-4D6F-B36E-56AD78BC4502}" type="presParOf" srcId="{4D1BC983-0866-412F-8950-0EBFECA8B0B4}" destId="{AB7002A8-3FBE-48DB-872D-F399B36B19C7}" srcOrd="0" destOrd="0" presId="urn:microsoft.com/office/officeart/2008/layout/VerticalCurvedList"/>
    <dgm:cxn modelId="{647B0B7D-B3E4-42D4-83AE-0374C82E6B6A}" type="presParOf" srcId="{AB7002A8-3FBE-48DB-872D-F399B36B19C7}" destId="{C362A262-4633-4E7D-9599-FB945A97258C}" srcOrd="0" destOrd="0" presId="urn:microsoft.com/office/officeart/2008/layout/VerticalCurvedList"/>
    <dgm:cxn modelId="{F872A387-872B-4171-911C-F3422C1841D2}" type="presParOf" srcId="{AB7002A8-3FBE-48DB-872D-F399B36B19C7}" destId="{F6A3199E-86DE-4173-85DE-360F090A54FE}" srcOrd="1" destOrd="0" presId="urn:microsoft.com/office/officeart/2008/layout/VerticalCurvedList"/>
    <dgm:cxn modelId="{280FA7DC-90AA-4364-96C4-DE7D18D8455A}" type="presParOf" srcId="{AB7002A8-3FBE-48DB-872D-F399B36B19C7}" destId="{A4E2DBE0-B455-4F0E-83F8-A6786739E4D3}" srcOrd="2" destOrd="0" presId="urn:microsoft.com/office/officeart/2008/layout/VerticalCurvedList"/>
    <dgm:cxn modelId="{B3E360D4-B689-43CD-BD36-771C6272766F}" type="presParOf" srcId="{AB7002A8-3FBE-48DB-872D-F399B36B19C7}" destId="{244DB521-5D77-4131-B457-3B66ACD6EC19}" srcOrd="3" destOrd="0" presId="urn:microsoft.com/office/officeart/2008/layout/VerticalCurvedList"/>
    <dgm:cxn modelId="{FB377005-587A-4E7C-8A41-7AF0D4D58553}" type="presParOf" srcId="{4D1BC983-0866-412F-8950-0EBFECA8B0B4}" destId="{6199E6A8-5508-468E-B753-82FF3A0EF537}" srcOrd="1" destOrd="0" presId="urn:microsoft.com/office/officeart/2008/layout/VerticalCurvedList"/>
    <dgm:cxn modelId="{5A0996E0-7823-42A9-81C3-FC4A587A015F}" type="presParOf" srcId="{4D1BC983-0866-412F-8950-0EBFECA8B0B4}" destId="{CAFC36E9-70B7-4ACF-85B3-A47BF071FD80}" srcOrd="2" destOrd="0" presId="urn:microsoft.com/office/officeart/2008/layout/VerticalCurvedList"/>
    <dgm:cxn modelId="{913AC335-9876-4A77-AD81-78C4D45A6B23}" type="presParOf" srcId="{CAFC36E9-70B7-4ACF-85B3-A47BF071FD80}" destId="{B83ED940-3027-4918-A309-F2172C39EEB1}" srcOrd="0" destOrd="0" presId="urn:microsoft.com/office/officeart/2008/layout/VerticalCurvedList"/>
    <dgm:cxn modelId="{B2254EA2-95D6-4411-891A-334232EEEFEE}" type="presParOf" srcId="{4D1BC983-0866-412F-8950-0EBFECA8B0B4}" destId="{0B63B5C1-F9E1-4014-841E-E9D847F4746C}" srcOrd="3" destOrd="0" presId="urn:microsoft.com/office/officeart/2008/layout/VerticalCurvedList"/>
    <dgm:cxn modelId="{C2091AB1-C396-4778-8E26-ED081CD7C077}" type="presParOf" srcId="{4D1BC983-0866-412F-8950-0EBFECA8B0B4}" destId="{CC428952-E8F9-4670-9DB5-DC15C72A9803}" srcOrd="4" destOrd="0" presId="urn:microsoft.com/office/officeart/2008/layout/VerticalCurvedList"/>
    <dgm:cxn modelId="{1774E63A-4AB9-4B01-92E8-A6FAF053C17B}" type="presParOf" srcId="{CC428952-E8F9-4670-9DB5-DC15C72A9803}" destId="{EB11B5F4-2630-4FF0-AFB0-711DA20CE31B}" srcOrd="0" destOrd="0" presId="urn:microsoft.com/office/officeart/2008/layout/VerticalCurvedList"/>
    <dgm:cxn modelId="{883D0E2B-2563-45A3-8760-3DA23007230B}" type="presParOf" srcId="{4D1BC983-0866-412F-8950-0EBFECA8B0B4}" destId="{418F84FF-D748-42C0-9C92-CA483491F50A}" srcOrd="5" destOrd="0" presId="urn:microsoft.com/office/officeart/2008/layout/VerticalCurvedList"/>
    <dgm:cxn modelId="{C5A54957-DD0D-4B69-BFD2-5EA97FB158B3}" type="presParOf" srcId="{4D1BC983-0866-412F-8950-0EBFECA8B0B4}" destId="{942799E4-7B92-4D67-872D-1209A029A12F}" srcOrd="6" destOrd="0" presId="urn:microsoft.com/office/officeart/2008/layout/VerticalCurvedList"/>
    <dgm:cxn modelId="{5479A452-325B-4484-8D0C-0FA4880630AB}" type="presParOf" srcId="{942799E4-7B92-4D67-872D-1209A029A12F}" destId="{8C948B73-465A-461E-8337-3ABF33597D78}" srcOrd="0" destOrd="0" presId="urn:microsoft.com/office/officeart/2008/layout/VerticalCurvedList"/>
    <dgm:cxn modelId="{77234088-95AF-4BF3-98BB-130937CE680E}" type="presParOf" srcId="{4D1BC983-0866-412F-8950-0EBFECA8B0B4}" destId="{E1B6AB2F-53F3-4915-B97D-E366393F4903}" srcOrd="7" destOrd="0" presId="urn:microsoft.com/office/officeart/2008/layout/VerticalCurvedList"/>
    <dgm:cxn modelId="{F89233F5-BF9C-4FA6-A339-23A314A5C1D8}" type="presParOf" srcId="{4D1BC983-0866-412F-8950-0EBFECA8B0B4}" destId="{82536BB5-1B89-43CA-B18A-D4DD31BD6A64}" srcOrd="8" destOrd="0" presId="urn:microsoft.com/office/officeart/2008/layout/VerticalCurvedList"/>
    <dgm:cxn modelId="{8539390A-E287-46FF-82AD-83E5EACC22F9}" type="presParOf" srcId="{82536BB5-1B89-43CA-B18A-D4DD31BD6A64}" destId="{5D73595B-6FDE-4538-87ED-3CC3A5CD4EB9}"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E389BE1-F75E-4E95-B12C-0CB79F924C9E}" type="doc">
      <dgm:prSet loTypeId="urn:microsoft.com/office/officeart/2005/8/layout/hierarchy4" loCatId="hierarchy" qsTypeId="urn:microsoft.com/office/officeart/2005/8/quickstyle/simple1" qsCatId="simple" csTypeId="urn:microsoft.com/office/officeart/2005/8/colors/colorful5" csCatId="colorful" phldr="1"/>
      <dgm:spPr/>
      <dgm:t>
        <a:bodyPr/>
        <a:lstStyle/>
        <a:p>
          <a:endParaRPr lang="ru-RU"/>
        </a:p>
      </dgm:t>
    </dgm:pt>
    <dgm:pt modelId="{2B7C8777-F2F3-4D0E-90DA-B7A9039E6F04}">
      <dgm:prSet phldrT="[Текст]"/>
      <dgm:spPr>
        <a:solidFill>
          <a:srgbClr val="7030A0"/>
        </a:solidFill>
      </dgm:spPr>
      <dgm:t>
        <a:bodyPr/>
        <a:lstStyle/>
        <a:p>
          <a:r>
            <a:rPr lang="uz-Cyrl-UZ" dirty="0" smtClean="0"/>
            <a:t>Тизимли дастурий таъминот</a:t>
          </a:r>
          <a:endParaRPr lang="ru-RU" dirty="0"/>
        </a:p>
      </dgm:t>
    </dgm:pt>
    <dgm:pt modelId="{307E8FD8-F7BB-445A-8B56-1C096B14EC90}" type="parTrans" cxnId="{94E85530-F97E-44A5-9AAC-CFA0719BD181}">
      <dgm:prSet/>
      <dgm:spPr/>
      <dgm:t>
        <a:bodyPr/>
        <a:lstStyle/>
        <a:p>
          <a:endParaRPr lang="ru-RU"/>
        </a:p>
      </dgm:t>
    </dgm:pt>
    <dgm:pt modelId="{0E5E5078-3503-400E-88E4-76B10BD90C31}" type="sibTrans" cxnId="{94E85530-F97E-44A5-9AAC-CFA0719BD181}">
      <dgm:prSet/>
      <dgm:spPr/>
      <dgm:t>
        <a:bodyPr/>
        <a:lstStyle/>
        <a:p>
          <a:endParaRPr lang="ru-RU"/>
        </a:p>
      </dgm:t>
    </dgm:pt>
    <dgm:pt modelId="{25B1ED35-CA5B-450A-94AE-3259B50CC9FE}">
      <dgm:prSet phldrT="[Текст]"/>
      <dgm:spPr>
        <a:solidFill>
          <a:srgbClr val="00B0F0"/>
        </a:solidFill>
      </dgm:spPr>
      <dgm:t>
        <a:bodyPr/>
        <a:lstStyle/>
        <a:p>
          <a:r>
            <a:rPr lang="uz-Cyrl-UZ" dirty="0" smtClean="0">
              <a:solidFill>
                <a:schemeClr val="tx1"/>
              </a:solidFill>
            </a:rPr>
            <a:t>Фойдаланувчи ва компьютер ўртасидаги интерфейсни ўрнатувчи дастурий воситалар мажмуасидир</a:t>
          </a:r>
          <a:endParaRPr lang="ru-RU" dirty="0">
            <a:solidFill>
              <a:schemeClr val="tx1"/>
            </a:solidFill>
          </a:endParaRPr>
        </a:p>
      </dgm:t>
    </dgm:pt>
    <dgm:pt modelId="{1665C632-767B-4C44-AEDD-AEA43A646902}" type="parTrans" cxnId="{018A4AF4-EC8D-4FD9-A0DF-56D3305F3570}">
      <dgm:prSet/>
      <dgm:spPr/>
      <dgm:t>
        <a:bodyPr/>
        <a:lstStyle/>
        <a:p>
          <a:endParaRPr lang="ru-RU"/>
        </a:p>
      </dgm:t>
    </dgm:pt>
    <dgm:pt modelId="{8438DBC3-5A36-473F-8395-6E7CE9738980}" type="sibTrans" cxnId="{018A4AF4-EC8D-4FD9-A0DF-56D3305F3570}">
      <dgm:prSet/>
      <dgm:spPr/>
      <dgm:t>
        <a:bodyPr/>
        <a:lstStyle/>
        <a:p>
          <a:endParaRPr lang="ru-RU"/>
        </a:p>
      </dgm:t>
    </dgm:pt>
    <dgm:pt modelId="{B8F10939-9D55-42AF-A496-8B0B3A387BFF}" type="pres">
      <dgm:prSet presAssocID="{CE389BE1-F75E-4E95-B12C-0CB79F924C9E}" presName="Name0" presStyleCnt="0">
        <dgm:presLayoutVars>
          <dgm:chPref val="1"/>
          <dgm:dir/>
          <dgm:animOne val="branch"/>
          <dgm:animLvl val="lvl"/>
          <dgm:resizeHandles/>
        </dgm:presLayoutVars>
      </dgm:prSet>
      <dgm:spPr/>
    </dgm:pt>
    <dgm:pt modelId="{82017E47-ED7B-4C31-8B76-CD689ADCE2CE}" type="pres">
      <dgm:prSet presAssocID="{2B7C8777-F2F3-4D0E-90DA-B7A9039E6F04}" presName="vertOne" presStyleCnt="0"/>
      <dgm:spPr/>
    </dgm:pt>
    <dgm:pt modelId="{B0DC389E-E555-4619-A968-CEC21FDB1146}" type="pres">
      <dgm:prSet presAssocID="{2B7C8777-F2F3-4D0E-90DA-B7A9039E6F04}" presName="txOne" presStyleLbl="node0" presStyleIdx="0" presStyleCnt="1" custScaleX="100098" custScaleY="53670" custLinFactNeighborX="-49" custLinFactNeighborY="-1363">
        <dgm:presLayoutVars>
          <dgm:chPref val="3"/>
        </dgm:presLayoutVars>
      </dgm:prSet>
      <dgm:spPr/>
    </dgm:pt>
    <dgm:pt modelId="{28511614-2FD3-4004-934D-F07D0A6C2D19}" type="pres">
      <dgm:prSet presAssocID="{2B7C8777-F2F3-4D0E-90DA-B7A9039E6F04}" presName="parTransOne" presStyleCnt="0"/>
      <dgm:spPr/>
    </dgm:pt>
    <dgm:pt modelId="{A74DBBC2-5B2C-4BE3-948A-AA2F2A4016C5}" type="pres">
      <dgm:prSet presAssocID="{2B7C8777-F2F3-4D0E-90DA-B7A9039E6F04}" presName="horzOne" presStyleCnt="0"/>
      <dgm:spPr/>
    </dgm:pt>
    <dgm:pt modelId="{5A91818C-3A8F-4796-8C2A-450BCC6BCC61}" type="pres">
      <dgm:prSet presAssocID="{25B1ED35-CA5B-450A-94AE-3259B50CC9FE}" presName="vertTwo" presStyleCnt="0"/>
      <dgm:spPr/>
    </dgm:pt>
    <dgm:pt modelId="{0DEBC30E-208E-41A4-8DAA-9D38613D66F1}" type="pres">
      <dgm:prSet presAssocID="{25B1ED35-CA5B-450A-94AE-3259B50CC9FE}" presName="txTwo" presStyleLbl="node2" presStyleIdx="0" presStyleCnt="1">
        <dgm:presLayoutVars>
          <dgm:chPref val="3"/>
        </dgm:presLayoutVars>
      </dgm:prSet>
      <dgm:spPr/>
      <dgm:t>
        <a:bodyPr/>
        <a:lstStyle/>
        <a:p>
          <a:endParaRPr lang="ru-RU"/>
        </a:p>
      </dgm:t>
    </dgm:pt>
    <dgm:pt modelId="{085CE4E4-D761-4C4D-9AB7-4B46A12650F5}" type="pres">
      <dgm:prSet presAssocID="{25B1ED35-CA5B-450A-94AE-3259B50CC9FE}" presName="horzTwo" presStyleCnt="0"/>
      <dgm:spPr/>
    </dgm:pt>
  </dgm:ptLst>
  <dgm:cxnLst>
    <dgm:cxn modelId="{53E63E51-C7CA-4C5C-AAFE-14F2519FF8FA}" type="presOf" srcId="{2B7C8777-F2F3-4D0E-90DA-B7A9039E6F04}" destId="{B0DC389E-E555-4619-A968-CEC21FDB1146}" srcOrd="0" destOrd="0" presId="urn:microsoft.com/office/officeart/2005/8/layout/hierarchy4"/>
    <dgm:cxn modelId="{CEB133C3-89F5-460D-9F9A-46D4373CB5A6}" type="presOf" srcId="{25B1ED35-CA5B-450A-94AE-3259B50CC9FE}" destId="{0DEBC30E-208E-41A4-8DAA-9D38613D66F1}" srcOrd="0" destOrd="0" presId="urn:microsoft.com/office/officeart/2005/8/layout/hierarchy4"/>
    <dgm:cxn modelId="{018A4AF4-EC8D-4FD9-A0DF-56D3305F3570}" srcId="{2B7C8777-F2F3-4D0E-90DA-B7A9039E6F04}" destId="{25B1ED35-CA5B-450A-94AE-3259B50CC9FE}" srcOrd="0" destOrd="0" parTransId="{1665C632-767B-4C44-AEDD-AEA43A646902}" sibTransId="{8438DBC3-5A36-473F-8395-6E7CE9738980}"/>
    <dgm:cxn modelId="{94E85530-F97E-44A5-9AAC-CFA0719BD181}" srcId="{CE389BE1-F75E-4E95-B12C-0CB79F924C9E}" destId="{2B7C8777-F2F3-4D0E-90DA-B7A9039E6F04}" srcOrd="0" destOrd="0" parTransId="{307E8FD8-F7BB-445A-8B56-1C096B14EC90}" sibTransId="{0E5E5078-3503-400E-88E4-76B10BD90C31}"/>
    <dgm:cxn modelId="{5A1FB2CB-BEB4-41D7-ADBC-7C7A9F36A5C8}" type="presOf" srcId="{CE389BE1-F75E-4E95-B12C-0CB79F924C9E}" destId="{B8F10939-9D55-42AF-A496-8B0B3A387BFF}" srcOrd="0" destOrd="0" presId="urn:microsoft.com/office/officeart/2005/8/layout/hierarchy4"/>
    <dgm:cxn modelId="{18CA0CE8-4340-4B87-A1FC-A95020EA3F46}" type="presParOf" srcId="{B8F10939-9D55-42AF-A496-8B0B3A387BFF}" destId="{82017E47-ED7B-4C31-8B76-CD689ADCE2CE}" srcOrd="0" destOrd="0" presId="urn:microsoft.com/office/officeart/2005/8/layout/hierarchy4"/>
    <dgm:cxn modelId="{ADAF6A92-BAA4-46A7-B313-F170D30573A5}" type="presParOf" srcId="{82017E47-ED7B-4C31-8B76-CD689ADCE2CE}" destId="{B0DC389E-E555-4619-A968-CEC21FDB1146}" srcOrd="0" destOrd="0" presId="urn:microsoft.com/office/officeart/2005/8/layout/hierarchy4"/>
    <dgm:cxn modelId="{839C1B7C-7A13-4A18-ACD4-3EA89613F2B0}" type="presParOf" srcId="{82017E47-ED7B-4C31-8B76-CD689ADCE2CE}" destId="{28511614-2FD3-4004-934D-F07D0A6C2D19}" srcOrd="1" destOrd="0" presId="urn:microsoft.com/office/officeart/2005/8/layout/hierarchy4"/>
    <dgm:cxn modelId="{6EB960DE-D303-4106-91D9-E4CFD5CF8E0F}" type="presParOf" srcId="{82017E47-ED7B-4C31-8B76-CD689ADCE2CE}" destId="{A74DBBC2-5B2C-4BE3-948A-AA2F2A4016C5}" srcOrd="2" destOrd="0" presId="urn:microsoft.com/office/officeart/2005/8/layout/hierarchy4"/>
    <dgm:cxn modelId="{A49AFEE8-EB25-48B0-8E9A-527E7934EFC3}" type="presParOf" srcId="{A74DBBC2-5B2C-4BE3-948A-AA2F2A4016C5}" destId="{5A91818C-3A8F-4796-8C2A-450BCC6BCC61}" srcOrd="0" destOrd="0" presId="urn:microsoft.com/office/officeart/2005/8/layout/hierarchy4"/>
    <dgm:cxn modelId="{587CC270-D9B7-4F5E-8BA8-7C6F5702ACF2}" type="presParOf" srcId="{5A91818C-3A8F-4796-8C2A-450BCC6BCC61}" destId="{0DEBC30E-208E-41A4-8DAA-9D38613D66F1}" srcOrd="0" destOrd="0" presId="urn:microsoft.com/office/officeart/2005/8/layout/hierarchy4"/>
    <dgm:cxn modelId="{CE333858-B9DD-4265-A6B5-146306AACF11}" type="presParOf" srcId="{5A91818C-3A8F-4796-8C2A-450BCC6BCC61}" destId="{085CE4E4-D761-4C4D-9AB7-4B46A12650F5}"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A43B1A-CDCA-4474-8FC6-3E68D2BC664A}" type="doc">
      <dgm:prSet loTypeId="urn:microsoft.com/office/officeart/2005/8/layout/list1" loCatId="list" qsTypeId="urn:microsoft.com/office/officeart/2005/8/quickstyle/simple1" qsCatId="simple" csTypeId="urn:microsoft.com/office/officeart/2005/8/colors/colorful4" csCatId="colorful" phldr="1"/>
      <dgm:spPr/>
      <dgm:t>
        <a:bodyPr/>
        <a:lstStyle/>
        <a:p>
          <a:endParaRPr lang="ru-RU"/>
        </a:p>
      </dgm:t>
    </dgm:pt>
    <dgm:pt modelId="{B42EE2E8-DF40-4915-9521-3DBB8F0CB7B7}">
      <dgm:prSet phldrT="[Текст]" custT="1"/>
      <dgm:spPr>
        <a:solidFill>
          <a:srgbClr val="0070C0"/>
        </a:solidFill>
      </dgm:spPr>
      <dgm:t>
        <a:bodyPr/>
        <a:lstStyle/>
        <a:p>
          <a:pPr algn="ctr"/>
          <a:r>
            <a:rPr lang="uz-Cyrl-UZ" sz="3400" b="1" dirty="0" smtClean="0">
              <a:solidFill>
                <a:schemeClr val="tx1"/>
              </a:solidFill>
            </a:rPr>
            <a:t>Амалий дастурий таъминот  </a:t>
          </a:r>
        </a:p>
        <a:p>
          <a:pPr algn="ctr"/>
          <a:r>
            <a:rPr lang="uz-Cyrl-UZ" sz="2800" b="1" i="1" dirty="0" smtClean="0">
              <a:solidFill>
                <a:schemeClr val="tx1"/>
              </a:solidFill>
            </a:rPr>
            <a:t>(</a:t>
          </a:r>
          <a:r>
            <a:rPr lang="en-US" sz="2800" b="1" i="1" dirty="0" smtClean="0">
              <a:solidFill>
                <a:schemeClr val="tx1"/>
              </a:solidFill>
            </a:rPr>
            <a:t>Application </a:t>
          </a:r>
          <a:r>
            <a:rPr lang="en-US" sz="2800" b="1" i="1" dirty="0" err="1" smtClean="0">
              <a:solidFill>
                <a:schemeClr val="tx1"/>
              </a:solidFill>
            </a:rPr>
            <a:t>programm</a:t>
          </a:r>
          <a:r>
            <a:rPr lang="en-US" sz="2800" b="1" i="1" dirty="0" smtClean="0">
              <a:solidFill>
                <a:schemeClr val="tx1"/>
              </a:solidFill>
            </a:rPr>
            <a:t> package</a:t>
          </a:r>
          <a:r>
            <a:rPr lang="uz-Cyrl-UZ" sz="2800" b="1" i="1" dirty="0" smtClean="0">
              <a:solidFill>
                <a:schemeClr val="tx1"/>
              </a:solidFill>
            </a:rPr>
            <a:t>)</a:t>
          </a:r>
          <a:endParaRPr lang="ru-RU" sz="2800" dirty="0">
            <a:solidFill>
              <a:schemeClr val="tx1"/>
            </a:solidFill>
          </a:endParaRPr>
        </a:p>
      </dgm:t>
    </dgm:pt>
    <dgm:pt modelId="{669AA22E-D1AE-425B-8649-6C7BB9D4B361}" type="parTrans" cxnId="{AED43C8A-213D-4359-AA3F-27CA1CAAEB72}">
      <dgm:prSet/>
      <dgm:spPr/>
      <dgm:t>
        <a:bodyPr/>
        <a:lstStyle/>
        <a:p>
          <a:endParaRPr lang="ru-RU"/>
        </a:p>
      </dgm:t>
    </dgm:pt>
    <dgm:pt modelId="{DBBDFB65-46A7-4150-8EBB-1A1D53B065CA}" type="sibTrans" cxnId="{AED43C8A-213D-4359-AA3F-27CA1CAAEB72}">
      <dgm:prSet/>
      <dgm:spPr/>
      <dgm:t>
        <a:bodyPr/>
        <a:lstStyle/>
        <a:p>
          <a:endParaRPr lang="ru-RU"/>
        </a:p>
      </dgm:t>
    </dgm:pt>
    <dgm:pt modelId="{524306C4-0A71-452F-A420-D7D8F2F927E0}">
      <dgm:prSet phldrT="[Текст]" custT="1"/>
      <dgm:spPr/>
      <dgm:t>
        <a:bodyPr/>
        <a:lstStyle/>
        <a:p>
          <a:r>
            <a:rPr lang="uz-Cyrl-UZ" sz="2800" b="1" dirty="0" smtClean="0">
              <a:solidFill>
                <a:schemeClr val="tx1"/>
              </a:solidFill>
            </a:rPr>
            <a:t>бу аниқ бир предмет соҳаси бўйича маълум бир масалаларни ечишга мўлжалланган  дастурлар мажмуаси</a:t>
          </a:r>
          <a:endParaRPr lang="ru-RU" sz="2800" dirty="0"/>
        </a:p>
      </dgm:t>
    </dgm:pt>
    <dgm:pt modelId="{D49858C8-6AC1-49A7-8210-C5FD8DDC6660}" type="parTrans" cxnId="{01A5C4E4-5607-43F0-9259-59521B9CB10F}">
      <dgm:prSet/>
      <dgm:spPr/>
      <dgm:t>
        <a:bodyPr/>
        <a:lstStyle/>
        <a:p>
          <a:endParaRPr lang="ru-RU"/>
        </a:p>
      </dgm:t>
    </dgm:pt>
    <dgm:pt modelId="{82D261ED-59CB-49A2-B5A7-F3318E6A26E5}" type="sibTrans" cxnId="{01A5C4E4-5607-43F0-9259-59521B9CB10F}">
      <dgm:prSet/>
      <dgm:spPr/>
      <dgm:t>
        <a:bodyPr/>
        <a:lstStyle/>
        <a:p>
          <a:endParaRPr lang="ru-RU"/>
        </a:p>
      </dgm:t>
    </dgm:pt>
    <dgm:pt modelId="{B45CB942-EDE3-4D03-8B8A-DB88BC86761E}" type="pres">
      <dgm:prSet presAssocID="{DAA43B1A-CDCA-4474-8FC6-3E68D2BC664A}" presName="linear" presStyleCnt="0">
        <dgm:presLayoutVars>
          <dgm:dir/>
          <dgm:animLvl val="lvl"/>
          <dgm:resizeHandles val="exact"/>
        </dgm:presLayoutVars>
      </dgm:prSet>
      <dgm:spPr/>
    </dgm:pt>
    <dgm:pt modelId="{B7D3D1AC-C199-49CE-8D54-1C391A0F5AF7}" type="pres">
      <dgm:prSet presAssocID="{B42EE2E8-DF40-4915-9521-3DBB8F0CB7B7}" presName="parentLin" presStyleCnt="0"/>
      <dgm:spPr/>
    </dgm:pt>
    <dgm:pt modelId="{4DD0C1F2-F9BC-48E6-9DF1-31A0AE4DCCFD}" type="pres">
      <dgm:prSet presAssocID="{B42EE2E8-DF40-4915-9521-3DBB8F0CB7B7}" presName="parentLeftMargin" presStyleLbl="node1" presStyleIdx="0" presStyleCnt="2"/>
      <dgm:spPr/>
    </dgm:pt>
    <dgm:pt modelId="{C40FA32B-017B-4D6B-8C8A-50847251211E}" type="pres">
      <dgm:prSet presAssocID="{B42EE2E8-DF40-4915-9521-3DBB8F0CB7B7}" presName="parentText" presStyleLbl="node1" presStyleIdx="0" presStyleCnt="2" custScaleX="157466" custScaleY="429187" custLinFactNeighborX="37903" custLinFactNeighborY="-4593">
        <dgm:presLayoutVars>
          <dgm:chMax val="0"/>
          <dgm:bulletEnabled val="1"/>
        </dgm:presLayoutVars>
      </dgm:prSet>
      <dgm:spPr>
        <a:prstGeom prst="bevel">
          <a:avLst/>
        </a:prstGeom>
      </dgm:spPr>
      <dgm:t>
        <a:bodyPr/>
        <a:lstStyle/>
        <a:p>
          <a:endParaRPr lang="ru-RU"/>
        </a:p>
      </dgm:t>
    </dgm:pt>
    <dgm:pt modelId="{7B5F49EA-084B-47A9-8C68-9B58B914F40F}" type="pres">
      <dgm:prSet presAssocID="{B42EE2E8-DF40-4915-9521-3DBB8F0CB7B7}" presName="negativeSpace" presStyleCnt="0"/>
      <dgm:spPr/>
    </dgm:pt>
    <dgm:pt modelId="{42A4F622-4D0A-47CC-9CE0-37E9DCB62395}" type="pres">
      <dgm:prSet presAssocID="{B42EE2E8-DF40-4915-9521-3DBB8F0CB7B7}" presName="childText" presStyleLbl="conFgAcc1" presStyleIdx="0" presStyleCnt="2" custScaleX="87346" custLinFactNeighborX="4960" custLinFactNeighborY="54484">
        <dgm:presLayoutVars>
          <dgm:bulletEnabled val="1"/>
        </dgm:presLayoutVars>
      </dgm:prSet>
      <dgm:spPr/>
    </dgm:pt>
    <dgm:pt modelId="{10A6009B-9F9F-45AF-A1C0-A9C81751FAAC}" type="pres">
      <dgm:prSet presAssocID="{DBBDFB65-46A7-4150-8EBB-1A1D53B065CA}" presName="spaceBetweenRectangles" presStyleCnt="0"/>
      <dgm:spPr/>
    </dgm:pt>
    <dgm:pt modelId="{37C96F7B-2F72-4F8A-86B1-79F8DFABE917}" type="pres">
      <dgm:prSet presAssocID="{524306C4-0A71-452F-A420-D7D8F2F927E0}" presName="parentLin" presStyleCnt="0"/>
      <dgm:spPr/>
    </dgm:pt>
    <dgm:pt modelId="{01B2AADB-E391-4C9E-B08C-B6FBBAEF95D9}" type="pres">
      <dgm:prSet presAssocID="{524306C4-0A71-452F-A420-D7D8F2F927E0}" presName="parentLeftMargin" presStyleLbl="node1" presStyleIdx="0" presStyleCnt="2"/>
      <dgm:spPr/>
    </dgm:pt>
    <dgm:pt modelId="{1A79CF98-AE51-453A-A2CB-4AC7EB53850E}" type="pres">
      <dgm:prSet presAssocID="{524306C4-0A71-452F-A420-D7D8F2F927E0}" presName="parentText" presStyleLbl="node1" presStyleIdx="1" presStyleCnt="2" custScaleX="115116" custScaleY="496902" custLinFactNeighborX="76512" custLinFactNeighborY="-12382">
        <dgm:presLayoutVars>
          <dgm:chMax val="0"/>
          <dgm:bulletEnabled val="1"/>
        </dgm:presLayoutVars>
      </dgm:prSet>
      <dgm:spPr>
        <a:prstGeom prst="flowChartMultidocument">
          <a:avLst/>
        </a:prstGeom>
      </dgm:spPr>
      <dgm:t>
        <a:bodyPr/>
        <a:lstStyle/>
        <a:p>
          <a:endParaRPr lang="ru-RU"/>
        </a:p>
      </dgm:t>
    </dgm:pt>
    <dgm:pt modelId="{0904A510-AAE1-42EE-89F2-3EBA0DCFA4F0}" type="pres">
      <dgm:prSet presAssocID="{524306C4-0A71-452F-A420-D7D8F2F927E0}" presName="negativeSpace" presStyleCnt="0"/>
      <dgm:spPr/>
    </dgm:pt>
    <dgm:pt modelId="{FAA71222-12F2-4106-8231-CD95C8310B3B}" type="pres">
      <dgm:prSet presAssocID="{524306C4-0A71-452F-A420-D7D8F2F927E0}" presName="childText" presStyleLbl="conFgAcc1" presStyleIdx="1" presStyleCnt="2" custLinFactY="100000" custLinFactNeighborY="198893">
        <dgm:presLayoutVars>
          <dgm:bulletEnabled val="1"/>
        </dgm:presLayoutVars>
      </dgm:prSet>
      <dgm:spPr/>
    </dgm:pt>
  </dgm:ptLst>
  <dgm:cxnLst>
    <dgm:cxn modelId="{AED43C8A-213D-4359-AA3F-27CA1CAAEB72}" srcId="{DAA43B1A-CDCA-4474-8FC6-3E68D2BC664A}" destId="{B42EE2E8-DF40-4915-9521-3DBB8F0CB7B7}" srcOrd="0" destOrd="0" parTransId="{669AA22E-D1AE-425B-8649-6C7BB9D4B361}" sibTransId="{DBBDFB65-46A7-4150-8EBB-1A1D53B065CA}"/>
    <dgm:cxn modelId="{E1AAAEE1-04AE-4C82-A326-8F6DD12A7430}" type="presOf" srcId="{524306C4-0A71-452F-A420-D7D8F2F927E0}" destId="{01B2AADB-E391-4C9E-B08C-B6FBBAEF95D9}" srcOrd="0" destOrd="0" presId="urn:microsoft.com/office/officeart/2005/8/layout/list1"/>
    <dgm:cxn modelId="{01A5C4E4-5607-43F0-9259-59521B9CB10F}" srcId="{DAA43B1A-CDCA-4474-8FC6-3E68D2BC664A}" destId="{524306C4-0A71-452F-A420-D7D8F2F927E0}" srcOrd="1" destOrd="0" parTransId="{D49858C8-6AC1-49A7-8210-C5FD8DDC6660}" sibTransId="{82D261ED-59CB-49A2-B5A7-F3318E6A26E5}"/>
    <dgm:cxn modelId="{0AEC603E-8D46-499F-9974-1E4314DF813F}" type="presOf" srcId="{524306C4-0A71-452F-A420-D7D8F2F927E0}" destId="{1A79CF98-AE51-453A-A2CB-4AC7EB53850E}" srcOrd="1" destOrd="0" presId="urn:microsoft.com/office/officeart/2005/8/layout/list1"/>
    <dgm:cxn modelId="{8A7E7F0F-7315-4F05-AB92-F42377BBF1E5}" type="presOf" srcId="{B42EE2E8-DF40-4915-9521-3DBB8F0CB7B7}" destId="{4DD0C1F2-F9BC-48E6-9DF1-31A0AE4DCCFD}" srcOrd="0" destOrd="0" presId="urn:microsoft.com/office/officeart/2005/8/layout/list1"/>
    <dgm:cxn modelId="{6E9DB142-3F6C-45BF-BC12-6BD63CDA2019}" type="presOf" srcId="{DAA43B1A-CDCA-4474-8FC6-3E68D2BC664A}" destId="{B45CB942-EDE3-4D03-8B8A-DB88BC86761E}" srcOrd="0" destOrd="0" presId="urn:microsoft.com/office/officeart/2005/8/layout/list1"/>
    <dgm:cxn modelId="{D1595BAD-0B15-40CB-A049-76A23443B3B4}" type="presOf" srcId="{B42EE2E8-DF40-4915-9521-3DBB8F0CB7B7}" destId="{C40FA32B-017B-4D6B-8C8A-50847251211E}" srcOrd="1" destOrd="0" presId="urn:microsoft.com/office/officeart/2005/8/layout/list1"/>
    <dgm:cxn modelId="{302754F4-D80B-465F-BF83-D2E7A0D2265E}" type="presParOf" srcId="{B45CB942-EDE3-4D03-8B8A-DB88BC86761E}" destId="{B7D3D1AC-C199-49CE-8D54-1C391A0F5AF7}" srcOrd="0" destOrd="0" presId="urn:microsoft.com/office/officeart/2005/8/layout/list1"/>
    <dgm:cxn modelId="{36939DDE-76E4-43EE-A1AC-EA86AC4BCA52}" type="presParOf" srcId="{B7D3D1AC-C199-49CE-8D54-1C391A0F5AF7}" destId="{4DD0C1F2-F9BC-48E6-9DF1-31A0AE4DCCFD}" srcOrd="0" destOrd="0" presId="urn:microsoft.com/office/officeart/2005/8/layout/list1"/>
    <dgm:cxn modelId="{45C6291A-5A62-447F-9B07-03720C22060A}" type="presParOf" srcId="{B7D3D1AC-C199-49CE-8D54-1C391A0F5AF7}" destId="{C40FA32B-017B-4D6B-8C8A-50847251211E}" srcOrd="1" destOrd="0" presId="urn:microsoft.com/office/officeart/2005/8/layout/list1"/>
    <dgm:cxn modelId="{D0A12C6E-3F64-4138-912A-F01F4A4DEE52}" type="presParOf" srcId="{B45CB942-EDE3-4D03-8B8A-DB88BC86761E}" destId="{7B5F49EA-084B-47A9-8C68-9B58B914F40F}" srcOrd="1" destOrd="0" presId="urn:microsoft.com/office/officeart/2005/8/layout/list1"/>
    <dgm:cxn modelId="{7234ADA4-1C21-4CC2-9054-5B35FD2D41A1}" type="presParOf" srcId="{B45CB942-EDE3-4D03-8B8A-DB88BC86761E}" destId="{42A4F622-4D0A-47CC-9CE0-37E9DCB62395}" srcOrd="2" destOrd="0" presId="urn:microsoft.com/office/officeart/2005/8/layout/list1"/>
    <dgm:cxn modelId="{8C885A8D-0704-482D-8361-A09FD126FFE6}" type="presParOf" srcId="{B45CB942-EDE3-4D03-8B8A-DB88BC86761E}" destId="{10A6009B-9F9F-45AF-A1C0-A9C81751FAAC}" srcOrd="3" destOrd="0" presId="urn:microsoft.com/office/officeart/2005/8/layout/list1"/>
    <dgm:cxn modelId="{F8C38E18-1C85-4606-932C-557640384B87}" type="presParOf" srcId="{B45CB942-EDE3-4D03-8B8A-DB88BC86761E}" destId="{37C96F7B-2F72-4F8A-86B1-79F8DFABE917}" srcOrd="4" destOrd="0" presId="urn:microsoft.com/office/officeart/2005/8/layout/list1"/>
    <dgm:cxn modelId="{D802B597-0D2E-45A2-9134-763BDCCEA7B2}" type="presParOf" srcId="{37C96F7B-2F72-4F8A-86B1-79F8DFABE917}" destId="{01B2AADB-E391-4C9E-B08C-B6FBBAEF95D9}" srcOrd="0" destOrd="0" presId="urn:microsoft.com/office/officeart/2005/8/layout/list1"/>
    <dgm:cxn modelId="{2DCFF006-2F6A-4196-9F99-EB6FA2E913C8}" type="presParOf" srcId="{37C96F7B-2F72-4F8A-86B1-79F8DFABE917}" destId="{1A79CF98-AE51-453A-A2CB-4AC7EB53850E}" srcOrd="1" destOrd="0" presId="urn:microsoft.com/office/officeart/2005/8/layout/list1"/>
    <dgm:cxn modelId="{031778AB-DDD0-4F2A-84FE-DCEA45C7E716}" type="presParOf" srcId="{B45CB942-EDE3-4D03-8B8A-DB88BC86761E}" destId="{0904A510-AAE1-42EE-89F2-3EBA0DCFA4F0}" srcOrd="5" destOrd="0" presId="urn:microsoft.com/office/officeart/2005/8/layout/list1"/>
    <dgm:cxn modelId="{5930DAEB-2783-47D4-BF79-383CB4069CF9}" type="presParOf" srcId="{B45CB942-EDE3-4D03-8B8A-DB88BC86761E}" destId="{FAA71222-12F2-4106-8231-CD95C8310B3B}"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A3199E-86DE-4173-85DE-360F090A54FE}">
      <dsp:nvSpPr>
        <dsp:cNvPr id="0" name=""/>
        <dsp:cNvSpPr/>
      </dsp:nvSpPr>
      <dsp:spPr>
        <a:xfrm>
          <a:off x="-4594335" y="-704407"/>
          <a:ext cx="5472816" cy="5472816"/>
        </a:xfrm>
        <a:prstGeom prst="blockArc">
          <a:avLst>
            <a:gd name="adj1" fmla="val 18900000"/>
            <a:gd name="adj2" fmla="val 2700000"/>
            <a:gd name="adj3" fmla="val 39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199E6A8-5508-468E-B753-82FF3A0EF537}">
      <dsp:nvSpPr>
        <dsp:cNvPr id="0" name=""/>
        <dsp:cNvSpPr/>
      </dsp:nvSpPr>
      <dsp:spPr>
        <a:xfrm>
          <a:off x="460128" y="312440"/>
          <a:ext cx="5580684"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48260" rIns="48260" bIns="48260" numCol="1" spcCol="1270" anchor="ctr" anchorCtr="0">
          <a:noAutofit/>
        </a:bodyPr>
        <a:lstStyle/>
        <a:p>
          <a:pPr lvl="0" algn="l" defTabSz="844550">
            <a:lnSpc>
              <a:spcPct val="90000"/>
            </a:lnSpc>
            <a:spcBef>
              <a:spcPct val="0"/>
            </a:spcBef>
            <a:spcAft>
              <a:spcPct val="35000"/>
            </a:spcAft>
          </a:pPr>
          <a:r>
            <a:rPr lang="ru-RU" sz="1900" kern="1200" dirty="0" err="1" smtClean="0">
              <a:solidFill>
                <a:schemeClr val="bg1"/>
              </a:solidFill>
            </a:rPr>
            <a:t>Тизимли</a:t>
          </a:r>
          <a:r>
            <a:rPr lang="ru-RU" sz="1900" kern="1200" dirty="0" smtClean="0">
              <a:solidFill>
                <a:schemeClr val="bg1"/>
              </a:solidFill>
            </a:rPr>
            <a:t> </a:t>
          </a:r>
          <a:r>
            <a:rPr lang="ru-RU" sz="1900" kern="1200" dirty="0" err="1" smtClean="0">
              <a:solidFill>
                <a:schemeClr val="bg1"/>
              </a:solidFill>
            </a:rPr>
            <a:t>дастурий</a:t>
          </a:r>
          <a:r>
            <a:rPr lang="ru-RU" sz="1900" kern="1200" dirty="0" smtClean="0">
              <a:solidFill>
                <a:schemeClr val="bg1"/>
              </a:solidFill>
            </a:rPr>
            <a:t> </a:t>
          </a:r>
          <a:r>
            <a:rPr lang="ru-RU" sz="1900" kern="1200" dirty="0" err="1" smtClean="0">
              <a:solidFill>
                <a:schemeClr val="bg1"/>
              </a:solidFill>
            </a:rPr>
            <a:t>таъминот</a:t>
          </a:r>
          <a:endParaRPr lang="ru-RU" sz="1900" kern="1200" dirty="0">
            <a:solidFill>
              <a:schemeClr val="bg1"/>
            </a:solidFill>
          </a:endParaRPr>
        </a:p>
      </dsp:txBody>
      <dsp:txXfrm>
        <a:off x="460128" y="312440"/>
        <a:ext cx="5580684" cy="625205"/>
      </dsp:txXfrm>
    </dsp:sp>
    <dsp:sp modelId="{B83ED940-3027-4918-A309-F2172C39EEB1}">
      <dsp:nvSpPr>
        <dsp:cNvPr id="0" name=""/>
        <dsp:cNvSpPr/>
      </dsp:nvSpPr>
      <dsp:spPr>
        <a:xfrm>
          <a:off x="69375" y="234289"/>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B63B5C1-F9E1-4014-841E-E9D847F4746C}">
      <dsp:nvSpPr>
        <dsp:cNvPr id="0" name=""/>
        <dsp:cNvSpPr/>
      </dsp:nvSpPr>
      <dsp:spPr>
        <a:xfrm>
          <a:off x="818573" y="1250411"/>
          <a:ext cx="5222240"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48260" rIns="48260" bIns="48260" numCol="1" spcCol="1270" anchor="ctr" anchorCtr="0">
          <a:noAutofit/>
        </a:bodyPr>
        <a:lstStyle/>
        <a:p>
          <a:pPr lvl="0" algn="l" defTabSz="844550">
            <a:lnSpc>
              <a:spcPct val="90000"/>
            </a:lnSpc>
            <a:spcBef>
              <a:spcPct val="0"/>
            </a:spcBef>
            <a:spcAft>
              <a:spcPct val="35000"/>
            </a:spcAft>
          </a:pPr>
          <a:r>
            <a:rPr lang="ru-RU" sz="1900" kern="1200" dirty="0" smtClean="0">
              <a:solidFill>
                <a:schemeClr val="bg1"/>
              </a:solidFill>
            </a:rPr>
            <a:t>Амалий </a:t>
          </a:r>
          <a:r>
            <a:rPr lang="ru-RU" sz="1900" kern="1200" dirty="0" err="1" smtClean="0">
              <a:solidFill>
                <a:schemeClr val="bg1"/>
              </a:solidFill>
            </a:rPr>
            <a:t>дастурий</a:t>
          </a:r>
          <a:r>
            <a:rPr lang="ru-RU" sz="1900" kern="1200" dirty="0" smtClean="0">
              <a:solidFill>
                <a:schemeClr val="bg1"/>
              </a:solidFill>
            </a:rPr>
            <a:t> </a:t>
          </a:r>
          <a:r>
            <a:rPr lang="ru-RU" sz="1900" kern="1200" dirty="0" err="1" smtClean="0">
              <a:solidFill>
                <a:schemeClr val="bg1"/>
              </a:solidFill>
            </a:rPr>
            <a:t>таъминот</a:t>
          </a:r>
          <a:endParaRPr lang="ru-RU" sz="1900" kern="1200" dirty="0">
            <a:solidFill>
              <a:schemeClr val="bg1"/>
            </a:solidFill>
          </a:endParaRPr>
        </a:p>
      </dsp:txBody>
      <dsp:txXfrm>
        <a:off x="818573" y="1250411"/>
        <a:ext cx="5222240" cy="625205"/>
      </dsp:txXfrm>
    </dsp:sp>
    <dsp:sp modelId="{EB11B5F4-2630-4FF0-AFB0-711DA20CE31B}">
      <dsp:nvSpPr>
        <dsp:cNvPr id="0" name=""/>
        <dsp:cNvSpPr/>
      </dsp:nvSpPr>
      <dsp:spPr>
        <a:xfrm>
          <a:off x="427819" y="1172260"/>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18F84FF-D748-42C0-9C92-CA483491F50A}">
      <dsp:nvSpPr>
        <dsp:cNvPr id="0" name=""/>
        <dsp:cNvSpPr/>
      </dsp:nvSpPr>
      <dsp:spPr>
        <a:xfrm>
          <a:off x="818573" y="2188382"/>
          <a:ext cx="5222240"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48260" rIns="48260" bIns="48260" numCol="1" spcCol="1270" anchor="ctr" anchorCtr="0">
          <a:noAutofit/>
        </a:bodyPr>
        <a:lstStyle/>
        <a:p>
          <a:pPr lvl="0" algn="l" defTabSz="844550">
            <a:lnSpc>
              <a:spcPct val="90000"/>
            </a:lnSpc>
            <a:spcBef>
              <a:spcPct val="0"/>
            </a:spcBef>
            <a:spcAft>
              <a:spcPct val="35000"/>
            </a:spcAft>
          </a:pPr>
          <a:r>
            <a:rPr lang="ru-RU" sz="1900" kern="1200" dirty="0" err="1" smtClean="0">
              <a:solidFill>
                <a:schemeClr val="bg1"/>
              </a:solidFill>
            </a:rPr>
            <a:t>Дастурлаш</a:t>
          </a:r>
          <a:r>
            <a:rPr lang="ru-RU" sz="1900" kern="1200" dirty="0" smtClean="0">
              <a:solidFill>
                <a:schemeClr val="bg1"/>
              </a:solidFill>
            </a:rPr>
            <a:t> </a:t>
          </a:r>
          <a:r>
            <a:rPr lang="ru-RU" sz="1900" kern="1200" dirty="0" err="1" smtClean="0">
              <a:solidFill>
                <a:schemeClr val="bg1"/>
              </a:solidFill>
            </a:rPr>
            <a:t>технологиясининг</a:t>
          </a:r>
          <a:r>
            <a:rPr lang="ru-RU" sz="1900" kern="1200" dirty="0" smtClean="0">
              <a:solidFill>
                <a:schemeClr val="bg1"/>
              </a:solidFill>
            </a:rPr>
            <a:t> </a:t>
          </a:r>
          <a:r>
            <a:rPr lang="ru-RU" sz="1900" kern="1200" dirty="0" err="1" smtClean="0">
              <a:solidFill>
                <a:schemeClr val="bg1"/>
              </a:solidFill>
            </a:rPr>
            <a:t>инструментал</a:t>
          </a:r>
          <a:r>
            <a:rPr lang="ru-RU" sz="1900" kern="1200" dirty="0" smtClean="0">
              <a:solidFill>
                <a:schemeClr val="bg1"/>
              </a:solidFill>
            </a:rPr>
            <a:t> </a:t>
          </a:r>
          <a:r>
            <a:rPr lang="ru-RU" sz="1900" kern="1200" dirty="0" err="1" smtClean="0">
              <a:solidFill>
                <a:schemeClr val="bg1"/>
              </a:solidFill>
            </a:rPr>
            <a:t>воситалари</a:t>
          </a:r>
          <a:endParaRPr lang="ru-RU" sz="1900" kern="1200" dirty="0">
            <a:solidFill>
              <a:schemeClr val="bg1"/>
            </a:solidFill>
          </a:endParaRPr>
        </a:p>
      </dsp:txBody>
      <dsp:txXfrm>
        <a:off x="818573" y="2188382"/>
        <a:ext cx="5222240" cy="625205"/>
      </dsp:txXfrm>
    </dsp:sp>
    <dsp:sp modelId="{8C948B73-465A-461E-8337-3ABF33597D78}">
      <dsp:nvSpPr>
        <dsp:cNvPr id="0" name=""/>
        <dsp:cNvSpPr/>
      </dsp:nvSpPr>
      <dsp:spPr>
        <a:xfrm>
          <a:off x="427819" y="2110232"/>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1B6AB2F-53F3-4915-B97D-E366393F4903}">
      <dsp:nvSpPr>
        <dsp:cNvPr id="0" name=""/>
        <dsp:cNvSpPr/>
      </dsp:nvSpPr>
      <dsp:spPr>
        <a:xfrm>
          <a:off x="460128" y="3126353"/>
          <a:ext cx="5580684" cy="62520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96257" tIns="48260" rIns="48260" bIns="48260" numCol="1" spcCol="1270" anchor="ctr" anchorCtr="0">
          <a:noAutofit/>
        </a:bodyPr>
        <a:lstStyle/>
        <a:p>
          <a:pPr lvl="0" algn="l" defTabSz="844550">
            <a:lnSpc>
              <a:spcPct val="90000"/>
            </a:lnSpc>
            <a:spcBef>
              <a:spcPct val="0"/>
            </a:spcBef>
            <a:spcAft>
              <a:spcPct val="35000"/>
            </a:spcAft>
          </a:pPr>
          <a:r>
            <a:rPr lang="uz-Cyrl-UZ" sz="1900" kern="1200" dirty="0" smtClean="0"/>
            <a:t>Хизмат кўсатувчи дастурий таъминот</a:t>
          </a:r>
          <a:endParaRPr lang="ru-RU" sz="1900" kern="1200" dirty="0"/>
        </a:p>
      </dsp:txBody>
      <dsp:txXfrm>
        <a:off x="460128" y="3126353"/>
        <a:ext cx="5580684" cy="625205"/>
      </dsp:txXfrm>
    </dsp:sp>
    <dsp:sp modelId="{5D73595B-6FDE-4538-87ED-3CC3A5CD4EB9}">
      <dsp:nvSpPr>
        <dsp:cNvPr id="0" name=""/>
        <dsp:cNvSpPr/>
      </dsp:nvSpPr>
      <dsp:spPr>
        <a:xfrm>
          <a:off x="69375" y="3048203"/>
          <a:ext cx="781507" cy="781507"/>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DC389E-E555-4619-A968-CEC21FDB1146}">
      <dsp:nvSpPr>
        <dsp:cNvPr id="0" name=""/>
        <dsp:cNvSpPr/>
      </dsp:nvSpPr>
      <dsp:spPr>
        <a:xfrm>
          <a:off x="0" y="811"/>
          <a:ext cx="6618276" cy="1878138"/>
        </a:xfrm>
        <a:prstGeom prst="roundRect">
          <a:avLst>
            <a:gd name="adj" fmla="val 10000"/>
          </a:avLst>
        </a:prstGeom>
        <a:solidFill>
          <a:srgbClr val="7030A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lvl="0" algn="ctr" defTabSz="2222500">
            <a:lnSpc>
              <a:spcPct val="90000"/>
            </a:lnSpc>
            <a:spcBef>
              <a:spcPct val="0"/>
            </a:spcBef>
            <a:spcAft>
              <a:spcPct val="35000"/>
            </a:spcAft>
          </a:pPr>
          <a:r>
            <a:rPr lang="uz-Cyrl-UZ" sz="5000" kern="1200" dirty="0" smtClean="0"/>
            <a:t>Тизимли дастурий таъминот</a:t>
          </a:r>
          <a:endParaRPr lang="ru-RU" sz="5000" kern="1200" dirty="0"/>
        </a:p>
      </dsp:txBody>
      <dsp:txXfrm>
        <a:off x="55009" y="55820"/>
        <a:ext cx="6508258" cy="1768120"/>
      </dsp:txXfrm>
    </dsp:sp>
    <dsp:sp modelId="{0DEBC30E-208E-41A4-8DAA-9D38613D66F1}">
      <dsp:nvSpPr>
        <dsp:cNvPr id="0" name=""/>
        <dsp:cNvSpPr/>
      </dsp:nvSpPr>
      <dsp:spPr>
        <a:xfrm>
          <a:off x="6469" y="2113241"/>
          <a:ext cx="6611797" cy="3499420"/>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lvl="0" algn="ctr" defTabSz="1822450">
            <a:lnSpc>
              <a:spcPct val="90000"/>
            </a:lnSpc>
            <a:spcBef>
              <a:spcPct val="0"/>
            </a:spcBef>
            <a:spcAft>
              <a:spcPct val="35000"/>
            </a:spcAft>
          </a:pPr>
          <a:r>
            <a:rPr lang="uz-Cyrl-UZ" sz="4100" kern="1200" dirty="0" smtClean="0">
              <a:solidFill>
                <a:schemeClr val="tx1"/>
              </a:solidFill>
            </a:rPr>
            <a:t>Фойдаланувчи ва компьютер ўртасидаги интерфейсни ўрнатувчи дастурий воситалар мажмуасидир</a:t>
          </a:r>
          <a:endParaRPr lang="ru-RU" sz="4100" kern="1200" dirty="0">
            <a:solidFill>
              <a:schemeClr val="tx1"/>
            </a:solidFill>
          </a:endParaRPr>
        </a:p>
      </dsp:txBody>
      <dsp:txXfrm>
        <a:off x="108964" y="2215736"/>
        <a:ext cx="6406807" cy="329443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A4F622-4D0A-47CC-9CE0-37E9DCB62395}">
      <dsp:nvSpPr>
        <dsp:cNvPr id="0" name=""/>
        <dsp:cNvSpPr/>
      </dsp:nvSpPr>
      <dsp:spPr>
        <a:xfrm>
          <a:off x="370392" y="2407536"/>
          <a:ext cx="6522649" cy="504000"/>
        </a:xfrm>
        <a:prstGeom prst="rect">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40FA32B-017B-4D6B-8C8A-50847251211E}">
      <dsp:nvSpPr>
        <dsp:cNvPr id="0" name=""/>
        <dsp:cNvSpPr/>
      </dsp:nvSpPr>
      <dsp:spPr>
        <a:xfrm>
          <a:off x="329561" y="82856"/>
          <a:ext cx="7138038" cy="2533920"/>
        </a:xfrm>
        <a:prstGeom prst="bevel">
          <a:avLst/>
        </a:prstGeom>
        <a:solidFill>
          <a:srgbClr val="0070C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ctr" defTabSz="1511300">
            <a:lnSpc>
              <a:spcPct val="90000"/>
            </a:lnSpc>
            <a:spcBef>
              <a:spcPct val="0"/>
            </a:spcBef>
            <a:spcAft>
              <a:spcPct val="35000"/>
            </a:spcAft>
          </a:pPr>
          <a:r>
            <a:rPr lang="uz-Cyrl-UZ" sz="3400" b="1" kern="1200" dirty="0" smtClean="0">
              <a:solidFill>
                <a:schemeClr val="tx1"/>
              </a:solidFill>
            </a:rPr>
            <a:t>Амалий дастурий таъминот  </a:t>
          </a:r>
        </a:p>
        <a:p>
          <a:pPr lvl="0" algn="ctr" defTabSz="1511300">
            <a:lnSpc>
              <a:spcPct val="90000"/>
            </a:lnSpc>
            <a:spcBef>
              <a:spcPct val="0"/>
            </a:spcBef>
            <a:spcAft>
              <a:spcPct val="35000"/>
            </a:spcAft>
          </a:pPr>
          <a:r>
            <a:rPr lang="uz-Cyrl-UZ" sz="2800" b="1" i="1" kern="1200" dirty="0" smtClean="0">
              <a:solidFill>
                <a:schemeClr val="tx1"/>
              </a:solidFill>
            </a:rPr>
            <a:t>(</a:t>
          </a:r>
          <a:r>
            <a:rPr lang="en-US" sz="2800" b="1" i="1" kern="1200" dirty="0" smtClean="0">
              <a:solidFill>
                <a:schemeClr val="tx1"/>
              </a:solidFill>
            </a:rPr>
            <a:t>Application </a:t>
          </a:r>
          <a:r>
            <a:rPr lang="en-US" sz="2800" b="1" i="1" kern="1200" dirty="0" err="1" smtClean="0">
              <a:solidFill>
                <a:schemeClr val="tx1"/>
              </a:solidFill>
            </a:rPr>
            <a:t>programm</a:t>
          </a:r>
          <a:r>
            <a:rPr lang="en-US" sz="2800" b="1" i="1" kern="1200" dirty="0" smtClean="0">
              <a:solidFill>
                <a:schemeClr val="tx1"/>
              </a:solidFill>
            </a:rPr>
            <a:t> package</a:t>
          </a:r>
          <a:r>
            <a:rPr lang="uz-Cyrl-UZ" sz="2800" b="1" i="1" kern="1200" dirty="0" smtClean="0">
              <a:solidFill>
                <a:schemeClr val="tx1"/>
              </a:solidFill>
            </a:rPr>
            <a:t>)</a:t>
          </a:r>
          <a:endParaRPr lang="ru-RU" sz="2800" kern="1200" dirty="0">
            <a:solidFill>
              <a:schemeClr val="tx1"/>
            </a:solidFill>
          </a:endParaRPr>
        </a:p>
      </dsp:txBody>
      <dsp:txXfrm>
        <a:off x="646301" y="399596"/>
        <a:ext cx="6504558" cy="1900440"/>
      </dsp:txXfrm>
    </dsp:sp>
    <dsp:sp modelId="{FAA71222-12F2-4106-8231-CD95C8310B3B}">
      <dsp:nvSpPr>
        <dsp:cNvPr id="0" name=""/>
        <dsp:cNvSpPr/>
      </dsp:nvSpPr>
      <dsp:spPr>
        <a:xfrm>
          <a:off x="0" y="5709176"/>
          <a:ext cx="7467600" cy="504000"/>
        </a:xfrm>
        <a:prstGeom prst="rect">
          <a:avLst/>
        </a:prstGeom>
        <a:solidFill>
          <a:schemeClr val="lt1">
            <a:alpha val="90000"/>
            <a:hueOff val="0"/>
            <a:satOff val="0"/>
            <a:lumOff val="0"/>
            <a:alphaOff val="0"/>
          </a:schemeClr>
        </a:solidFill>
        <a:ln w="25400" cap="flat" cmpd="sng" algn="ctr">
          <a:solidFill>
            <a:schemeClr val="accent4">
              <a:hueOff val="20423033"/>
              <a:satOff val="-23986"/>
              <a:lumOff val="9216"/>
              <a:alphaOff val="0"/>
            </a:schemeClr>
          </a:solidFill>
          <a:prstDash val="solid"/>
        </a:ln>
        <a:effectLst/>
      </dsp:spPr>
      <dsp:style>
        <a:lnRef idx="2">
          <a:scrgbClr r="0" g="0" b="0"/>
        </a:lnRef>
        <a:fillRef idx="1">
          <a:scrgbClr r="0" g="0" b="0"/>
        </a:fillRef>
        <a:effectRef idx="0">
          <a:scrgbClr r="0" g="0" b="0"/>
        </a:effectRef>
        <a:fontRef idx="minor"/>
      </dsp:style>
    </dsp:sp>
    <dsp:sp modelId="{1A79CF98-AE51-453A-A2CB-4AC7EB53850E}">
      <dsp:nvSpPr>
        <dsp:cNvPr id="0" name=""/>
        <dsp:cNvSpPr/>
      </dsp:nvSpPr>
      <dsp:spPr>
        <a:xfrm>
          <a:off x="658416" y="2887590"/>
          <a:ext cx="6011605" cy="2933709"/>
        </a:xfrm>
        <a:prstGeom prst="flowChartMultidocument">
          <a:avLst/>
        </a:prstGeom>
        <a:solidFill>
          <a:schemeClr val="accent4">
            <a:hueOff val="20423033"/>
            <a:satOff val="-23986"/>
            <a:lumOff val="921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7580" tIns="0" rIns="197580" bIns="0" numCol="1" spcCol="1270" anchor="ctr" anchorCtr="0">
          <a:noAutofit/>
        </a:bodyPr>
        <a:lstStyle/>
        <a:p>
          <a:pPr lvl="0" algn="l" defTabSz="1244600">
            <a:lnSpc>
              <a:spcPct val="90000"/>
            </a:lnSpc>
            <a:spcBef>
              <a:spcPct val="0"/>
            </a:spcBef>
            <a:spcAft>
              <a:spcPct val="35000"/>
            </a:spcAft>
          </a:pPr>
          <a:r>
            <a:rPr lang="uz-Cyrl-UZ" sz="2800" b="1" kern="1200" dirty="0" smtClean="0">
              <a:solidFill>
                <a:schemeClr val="tx1"/>
              </a:solidFill>
            </a:rPr>
            <a:t>бу аниқ бир предмет соҳаси бўйича маълум бир масалаларни ечишга мўлжалланган  дастурлар мажмуаси</a:t>
          </a:r>
          <a:endParaRPr lang="ru-RU" sz="2800" kern="1200" dirty="0"/>
        </a:p>
      </dsp:txBody>
      <dsp:txXfrm>
        <a:off x="658416" y="3386728"/>
        <a:ext cx="5175268" cy="2323470"/>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Прямая соединительная линия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Прямая соединительная линия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рямая соединительная линия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4" name="Прямая соединительная линия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5" name="Прямая соединительная линия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6" name="Прямоугольник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Овал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Овал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Овал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Заголовок 7"/>
          <p:cNvSpPr>
            <a:spLocks noGrp="1"/>
          </p:cNvSpPr>
          <p:nvPr>
            <p:ph type="ctrTitle"/>
          </p:nvPr>
        </p:nvSpPr>
        <p:spPr>
          <a:xfrm>
            <a:off x="2286000" y="3124200"/>
            <a:ext cx="6172200" cy="1894362"/>
          </a:xfrm>
        </p:spPr>
        <p:txBody>
          <a:bodyPr/>
          <a:lstStyle>
            <a:lvl1pPr>
              <a:defRPr b="1"/>
            </a:lvl1pPr>
          </a:lstStyle>
          <a:p>
            <a:r>
              <a:rPr lang="ru-RU" smtClean="0"/>
              <a:t>Образец заголовка</a:t>
            </a:r>
            <a:endParaRPr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22" name="Дата 27"/>
          <p:cNvSpPr>
            <a:spLocks noGrp="1"/>
          </p:cNvSpPr>
          <p:nvPr>
            <p:ph type="dt" sz="half" idx="10"/>
          </p:nvPr>
        </p:nvSpPr>
        <p:spPr bwMode="auto">
          <a:xfrm rot="5400000">
            <a:off x="7764463" y="1174750"/>
            <a:ext cx="2286000" cy="381000"/>
          </a:xfrm>
        </p:spPr>
        <p:txBody>
          <a:bodyPr/>
          <a:lstStyle>
            <a:lvl1pPr>
              <a:defRPr/>
            </a:lvl1pPr>
          </a:lstStyle>
          <a:p>
            <a:pPr>
              <a:defRPr/>
            </a:pPr>
            <a:fld id="{415D0063-A2FB-40B0-B887-AFEEB770DD4E}" type="datetimeFigureOut">
              <a:rPr lang="ru-RU"/>
              <a:pPr>
                <a:defRPr/>
              </a:pPr>
              <a:t>20.10.2019</a:t>
            </a:fld>
            <a:endParaRPr lang="ru-RU"/>
          </a:p>
        </p:txBody>
      </p:sp>
      <p:sp>
        <p:nvSpPr>
          <p:cNvPr id="23" name="Нижний колонтитул 16"/>
          <p:cNvSpPr>
            <a:spLocks noGrp="1"/>
          </p:cNvSpPr>
          <p:nvPr>
            <p:ph type="ftr" sz="quarter" idx="11"/>
          </p:nvPr>
        </p:nvSpPr>
        <p:spPr bwMode="auto">
          <a:xfrm rot="5400000">
            <a:off x="7077076" y="4181475"/>
            <a:ext cx="3657600" cy="384175"/>
          </a:xfrm>
        </p:spPr>
        <p:txBody>
          <a:bodyPr/>
          <a:lstStyle>
            <a:lvl1pPr>
              <a:defRPr/>
            </a:lvl1pPr>
          </a:lstStyle>
          <a:p>
            <a:pPr>
              <a:defRPr/>
            </a:pPr>
            <a:endParaRPr lang="ru-RU"/>
          </a:p>
        </p:txBody>
      </p:sp>
      <p:sp>
        <p:nvSpPr>
          <p:cNvPr id="24" name="Номер слайда 28"/>
          <p:cNvSpPr>
            <a:spLocks noGrp="1"/>
          </p:cNvSpPr>
          <p:nvPr>
            <p:ph type="sldNum" sz="quarter" idx="12"/>
          </p:nvPr>
        </p:nvSpPr>
        <p:spPr bwMode="auto">
          <a:xfrm>
            <a:off x="1325563" y="4929188"/>
            <a:ext cx="609600" cy="517525"/>
          </a:xfrm>
        </p:spPr>
        <p:txBody>
          <a:bodyPr/>
          <a:lstStyle>
            <a:lvl1pPr>
              <a:defRPr/>
            </a:lvl1pPr>
          </a:lstStyle>
          <a:p>
            <a:fld id="{52377097-E61B-4AA7-AF1E-E0279EF22B66}" type="slidenum">
              <a:rPr lang="ru-RU"/>
              <a:pPr/>
              <a:t>‹#›</a:t>
            </a:fld>
            <a:endParaRPr lang="ru-RU"/>
          </a:p>
        </p:txBody>
      </p:sp>
    </p:spTree>
    <p:extLst>
      <p:ext uri="{BB962C8B-B14F-4D97-AF65-F5344CB8AC3E}">
        <p14:creationId xmlns:p14="http://schemas.microsoft.com/office/powerpoint/2010/main" val="26212722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457200" y="1600200"/>
            <a:ext cx="7467600" cy="487375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6"/>
          <p:cNvSpPr>
            <a:spLocks noGrp="1"/>
          </p:cNvSpPr>
          <p:nvPr>
            <p:ph type="dt" sz="half" idx="10"/>
          </p:nvPr>
        </p:nvSpPr>
        <p:spPr/>
        <p:txBody>
          <a:bodyPr rtlCol="0"/>
          <a:lstStyle>
            <a:lvl1pPr>
              <a:defRPr/>
            </a:lvl1pPr>
          </a:lstStyle>
          <a:p>
            <a:pPr>
              <a:defRPr/>
            </a:pPr>
            <a:fld id="{A0622B2C-D62F-40BE-BEEB-5C314B5C5EF4}" type="datetimeFigureOut">
              <a:rPr lang="ru-RU"/>
              <a:pPr>
                <a:defRPr/>
              </a:pPr>
              <a:t>20.10.2019</a:t>
            </a:fld>
            <a:endParaRPr lang="ru-RU"/>
          </a:p>
        </p:txBody>
      </p:sp>
      <p:sp>
        <p:nvSpPr>
          <p:cNvPr id="5" name="Номер слайда 8"/>
          <p:cNvSpPr>
            <a:spLocks noGrp="1"/>
          </p:cNvSpPr>
          <p:nvPr>
            <p:ph type="sldNum" sz="quarter" idx="11"/>
          </p:nvPr>
        </p:nvSpPr>
        <p:spPr/>
        <p:txBody>
          <a:bodyPr/>
          <a:lstStyle>
            <a:lvl1pPr>
              <a:defRPr/>
            </a:lvl1pPr>
          </a:lstStyle>
          <a:p>
            <a:fld id="{0570EDA8-C439-4818-A1D4-E8FC7B86643F}" type="slidenum">
              <a:rPr lang="ru-RU"/>
              <a:pPr/>
              <a:t>‹#›</a:t>
            </a:fld>
            <a:endParaRPr lang="ru-RU"/>
          </a:p>
        </p:txBody>
      </p:sp>
      <p:sp>
        <p:nvSpPr>
          <p:cNvPr id="6" name="Нижний колонтитул 9"/>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34107287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Прямоугольник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Прямоугольник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ик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рямоугольник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Прямая соединительная линия 7"/>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ая соединительная линия 8"/>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ая соединительная линия 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Прямая соединительная линия 10"/>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Прямая соединительная линия 11"/>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Прямоугольник 12"/>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Овал 13"/>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Овал 14"/>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Овал 15"/>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Овал 16"/>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Овал 17"/>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Прямая соединительная линия 18"/>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lang="ru-RU" smtClean="0"/>
              <a:t>Образец заголовка</a:t>
            </a:r>
            <a:endParaRPr lang="en-US"/>
          </a:p>
        </p:txBody>
      </p:sp>
      <p:sp>
        <p:nvSpPr>
          <p:cNvPr id="3" name="Текст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20" name="Дата 3"/>
          <p:cNvSpPr>
            <a:spLocks noGrp="1"/>
          </p:cNvSpPr>
          <p:nvPr>
            <p:ph type="dt" sz="half" idx="10"/>
          </p:nvPr>
        </p:nvSpPr>
        <p:spPr bwMode="auto">
          <a:xfrm rot="5400000">
            <a:off x="7762875" y="1169988"/>
            <a:ext cx="2286000" cy="381000"/>
          </a:xfrm>
        </p:spPr>
        <p:txBody>
          <a:bodyPr/>
          <a:lstStyle>
            <a:lvl1pPr>
              <a:defRPr/>
            </a:lvl1pPr>
          </a:lstStyle>
          <a:p>
            <a:pPr>
              <a:defRPr/>
            </a:pPr>
            <a:fld id="{6554A612-3E80-48A1-84BC-DA3D994B9F60}" type="datetimeFigureOut">
              <a:rPr lang="ru-RU"/>
              <a:pPr>
                <a:defRPr/>
              </a:pPr>
              <a:t>20.10.2019</a:t>
            </a:fld>
            <a:endParaRPr lang="ru-RU"/>
          </a:p>
        </p:txBody>
      </p:sp>
      <p:sp>
        <p:nvSpPr>
          <p:cNvPr id="21" name="Нижний колонтитул 4"/>
          <p:cNvSpPr>
            <a:spLocks noGrp="1"/>
          </p:cNvSpPr>
          <p:nvPr>
            <p:ph type="ftr" sz="quarter" idx="11"/>
          </p:nvPr>
        </p:nvSpPr>
        <p:spPr bwMode="auto">
          <a:xfrm rot="5400000">
            <a:off x="7077076" y="4178300"/>
            <a:ext cx="3657600" cy="384175"/>
          </a:xfrm>
        </p:spPr>
        <p:txBody>
          <a:bodyPr/>
          <a:lstStyle>
            <a:lvl1pPr>
              <a:defRPr/>
            </a:lvl1pPr>
          </a:lstStyle>
          <a:p>
            <a:pPr>
              <a:defRPr/>
            </a:pPr>
            <a:endParaRPr lang="ru-RU"/>
          </a:p>
        </p:txBody>
      </p:sp>
      <p:sp>
        <p:nvSpPr>
          <p:cNvPr id="22" name="Номер слайда 5"/>
          <p:cNvSpPr>
            <a:spLocks noGrp="1"/>
          </p:cNvSpPr>
          <p:nvPr>
            <p:ph type="sldNum" sz="quarter" idx="12"/>
          </p:nvPr>
        </p:nvSpPr>
        <p:spPr bwMode="auto">
          <a:xfrm>
            <a:off x="1339850" y="4929188"/>
            <a:ext cx="609600" cy="517525"/>
          </a:xfrm>
        </p:spPr>
        <p:txBody>
          <a:bodyPr/>
          <a:lstStyle>
            <a:lvl1pPr>
              <a:defRPr/>
            </a:lvl1pPr>
          </a:lstStyle>
          <a:p>
            <a:fld id="{EFD8CDD1-924D-4844-8A28-A0FB8902F2F2}" type="slidenum">
              <a:rPr lang="ru-RU"/>
              <a:pPr/>
              <a:t>‹#›</a:t>
            </a:fld>
            <a:endParaRPr lang="ru-RU"/>
          </a:p>
        </p:txBody>
      </p:sp>
    </p:spTree>
    <p:extLst>
      <p:ext uri="{BB962C8B-B14F-4D97-AF65-F5344CB8AC3E}">
        <p14:creationId xmlns:p14="http://schemas.microsoft.com/office/powerpoint/2010/main" val="7222803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457200"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270248" y="1600200"/>
            <a:ext cx="36576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fld id="{514980E6-B3CD-4A21-A3FA-90A5FA7F4B77}" type="datetimeFigureOut">
              <a:rPr lang="ru-RU"/>
              <a:pPr>
                <a:defRPr/>
              </a:pPr>
              <a:t>20.10.2019</a:t>
            </a:fld>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fld id="{1FC798CB-6F81-4CC1-A4A8-66E94CB008FA}" type="slidenum">
              <a:rPr lang="ru-RU"/>
              <a:pPr/>
              <a:t>‹#›</a:t>
            </a:fld>
            <a:endParaRPr lang="ru-RU"/>
          </a:p>
        </p:txBody>
      </p:sp>
    </p:spTree>
    <p:extLst>
      <p:ext uri="{BB962C8B-B14F-4D97-AF65-F5344CB8AC3E}">
        <p14:creationId xmlns:p14="http://schemas.microsoft.com/office/powerpoint/2010/main" val="41975115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lstStyle>
            <a:lvl1pPr>
              <a:defRPr/>
            </a:lvl1pPr>
          </a:lstStyle>
          <a:p>
            <a:r>
              <a:rPr lang="ru-RU" smtClean="0"/>
              <a:t>Образец заголовка</a:t>
            </a:r>
            <a:endParaRPr lang="en-US"/>
          </a:p>
        </p:txBody>
      </p:sp>
      <p:sp>
        <p:nvSpPr>
          <p:cNvPr id="11" name="Содержимое 10"/>
          <p:cNvSpPr>
            <a:spLocks noGrp="1"/>
          </p:cNvSpPr>
          <p:nvPr>
            <p:ph sz="quarter" idx="2"/>
          </p:nvPr>
        </p:nvSpPr>
        <p:spPr>
          <a:xfrm>
            <a:off x="457200"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quarter" idx="4"/>
          </p:nvPr>
        </p:nvSpPr>
        <p:spPr>
          <a:xfrm>
            <a:off x="4371975" y="2362200"/>
            <a:ext cx="36576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ru-RU" smtClean="0"/>
              <a:t>Образец текста</a:t>
            </a:r>
          </a:p>
        </p:txBody>
      </p:sp>
      <p:sp>
        <p:nvSpPr>
          <p:cNvPr id="7" name="Дата 13"/>
          <p:cNvSpPr>
            <a:spLocks noGrp="1"/>
          </p:cNvSpPr>
          <p:nvPr>
            <p:ph type="dt" sz="half" idx="10"/>
          </p:nvPr>
        </p:nvSpPr>
        <p:spPr/>
        <p:txBody>
          <a:bodyPr/>
          <a:lstStyle>
            <a:lvl1pPr>
              <a:defRPr/>
            </a:lvl1pPr>
          </a:lstStyle>
          <a:p>
            <a:pPr>
              <a:defRPr/>
            </a:pPr>
            <a:fld id="{48F442B7-6EE0-42C5-B24A-91D879DA1B8B}" type="datetimeFigureOut">
              <a:rPr lang="ru-RU"/>
              <a:pPr>
                <a:defRPr/>
              </a:pPr>
              <a:t>20.10.2019</a:t>
            </a:fld>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fld id="{7D5FD90D-D4FF-4DA3-8554-66A01D75122F}" type="slidenum">
              <a:rPr lang="ru-RU"/>
              <a:pPr/>
              <a:t>‹#›</a:t>
            </a:fld>
            <a:endParaRPr lang="ru-RU"/>
          </a:p>
        </p:txBody>
      </p:sp>
    </p:spTree>
    <p:extLst>
      <p:ext uri="{BB962C8B-B14F-4D97-AF65-F5344CB8AC3E}">
        <p14:creationId xmlns:p14="http://schemas.microsoft.com/office/powerpoint/2010/main" val="958433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5"/>
          <p:cNvSpPr>
            <a:spLocks noGrp="1"/>
          </p:cNvSpPr>
          <p:nvPr>
            <p:ph type="dt" sz="half" idx="10"/>
          </p:nvPr>
        </p:nvSpPr>
        <p:spPr/>
        <p:txBody>
          <a:bodyPr rtlCol="0"/>
          <a:lstStyle>
            <a:lvl1pPr>
              <a:defRPr/>
            </a:lvl1pPr>
          </a:lstStyle>
          <a:p>
            <a:pPr>
              <a:defRPr/>
            </a:pPr>
            <a:fld id="{02A79E60-CC7E-4EA0-85E2-A7F5AE8B644F}" type="datetimeFigureOut">
              <a:rPr lang="ru-RU"/>
              <a:pPr>
                <a:defRPr/>
              </a:pPr>
              <a:t>20.10.2019</a:t>
            </a:fld>
            <a:endParaRPr lang="ru-RU"/>
          </a:p>
        </p:txBody>
      </p:sp>
      <p:sp>
        <p:nvSpPr>
          <p:cNvPr id="4" name="Номер слайда 6"/>
          <p:cNvSpPr>
            <a:spLocks noGrp="1"/>
          </p:cNvSpPr>
          <p:nvPr>
            <p:ph type="sldNum" sz="quarter" idx="11"/>
          </p:nvPr>
        </p:nvSpPr>
        <p:spPr/>
        <p:txBody>
          <a:bodyPr/>
          <a:lstStyle>
            <a:lvl1pPr>
              <a:defRPr/>
            </a:lvl1pPr>
          </a:lstStyle>
          <a:p>
            <a:fld id="{8B651E18-D8E5-401E-92FB-1951B338E612}" type="slidenum">
              <a:rPr lang="ru-RU"/>
              <a:pPr/>
              <a:t>‹#›</a:t>
            </a:fld>
            <a:endParaRPr lang="ru-RU"/>
          </a:p>
        </p:txBody>
      </p:sp>
      <p:sp>
        <p:nvSpPr>
          <p:cNvPr id="5" name="Нижний колонтитул 7"/>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348060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fld id="{7572F4C7-F629-4379-A988-93C44C20A25A}" type="datetimeFigureOut">
              <a:rPr lang="ru-RU"/>
              <a:pPr>
                <a:defRPr/>
              </a:pPr>
              <a:t>20.10.2019</a:t>
            </a:fld>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fld id="{DD7C2033-99D6-445D-BF58-F0664EF8D5E8}" type="slidenum">
              <a:rPr lang="ru-RU"/>
              <a:pPr/>
              <a:t>‹#›</a:t>
            </a:fld>
            <a:endParaRPr lang="ru-RU"/>
          </a:p>
        </p:txBody>
      </p:sp>
    </p:spTree>
    <p:extLst>
      <p:ext uri="{BB962C8B-B14F-4D97-AF65-F5344CB8AC3E}">
        <p14:creationId xmlns:p14="http://schemas.microsoft.com/office/powerpoint/2010/main" val="12402689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Прямая соединительная линия 5"/>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7" name="Прямая соединительная линия 6"/>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8" name="Прямая соединительная линия 7"/>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оугольник 8"/>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Прямая соединительная линия 9"/>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1" name="Овал 10"/>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Заголовок 1"/>
          <p:cNvSpPr>
            <a:spLocks noGrp="1"/>
          </p:cNvSpPr>
          <p:nvPr>
            <p:ph type="title"/>
          </p:nvPr>
        </p:nvSpPr>
        <p:spPr>
          <a:xfrm rot="5400000">
            <a:off x="3371850" y="3200400"/>
            <a:ext cx="6309360" cy="457200"/>
          </a:xfrm>
        </p:spPr>
        <p:txBody>
          <a:bodyPr/>
          <a:lstStyle>
            <a:lvl1pPr algn="l">
              <a:buNone/>
              <a:defRPr sz="2000" b="1" cap="small" baseline="0"/>
            </a:lvl1pPr>
          </a:lstStyle>
          <a:p>
            <a:r>
              <a:rPr lang="ru-RU" smtClean="0"/>
              <a:t>Образец заголовка</a:t>
            </a:r>
            <a:endParaRPr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8" name="Содержимое 17"/>
          <p:cNvSpPr>
            <a:spLocks noGrp="1"/>
          </p:cNvSpPr>
          <p:nvPr>
            <p:ph sz="quarter" idx="1"/>
          </p:nvPr>
        </p:nvSpPr>
        <p:spPr>
          <a:xfrm>
            <a:off x="304800" y="274320"/>
            <a:ext cx="5638800" cy="632764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2" name="Дата 20"/>
          <p:cNvSpPr>
            <a:spLocks noGrp="1"/>
          </p:cNvSpPr>
          <p:nvPr>
            <p:ph type="dt" sz="half" idx="10"/>
          </p:nvPr>
        </p:nvSpPr>
        <p:spPr/>
        <p:txBody>
          <a:bodyPr rtlCol="0"/>
          <a:lstStyle>
            <a:lvl1pPr>
              <a:defRPr/>
            </a:lvl1pPr>
          </a:lstStyle>
          <a:p>
            <a:pPr>
              <a:defRPr/>
            </a:pPr>
            <a:fld id="{73F553A6-8505-40D1-A936-2FE53B51CF5E}" type="datetimeFigureOut">
              <a:rPr lang="ru-RU"/>
              <a:pPr>
                <a:defRPr/>
              </a:pPr>
              <a:t>20.10.2019</a:t>
            </a:fld>
            <a:endParaRPr lang="ru-RU"/>
          </a:p>
        </p:txBody>
      </p:sp>
      <p:sp>
        <p:nvSpPr>
          <p:cNvPr id="13" name="Номер слайда 21"/>
          <p:cNvSpPr>
            <a:spLocks noGrp="1"/>
          </p:cNvSpPr>
          <p:nvPr>
            <p:ph type="sldNum" sz="quarter" idx="11"/>
          </p:nvPr>
        </p:nvSpPr>
        <p:spPr/>
        <p:txBody>
          <a:bodyPr/>
          <a:lstStyle>
            <a:lvl1pPr>
              <a:defRPr/>
            </a:lvl1pPr>
          </a:lstStyle>
          <a:p>
            <a:fld id="{DA4E5B9C-7023-4661-A92E-4942F736A7C3}" type="slidenum">
              <a:rPr lang="ru-RU"/>
              <a:pPr/>
              <a:t>‹#›</a:t>
            </a:fld>
            <a:endParaRPr lang="ru-RU"/>
          </a:p>
        </p:txBody>
      </p:sp>
      <p:sp>
        <p:nvSpPr>
          <p:cNvPr id="14" name="Нижний колонтитул 22"/>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1381441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Овал 5"/>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Прямая соединительная линия 6"/>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Прямоугольник 7"/>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Прямая соединительная линия 8"/>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ая соединительная линия 9"/>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1" name="Прямая соединительная линия 10"/>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 name="Заголовок 1"/>
          <p:cNvSpPr>
            <a:spLocks noGrp="1"/>
          </p:cNvSpPr>
          <p:nvPr>
            <p:ph type="title"/>
          </p:nvPr>
        </p:nvSpPr>
        <p:spPr>
          <a:xfrm rot="5400000">
            <a:off x="3350133" y="3200400"/>
            <a:ext cx="6309360" cy="457200"/>
          </a:xfrm>
        </p:spPr>
        <p:txBody>
          <a:bodyPr/>
          <a:lstStyle>
            <a:lvl1pPr algn="l">
              <a:buNone/>
              <a:defRPr sz="2000" b="1"/>
            </a:lvl1pPr>
          </a:lstStyle>
          <a:p>
            <a:r>
              <a:rPr lang="ru-RU" smtClean="0"/>
              <a:t>Образец заголовка</a:t>
            </a:r>
            <a:endParaRPr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ru-RU" noProof="0" smtClean="0"/>
              <a:t>Вставка рисунка</a:t>
            </a:r>
            <a:endParaRPr lang="en-US" noProof="0"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ru-RU" smtClean="0"/>
              <a:t>Образец текста</a:t>
            </a:r>
          </a:p>
        </p:txBody>
      </p:sp>
      <p:sp>
        <p:nvSpPr>
          <p:cNvPr id="12" name="Дата 16"/>
          <p:cNvSpPr>
            <a:spLocks noGrp="1"/>
          </p:cNvSpPr>
          <p:nvPr>
            <p:ph type="dt" sz="half" idx="10"/>
          </p:nvPr>
        </p:nvSpPr>
        <p:spPr/>
        <p:txBody>
          <a:bodyPr rtlCol="0"/>
          <a:lstStyle>
            <a:lvl1pPr>
              <a:defRPr/>
            </a:lvl1pPr>
          </a:lstStyle>
          <a:p>
            <a:pPr>
              <a:defRPr/>
            </a:pPr>
            <a:fld id="{B4A63210-99E8-418F-8F41-444353AEDD0C}" type="datetimeFigureOut">
              <a:rPr lang="ru-RU"/>
              <a:pPr>
                <a:defRPr/>
              </a:pPr>
              <a:t>20.10.2019</a:t>
            </a:fld>
            <a:endParaRPr lang="ru-RU"/>
          </a:p>
        </p:txBody>
      </p:sp>
      <p:sp>
        <p:nvSpPr>
          <p:cNvPr id="13" name="Номер слайда 17"/>
          <p:cNvSpPr>
            <a:spLocks noGrp="1"/>
          </p:cNvSpPr>
          <p:nvPr>
            <p:ph type="sldNum" sz="quarter" idx="11"/>
          </p:nvPr>
        </p:nvSpPr>
        <p:spPr/>
        <p:txBody>
          <a:bodyPr/>
          <a:lstStyle>
            <a:lvl1pPr>
              <a:defRPr/>
            </a:lvl1pPr>
          </a:lstStyle>
          <a:p>
            <a:fld id="{1CD1F412-2B2D-4914-BA36-E00E7A786316}" type="slidenum">
              <a:rPr lang="ru-RU"/>
              <a:pPr/>
              <a:t>‹#›</a:t>
            </a:fld>
            <a:endParaRPr lang="ru-RU"/>
          </a:p>
        </p:txBody>
      </p:sp>
      <p:sp>
        <p:nvSpPr>
          <p:cNvPr id="14" name="Нижний колонтитул 20"/>
          <p:cNvSpPr>
            <a:spLocks noGrp="1"/>
          </p:cNvSpPr>
          <p:nvPr>
            <p:ph type="ftr" sz="quarter" idx="12"/>
          </p:nvPr>
        </p:nvSpPr>
        <p:spPr/>
        <p:txBody>
          <a:bodyPr rtlCol="0"/>
          <a:lstStyle>
            <a:lvl1pPr>
              <a:defRPr/>
            </a:lvl1pPr>
          </a:lstStyle>
          <a:p>
            <a:pPr>
              <a:defRPr/>
            </a:pPr>
            <a:endParaRPr lang="ru-RU"/>
          </a:p>
        </p:txBody>
      </p:sp>
    </p:spTree>
    <p:extLst>
      <p:ext uri="{BB962C8B-B14F-4D97-AF65-F5344CB8AC3E}">
        <p14:creationId xmlns:p14="http://schemas.microsoft.com/office/powerpoint/2010/main" val="2815833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D8602E33-1FA2-482E-A783-4E3E2EF357B8}" type="datetimeFigureOut">
              <a:rPr lang="ru-RU"/>
              <a:pPr>
                <a:defRPr/>
              </a:pPr>
              <a:t>20.10.2019</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fld id="{DAEF8009-5700-433E-A471-C3B164D30F04}" type="slidenum">
              <a:rPr lang="ru-RU"/>
              <a:pPr/>
              <a:t>‹#›</a:t>
            </a:fld>
            <a:endParaRPr lang="ru-RU"/>
          </a:p>
        </p:txBody>
      </p:sp>
    </p:spTree>
    <p:extLst>
      <p:ext uri="{BB962C8B-B14F-4D97-AF65-F5344CB8AC3E}">
        <p14:creationId xmlns:p14="http://schemas.microsoft.com/office/powerpoint/2010/main" val="2188089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fld id="{FA0AAF96-8BC7-4F8C-B62A-D0AA1B2319EC}" type="datetimeFigureOut">
              <a:rPr lang="ru-RU"/>
              <a:pPr>
                <a:defRPr/>
              </a:pPr>
              <a:t>20.10.2019</a:t>
            </a:fld>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fld id="{7DF74F9C-05F5-4833-908F-E782A71FC6AA}" type="slidenum">
              <a:rPr lang="ru-RU"/>
              <a:pPr/>
              <a:t>‹#›</a:t>
            </a:fld>
            <a:endParaRPr lang="ru-RU"/>
          </a:p>
        </p:txBody>
      </p:sp>
    </p:spTree>
    <p:extLst>
      <p:ext uri="{BB962C8B-B14F-4D97-AF65-F5344CB8AC3E}">
        <p14:creationId xmlns:p14="http://schemas.microsoft.com/office/powerpoint/2010/main" val="12233644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50000"/>
              </a:schemeClr>
            </a:gs>
            <a:gs pos="40000">
              <a:schemeClr val="bg2">
                <a:tint val="90000"/>
                <a:shade val="90000"/>
                <a:satMod val="120000"/>
              </a:schemeClr>
            </a:gs>
            <a:gs pos="100000">
              <a:schemeClr val="bg2">
                <a:tint val="50000"/>
              </a:schemeClr>
            </a:gs>
          </a:gsLst>
          <a:lin ang="16200000" scaled="1"/>
          <a:tileRect/>
        </a:gradFill>
        <a:effectLst/>
      </p:bgPr>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lang="ru-RU" smtClean="0"/>
              <a:t>Образец заголовка</a:t>
            </a:r>
            <a:endParaRPr lang="en-US"/>
          </a:p>
        </p:txBody>
      </p:sp>
      <p:sp>
        <p:nvSpPr>
          <p:cNvPr id="1028" name="Текст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defRPr>
            </a:lvl1pPr>
          </a:lstStyle>
          <a:p>
            <a:pPr>
              <a:defRPr/>
            </a:pPr>
            <a:fld id="{47CB4062-046F-46BA-BEC0-7056D441788F}" type="datetimeFigureOut">
              <a:rPr lang="ru-RU"/>
              <a:pPr>
                <a:defRPr/>
              </a:pPr>
              <a:t>20.10.2019</a:t>
            </a:fld>
            <a:endParaRPr lang="ru-RU"/>
          </a:p>
        </p:txBody>
      </p:sp>
      <p:sp>
        <p:nvSpPr>
          <p:cNvPr id="3" name="Нижний колонтитул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defRPr>
            </a:lvl1pPr>
          </a:lstStyle>
          <a:p>
            <a:pPr>
              <a:defRPr/>
            </a:pPr>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Овал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Номер слайда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a:defRPr sz="1400" b="1">
                <a:solidFill>
                  <a:srgbClr val="FFFFFF"/>
                </a:solidFill>
                <a:latin typeface="Century Schoolbook" panose="02040604050505020304" pitchFamily="18" charset="0"/>
              </a:defRPr>
            </a:lvl1pPr>
          </a:lstStyle>
          <a:p>
            <a:fld id="{E3FF657E-867D-4B86-973A-81379A6BA2A6}" type="slidenum">
              <a:rPr lang="ru-RU"/>
              <a:pPr/>
              <a:t>‹#›</a:t>
            </a:fld>
            <a:endParaRPr lang="ru-RU"/>
          </a:p>
        </p:txBody>
      </p:sp>
    </p:spTree>
  </p:cSld>
  <p:clrMap bg1="lt1" tx1="dk1" bg2="lt2" tx2="dk2" accent1="accent1" accent2="accent2" accent3="accent3" accent4="accent4" accent5="accent5" accent6="accent6" hlink="hlink" folHlink="folHlink"/>
  <p:sldLayoutIdLst>
    <p:sldLayoutId id="2147483983" r:id="rId1"/>
    <p:sldLayoutId id="2147483984" r:id="rId2"/>
    <p:sldLayoutId id="2147483985" r:id="rId3"/>
    <p:sldLayoutId id="2147483978" r:id="rId4"/>
    <p:sldLayoutId id="2147483979" r:id="rId5"/>
    <p:sldLayoutId id="2147483986" r:id="rId6"/>
    <p:sldLayoutId id="2147483980" r:id="rId7"/>
    <p:sldLayoutId id="2147483987" r:id="rId8"/>
    <p:sldLayoutId id="2147483988" r:id="rId9"/>
    <p:sldLayoutId id="2147483981" r:id="rId10"/>
    <p:sldLayoutId id="2147483982" r:id="rId1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BA3E13"/>
        </a:buClr>
        <a:buSzPct val="60000"/>
        <a:buFont typeface="Wingdings" panose="05000000000000000000" pitchFamily="2" charset="2"/>
        <a:buChar char=""/>
        <a:defRPr sz="2400"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E6B1AB"/>
        </a:buClr>
        <a:buSzPct val="60000"/>
        <a:buFont typeface="Wingdings" panose="05000000000000000000" pitchFamily="2" charset="2"/>
        <a:buChar char=""/>
        <a:defRPr sz="2000"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CBADAB"/>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76672"/>
            <a:ext cx="7467600" cy="4032448"/>
          </a:xfrm>
        </p:spPr>
        <p:txBody>
          <a:bodyPr>
            <a:normAutofit fontScale="90000"/>
          </a:bodyPr>
          <a:lstStyle/>
          <a:p>
            <a:pPr algn="ctr"/>
            <a:r>
              <a:rPr lang="en-US" sz="6000" dirty="0" smtClean="0">
                <a:solidFill>
                  <a:schemeClr val="tx1"/>
                </a:solidFill>
                <a:latin typeface="Rockwell Extra Bold" panose="02060903040505020403" pitchFamily="18" charset="0"/>
              </a:rPr>
              <a:t>Software </a:t>
            </a:r>
            <a:br>
              <a:rPr lang="en-US" sz="6000" dirty="0" smtClean="0">
                <a:solidFill>
                  <a:schemeClr val="tx1"/>
                </a:solidFill>
                <a:latin typeface="Rockwell Extra Bold" panose="02060903040505020403" pitchFamily="18" charset="0"/>
              </a:rPr>
            </a:br>
            <a:r>
              <a:rPr lang="en-US" sz="6000" dirty="0" smtClean="0">
                <a:solidFill>
                  <a:schemeClr val="tx1">
                    <a:lumMod val="65000"/>
                    <a:lumOff val="35000"/>
                  </a:schemeClr>
                </a:solidFill>
                <a:latin typeface="Rockwell Extra Bold" panose="02060903040505020403" pitchFamily="18" charset="0"/>
              </a:rPr>
              <a:t>and</a:t>
            </a:r>
            <a:r>
              <a:rPr lang="en-US" sz="6000" dirty="0" smtClean="0">
                <a:solidFill>
                  <a:schemeClr val="tx1"/>
                </a:solidFill>
                <a:latin typeface="Rockwell Extra Bold" panose="02060903040505020403" pitchFamily="18" charset="0"/>
              </a:rPr>
              <a:t> </a:t>
            </a:r>
            <a:r>
              <a:rPr lang="en-US" sz="6000" dirty="0" smtClean="0">
                <a:solidFill>
                  <a:schemeClr val="tx1">
                    <a:lumMod val="65000"/>
                    <a:lumOff val="35000"/>
                  </a:schemeClr>
                </a:solidFill>
                <a:latin typeface="Rockwell Extra Bold" panose="02060903040505020403" pitchFamily="18" charset="0"/>
              </a:rPr>
              <a:t>its development trends</a:t>
            </a:r>
            <a:br>
              <a:rPr lang="en-US" sz="6000" dirty="0" smtClean="0">
                <a:solidFill>
                  <a:schemeClr val="tx1">
                    <a:lumMod val="65000"/>
                    <a:lumOff val="35000"/>
                  </a:schemeClr>
                </a:solidFill>
                <a:latin typeface="Rockwell Extra Bold" panose="02060903040505020403" pitchFamily="18" charset="0"/>
              </a:rPr>
            </a:br>
            <a:r>
              <a:rPr lang="en-US" sz="3600" dirty="0" smtClean="0">
                <a:solidFill>
                  <a:schemeClr val="tx1">
                    <a:lumMod val="65000"/>
                    <a:lumOff val="35000"/>
                  </a:schemeClr>
                </a:solidFill>
                <a:latin typeface="Rockwell Extra Bold" panose="02060903040505020403" pitchFamily="18" charset="0"/>
              </a:rPr>
              <a:t>(</a:t>
            </a:r>
            <a:r>
              <a:rPr lang="uz-Cyrl-UZ" sz="3600" dirty="0" smtClean="0">
                <a:solidFill>
                  <a:schemeClr val="tx1">
                    <a:lumMod val="65000"/>
                    <a:lumOff val="35000"/>
                  </a:schemeClr>
                </a:solidFill>
                <a:latin typeface="Rockwell Extra Bold" panose="02060903040505020403" pitchFamily="18" charset="0"/>
              </a:rPr>
              <a:t>ўзбек тилида)</a:t>
            </a:r>
            <a:endParaRPr lang="ru-RU" sz="6000" dirty="0">
              <a:solidFill>
                <a:schemeClr val="tx1">
                  <a:lumMod val="65000"/>
                  <a:lumOff val="35000"/>
                </a:schemeClr>
              </a:solidFill>
            </a:endParaRPr>
          </a:p>
        </p:txBody>
      </p:sp>
      <p:sp>
        <p:nvSpPr>
          <p:cNvPr id="3" name="Объект 2"/>
          <p:cNvSpPr>
            <a:spLocks noGrp="1"/>
          </p:cNvSpPr>
          <p:nvPr>
            <p:ph sz="quarter" idx="1"/>
          </p:nvPr>
        </p:nvSpPr>
        <p:spPr>
          <a:xfrm>
            <a:off x="457200" y="5445224"/>
            <a:ext cx="7467600" cy="1028728"/>
          </a:xfrm>
        </p:spPr>
        <p:txBody>
          <a:bodyPr/>
          <a:lstStyle/>
          <a:p>
            <a:pPr marL="0" indent="0" algn="ctr">
              <a:buNone/>
            </a:pPr>
            <a:r>
              <a:rPr lang="ru-RU" sz="2800" b="1" i="1" dirty="0" err="1"/>
              <a:t>Дастурий</a:t>
            </a:r>
            <a:r>
              <a:rPr lang="ru-RU" sz="2800" b="1" i="1" dirty="0"/>
              <a:t> </a:t>
            </a:r>
            <a:r>
              <a:rPr lang="ru-RU" sz="2800" b="1" i="1" dirty="0" err="1"/>
              <a:t>таъминот</a:t>
            </a:r>
            <a:r>
              <a:rPr lang="ru-RU" sz="2800" b="1" i="1" dirty="0"/>
              <a:t> </a:t>
            </a:r>
            <a:r>
              <a:rPr lang="ru-RU" sz="2800" b="1" i="1" dirty="0" err="1"/>
              <a:t>ва</a:t>
            </a:r>
            <a:r>
              <a:rPr lang="ru-RU" sz="2800" b="1" i="1" dirty="0"/>
              <a:t> </a:t>
            </a:r>
            <a:r>
              <a:rPr lang="ru-RU" sz="2800" b="1" i="1" dirty="0" err="1"/>
              <a:t>унинг</a:t>
            </a:r>
            <a:r>
              <a:rPr lang="ru-RU" sz="2800" b="1" i="1" dirty="0"/>
              <a:t> </a:t>
            </a:r>
            <a:r>
              <a:rPr lang="ru-RU" sz="2800" b="1" i="1" dirty="0" err="1"/>
              <a:t>ривожланиб</a:t>
            </a:r>
            <a:r>
              <a:rPr lang="ru-RU" sz="2800" b="1" i="1" dirty="0"/>
              <a:t> </a:t>
            </a:r>
            <a:r>
              <a:rPr lang="ru-RU" sz="2800" b="1" i="1" dirty="0" err="1"/>
              <a:t>бориш</a:t>
            </a:r>
            <a:r>
              <a:rPr lang="ru-RU" sz="2800" b="1" i="1" dirty="0"/>
              <a:t> </a:t>
            </a:r>
            <a:r>
              <a:rPr lang="ru-RU" sz="2800" b="1" i="1" dirty="0" err="1"/>
              <a:t>тенденциялари</a:t>
            </a:r>
            <a:endParaRPr lang="ru-RU" sz="2800" b="1" i="1" dirty="0"/>
          </a:p>
        </p:txBody>
      </p:sp>
    </p:spTree>
    <p:extLst>
      <p:ext uri="{BB962C8B-B14F-4D97-AF65-F5344CB8AC3E}">
        <p14:creationId xmlns:p14="http://schemas.microsoft.com/office/powerpoint/2010/main" val="241993790"/>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95536" y="476672"/>
            <a:ext cx="8372424" cy="4524315"/>
          </a:xfrm>
          <a:prstGeom prst="rect">
            <a:avLst/>
          </a:prstGeom>
          <a:noFill/>
        </p:spPr>
        <p:txBody>
          <a:bodyPr wrap="square">
            <a:spAutoFit/>
          </a:bodyPr>
          <a:lstStyle/>
          <a:p>
            <a:pPr lvl="0" algn="ctr"/>
            <a:r>
              <a:rPr lang="uz-Cyrl-UZ" sz="3200" dirty="0" smtClean="0"/>
              <a:t>Режа:</a:t>
            </a:r>
          </a:p>
          <a:p>
            <a:pPr marL="514350" lvl="0" indent="-514350">
              <a:buFont typeface="+mj-lt"/>
              <a:buAutoNum type="arabicPeriod"/>
            </a:pPr>
            <a:r>
              <a:rPr lang="en-US" sz="3200" dirty="0" err="1" smtClean="0"/>
              <a:t>Дастурий</a:t>
            </a:r>
            <a:r>
              <a:rPr lang="en-US" sz="3200" dirty="0" smtClean="0"/>
              <a:t> </a:t>
            </a:r>
            <a:r>
              <a:rPr lang="en-US" sz="3200" dirty="0" err="1"/>
              <a:t>таъминот</a:t>
            </a:r>
            <a:r>
              <a:rPr lang="en-US" sz="3200" dirty="0"/>
              <a:t> </a:t>
            </a:r>
            <a:r>
              <a:rPr lang="en-US" sz="3200" dirty="0" err="1"/>
              <a:t>тушунчаси</a:t>
            </a:r>
            <a:r>
              <a:rPr lang="en-US" sz="3200" dirty="0"/>
              <a:t>. </a:t>
            </a:r>
            <a:endParaRPr lang="ru-RU" sz="3200" dirty="0"/>
          </a:p>
          <a:p>
            <a:pPr marL="514350" lvl="0" indent="-514350">
              <a:buFont typeface="+mj-lt"/>
              <a:buAutoNum type="arabicPeriod"/>
            </a:pPr>
            <a:r>
              <a:rPr lang="uz-Cyrl-UZ" sz="3200" dirty="0"/>
              <a:t>Дастурий </a:t>
            </a:r>
            <a:r>
              <a:rPr lang="uz-Cyrl-UZ" sz="3200" dirty="0" smtClean="0"/>
              <a:t>махсулотлар </a:t>
            </a:r>
            <a:r>
              <a:rPr lang="uz-Cyrl-UZ" sz="3200" dirty="0"/>
              <a:t>таснифланиши. </a:t>
            </a:r>
            <a:endParaRPr lang="ru-RU" sz="3200" dirty="0"/>
          </a:p>
          <a:p>
            <a:pPr marL="514350" lvl="0" indent="-514350">
              <a:buFont typeface="+mj-lt"/>
              <a:buAutoNum type="arabicPeriod"/>
            </a:pPr>
            <a:r>
              <a:rPr lang="en-US" sz="3200" dirty="0" err="1"/>
              <a:t>Тизимли</a:t>
            </a:r>
            <a:r>
              <a:rPr lang="en-US" sz="3200" dirty="0"/>
              <a:t> </a:t>
            </a:r>
            <a:r>
              <a:rPr lang="en-US" sz="3200" dirty="0" err="1"/>
              <a:t>дастурий</a:t>
            </a:r>
            <a:r>
              <a:rPr lang="en-US" sz="3200" dirty="0"/>
              <a:t> </a:t>
            </a:r>
            <a:r>
              <a:rPr lang="en-US" sz="3200" dirty="0" err="1"/>
              <a:t>таъминот</a:t>
            </a:r>
            <a:r>
              <a:rPr lang="en-US" sz="3200" dirty="0"/>
              <a:t>. </a:t>
            </a:r>
            <a:endParaRPr lang="ru-RU" sz="3200" dirty="0"/>
          </a:p>
          <a:p>
            <a:pPr marL="514350" lvl="0" indent="-514350">
              <a:buFont typeface="+mj-lt"/>
              <a:buAutoNum type="arabicPeriod"/>
            </a:pPr>
            <a:r>
              <a:rPr lang="ru-RU" sz="3200" dirty="0" smtClean="0"/>
              <a:t>Амалий </a:t>
            </a:r>
            <a:r>
              <a:rPr lang="ru-RU" sz="3200" dirty="0" err="1" smtClean="0"/>
              <a:t>дастурий</a:t>
            </a:r>
            <a:r>
              <a:rPr lang="ru-RU" sz="3200" dirty="0" smtClean="0"/>
              <a:t> </a:t>
            </a:r>
            <a:r>
              <a:rPr lang="ru-RU" sz="3200" dirty="0" err="1" smtClean="0"/>
              <a:t>таъминот</a:t>
            </a:r>
            <a:r>
              <a:rPr lang="ru-RU" sz="3200" dirty="0" smtClean="0"/>
              <a:t>. </a:t>
            </a:r>
          </a:p>
          <a:p>
            <a:pPr marL="514350" lvl="0" indent="-514350">
              <a:buFont typeface="+mj-lt"/>
              <a:buAutoNum type="arabicPeriod"/>
            </a:pPr>
            <a:r>
              <a:rPr lang="ru-RU" sz="3200" dirty="0" err="1" smtClean="0"/>
              <a:t>дастурлаштиришнинг</a:t>
            </a:r>
            <a:r>
              <a:rPr lang="ru-RU" sz="3200" dirty="0" smtClean="0"/>
              <a:t> </a:t>
            </a:r>
            <a:r>
              <a:rPr lang="ru-RU" sz="3200" dirty="0" err="1" smtClean="0"/>
              <a:t>инструментал</a:t>
            </a:r>
            <a:r>
              <a:rPr lang="ru-RU" sz="3200" dirty="0" smtClean="0"/>
              <a:t> </a:t>
            </a:r>
            <a:r>
              <a:rPr lang="ru-RU" sz="3200" dirty="0" err="1" smtClean="0"/>
              <a:t>воситалари</a:t>
            </a:r>
            <a:endParaRPr lang="ru-RU" sz="3200" dirty="0" smtClean="0"/>
          </a:p>
          <a:p>
            <a:pPr marL="514350" lvl="0" indent="-514350">
              <a:buFont typeface="+mj-lt"/>
              <a:buAutoNum type="arabicPeriod"/>
            </a:pPr>
            <a:r>
              <a:rPr lang="ru-RU" sz="3200" dirty="0" err="1" smtClean="0"/>
              <a:t>Хизмат</a:t>
            </a:r>
            <a:r>
              <a:rPr lang="ru-RU" sz="3200" dirty="0" smtClean="0"/>
              <a:t> </a:t>
            </a:r>
            <a:r>
              <a:rPr lang="ru-RU" sz="3200" dirty="0" err="1" smtClean="0"/>
              <a:t>кўрсатувчи</a:t>
            </a:r>
            <a:r>
              <a:rPr lang="ru-RU" sz="3200" dirty="0" smtClean="0"/>
              <a:t> </a:t>
            </a:r>
            <a:r>
              <a:rPr lang="ru-RU" sz="3200" dirty="0" err="1" smtClean="0"/>
              <a:t>сервисли</a:t>
            </a:r>
            <a:r>
              <a:rPr lang="ru-RU" sz="3200" dirty="0" smtClean="0"/>
              <a:t> </a:t>
            </a:r>
            <a:r>
              <a:rPr lang="ru-RU" sz="3200" dirty="0" err="1" smtClean="0"/>
              <a:t>дастурий</a:t>
            </a:r>
            <a:r>
              <a:rPr lang="ru-RU" sz="3200" dirty="0" smtClean="0"/>
              <a:t> </a:t>
            </a:r>
            <a:r>
              <a:rPr lang="ru-RU" sz="3200" dirty="0" err="1" smtClean="0"/>
              <a:t>таъминот</a:t>
            </a:r>
            <a:r>
              <a:rPr lang="ru-RU" sz="3200" dirty="0" smtClean="0"/>
              <a:t>. </a:t>
            </a:r>
            <a:endParaRPr lang="ru-RU" sz="3200" dirty="0"/>
          </a:p>
        </p:txBody>
      </p:sp>
      <p:pic>
        <p:nvPicPr>
          <p:cNvPr id="8195" name="Содержимое 4" descr="U4_8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43250" y="4429125"/>
            <a:ext cx="31845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Содержимое 2"/>
          <p:cNvSpPr>
            <a:spLocks noGrp="1"/>
          </p:cNvSpPr>
          <p:nvPr>
            <p:ph sz="quarter" idx="1"/>
          </p:nvPr>
        </p:nvSpPr>
        <p:spPr>
          <a:xfrm>
            <a:off x="785813" y="714375"/>
            <a:ext cx="7467600" cy="4873625"/>
          </a:xfrm>
        </p:spPr>
        <p:txBody>
          <a:bodyPr/>
          <a:lstStyle/>
          <a:p>
            <a:pPr algn="ctr">
              <a:buNone/>
            </a:pPr>
            <a:r>
              <a:rPr lang="uz-Cyrl-UZ" sz="3000" b="1" dirty="0" smtClean="0">
                <a:solidFill>
                  <a:srgbClr val="000000"/>
                </a:solidFill>
              </a:rPr>
              <a:t>Дастурий таъминот </a:t>
            </a:r>
            <a:endParaRPr lang="uz-Cyrl-UZ" sz="3000" b="1" dirty="0" smtClean="0">
              <a:solidFill>
                <a:srgbClr val="000000"/>
              </a:solidFill>
            </a:endParaRPr>
          </a:p>
          <a:p>
            <a:pPr algn="ctr">
              <a:buNone/>
            </a:pPr>
            <a:r>
              <a:rPr lang="uz-Cyrl-UZ" sz="3000" dirty="0" smtClean="0">
                <a:solidFill>
                  <a:srgbClr val="000000"/>
                </a:solidFill>
              </a:rPr>
              <a:t>компьютернинг иккинчи муҳим қисми бўлиб, </a:t>
            </a:r>
            <a:r>
              <a:rPr lang="en-GB" sz="3000" dirty="0" err="1" smtClean="0"/>
              <a:t>ҳисоблаш</a:t>
            </a:r>
            <a:r>
              <a:rPr lang="en-GB" sz="3000" dirty="0" smtClean="0"/>
              <a:t> </a:t>
            </a:r>
            <a:r>
              <a:rPr lang="en-GB" sz="3000" dirty="0" err="1"/>
              <a:t>техникаси</a:t>
            </a:r>
            <a:r>
              <a:rPr lang="en-GB" sz="3000" dirty="0"/>
              <a:t> </a:t>
            </a:r>
            <a:r>
              <a:rPr lang="en-GB" sz="3000" dirty="0" err="1"/>
              <a:t>воситалари</a:t>
            </a:r>
            <a:r>
              <a:rPr lang="en-GB" sz="3000" dirty="0"/>
              <a:t> </a:t>
            </a:r>
            <a:r>
              <a:rPr lang="en-GB" sz="3000" dirty="0" err="1"/>
              <a:t>билан</a:t>
            </a:r>
            <a:r>
              <a:rPr lang="en-GB" sz="3000" dirty="0"/>
              <a:t> </a:t>
            </a:r>
            <a:r>
              <a:rPr lang="en-GB" sz="3000" dirty="0" err="1"/>
              <a:t>ма</a:t>
            </a:r>
            <a:r>
              <a:rPr lang="en-US" sz="3000" dirty="0"/>
              <a:t>ъ</a:t>
            </a:r>
            <a:r>
              <a:rPr lang="en-GB" sz="3000" dirty="0" err="1"/>
              <a:t>лумотларни</a:t>
            </a:r>
            <a:r>
              <a:rPr lang="en-GB" sz="3000" dirty="0"/>
              <a:t> </a:t>
            </a:r>
            <a:r>
              <a:rPr lang="en-GB" sz="3000" dirty="0" err="1"/>
              <a:t>қайта</a:t>
            </a:r>
            <a:r>
              <a:rPr lang="en-GB" sz="3000" dirty="0"/>
              <a:t> </a:t>
            </a:r>
            <a:r>
              <a:rPr lang="en-GB" sz="3000" dirty="0" err="1"/>
              <a:t>ишлаш</a:t>
            </a:r>
            <a:r>
              <a:rPr lang="en-GB" sz="3000" dirty="0"/>
              <a:t> </a:t>
            </a:r>
            <a:r>
              <a:rPr lang="en-GB" sz="3000" dirty="0" err="1"/>
              <a:t>тизимини</a:t>
            </a:r>
            <a:r>
              <a:rPr lang="en-GB" sz="3000" dirty="0"/>
              <a:t> </a:t>
            </a:r>
            <a:r>
              <a:rPr lang="en-GB" sz="3000" dirty="0" err="1"/>
              <a:t>яратиш</a:t>
            </a:r>
            <a:r>
              <a:rPr lang="en-GB" sz="3000" dirty="0"/>
              <a:t> </a:t>
            </a:r>
            <a:r>
              <a:rPr lang="en-GB" sz="3000" dirty="0" err="1"/>
              <a:t>ва</a:t>
            </a:r>
            <a:r>
              <a:rPr lang="en-GB" sz="3000" dirty="0"/>
              <a:t> </a:t>
            </a:r>
            <a:r>
              <a:rPr lang="en-GB" sz="3000" dirty="0" err="1"/>
              <a:t>улардан</a:t>
            </a:r>
            <a:r>
              <a:rPr lang="en-GB" sz="3000" dirty="0"/>
              <a:t> </a:t>
            </a:r>
            <a:r>
              <a:rPr lang="en-GB" sz="3000" dirty="0" err="1"/>
              <a:t>фойдаланиш</a:t>
            </a:r>
            <a:r>
              <a:rPr lang="en-GB" sz="3000" dirty="0"/>
              <a:t> </a:t>
            </a:r>
            <a:r>
              <a:rPr lang="en-GB" sz="3000" dirty="0" err="1"/>
              <a:t>учун</a:t>
            </a:r>
            <a:r>
              <a:rPr lang="en-GB" sz="3000" dirty="0"/>
              <a:t> </a:t>
            </a:r>
            <a:r>
              <a:rPr lang="en-GB" sz="3000" dirty="0" err="1"/>
              <a:t>дастурий</a:t>
            </a:r>
            <a:r>
              <a:rPr lang="en-GB" sz="3000" dirty="0"/>
              <a:t> </a:t>
            </a:r>
            <a:r>
              <a:rPr lang="en-GB" sz="3000" dirty="0" err="1"/>
              <a:t>ва</a:t>
            </a:r>
            <a:r>
              <a:rPr lang="en-GB" sz="3000" dirty="0"/>
              <a:t> </a:t>
            </a:r>
            <a:r>
              <a:rPr lang="en-GB" sz="3000" dirty="0" err="1"/>
              <a:t>ҳужжатли</a:t>
            </a:r>
            <a:r>
              <a:rPr lang="en-GB" sz="3000" dirty="0"/>
              <a:t> </a:t>
            </a:r>
            <a:r>
              <a:rPr lang="en-GB" sz="3000" dirty="0" err="1"/>
              <a:t>воситаларни</a:t>
            </a:r>
            <a:r>
              <a:rPr lang="en-GB" sz="3000" dirty="0"/>
              <a:t> </a:t>
            </a:r>
            <a:r>
              <a:rPr lang="en-GB" sz="3000" dirty="0" err="1" smtClean="0"/>
              <a:t>жамла</a:t>
            </a:r>
            <a:r>
              <a:rPr lang="uz-Cyrl-UZ" sz="3000" dirty="0" smtClean="0"/>
              <a:t>йдиган </a:t>
            </a:r>
          </a:p>
          <a:p>
            <a:pPr algn="ctr">
              <a:buNone/>
            </a:pPr>
            <a:r>
              <a:rPr lang="uz-Cyrl-UZ" sz="3000" b="1" dirty="0" smtClean="0">
                <a:solidFill>
                  <a:srgbClr val="0000FF"/>
                </a:solidFill>
              </a:rPr>
              <a:t>ДАСТУРЛАР </a:t>
            </a:r>
            <a:r>
              <a:rPr lang="uz-Cyrl-UZ" sz="3000" b="1" dirty="0" smtClean="0">
                <a:solidFill>
                  <a:srgbClr val="0000FF"/>
                </a:solidFill>
              </a:rPr>
              <a:t>МАЖМУАСИНИ </a:t>
            </a:r>
          </a:p>
          <a:p>
            <a:pPr algn="ctr">
              <a:buFont typeface="Wingdings" panose="05000000000000000000" pitchFamily="2" charset="2"/>
              <a:buNone/>
            </a:pPr>
            <a:r>
              <a:rPr lang="uz-Cyrl-UZ" sz="3000" b="1" dirty="0" smtClean="0">
                <a:solidFill>
                  <a:srgbClr val="000000"/>
                </a:solidFill>
              </a:rPr>
              <a:t>ўз ичига олади. </a:t>
            </a:r>
            <a:endParaRPr lang="ru-RU" sz="3000" b="1" dirty="0" smtClean="0">
              <a:solidFill>
                <a:srgbClr val="000000"/>
              </a:solidFill>
            </a:endParaRPr>
          </a:p>
          <a:p>
            <a:endParaRPr lang="ru-RU" sz="3000" dirty="0" smtClean="0">
              <a:solidFill>
                <a:srgbClr val="000000"/>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87624" y="332656"/>
            <a:ext cx="6429419" cy="1323439"/>
          </a:xfrm>
          <a:prstGeom prst="rect">
            <a:avLst/>
          </a:prstGeom>
          <a:solidFill>
            <a:srgbClr val="B0FA92"/>
          </a:solidFill>
        </p:spPr>
        <p:txBody>
          <a:bodyPr>
            <a:spAutoFit/>
          </a:bodyPr>
          <a:lstStyle/>
          <a:p>
            <a:pPr algn="ctr">
              <a:defRPr/>
            </a:pPr>
            <a:r>
              <a:rPr lang="uz-Cyrl-UZ" sz="4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cs typeface="Mongolian Baiti" panose="03000500000000000000" pitchFamily="66" charset="0"/>
              </a:rPr>
              <a:t>Компьютернинг дастурий таъминоти</a:t>
            </a:r>
            <a:endParaRPr lang="ru-RU"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cs typeface="Mongolian Baiti" panose="03000500000000000000" pitchFamily="66" charset="0"/>
            </a:endParaRPr>
          </a:p>
        </p:txBody>
      </p:sp>
      <p:graphicFrame>
        <p:nvGraphicFramePr>
          <p:cNvPr id="2" name="Схема 1"/>
          <p:cNvGraphicFramePr/>
          <p:nvPr>
            <p:extLst>
              <p:ext uri="{D42A27DB-BD31-4B8C-83A1-F6EECF244321}">
                <p14:modId xmlns:p14="http://schemas.microsoft.com/office/powerpoint/2010/main" val="1430379372"/>
              </p:ext>
            </p:extLst>
          </p:nvPr>
        </p:nvGraphicFramePr>
        <p:xfrm>
          <a:off x="1979712" y="1916832"/>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550597776"/>
              </p:ext>
            </p:extLst>
          </p:nvPr>
        </p:nvGraphicFramePr>
        <p:xfrm>
          <a:off x="1619672" y="332656"/>
          <a:ext cx="6624736"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mc:AlternateContent xmlns:mc="http://schemas.openxmlformats.org/markup-compatibility/2006">
    <mc:Choice xmlns:p14="http://schemas.microsoft.com/office/powerpoint/2010/main" Requires="p14">
      <p:transition spd="slow" p14:dur="4400">
        <p14:honeycomb/>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85728"/>
            <a:ext cx="6429419" cy="1323439"/>
          </a:xfrm>
          <a:prstGeom prst="rect">
            <a:avLst/>
          </a:prstGeom>
          <a:solidFill>
            <a:srgbClr val="B0FA92"/>
          </a:solidFill>
        </p:spPr>
        <p:txBody>
          <a:bodyPr>
            <a:spAutoFit/>
          </a:bodyPr>
          <a:lstStyle/>
          <a:p>
            <a:pPr algn="ctr">
              <a:defRPr/>
            </a:pPr>
            <a:r>
              <a:rPr lang="ru-RU" sz="4000" b="1" cap="all" dirty="0" err="1"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тизимли</a:t>
            </a:r>
            <a:endParaRPr lang="ru-RU"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endParaRPr>
          </a:p>
          <a:p>
            <a:pPr algn="ctr">
              <a:defRPr/>
            </a:pPr>
            <a:r>
              <a:rPr lang="ru-RU" sz="40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дастурий</a:t>
            </a:r>
            <a:r>
              <a:rPr lang="ru-RU"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 </a:t>
            </a:r>
            <a:r>
              <a:rPr lang="ru-RU" sz="40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rPr>
              <a:t>таъминот</a:t>
            </a:r>
            <a:endParaRPr lang="ru-RU" sz="4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charset="0"/>
            </a:endParaRPr>
          </a:p>
        </p:txBody>
      </p:sp>
      <p:cxnSp>
        <p:nvCxnSpPr>
          <p:cNvPr id="6" name="Прямая со стрелкой 5"/>
          <p:cNvCxnSpPr/>
          <p:nvPr/>
        </p:nvCxnSpPr>
        <p:spPr>
          <a:xfrm>
            <a:off x="1928813" y="1857375"/>
            <a:ext cx="1857375" cy="785813"/>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8" name="Прямоугольник с одним скругленным углом 7"/>
          <p:cNvSpPr/>
          <p:nvPr/>
        </p:nvSpPr>
        <p:spPr>
          <a:xfrm>
            <a:off x="3786182" y="2071678"/>
            <a:ext cx="4071966" cy="2071702"/>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dirty="0">
                <a:solidFill>
                  <a:srgbClr val="C00000"/>
                </a:solidFill>
              </a:rPr>
              <a:t>Асосий дастурий таъминот </a:t>
            </a:r>
            <a:r>
              <a:rPr lang="uz-Cyrl-UZ" sz="2800" i="1" dirty="0">
                <a:solidFill>
                  <a:srgbClr val="0C0C8E"/>
                </a:solidFill>
              </a:rPr>
              <a:t>(компьютер билан биргаликда етказиб берилади)</a:t>
            </a:r>
            <a:endParaRPr lang="ru-RU" sz="2800" i="1" dirty="0">
              <a:solidFill>
                <a:srgbClr val="0C0C8E"/>
              </a:solidFill>
            </a:endParaRPr>
          </a:p>
        </p:txBody>
      </p:sp>
      <p:cxnSp>
        <p:nvCxnSpPr>
          <p:cNvPr id="10" name="Прямая со стрелкой 9"/>
          <p:cNvCxnSpPr/>
          <p:nvPr/>
        </p:nvCxnSpPr>
        <p:spPr>
          <a:xfrm rot="16200000" flipH="1">
            <a:off x="928688" y="2928938"/>
            <a:ext cx="4000500" cy="2000250"/>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11" name="Прямоугольник с одним скругленным углом 10"/>
          <p:cNvSpPr/>
          <p:nvPr/>
        </p:nvSpPr>
        <p:spPr>
          <a:xfrm>
            <a:off x="3857620" y="5000636"/>
            <a:ext cx="4071966" cy="1285884"/>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dirty="0">
                <a:solidFill>
                  <a:srgbClr val="C00000"/>
                </a:solidFill>
              </a:rPr>
              <a:t>Ёрдамчи дастурий таъминот </a:t>
            </a:r>
            <a:r>
              <a:rPr lang="uz-Cyrl-UZ" sz="2800" i="1" dirty="0">
                <a:solidFill>
                  <a:srgbClr val="0C0C8E"/>
                </a:solidFill>
              </a:rPr>
              <a:t>(қўшимча тарзда яратилади)</a:t>
            </a:r>
            <a:endParaRPr lang="ru-RU" sz="2800" i="1" dirty="0">
              <a:solidFill>
                <a:srgbClr val="0C0C8E"/>
              </a:solidFill>
            </a:endParaRPr>
          </a:p>
        </p:txBody>
      </p:sp>
    </p:spTree>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000"/>
                            </p:stCondLst>
                            <p:childTnLst>
                              <p:par>
                                <p:cTn id="10" presetID="4"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1000"/>
                                        <p:tgtEl>
                                          <p:spTgt spid="8"/>
                                        </p:tgtEl>
                                      </p:cBhvr>
                                    </p:animEffect>
                                  </p:childTnLst>
                                </p:cTn>
                              </p:par>
                            </p:childTnLst>
                          </p:cTn>
                        </p:par>
                        <p:par>
                          <p:cTn id="13" fill="hold" nodeType="afterGroup">
                            <p:stCondLst>
                              <p:cond delay="200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1000" fill="hold"/>
                                        <p:tgtEl>
                                          <p:spTgt spid="10"/>
                                        </p:tgtEl>
                                        <p:attrNameLst>
                                          <p:attrName>ppt_x</p:attrName>
                                        </p:attrNameLst>
                                      </p:cBhvr>
                                      <p:tavLst>
                                        <p:tav tm="0">
                                          <p:val>
                                            <p:strVal val="#ppt_x"/>
                                          </p:val>
                                        </p:tav>
                                        <p:tav tm="100000">
                                          <p:val>
                                            <p:strVal val="#ppt_x"/>
                                          </p:val>
                                        </p:tav>
                                      </p:tavLst>
                                    </p:anim>
                                    <p:anim calcmode="lin" valueType="num">
                                      <p:cBhvr additive="base">
                                        <p:cTn id="17" dur="1000" fill="hold"/>
                                        <p:tgtEl>
                                          <p:spTgt spid="10"/>
                                        </p:tgtEl>
                                        <p:attrNameLst>
                                          <p:attrName>ppt_y</p:attrName>
                                        </p:attrNameLst>
                                      </p:cBhvr>
                                      <p:tavLst>
                                        <p:tav tm="0">
                                          <p:val>
                                            <p:strVal val="0-#ppt_h/2"/>
                                          </p:val>
                                        </p:tav>
                                        <p:tav tm="100000">
                                          <p:val>
                                            <p:strVal val="#ppt_y"/>
                                          </p:val>
                                        </p:tav>
                                      </p:tavLst>
                                    </p:anim>
                                  </p:childTnLst>
                                </p:cTn>
                              </p:par>
                            </p:childTnLst>
                          </p:cTn>
                        </p:par>
                        <p:par>
                          <p:cTn id="18" fill="hold" nodeType="afterGroup">
                            <p:stCondLst>
                              <p:cond delay="3000"/>
                            </p:stCondLst>
                            <p:childTnLst>
                              <p:par>
                                <p:cTn id="19" presetID="4" presetClass="entr" presetSubtype="16"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ox(in)">
                                      <p:cBhvr>
                                        <p:cTn id="21"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algn="ctr"/>
            <a:r>
              <a:rPr lang="ru-RU" b="1" dirty="0" err="1" smtClean="0">
                <a:solidFill>
                  <a:schemeClr val="tx1"/>
                </a:solidFill>
              </a:rPr>
              <a:t>Тизимли</a:t>
            </a:r>
            <a:r>
              <a:rPr lang="ru-RU" b="1" dirty="0" smtClean="0">
                <a:solidFill>
                  <a:schemeClr val="tx1"/>
                </a:solidFill>
              </a:rPr>
              <a:t> </a:t>
            </a:r>
            <a:r>
              <a:rPr lang="ru-RU" b="1" dirty="0" err="1" smtClean="0">
                <a:solidFill>
                  <a:schemeClr val="tx1"/>
                </a:solidFill>
              </a:rPr>
              <a:t>дастурий</a:t>
            </a:r>
            <a:r>
              <a:rPr lang="ru-RU" b="1" dirty="0" smtClean="0">
                <a:solidFill>
                  <a:schemeClr val="tx1"/>
                </a:solidFill>
              </a:rPr>
              <a:t> </a:t>
            </a:r>
            <a:r>
              <a:rPr lang="ru-RU" b="1" dirty="0" err="1" smtClean="0">
                <a:solidFill>
                  <a:schemeClr val="tx1"/>
                </a:solidFill>
              </a:rPr>
              <a:t>таъминот</a:t>
            </a:r>
            <a:r>
              <a:rPr lang="en-US" b="1" dirty="0" smtClean="0">
                <a:solidFill>
                  <a:schemeClr val="tx1"/>
                </a:solidFill>
              </a:rPr>
              <a:t> (</a:t>
            </a:r>
            <a:r>
              <a:rPr lang="uz-Cyrl-UZ" b="1" dirty="0" smtClean="0">
                <a:solidFill>
                  <a:schemeClr val="tx1"/>
                </a:solidFill>
              </a:rPr>
              <a:t>операцион тизимлар</a:t>
            </a:r>
            <a:r>
              <a:rPr lang="en-US" b="1" dirty="0" smtClean="0">
                <a:solidFill>
                  <a:schemeClr val="tx1"/>
                </a:solidFill>
              </a:rPr>
              <a:t>)</a:t>
            </a:r>
            <a:endParaRPr lang="ru-RU" b="1" dirty="0" smtClean="0">
              <a:solidFill>
                <a:schemeClr val="tx1"/>
              </a:solidFill>
            </a:endParaRPr>
          </a:p>
        </p:txBody>
      </p:sp>
      <p:pic>
        <p:nvPicPr>
          <p:cNvPr id="5123" name="Picture 2" descr="http://www.shopdatacenter.com/product_images/uploaded_images/operating-system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417638"/>
            <a:ext cx="6419056" cy="5194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668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Заголовок 1"/>
          <p:cNvSpPr>
            <a:spLocks noGrp="1"/>
          </p:cNvSpPr>
          <p:nvPr>
            <p:ph type="title"/>
          </p:nvPr>
        </p:nvSpPr>
        <p:spPr>
          <a:xfrm>
            <a:off x="457200" y="274638"/>
            <a:ext cx="7467600" cy="994122"/>
          </a:xfrm>
        </p:spPr>
        <p:txBody>
          <a:bodyPr>
            <a:normAutofit fontScale="90000"/>
          </a:bodyPr>
          <a:lstStyle/>
          <a:p>
            <a:pPr algn="ctr"/>
            <a:r>
              <a:rPr lang="uz-Cyrl-UZ" sz="4000" b="1" dirty="0" smtClean="0">
                <a:solidFill>
                  <a:schemeClr val="tx1"/>
                </a:solidFill>
              </a:rPr>
              <a:t>Очик кодли операцион тизимлар</a:t>
            </a:r>
            <a:endParaRPr lang="ru-RU" sz="4000" b="1" dirty="0" smtClean="0">
              <a:solidFill>
                <a:schemeClr val="tx1"/>
              </a:solidFill>
            </a:endParaRPr>
          </a:p>
        </p:txBody>
      </p:sp>
      <p:sp>
        <p:nvSpPr>
          <p:cNvPr id="6147"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pic>
        <p:nvPicPr>
          <p:cNvPr id="6148" name="Picture 4" descr="http://linkmefree.us/browse.php?u=Oi8vMS5icC5ibG9nc3BvdC5jb20vX0ZqTmdNY0FNazlZL1RQZVBqdUZiam9JL0FBQUFBQUFBQUJrL2hwZFltdmJhVnJvL3MxNjAwL2xpbnV4LW9wZXJhdGluZy1zeXN0ZW0uSlBH&amp;b=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788" y="1436605"/>
            <a:ext cx="8420727" cy="5421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623408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sz="quarter" idx="1"/>
            <p:extLst>
              <p:ext uri="{D42A27DB-BD31-4B8C-83A1-F6EECF244321}">
                <p14:modId xmlns:p14="http://schemas.microsoft.com/office/powerpoint/2010/main" val="4237546474"/>
              </p:ext>
            </p:extLst>
          </p:nvPr>
        </p:nvGraphicFramePr>
        <p:xfrm>
          <a:off x="457200" y="260648"/>
          <a:ext cx="7467600" cy="62131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7531472"/>
      </p:ext>
    </p:extLst>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Заголовок 1"/>
          <p:cNvSpPr>
            <a:spLocks noGrp="1"/>
          </p:cNvSpPr>
          <p:nvPr>
            <p:ph type="title"/>
          </p:nvPr>
        </p:nvSpPr>
        <p:spPr>
          <a:xfrm>
            <a:off x="371350" y="188640"/>
            <a:ext cx="8028384" cy="725487"/>
          </a:xfrm>
        </p:spPr>
        <p:txBody>
          <a:bodyPr/>
          <a:lstStyle/>
          <a:p>
            <a:pPr algn="ctr"/>
            <a:r>
              <a:rPr lang="uz-Cyrl-UZ" sz="3600" b="1" dirty="0" smtClean="0">
                <a:solidFill>
                  <a:schemeClr val="tx1"/>
                </a:solidFill>
              </a:rPr>
              <a:t>Амалий дастурий таъминот</a:t>
            </a:r>
            <a:endParaRPr lang="ru-RU" sz="3600" b="1" dirty="0" smtClean="0">
              <a:solidFill>
                <a:schemeClr val="tx1"/>
              </a:solidFill>
            </a:endParaRPr>
          </a:p>
        </p:txBody>
      </p:sp>
      <p:sp>
        <p:nvSpPr>
          <p:cNvPr id="7171"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7172" name="Прямоугольник 4"/>
          <p:cNvSpPr>
            <a:spLocks noChangeArrowheads="1"/>
          </p:cNvSpPr>
          <p:nvPr/>
        </p:nvSpPr>
        <p:spPr bwMode="auto">
          <a:xfrm>
            <a:off x="1000125" y="1071563"/>
            <a:ext cx="7143750"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buFontTx/>
              <a:buChar char="-"/>
            </a:pPr>
            <a:r>
              <a:rPr lang="ru-RU" dirty="0">
                <a:latin typeface="Times New Roman" panose="02020603050405020304" pitchFamily="18" charset="0"/>
                <a:cs typeface="Times New Roman" panose="02020603050405020304" pitchFamily="18" charset="0"/>
              </a:rPr>
              <a:t>Офис </a:t>
            </a:r>
            <a:r>
              <a:rPr lang="ru-RU" dirty="0" err="1">
                <a:latin typeface="Times New Roman" panose="02020603050405020304" pitchFamily="18" charset="0"/>
                <a:cs typeface="Times New Roman" panose="02020603050405020304" pitchFamily="18" charset="0"/>
              </a:rPr>
              <a:t>иловалари</a:t>
            </a:r>
            <a:r>
              <a:rPr lang="ru-RU" dirty="0">
                <a:latin typeface="Times New Roman" panose="02020603050405020304" pitchFamily="18" charset="0"/>
                <a:cs typeface="Times New Roman" panose="02020603050405020304" pitchFamily="18" charset="0"/>
              </a:rPr>
              <a:t>;</a:t>
            </a:r>
          </a:p>
          <a:p>
            <a:pPr eaLnBrk="1" hangingPunct="1">
              <a:buFontTx/>
              <a:buChar char="-"/>
            </a:pPr>
            <a:r>
              <a:rPr lang="ru-RU" dirty="0" err="1">
                <a:latin typeface="Times New Roman" panose="02020603050405020304" pitchFamily="18" charset="0"/>
                <a:cs typeface="Times New Roman" panose="02020603050405020304" pitchFamily="18" charset="0"/>
              </a:rPr>
              <a:t>Корпоратив</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информацион</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тизим</a:t>
            </a:r>
            <a:r>
              <a:rPr lang="ru-RU" dirty="0">
                <a:latin typeface="Times New Roman" panose="02020603050405020304" pitchFamily="18" charset="0"/>
                <a:cs typeface="Times New Roman" panose="02020603050405020304" pitchFamily="18" charset="0"/>
              </a:rPr>
              <a:t>;</a:t>
            </a:r>
          </a:p>
          <a:p>
            <a:pPr eaLnBrk="1" hangingPunct="1">
              <a:buFontTx/>
              <a:buChar char="-"/>
            </a:pPr>
            <a:r>
              <a:rPr lang="ru-RU" dirty="0" err="1">
                <a:latin typeface="Times New Roman" panose="02020603050405020304" pitchFamily="18" charset="0"/>
                <a:cs typeface="Times New Roman" panose="02020603050405020304" pitchFamily="18" charset="0"/>
              </a:rPr>
              <a:t>Лойихалаш</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ва</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ишлаб</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чи</a:t>
            </a:r>
            <a:r>
              <a:rPr lang="uz-Cyrl-UZ" dirty="0">
                <a:latin typeface="Times New Roman" panose="02020603050405020304" pitchFamily="18" charset="0"/>
                <a:cs typeface="Times New Roman" panose="02020603050405020304" pitchFamily="18" charset="0"/>
              </a:rPr>
              <a:t>қариш тизимлари;</a:t>
            </a:r>
          </a:p>
          <a:p>
            <a:pPr eaLnBrk="1" hangingPunct="1">
              <a:buFontTx/>
              <a:buChar char="-"/>
            </a:pPr>
            <a:r>
              <a:rPr lang="uz-Cyrl-UZ" dirty="0">
                <a:latin typeface="Times New Roman" panose="02020603050405020304" pitchFamily="18" charset="0"/>
                <a:cs typeface="Times New Roman" panose="02020603050405020304" pitchFamily="18" charset="0"/>
              </a:rPr>
              <a:t>Мультимедиа (аудио, видео ва б.)</a:t>
            </a:r>
          </a:p>
          <a:p>
            <a:pPr eaLnBrk="1" hangingPunct="1">
              <a:buFontTx/>
              <a:buChar char="-"/>
            </a:pPr>
            <a:r>
              <a:rPr lang="uz-Cyrl-UZ" dirty="0">
                <a:latin typeface="Times New Roman" panose="02020603050405020304" pitchFamily="18" charset="0"/>
                <a:cs typeface="Times New Roman" panose="02020603050405020304" pitchFamily="18" charset="0"/>
              </a:rPr>
              <a:t>Химоялашнинг дастурий </a:t>
            </a:r>
            <a:r>
              <a:rPr lang="uz-Cyrl-UZ" dirty="0" smtClean="0">
                <a:latin typeface="Times New Roman" panose="02020603050405020304" pitchFamily="18" charset="0"/>
                <a:cs typeface="Times New Roman" panose="02020603050405020304" pitchFamily="18" charset="0"/>
              </a:rPr>
              <a:t>воситалари</a:t>
            </a:r>
          </a:p>
          <a:p>
            <a:pPr eaLnBrk="1" hangingPunct="1">
              <a:buFontTx/>
              <a:buChar char="-"/>
            </a:pP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297805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title"/>
          </p:nvPr>
        </p:nvSpPr>
        <p:spPr>
          <a:xfrm>
            <a:off x="323529" y="71438"/>
            <a:ext cx="8280920" cy="725487"/>
          </a:xfrm>
        </p:spPr>
        <p:txBody>
          <a:bodyPr>
            <a:normAutofit/>
          </a:bodyPr>
          <a:lstStyle/>
          <a:p>
            <a:pPr algn="ctr"/>
            <a:r>
              <a:rPr lang="en-US" sz="3200" b="1" dirty="0" smtClean="0"/>
              <a:t>Microsoft Office </a:t>
            </a:r>
            <a:r>
              <a:rPr lang="uz-Cyrl-UZ" sz="3200" b="1" dirty="0" smtClean="0"/>
              <a:t>нинг иловалари</a:t>
            </a:r>
            <a:endParaRPr lang="ru-RU" sz="3200" b="1" dirty="0" smtClean="0"/>
          </a:p>
        </p:txBody>
      </p:sp>
      <p:sp>
        <p:nvSpPr>
          <p:cNvPr id="8195"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pic>
        <p:nvPicPr>
          <p:cNvPr id="8196" name="Picture 2" descr="http://techgenie.com/wp-content/uploads/software-applicatio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88" y="742950"/>
            <a:ext cx="7072312" cy="590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2256534"/>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Заголовок 1"/>
          <p:cNvSpPr>
            <a:spLocks noGrp="1"/>
          </p:cNvSpPr>
          <p:nvPr>
            <p:ph type="title"/>
          </p:nvPr>
        </p:nvSpPr>
        <p:spPr>
          <a:xfrm>
            <a:off x="204788" y="71438"/>
            <a:ext cx="8532440" cy="725487"/>
          </a:xfrm>
        </p:spPr>
        <p:txBody>
          <a:bodyPr>
            <a:normAutofit fontScale="90000"/>
          </a:bodyPr>
          <a:lstStyle/>
          <a:p>
            <a:r>
              <a:rPr lang="uz-Cyrl-UZ" sz="3200" b="1" dirty="0" smtClean="0">
                <a:latin typeface="Times New Roman" panose="02020603050405020304" pitchFamily="18" charset="0"/>
                <a:cs typeface="Times New Roman" panose="02020603050405020304" pitchFamily="18" charset="0"/>
              </a:rPr>
              <a:t>Маълумотлар базасини бошқариш тизимлари</a:t>
            </a:r>
            <a:endParaRPr lang="ru-RU" sz="3200" b="1" dirty="0" smtClean="0">
              <a:latin typeface="Times New Roman" panose="02020603050405020304" pitchFamily="18" charset="0"/>
              <a:cs typeface="Times New Roman" panose="02020603050405020304" pitchFamily="18" charset="0"/>
            </a:endParaRPr>
          </a:p>
        </p:txBody>
      </p:sp>
      <p:sp>
        <p:nvSpPr>
          <p:cNvPr id="9219"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pic>
        <p:nvPicPr>
          <p:cNvPr id="9220" name="Picture 2" descr="http://bitfieldconsulting.com/sites/bitfieldconsulting.com/files/Logo-mysql.jpg?1284389014"/>
          <p:cNvPicPr>
            <a:picLocks noChangeAspect="1" noChangeArrowheads="1"/>
          </p:cNvPicPr>
          <p:nvPr/>
        </p:nvPicPr>
        <p:blipFill>
          <a:blip r:embed="rId2">
            <a:extLst>
              <a:ext uri="{28A0092B-C50C-407E-A947-70E740481C1C}">
                <a14:useLocalDpi xmlns:a14="http://schemas.microsoft.com/office/drawing/2010/main" val="0"/>
              </a:ext>
            </a:extLst>
          </a:blip>
          <a:srcRect t="12888" b="12370"/>
          <a:stretch>
            <a:fillRect/>
          </a:stretch>
        </p:blipFill>
        <p:spPr bwMode="auto">
          <a:xfrm>
            <a:off x="500063" y="928688"/>
            <a:ext cx="2786062" cy="151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AutoShape 4"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9222" name="AutoShape 6"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pic>
        <p:nvPicPr>
          <p:cNvPr id="9223" name="Picture 8" descr="http://www.westpalmbeachcomputerschool.com/wp-content/uploads/Access2007Logo.png"/>
          <p:cNvPicPr>
            <a:picLocks noChangeAspect="1" noChangeArrowheads="1"/>
          </p:cNvPicPr>
          <p:nvPr/>
        </p:nvPicPr>
        <p:blipFill>
          <a:blip r:embed="rId3">
            <a:extLst>
              <a:ext uri="{28A0092B-C50C-407E-A947-70E740481C1C}">
                <a14:useLocalDpi xmlns:a14="http://schemas.microsoft.com/office/drawing/2010/main" val="0"/>
              </a:ext>
            </a:extLst>
          </a:blip>
          <a:srcRect l="7143" t="7143" r="10715" b="10715"/>
          <a:stretch>
            <a:fillRect/>
          </a:stretch>
        </p:blipFill>
        <p:spPr bwMode="auto">
          <a:xfrm>
            <a:off x="3786188" y="1785938"/>
            <a:ext cx="1285875"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10" descr="http://www.linuxscrew.com/wp-content/uploads/2009/07/postgresql_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72188" y="1143000"/>
            <a:ext cx="1857375" cy="147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14" descr="http://zoknowsgaming.com/wp-content/uploads/2010/08/logo_oracle-400x300.jpg"/>
          <p:cNvPicPr>
            <a:picLocks noChangeAspect="1" noChangeArrowheads="1"/>
          </p:cNvPicPr>
          <p:nvPr/>
        </p:nvPicPr>
        <p:blipFill>
          <a:blip r:embed="rId5">
            <a:extLst>
              <a:ext uri="{28A0092B-C50C-407E-A947-70E740481C1C}">
                <a14:useLocalDpi xmlns:a14="http://schemas.microsoft.com/office/drawing/2010/main" val="0"/>
              </a:ext>
            </a:extLst>
          </a:blip>
          <a:srcRect l="5624" t="37500" r="6248" b="35001"/>
          <a:stretch>
            <a:fillRect/>
          </a:stretch>
        </p:blipFill>
        <p:spPr bwMode="auto">
          <a:xfrm>
            <a:off x="571500" y="3714750"/>
            <a:ext cx="3357563" cy="785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6" name="Picture 16" descr="http://www.mobiletor.com/img/sybase-logo.jpg"/>
          <p:cNvPicPr>
            <a:picLocks noChangeAspect="1" noChangeArrowheads="1"/>
          </p:cNvPicPr>
          <p:nvPr/>
        </p:nvPicPr>
        <p:blipFill>
          <a:blip r:embed="rId6">
            <a:extLst>
              <a:ext uri="{28A0092B-C50C-407E-A947-70E740481C1C}">
                <a14:useLocalDpi xmlns:a14="http://schemas.microsoft.com/office/drawing/2010/main" val="0"/>
              </a:ext>
            </a:extLst>
          </a:blip>
          <a:srcRect l="2344" t="29475" r="3906" b="27946"/>
          <a:stretch>
            <a:fillRect/>
          </a:stretch>
        </p:blipFill>
        <p:spPr bwMode="auto">
          <a:xfrm>
            <a:off x="5286375" y="3643313"/>
            <a:ext cx="2643188" cy="85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7" name="Picture 18" descr="http://atdhebuja.files.wordpress.com/2011/01/sqlserver_sql_server_2008_logo.png"/>
          <p:cNvPicPr>
            <a:picLocks noChangeAspect="1" noChangeArrowheads="1"/>
          </p:cNvPicPr>
          <p:nvPr/>
        </p:nvPicPr>
        <p:blipFill>
          <a:blip r:embed="rId7">
            <a:extLst>
              <a:ext uri="{28A0092B-C50C-407E-A947-70E740481C1C}">
                <a14:useLocalDpi xmlns:a14="http://schemas.microsoft.com/office/drawing/2010/main" val="0"/>
              </a:ext>
            </a:extLst>
          </a:blip>
          <a:srcRect t="64622"/>
          <a:stretch>
            <a:fillRect/>
          </a:stretch>
        </p:blipFill>
        <p:spPr bwMode="auto">
          <a:xfrm>
            <a:off x="2786063" y="5357813"/>
            <a:ext cx="3357562" cy="97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54656524"/>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Заголовок 1"/>
          <p:cNvSpPr>
            <a:spLocks noGrp="1"/>
          </p:cNvSpPr>
          <p:nvPr>
            <p:ph type="title"/>
          </p:nvPr>
        </p:nvSpPr>
        <p:spPr>
          <a:xfrm>
            <a:off x="357188" y="63865"/>
            <a:ext cx="7452320" cy="725487"/>
          </a:xfrm>
        </p:spPr>
        <p:txBody>
          <a:bodyPr/>
          <a:lstStyle/>
          <a:p>
            <a:pPr algn="ctr"/>
            <a:r>
              <a:rPr lang="uz-Cyrl-UZ" sz="3200" b="1" dirty="0" smtClean="0">
                <a:latin typeface="Times New Roman" panose="02020603050405020304" pitchFamily="18" charset="0"/>
                <a:cs typeface="Times New Roman" panose="02020603050405020304" pitchFamily="18" charset="0"/>
              </a:rPr>
              <a:t>График редакторлар</a:t>
            </a:r>
            <a:endParaRPr lang="ru-RU" sz="3200" b="1" dirty="0" smtClean="0">
              <a:latin typeface="Times New Roman" panose="02020603050405020304" pitchFamily="18" charset="0"/>
              <a:cs typeface="Times New Roman" panose="02020603050405020304" pitchFamily="18" charset="0"/>
            </a:endParaRPr>
          </a:p>
        </p:txBody>
      </p:sp>
      <p:sp>
        <p:nvSpPr>
          <p:cNvPr id="10243"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0244" name="AutoShape 4"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0245" name="AutoShape 6"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0246" name="Rectangle 3"/>
          <p:cNvSpPr>
            <a:spLocks noChangeArrowheads="1"/>
          </p:cNvSpPr>
          <p:nvPr/>
        </p:nvSpPr>
        <p:spPr bwMode="auto">
          <a:xfrm>
            <a:off x="928688" y="650429"/>
            <a:ext cx="7215187"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tabLst>
                <a:tab pos="457200" algn="l"/>
              </a:tabLst>
              <a:defRPr sz="3200">
                <a:solidFill>
                  <a:schemeClr val="tx1"/>
                </a:solidFill>
                <a:latin typeface="Arial" panose="020B0604020202020204" pitchFamily="34" charset="0"/>
                <a:cs typeface="Arial" panose="020B0604020202020204" pitchFamily="34" charset="0"/>
              </a:defRPr>
            </a:lvl1pPr>
            <a:lvl2pPr eaLnBrk="0" hangingPunct="0">
              <a:tabLst>
                <a:tab pos="457200" algn="l"/>
              </a:tabLst>
              <a:defRPr sz="3200">
                <a:solidFill>
                  <a:schemeClr val="tx1"/>
                </a:solidFill>
                <a:latin typeface="Arial" panose="020B0604020202020204" pitchFamily="34" charset="0"/>
                <a:cs typeface="Arial" panose="020B0604020202020204" pitchFamily="34" charset="0"/>
              </a:defRPr>
            </a:lvl2pPr>
            <a:lvl3pPr marL="1143000" indent="-228600" eaLnBrk="0" hangingPunct="0">
              <a:tabLst>
                <a:tab pos="457200" algn="l"/>
              </a:tabLst>
              <a:defRPr sz="3200">
                <a:solidFill>
                  <a:schemeClr val="tx1"/>
                </a:solidFill>
                <a:latin typeface="Arial" panose="020B0604020202020204" pitchFamily="34" charset="0"/>
                <a:cs typeface="Arial" panose="020B0604020202020204" pitchFamily="34" charset="0"/>
              </a:defRPr>
            </a:lvl3pPr>
            <a:lvl4pPr marL="1600200" indent="-228600" eaLnBrk="0" hangingPunct="0">
              <a:tabLst>
                <a:tab pos="457200" algn="l"/>
              </a:tabLst>
              <a:defRPr sz="3200">
                <a:solidFill>
                  <a:schemeClr val="tx1"/>
                </a:solidFill>
                <a:latin typeface="Arial" panose="020B0604020202020204" pitchFamily="34" charset="0"/>
                <a:cs typeface="Arial" panose="020B0604020202020204" pitchFamily="34" charset="0"/>
              </a:defRPr>
            </a:lvl4pPr>
            <a:lvl5pPr marL="2057400" indent="-228600" eaLnBrk="0" hangingPunct="0">
              <a:tabLst>
                <a:tab pos="457200" algn="l"/>
              </a:tabLst>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457200" algn="l"/>
              </a:tabLs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457200" algn="l"/>
              </a:tabLs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457200" algn="l"/>
              </a:tabLs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457200" algn="l"/>
              </a:tabLst>
              <a:defRPr sz="3200">
                <a:solidFill>
                  <a:schemeClr val="tx1"/>
                </a:solidFill>
                <a:latin typeface="Arial" panose="020B0604020202020204" pitchFamily="34" charset="0"/>
                <a:cs typeface="Arial" panose="020B0604020202020204" pitchFamily="34" charset="0"/>
              </a:defRPr>
            </a:lvl9pPr>
          </a:lstStyle>
          <a:p>
            <a:r>
              <a:rPr lang="uz-Cyrl-UZ" sz="2400" b="1" i="1" dirty="0">
                <a:latin typeface="Times New Roman" panose="02020603050405020304" pitchFamily="18" charset="0"/>
                <a:cs typeface="Times New Roman" panose="02020603050405020304" pitchFamily="18" charset="0"/>
              </a:rPr>
              <a:t>Эркин тарқатилувчи ДТ</a:t>
            </a:r>
            <a:endParaRPr lang="ru-RU" sz="2400" b="1" i="1"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Blender</a:t>
            </a:r>
            <a:endParaRPr lang="ru-RU" sz="2400" dirty="0">
              <a:latin typeface="Times New Roman" panose="02020603050405020304" pitchFamily="18" charset="0"/>
              <a:ea typeface="Calibri" panose="020F0502020204030204" pitchFamily="34" charset="0"/>
              <a:cs typeface="Times New Roman" panose="02020603050405020304" pitchFamily="18" charset="0"/>
            </a:endParaRPr>
          </a:p>
          <a:p>
            <a:pPr lvl="1">
              <a:buFontTx/>
              <a:buChar char="•"/>
            </a:pPr>
            <a:r>
              <a:rPr lang="ru-RU" sz="2400" dirty="0">
                <a:latin typeface="Times New Roman" panose="02020603050405020304" pitchFamily="18" charset="0"/>
                <a:cs typeface="Times New Roman" panose="02020603050405020304" pitchFamily="18" charset="0"/>
              </a:rPr>
              <a:t>GIMP</a:t>
            </a:r>
            <a:endParaRPr lang="ru-RU" sz="2400" dirty="0">
              <a:latin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Inkscape</a:t>
            </a:r>
            <a:endParaRPr lang="ru-RU" sz="2400" dirty="0">
              <a:latin typeface="Times New Roman" panose="02020603050405020304" pitchFamily="18" charset="0"/>
              <a:cs typeface="Times New Roman" panose="02020603050405020304" pitchFamily="18" charset="0"/>
            </a:endParaRPr>
          </a:p>
          <a:p>
            <a:pPr lvl="1"/>
            <a:endParaRPr lang="ru-RU" sz="2400" dirty="0">
              <a:latin typeface="Times New Roman" panose="02020603050405020304" pitchFamily="18" charset="0"/>
              <a:cs typeface="Times New Roman" panose="02020603050405020304" pitchFamily="18" charset="0"/>
            </a:endParaRPr>
          </a:p>
          <a:p>
            <a:r>
              <a:rPr lang="uz-Cyrl-UZ" sz="2400" b="1" i="1" dirty="0">
                <a:latin typeface="Times New Roman" panose="02020603050405020304" pitchFamily="18" charset="0"/>
                <a:cs typeface="Times New Roman" panose="02020603050405020304" pitchFamily="18" charset="0"/>
              </a:rPr>
              <a:t>Тижоратга мўлжалланган ДТ</a:t>
            </a:r>
            <a:endParaRPr lang="ru-RU" sz="2400" b="1" i="1"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CorelDRAW</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Corel</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Photo</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Paint</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Meta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Creations</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Painter</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Adobe</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Photoshop</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Adobe</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Illustrator</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PhotoExpress</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a:latin typeface="Times New Roman" panose="02020603050405020304" pitchFamily="18" charset="0"/>
                <a:cs typeface="Times New Roman" panose="02020603050405020304" pitchFamily="18" charset="0"/>
              </a:rPr>
              <a:t>3D </a:t>
            </a:r>
            <a:r>
              <a:rPr lang="ru-RU" sz="2400" dirty="0" err="1">
                <a:latin typeface="Times New Roman" panose="02020603050405020304" pitchFamily="18" charset="0"/>
                <a:cs typeface="Times New Roman" panose="02020603050405020304" pitchFamily="18" charset="0"/>
              </a:rPr>
              <a:t>Studio</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Max</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Mudbox</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Maya</a:t>
            </a:r>
            <a:endParaRPr lang="ru-RU" sz="2400" dirty="0">
              <a:latin typeface="Times New Roman" panose="02020603050405020304" pitchFamily="18" charset="0"/>
              <a:cs typeface="Times New Roman" panose="02020603050405020304" pitchFamily="18" charset="0"/>
            </a:endParaRPr>
          </a:p>
          <a:p>
            <a:pPr lvl="1">
              <a:buFontTx/>
              <a:buChar char="•"/>
            </a:pPr>
            <a:r>
              <a:rPr lang="ru-RU" sz="2400" dirty="0" err="1">
                <a:latin typeface="Times New Roman" panose="02020603050405020304" pitchFamily="18" charset="0"/>
                <a:cs typeface="Times New Roman" panose="02020603050405020304" pitchFamily="18" charset="0"/>
              </a:rPr>
              <a:t>ACDSee</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9722305"/>
      </p:ext>
    </p:extLst>
  </p:cSld>
  <p:clrMapOvr>
    <a:masterClrMapping/>
  </p:clrMapOvr>
  <mc:AlternateContent xmlns:mc="http://schemas.openxmlformats.org/markup-compatibility/2006">
    <mc:Choice xmlns:p14="http://schemas.microsoft.com/office/powerpoint/2010/main" Requires="p14">
      <p:transition spd="slow" p14:dur="3900">
        <p14:glitter pattern="hexagon"/>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Заголовок 1"/>
          <p:cNvSpPr>
            <a:spLocks noGrp="1"/>
          </p:cNvSpPr>
          <p:nvPr>
            <p:ph type="title"/>
          </p:nvPr>
        </p:nvSpPr>
        <p:spPr>
          <a:xfrm>
            <a:off x="520531" y="188640"/>
            <a:ext cx="7884368" cy="725487"/>
          </a:xfrm>
        </p:spPr>
        <p:txBody>
          <a:bodyPr/>
          <a:lstStyle/>
          <a:p>
            <a:pPr algn="ctr"/>
            <a:r>
              <a:rPr lang="uz-Cyrl-UZ" sz="3200" b="1" dirty="0" smtClean="0">
                <a:latin typeface="Times New Roman" panose="02020603050405020304" pitchFamily="18" charset="0"/>
                <a:cs typeface="Times New Roman" panose="02020603050405020304" pitchFamily="18" charset="0"/>
              </a:rPr>
              <a:t>Видео редакторлар</a:t>
            </a:r>
            <a:endParaRPr lang="ru-RU" sz="3200" b="1" dirty="0" smtClean="0">
              <a:latin typeface="Times New Roman" panose="02020603050405020304" pitchFamily="18" charset="0"/>
              <a:cs typeface="Times New Roman" panose="02020603050405020304" pitchFamily="18" charset="0"/>
            </a:endParaRPr>
          </a:p>
        </p:txBody>
      </p:sp>
      <p:sp>
        <p:nvSpPr>
          <p:cNvPr id="11267"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1268" name="AutoShape 4"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1269" name="AutoShape 6"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1270" name="Rectangle 3"/>
          <p:cNvSpPr>
            <a:spLocks noChangeArrowheads="1"/>
          </p:cNvSpPr>
          <p:nvPr/>
        </p:nvSpPr>
        <p:spPr bwMode="auto">
          <a:xfrm>
            <a:off x="928688" y="1143000"/>
            <a:ext cx="7215187" cy="5170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Adobe After Effects</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Adobe Premiere</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Avidemux</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Cinelerra</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Corel VideoStudio</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Kdenlive</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Movavi Video Editor</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OpenShot Video Editor</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Pinnacle Studio</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PiTiVi</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Sony Vegas</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Total Video Converter</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Ulead VideoStudio</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VirtualDub</a:t>
            </a:r>
          </a:p>
          <a:p>
            <a:pPr eaLnBrk="1" hangingPunct="1">
              <a:buFont typeface="Arial" panose="020B0604020202020204" pitchFamily="34" charset="0"/>
              <a:buChar char="•"/>
            </a:pPr>
            <a:r>
              <a:rPr lang="uz-Cyrl-UZ" sz="2200">
                <a:latin typeface="Times New Roman" panose="02020603050405020304" pitchFamily="18" charset="0"/>
                <a:cs typeface="Times New Roman" panose="02020603050405020304" pitchFamily="18" charset="0"/>
              </a:rPr>
              <a:t> </a:t>
            </a:r>
            <a:r>
              <a:rPr lang="uz-Latn-UZ" sz="2200">
                <a:latin typeface="Times New Roman" panose="02020603050405020304" pitchFamily="18" charset="0"/>
                <a:cs typeface="Times New Roman" panose="02020603050405020304" pitchFamily="18" charset="0"/>
              </a:rPr>
              <a:t>Windows Movie Maker</a:t>
            </a:r>
          </a:p>
        </p:txBody>
      </p:sp>
    </p:spTree>
    <p:extLst>
      <p:ext uri="{BB962C8B-B14F-4D97-AF65-F5344CB8AC3E}">
        <p14:creationId xmlns:p14="http://schemas.microsoft.com/office/powerpoint/2010/main" val="2262175560"/>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Заголовок 1"/>
          <p:cNvSpPr>
            <a:spLocks noGrp="1"/>
          </p:cNvSpPr>
          <p:nvPr>
            <p:ph type="title"/>
          </p:nvPr>
        </p:nvSpPr>
        <p:spPr>
          <a:xfrm>
            <a:off x="848891" y="188640"/>
            <a:ext cx="7374780" cy="725487"/>
          </a:xfrm>
        </p:spPr>
        <p:txBody>
          <a:bodyPr/>
          <a:lstStyle/>
          <a:p>
            <a:pPr algn="ctr"/>
            <a:r>
              <a:rPr lang="uz-Cyrl-UZ" sz="3200" b="1" dirty="0" smtClean="0">
                <a:latin typeface="Times New Roman" panose="02020603050405020304" pitchFamily="18" charset="0"/>
                <a:cs typeface="Times New Roman" panose="02020603050405020304" pitchFamily="18" charset="0"/>
              </a:rPr>
              <a:t>Аудио редакторлар</a:t>
            </a:r>
            <a:endParaRPr lang="ru-RU" sz="3200" b="1" dirty="0" smtClean="0">
              <a:latin typeface="Times New Roman" panose="02020603050405020304" pitchFamily="18" charset="0"/>
              <a:cs typeface="Times New Roman" panose="02020603050405020304" pitchFamily="18" charset="0"/>
            </a:endParaRPr>
          </a:p>
        </p:txBody>
      </p:sp>
      <p:sp>
        <p:nvSpPr>
          <p:cNvPr id="12291" name="AutoShape 2" descr="http://linkmefree.us/browse.php?u=Oi8vMS5icC5ibG9nc3BvdC5jb20vX0ZqTmdNY0FNazlZL1RQZVBqdUZiam9JL0FBQUFBQUFBQUJrL2hwZFltdmJhVnJvL3MxNjAwL2xpbnV4LW9wZXJhdGluZy1zeXN0ZW0uSlBH&amp;b=5"/>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2292" name="AutoShape 4"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2293" name="AutoShape 6" descr="data:image/jpeg;base64,/9j/4AAQSkZJRgABAQAAAQABAAD/2wCEAAkGBhQPDxEPDhAQDQ8NEBAQDg8QEBAOEA0OFBAWFRQQFRIXGyYfGR4jGRUWHzAgIycpLCwtFh4xNjAqNTIrLCkBCQoKDgwNFw8PGi4kHR4rLCwpLSkpKikpKS8sKiotKSkpLDQpLCksNSwpLywpLDUsKSkpLCksKSkpLCkpKiopLP/AABEIAMwAzAMBIgACEQEDEQH/xAAcAAEAAQUBAQAAAAAAAAAAAAAAAgEEBQYHAwj/xABOEAABAgMCBgkPCgYCAwAAAAABAAIDBBEFEgYTITFBUQcWUmFxgZGT0hUXIjM0QlRjZHN0orGz4hQjJDI1U6HB0dNicoKSssJD8IOUo//EABkBAQADAQEAAAAAAAAAAAAAAAABAgQDBf/EACwRAQACAQMCBAUEAwAAAAAAAAABAhEDBBIxgSFScfATI0FRUyI0RLEzQmH/2gAMAwEAAhEDEQA/AO4oiICIiAiIgIiICIiAiIgIiICIiAiIgIiICIiAiIgIiICIiAiIgIixtsYQQZRtYz6OIq2G3snv4G/mciJis2nEMkoRYoYLznBoGcuIAHGVze1NkKPGNyWbiGnIKC/Fdx5hxDjVrCwUnZs34rXivfzDyDxNNSOQI1xtZiM6kxDoEfCmVZ9aZhf0uv8A+NV47dJPwhnI/orWYGxg89smGN/khuf7SF69a7yo8x8aJ+Ht4/2n32bDt0k/CGcj+im3ST8IZyP6K17rXeVHmPjTrXeVHmPjQ4bfzT77Nh26SfhDOR/RTbpJ+EM5H9Fa91rvKjzHxp1rvKjzHxocNv5p99mw7dJPwhnI/opt0k/CGcj+ite613lR5j40613lR5j40OG380++zYdukn4Qzkf0U26SfhDOR/RWvda7yo8x8ada7yo8x8aHDb+affZsO3ST8IZyP6KbdJPwhnI/orXutd5UeY+NOtf5UeY+NDht/NPvs2aWwrlYr2w4cdrnvN1rQH5TqyhZaq45JS+In2wwbxgzDmB1KVuOLa00Zl1ySdWG0nUjluNKunMRX6w90REZxERAREQERaththR8mZiYJ+fijKR/wsPfcJ0cqL0pN7cYeeFmGol6wJej4+Z7s7YO9vu3tGnUtZsTBWPaDsfGc5kNxq6M+rnxf5Ac/DmV3gbgh8oImZkEwa1Yw545r9Y/w15eDPuk/aoh/NwqXhkyDsWbwCNs2jR/Rp9frKFn2NLSLfm2hrqZXu7KK7j/AEoFOLbO4bxu/QLDPjlxqSSTnJUcYrYceGZzbxlknWm899TgACh1QfuyrDGJjEwnhC/6oP3ZTqg/dlWGMTGIcIX/AFQfuynVB+7KsMYmMQ4Qv+qD92U6oP3ZVhjFW+hwhfdUH7sp1QfuyrG+qYxDhC/6oP3ZWSsuOXtcXEmhpl4Fr2MWbsE1Y/8Am/1CiVL1xVzeL9qP9Mje9cuqSHa28C5XF+1H+mRveuXVJDtbeBQ6bvrX0XCIiMYiIgIiILS1bRbLQXxn5oba00uOho4TQLmdhWc+05xz4xJbXGR3ZuxrkhjVXNwArM7JdqZYUs05B87E3zmYP8jyLOYJWeJORD3ij4jcdEOnKOxbxCnGSjdT5Wjy+tui8ta0BBYIUOjXEUAGQQ2ZhRa9jF5zE2Yj3Pdnca8G8vK+rJpTjC5xiYxW19L6lbC5xiYxW19L6GFzjExitr6uZGUdGfdZ/U7Q0ayoJxHjKTKuIDQXE5gMpKy0rYJOWKbv8Lcp5cwWUkbPZBFGip75xzu/7qXuSoyzW1c9FrCs2GzMwE63dkfxXsGgZgBwCikSolQ5ZmVHLyiS7XZ2tPEFCetCHAYYkeIyDDGdz3Borqy5zvLBwtkCSe662PX+LFxQ3/Gv4KHStLT0hko1ksP1asPKOQq5seXMIPa4g1dUU0igSBNNiND4bmvaczmkEKRU5JzMYlzOL9qP9Mje9cuqSHa28C022MGKTDJuDXtt+OzPnJJiN4zlC3Gz3Vht4EX3NotNcfZcoiIyiIiAiIUHKbQHyy1Sw5WvmBC/8bDR34Nct6wqmbkFrBkxjvVbl9tFo2A/zlosec9IsTjIPSWzYZxvnYbdUMn+5xH+qmHpasfMpT7Qw19L6t76X1Z0wuL6X1b31W8hh730vrxvJVDC6l4ZiPaxgq55AC3qz5FsCGGNz53O0udrWvYHSlXPinvAGN4TlJ5PatpKrLFr28eKhUSqlRJUOChUSf8AupVKjVQs4Nb9pRrUmXxXuLYLHObBaT2MNgNKNGknSdfIqytniHSjieKi2HCPBp0pFN1p+TvJMJ4yhoJrcJ0EfjnVjAlaq8PQjUmY/T4Qz2B9p3IoaCaPID26xmDuJdAK0nBbBl2NbHiAsZDNWA5DEdoyalupKrLhq25T/wBUKlKxbhu6NH6KBXhMuo29uSDxKHG0ZhmgaqqtJGPeaFdqXAREQFQqqoUHK9j3u5nmonsCz2G7qTDPMt/zesDse93M81E9gWaw7P0lnmW+8epjq9TU/cR6MEHKQcvAFTBV3bD2BVQV5gqQKGE6qtVCqrVQjDdsEB9HJ1xHV5GrNErXMC5isOJD0tfe4nAD/VbEVWXmasYvKhUSqlRKqooVElVKiUWRcK5DlBzg5QV4tlWA1ENgOsMaPyXsVEotChKiVUqJRZQlW886kN51NK9ysPhNO4qBTvo0WFBYNZe8VpwAE8ShOGRsWPoWcC1uxDlWyNzKzKqiIgKhVVQoOV7HvdzPNRPYFl8PT9JZ5lvvHrEbHvdzPNRPYFlsPz9KZ5hvvHqY6vWv+4j0a8CpgrxaV6Aq7vh6gqQVnEn2tzdkd7Nyq2iT7nZuxG9n5UWikyyj4oblcQOEq1i2s0fVBd+AWOpXKcp31nsFMFzNxLz6tgQz2ZzXz92PzOhE2itI5WZzAGVjOc6ZeQyC5pYxtO2mo7Kuegpn01W6lRhww1oa0BrWgBrQKAAZgAhXOZeNqX+JbkKJVSVEqFFCVEqpUCUWUKoUKiUWUKiVUqJULKErneEFtfK7XgSsI3oVn4yLFIzGPdpT+mobwuKv9kDDxskx0vLuDpt4pUZRLNPfu/i1Dj4dd2PLILITpiIDjJg9iTnxYNa/1HLxBTDpMcaTaezpViLZG5lgLEhLPhSwqoiICoVVUKDlex73czzUT2BZPZDeBMsqafMN949YzY97uZ5qJ7AvfZOH0yH6O33sRTXq9iYzuY9GvPn9yK75zLxdELvrGu9o5F5savZrVdtxEKNYphim1qvrLst8xEbChipdnOhjdLjvITMRGZetgWC6bihjexY2hiP3Dd7fOhdRlJRsGG2FDbdYwUA/M6yvKyrLZLQhChjNlc7S92lxV0VSZy8Xca86tvDooSolVKiSqs6hUSVUqJRZQqJWi7IWyN8gc2XlMXEmTR0UvBeyCzQ0gEVceHIOELSuvHP6pXmH/uKWiuja0ZdtKjVcPjbLk+7M6Az+SAP9nFYiew4nY9REm41DnawiC071IYFVGHSNvb6u6WvhFLygrMx4cKnek1iHeDB2R5FzbCjZcdEDoVntMFpyGYfTGkfwNzN4TU8C54ITnGpqSc7jnPGVuOAuD0KKHxozca6E8NY0/UHYg1LdJ4cinC80ppV5W8WvWTImNHY6NVwe+rrxJdEJympzrsNlQKtaAMgA4lz8Qqz7gPCYnvHLrlgWd2DSdSM26tmY9GWsyXugLIKMNlApIyCIiAqFVVCg5Xse93M81E9gVzslj6ZD9Hb72IrbY97uZ5qJ7ArvZJH0uH6O33sRTHV7H8mPRqrGr2Y1RYFcQoZJAAJJIAAykk6FdtespKOivbDhtLnvNGgaSum2BYbZSFdFHRHUMR+6OobwVtgvg6JVl+IKx3jsvFt3A/MrOEqky8jc7jnPGvT+1CokqpUSoY1FqMXZTs5rnNdMuDmOLXD5PMmjgaEVua1twzjhC+dp7BxpjRTjH5YsQ5m6XlGnR063zydYOytZ3hLv/Wmv21jbf2XJVku8yUQx5gi7Ca6DFY1pPfuL2gEDVpyb5XMTg43dv5GqsGw2scHVL6ZgQKV1qcNMaFIeUKUMQuizBMSLGcXuLiSSSaknfKmbNZuB+KybINVdtkcis0xEy14yDR3gVPk4GZoHAFn3yQXi6TClfhLCGEV0LYxs4vgx96M33YWqGWC6XsSwh8nmPPt901RPRn3VMaUy1OHJ0tJw1TcUf/Ry6/ZsOkNvAuWxPtR/pkb3rl1WQ7W3gVGPdRia+i4RERjEREBUKqqFByvY97uZ5qJ7Ar3ZHH0uH6O33sRWWx73czzUT2BX2yN3XD9Hb7yIpjq9j+THo1lgXQcDsGcUBMR2/OOHzbCO1tPfHfP4LAYC2eyNMkxBeEJmMaNBdeABPBWq6UVMy57zXmPlx3UKiVUlRKq81h7Qwvk5eI6DMTcCDFZS9De8Nc2rQ4VG+CDxq1OH9n+HyvOBcz2SbBMW1I7xEDbzYGS6TSkuwZ67y1oYKH74f2HpI200KTWJy7gMP7Pr3fK84FzNzA+I8g1DnvLSMxBcSDyLWzgmfvhzZ6S2iQh0oM9AByBS7U060nwl6dTV5us1ZpoyLzeFLXFIYmHJ0Xq5qunhW71LpEYWzwrd4Vy9eD1K0LZ4XR9ifueY8+PdNXOYi6NsUdzzHnx7pqW6M28/wz2a7F+1H+mRveuXVJDtbeBcri/aj/TI3vXLqkh2tvAubzt31r6LhERGMREQFQqqIOT4BRmsnWOe5rG4qIKuIaK0GkrfbQlZKYeHx3QIjg26CYwFG1JpkcNJK0WPgHHYbpdCdwGIR/gvLaTG8X6/RR6mp8O9+UXw6JZNnysJ5Mri75bR1yJfN2o0XjposoVy2VnxYTvlE4x8RkcGC0QAHOD/AK9TfLRSjTpV2dnKT+4nf7Jf95GW+la05rPKPu6KVArnnXxk/uJ3+yX/AHVTr3yf3E5/ZL/uor8G/wBl5hFKwHTkTGGHfIh1vRA09rbTJeGhINhSpH1oHPt6S0+0x1VmXTsu0shRrga2KKPBhsEM1DbwztOlX8tgXGI/4/X6KOlaV6TfDZuoEruoHPt6S95Ww5Rpyul+fHTWsbSY3i/X6KbSY3i/X6KL8Kfkb02z5HXA5/40NmyGuBz/AMa0XaTG8X6/RTaTG8X6/RRbFfyy3k2VIeI5/wCNRNjWf4jnz01pG0mN4v1+im0mN4v1+ihiv5ZbqbDs7VA589NROD9m6oHPnprTNpMbxfr9FNpMbxfr9FMmK/lluJwcszcy/PnprIWXDk5Vrmy74EJrzecBGBq6lK9k46AufbSY3i/X6KbSY3i/X6KImtLRidSXm54NpuIIIM3FIINQQYrqEFdWkO1t4FzazsEo0ONDebhDHAkC9Wm92K6VJNpDaDqRy3Vq2tHGc4h7oiIyCIiAiIgoWjUqXBqCkiDB4U4JwLRhshzLXlsJ+Mbi3mGb10tzjeK0Gf2MZNho1kbjjOP5LrLhULGzNmBxReNS9YxEuWdbqU3MbnT+idbuU3MbnT+i6Z1FCdRQi3xtTzS1WwLJZLMbBhAhjC4i8bx7JxccvCSt5kYYujIrSFZABWShQ6BHOZzOZSuDUEuDUFJEQjcGoJcGoKSII3BqCXBqCkiCNwaglwagpIgjcGoJcGoKSII3BqCkiICIiAiIgIiICIiAiIgIiICIiAiIgIiICIiAiIgIiICIiAiIgIiIP//Z"/>
          <p:cNvSpPr>
            <a:spLocks noChangeAspect="1" noChangeArrowheads="1"/>
          </p:cNvSpPr>
          <p:nvPr/>
        </p:nvSpPr>
        <p:spPr bwMode="auto">
          <a:xfrm>
            <a:off x="204788" y="-242888"/>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endParaRPr lang="ru-RU"/>
          </a:p>
        </p:txBody>
      </p:sp>
      <p:sp>
        <p:nvSpPr>
          <p:cNvPr id="12294" name="Rectangle 3"/>
          <p:cNvSpPr>
            <a:spLocks noChangeArrowheads="1"/>
          </p:cNvSpPr>
          <p:nvPr/>
        </p:nvSpPr>
        <p:spPr bwMode="auto">
          <a:xfrm>
            <a:off x="928688" y="1143000"/>
            <a:ext cx="7215187"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200">
                <a:solidFill>
                  <a:schemeClr val="tx1"/>
                </a:solidFill>
                <a:latin typeface="Arial" panose="020B0604020202020204" pitchFamily="34" charset="0"/>
                <a:cs typeface="Arial" panose="020B0604020202020204" pitchFamily="34" charset="0"/>
              </a:defRPr>
            </a:lvl1pPr>
            <a:lvl2pPr marL="742950" indent="-285750" eaLnBrk="0" hangingPunct="0">
              <a:defRPr sz="3200">
                <a:solidFill>
                  <a:schemeClr val="tx1"/>
                </a:solidFill>
                <a:latin typeface="Arial" panose="020B0604020202020204" pitchFamily="34" charset="0"/>
                <a:cs typeface="Arial" panose="020B0604020202020204" pitchFamily="34" charset="0"/>
              </a:defRPr>
            </a:lvl2pPr>
            <a:lvl3pPr marL="1143000" indent="-228600" eaLnBrk="0" hangingPunct="0">
              <a:defRPr sz="3200">
                <a:solidFill>
                  <a:schemeClr val="tx1"/>
                </a:solidFill>
                <a:latin typeface="Arial" panose="020B0604020202020204" pitchFamily="34" charset="0"/>
                <a:cs typeface="Arial" panose="020B0604020202020204" pitchFamily="34" charset="0"/>
              </a:defRPr>
            </a:lvl3pPr>
            <a:lvl4pPr marL="1600200" indent="-228600" eaLnBrk="0" hangingPunct="0">
              <a:defRPr sz="3200">
                <a:solidFill>
                  <a:schemeClr val="tx1"/>
                </a:solidFill>
                <a:latin typeface="Arial" panose="020B0604020202020204" pitchFamily="34" charset="0"/>
                <a:cs typeface="Arial" panose="020B0604020202020204" pitchFamily="34" charset="0"/>
              </a:defRPr>
            </a:lvl4pPr>
            <a:lvl5pPr marL="2057400" indent="-228600" eaLnBrk="0" hangingPunct="0">
              <a:defRPr sz="3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3200">
                <a:solidFill>
                  <a:schemeClr val="tx1"/>
                </a:solidFill>
                <a:latin typeface="Arial" panose="020B0604020202020204" pitchFamily="34" charset="0"/>
                <a:cs typeface="Arial" panose="020B0604020202020204" pitchFamily="34" charset="0"/>
              </a:defRPr>
            </a:lvl9pPr>
          </a:lstStyle>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Adobe Audition</a:t>
            </a:r>
            <a:endParaRPr lang="uz-Cyrl-UZ" sz="260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Ardour</a:t>
            </a:r>
            <a:endParaRPr lang="uz-Cyrl-UZ" sz="260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Audacity</a:t>
            </a:r>
            <a:endParaRPr lang="uz-Cyrl-UZ" sz="260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Sound Forge</a:t>
            </a:r>
            <a:endParaRPr lang="uz-Cyrl-UZ" sz="260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WaveLab</a:t>
            </a:r>
            <a:endParaRPr lang="uz-Cyrl-UZ" sz="260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mp3DirectCut</a:t>
            </a:r>
            <a:endParaRPr lang="uz-Cyrl-UZ" sz="2600">
              <a:latin typeface="Times New Roman" panose="02020603050405020304" pitchFamily="18" charset="0"/>
              <a:cs typeface="Times New Roman" panose="02020603050405020304" pitchFamily="18" charset="0"/>
            </a:endParaRPr>
          </a:p>
          <a:p>
            <a:pPr eaLnBrk="1" hangingPunct="1">
              <a:buFont typeface="Arial" panose="020B0604020202020204" pitchFamily="34" charset="0"/>
              <a:buChar char="•"/>
            </a:pPr>
            <a:r>
              <a:rPr lang="uz-Cyrl-UZ" sz="2600">
                <a:latin typeface="Times New Roman" panose="02020603050405020304" pitchFamily="18" charset="0"/>
                <a:cs typeface="Times New Roman" panose="02020603050405020304" pitchFamily="18" charset="0"/>
              </a:rPr>
              <a:t> </a:t>
            </a:r>
            <a:r>
              <a:rPr lang="uz-Latn-UZ" sz="2600">
                <a:latin typeface="Times New Roman" panose="02020603050405020304" pitchFamily="18" charset="0"/>
                <a:cs typeface="Times New Roman" panose="02020603050405020304" pitchFamily="18" charset="0"/>
              </a:rPr>
              <a:t>Exact Audio Copy</a:t>
            </a:r>
          </a:p>
        </p:txBody>
      </p:sp>
    </p:spTree>
    <p:extLst>
      <p:ext uri="{BB962C8B-B14F-4D97-AF65-F5344CB8AC3E}">
        <p14:creationId xmlns:p14="http://schemas.microsoft.com/office/powerpoint/2010/main" val="37561138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131763"/>
            <a:ext cx="8229600" cy="868362"/>
          </a:xfrm>
        </p:spPr>
        <p:txBody>
          <a:bodyPr>
            <a:normAutofit fontScale="90000"/>
          </a:bodyPr>
          <a:lstStyle/>
          <a:p>
            <a:pPr algn="ctr" eaLnBrk="1" hangingPunct="1"/>
            <a:r>
              <a:rPr lang="uz-Cyrl-UZ" sz="3200" b="1" dirty="0" smtClean="0">
                <a:solidFill>
                  <a:schemeClr val="tx1"/>
                </a:solidFill>
                <a:latin typeface="Times New Roman" panose="02020603050405020304" pitchFamily="18" charset="0"/>
              </a:rPr>
              <a:t>Компьютерда мультимедиа (аудио, видео) </a:t>
            </a:r>
            <a:r>
              <a:rPr lang="en-US" sz="3200" b="1" dirty="0" smtClean="0">
                <a:solidFill>
                  <a:schemeClr val="tx1"/>
                </a:solidFill>
                <a:latin typeface="Times New Roman" panose="02020603050405020304" pitchFamily="18" charset="0"/>
              </a:rPr>
              <a:t>    </a:t>
            </a:r>
            <a:r>
              <a:rPr lang="uz-Cyrl-UZ" sz="3200" b="1" dirty="0" smtClean="0">
                <a:solidFill>
                  <a:schemeClr val="tx1"/>
                </a:solidFill>
                <a:latin typeface="Times New Roman" panose="02020603050405020304" pitchFamily="18" charset="0"/>
              </a:rPr>
              <a:t>маълумотларини намойиш этиш</a:t>
            </a:r>
            <a:endParaRPr lang="ru-RU" sz="3200" b="1" dirty="0" smtClean="0">
              <a:solidFill>
                <a:schemeClr val="tx1"/>
              </a:solidFill>
              <a:latin typeface="Times New Roman" panose="02020603050405020304" pitchFamily="18" charset="0"/>
            </a:endParaRPr>
          </a:p>
        </p:txBody>
      </p:sp>
      <p:sp>
        <p:nvSpPr>
          <p:cNvPr id="13315" name="Rectangle 3"/>
          <p:cNvSpPr>
            <a:spLocks noGrp="1" noChangeArrowheads="1"/>
          </p:cNvSpPr>
          <p:nvPr>
            <p:ph type="body" idx="1"/>
          </p:nvPr>
        </p:nvSpPr>
        <p:spPr>
          <a:xfrm>
            <a:off x="236538" y="1500188"/>
            <a:ext cx="6121400" cy="4803775"/>
          </a:xfrm>
        </p:spPr>
        <p:txBody>
          <a:bodyPr/>
          <a:lstStyle/>
          <a:p>
            <a:pPr marL="92075" indent="-92075" algn="just" eaLnBrk="1" hangingPunct="1">
              <a:lnSpc>
                <a:spcPct val="120000"/>
              </a:lnSpc>
              <a:buFontTx/>
              <a:buNone/>
            </a:pPr>
            <a:r>
              <a:rPr lang="en-US" sz="800" smtClean="0">
                <a:latin typeface="Times New Roman" panose="02020603050405020304" pitchFamily="18" charset="0"/>
              </a:rPr>
              <a:t>	</a:t>
            </a:r>
            <a:r>
              <a:rPr lang="uz-Cyrl-UZ" sz="1600" smtClean="0">
                <a:latin typeface="Times New Roman" panose="02020603050405020304" pitchFamily="18" charset="0"/>
              </a:rPr>
              <a:t>Компьютер ҳозирги кунда ҳисоблашларни бажарибгина қолмай, балки мусиқа ва видео маълумотларни ҳам қайта ишлаш ва намойиш қилиш имкониятига эга.</a:t>
            </a:r>
          </a:p>
          <a:p>
            <a:pPr marL="92075" indent="-92075" algn="just" eaLnBrk="1" hangingPunct="1">
              <a:lnSpc>
                <a:spcPct val="120000"/>
              </a:lnSpc>
              <a:buFontTx/>
              <a:buNone/>
            </a:pPr>
            <a:endParaRPr lang="uz-Cyrl-UZ" sz="800" smtClean="0">
              <a:latin typeface="Times New Roman" panose="02020603050405020304" pitchFamily="18" charset="0"/>
            </a:endParaRPr>
          </a:p>
          <a:p>
            <a:pPr marL="92075" indent="-92075" algn="just" eaLnBrk="1" hangingPunct="1">
              <a:lnSpc>
                <a:spcPct val="120000"/>
              </a:lnSpc>
              <a:buFontTx/>
              <a:buNone/>
            </a:pPr>
            <a:r>
              <a:rPr lang="uz-Cyrl-UZ" sz="1600" smtClean="0">
                <a:latin typeface="Times New Roman" panose="02020603050405020304" pitchFamily="18" charset="0"/>
              </a:rPr>
              <a:t>	</a:t>
            </a:r>
            <a:r>
              <a:rPr lang="uz-Cyrl-UZ" sz="1600" b="1" smtClean="0">
                <a:latin typeface="Times New Roman" panose="02020603050405020304" pitchFamily="18" charset="0"/>
              </a:rPr>
              <a:t>Компьютерда мусиқа тинглаш</a:t>
            </a:r>
            <a:r>
              <a:rPr lang="uz-Cyrl-UZ" sz="1600" smtClean="0">
                <a:latin typeface="Times New Roman" panose="02020603050405020304" pitchFamily="18" charset="0"/>
              </a:rPr>
              <a:t> учун компьютерга қўшимча карнай (колонка) ёки қулоққа тақиладиган махсус ускуна уланган бўлиши талаб қилинади. Шундан сўнг мусиқаларни намойиш этишга мўлжалланган махсус дастур (Winamp) ёрдамида мусиқа тинглаш мумкин. Ҳозирги кунда компьютерларда мусиқаларнинг MP3 формати кенг тарқалган.</a:t>
            </a:r>
          </a:p>
          <a:p>
            <a:pPr marL="92075" indent="-92075" algn="just" eaLnBrk="1" hangingPunct="1">
              <a:lnSpc>
                <a:spcPct val="120000"/>
              </a:lnSpc>
              <a:buFontTx/>
              <a:buNone/>
            </a:pPr>
            <a:endParaRPr lang="uz-Cyrl-UZ" sz="800" smtClean="0">
              <a:latin typeface="Times New Roman" panose="02020603050405020304" pitchFamily="18" charset="0"/>
            </a:endParaRPr>
          </a:p>
          <a:p>
            <a:pPr marL="92075" indent="-92075" algn="just" eaLnBrk="1" hangingPunct="1">
              <a:lnSpc>
                <a:spcPct val="120000"/>
              </a:lnSpc>
              <a:buFontTx/>
              <a:buNone/>
            </a:pPr>
            <a:r>
              <a:rPr lang="en-US" sz="1600" smtClean="0">
                <a:latin typeface="Times New Roman" panose="02020603050405020304" pitchFamily="18" charset="0"/>
              </a:rPr>
              <a:t>	</a:t>
            </a:r>
            <a:r>
              <a:rPr lang="uz-Cyrl-UZ" sz="1600" b="1" smtClean="0">
                <a:latin typeface="Times New Roman" panose="02020603050405020304" pitchFamily="18" charset="0"/>
              </a:rPr>
              <a:t>Компьютерларда видео</a:t>
            </a:r>
            <a:r>
              <a:rPr lang="uz-Cyrl-UZ" sz="1600" smtClean="0">
                <a:latin typeface="Times New Roman" panose="02020603050405020304" pitchFamily="18" charset="0"/>
              </a:rPr>
              <a:t> </a:t>
            </a:r>
            <a:r>
              <a:rPr lang="uz-Cyrl-UZ" sz="1600" b="1" smtClean="0">
                <a:latin typeface="Times New Roman" panose="02020603050405020304" pitchFamily="18" charset="0"/>
              </a:rPr>
              <a:t>намойиши</a:t>
            </a:r>
            <a:r>
              <a:rPr lang="uz-Cyrl-UZ" sz="1600" smtClean="0">
                <a:latin typeface="Times New Roman" panose="02020603050405020304" pitchFamily="18" charset="0"/>
              </a:rPr>
              <a:t> унинг экрани орқали амалга оширилади. Бунда видеофильмларни намойиш этишга мўлжалланган махсус дастурлар (Media player) ёрдамида фильмларни компьютер экранида томоша қилиш ва унинг овозини карнайлар орқали эшитиш мумкин. </a:t>
            </a:r>
          </a:p>
          <a:p>
            <a:pPr marL="92075" indent="-92075" algn="just" eaLnBrk="1" hangingPunct="1">
              <a:lnSpc>
                <a:spcPct val="120000"/>
              </a:lnSpc>
              <a:buFontTx/>
              <a:buNone/>
            </a:pPr>
            <a:r>
              <a:rPr lang="en-US" sz="1600" smtClean="0">
                <a:latin typeface="Times New Roman" panose="02020603050405020304" pitchFamily="18" charset="0"/>
              </a:rPr>
              <a:t>	</a:t>
            </a:r>
            <a:endParaRPr lang="ru-RU" sz="1600" smtClean="0">
              <a:latin typeface="Times New Roman" panose="02020603050405020304" pitchFamily="18" charset="0"/>
            </a:endParaRPr>
          </a:p>
        </p:txBody>
      </p:sp>
      <p:pic>
        <p:nvPicPr>
          <p:cNvPr id="1331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3978275"/>
            <a:ext cx="2016125"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59563" y="1357313"/>
            <a:ext cx="1984375"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9119210"/>
      </p:ext>
    </p:extLst>
  </p:cSld>
  <p:clrMapOvr>
    <a:masterClrMapping/>
  </p:clrMapOvr>
  <p:transition spd="slow">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7158" y="428604"/>
            <a:ext cx="7429552" cy="1077218"/>
          </a:xfrm>
          <a:prstGeom prst="rect">
            <a:avLst/>
          </a:prstGeom>
          <a:solidFill>
            <a:srgbClr val="99FF99"/>
          </a:solidFill>
        </p:spPr>
        <p:txBody>
          <a:bodyPr>
            <a:spAutoFit/>
          </a:bodyPr>
          <a:lstStyle/>
          <a:p>
            <a:pPr algn="ctr">
              <a:defRPr/>
            </a:pPr>
            <a:r>
              <a:rPr lang="ru-RU" sz="32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Дастурлаш</a:t>
            </a:r>
            <a:r>
              <a:rPr lang="ru-RU" sz="32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 </a:t>
            </a:r>
            <a:r>
              <a:rPr lang="ru-RU" sz="32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технологиясининг</a:t>
            </a:r>
            <a:r>
              <a:rPr lang="ru-RU" sz="32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 </a:t>
            </a:r>
            <a:r>
              <a:rPr lang="ru-RU" sz="32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ускунавий</a:t>
            </a:r>
            <a:r>
              <a:rPr lang="ru-RU" sz="32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 </a:t>
            </a:r>
            <a:r>
              <a:rPr lang="ru-RU" sz="32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воситалари</a:t>
            </a:r>
            <a:endParaRPr lang="ru-RU" sz="32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endParaRPr>
          </a:p>
        </p:txBody>
      </p:sp>
      <p:cxnSp>
        <p:nvCxnSpPr>
          <p:cNvPr id="6" name="Прямая со стрелкой 5"/>
          <p:cNvCxnSpPr/>
          <p:nvPr/>
        </p:nvCxnSpPr>
        <p:spPr>
          <a:xfrm rot="16200000" flipH="1">
            <a:off x="1081038" y="1684416"/>
            <a:ext cx="1285875" cy="928687"/>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8" name="Прямоугольник с одним скругленным углом 7"/>
          <p:cNvSpPr/>
          <p:nvPr/>
        </p:nvSpPr>
        <p:spPr>
          <a:xfrm>
            <a:off x="2339752" y="2071678"/>
            <a:ext cx="5518396" cy="4093626"/>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ru-RU" sz="28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Дастурлаш</a:t>
            </a:r>
            <a:r>
              <a:rPr lang="ru-RU" sz="28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 </a:t>
            </a:r>
            <a:r>
              <a:rPr lang="ru-RU" sz="28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технологиясининг</a:t>
            </a:r>
            <a:r>
              <a:rPr lang="ru-RU" sz="28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 </a:t>
            </a:r>
            <a:r>
              <a:rPr lang="ru-RU" sz="28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ускунавий</a:t>
            </a:r>
            <a:r>
              <a:rPr lang="ru-RU" sz="28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 </a:t>
            </a:r>
            <a:r>
              <a:rPr lang="ru-RU" sz="2800" b="1" cap="all" dirty="0" err="1">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воситалари</a:t>
            </a:r>
            <a:endParaRPr lang="ru-RU" sz="28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endParaRPr>
          </a:p>
          <a:p>
            <a:pPr algn="ctr">
              <a:defRPr/>
            </a:pPr>
            <a:r>
              <a:rPr lang="en-US" sz="2800" b="1" i="1" dirty="0" smtClean="0">
                <a:solidFill>
                  <a:srgbClr val="C00000"/>
                </a:solidFill>
              </a:rPr>
              <a:t>Programming software</a:t>
            </a:r>
          </a:p>
          <a:p>
            <a:pPr algn="ctr">
              <a:defRPr/>
            </a:pPr>
            <a:r>
              <a:rPr lang="uz-Cyrl-UZ" sz="2800" b="1" i="1" dirty="0" smtClean="0">
                <a:solidFill>
                  <a:schemeClr val="tx1"/>
                </a:solidFill>
              </a:rPr>
              <a:t>Янги </a:t>
            </a:r>
            <a:r>
              <a:rPr lang="uz-Cyrl-UZ" sz="2800" b="1" i="1" dirty="0">
                <a:solidFill>
                  <a:schemeClr val="tx1"/>
                </a:solidFill>
              </a:rPr>
              <a:t>дастурлар ишлаб чиқиш</a:t>
            </a:r>
            <a:r>
              <a:rPr lang="uz-Cyrl-UZ" sz="2800" b="1" dirty="0">
                <a:solidFill>
                  <a:schemeClr val="tx1"/>
                </a:solidFill>
              </a:rPr>
              <a:t> жараёнида керак бўладиган махсус дастурлар мажмуаси</a:t>
            </a:r>
            <a:endParaRPr lang="ru-RU" sz="2800" b="1" dirty="0">
              <a:solidFill>
                <a:schemeClr val="tx1"/>
              </a:solidFill>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000"/>
                            </p:stCondLst>
                            <p:childTnLst>
                              <p:par>
                                <p:cTn id="10" presetID="4"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7467600" cy="922114"/>
          </a:xfrm>
        </p:spPr>
        <p:txBody>
          <a:bodyPr>
            <a:normAutofit/>
          </a:bodyPr>
          <a:lstStyle/>
          <a:p>
            <a:pPr algn="ctr"/>
            <a:r>
              <a:rPr lang="uz-Cyrl-UZ" sz="3600" b="1" dirty="0" smtClean="0">
                <a:solidFill>
                  <a:schemeClr val="tx1"/>
                </a:solidFill>
              </a:rPr>
              <a:t>Дастурлаштириш тиллари</a:t>
            </a:r>
            <a:endParaRPr lang="ru-RU" sz="3600" b="1" dirty="0">
              <a:solidFill>
                <a:schemeClr val="tx1"/>
              </a:solidFill>
            </a:endParaRPr>
          </a:p>
        </p:txBody>
      </p:sp>
      <p:pic>
        <p:nvPicPr>
          <p:cNvPr id="4" name="Объект 3"/>
          <p:cNvPicPr>
            <a:picLocks noGrp="1" noChangeAspect="1"/>
          </p:cNvPicPr>
          <p:nvPr>
            <p:ph sz="quarter" idx="1"/>
          </p:nvPr>
        </p:nvPicPr>
        <p:blipFill>
          <a:blip r:embed="rId2"/>
          <a:stretch>
            <a:fillRect/>
          </a:stretch>
        </p:blipFill>
        <p:spPr>
          <a:xfrm>
            <a:off x="755576" y="1916832"/>
            <a:ext cx="2664296" cy="2628900"/>
          </a:xfrm>
          <a:prstGeom prst="rect">
            <a:avLst/>
          </a:prstGeom>
        </p:spPr>
      </p:pic>
      <p:pic>
        <p:nvPicPr>
          <p:cNvPr id="5" name="Рисунок 4"/>
          <p:cNvPicPr>
            <a:picLocks noChangeAspect="1"/>
          </p:cNvPicPr>
          <p:nvPr/>
        </p:nvPicPr>
        <p:blipFill>
          <a:blip r:embed="rId3"/>
          <a:stretch>
            <a:fillRect/>
          </a:stretch>
        </p:blipFill>
        <p:spPr>
          <a:xfrm>
            <a:off x="3635896" y="2060848"/>
            <a:ext cx="3600400" cy="2232248"/>
          </a:xfrm>
          <a:prstGeom prst="rect">
            <a:avLst/>
          </a:prstGeom>
        </p:spPr>
      </p:pic>
      <p:pic>
        <p:nvPicPr>
          <p:cNvPr id="7" name="Рисунок 6"/>
          <p:cNvPicPr>
            <a:picLocks noChangeAspect="1"/>
          </p:cNvPicPr>
          <p:nvPr/>
        </p:nvPicPr>
        <p:blipFill>
          <a:blip r:embed="rId4"/>
          <a:stretch>
            <a:fillRect/>
          </a:stretch>
        </p:blipFill>
        <p:spPr>
          <a:xfrm>
            <a:off x="736034" y="4725144"/>
            <a:ext cx="2874111" cy="1773387"/>
          </a:xfrm>
          <a:prstGeom prst="rect">
            <a:avLst/>
          </a:prstGeom>
        </p:spPr>
      </p:pic>
      <p:pic>
        <p:nvPicPr>
          <p:cNvPr id="8" name="Рисунок 7"/>
          <p:cNvPicPr>
            <a:picLocks noChangeAspect="1"/>
          </p:cNvPicPr>
          <p:nvPr/>
        </p:nvPicPr>
        <p:blipFill>
          <a:blip r:embed="rId5"/>
          <a:stretch>
            <a:fillRect/>
          </a:stretch>
        </p:blipFill>
        <p:spPr>
          <a:xfrm>
            <a:off x="3716576" y="4725144"/>
            <a:ext cx="4229100" cy="1571625"/>
          </a:xfrm>
          <a:prstGeom prst="rect">
            <a:avLst/>
          </a:prstGeom>
        </p:spPr>
      </p:pic>
    </p:spTree>
    <p:extLst>
      <p:ext uri="{BB962C8B-B14F-4D97-AF65-F5344CB8AC3E}">
        <p14:creationId xmlns:p14="http://schemas.microsoft.com/office/powerpoint/2010/main" val="3885487971"/>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71472" y="285728"/>
            <a:ext cx="6429419" cy="1384995"/>
          </a:xfrm>
          <a:prstGeom prst="rect">
            <a:avLst/>
          </a:prstGeom>
          <a:solidFill>
            <a:srgbClr val="B0FA92"/>
          </a:solidFill>
        </p:spPr>
        <p:txBody>
          <a:bodyPr>
            <a:spAutoFit/>
          </a:bodyPr>
          <a:lstStyle/>
          <a:p>
            <a:pPr algn="ctr">
              <a:defRPr/>
            </a:pPr>
            <a:r>
              <a:rPr lang="uz-Cyrl-UZ"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Муаммога йўналтирилган </a:t>
            </a:r>
            <a:r>
              <a:rPr lang="ru-RU"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Амалий </a:t>
            </a:r>
            <a:r>
              <a:rPr lang="ru-RU" sz="28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дастурий</a:t>
            </a:r>
            <a:r>
              <a:rPr lang="ru-RU"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r>
              <a:rPr lang="ru-RU" sz="2800" b="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таъминот</a:t>
            </a:r>
            <a:r>
              <a:rPr lang="ru-RU" sz="28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Times New Roman" pitchFamily="18" charset="0"/>
                <a:cs typeface="Times New Roman" pitchFamily="18" charset="0"/>
              </a:rPr>
              <a:t> </a:t>
            </a:r>
            <a:r>
              <a:rPr lang="ru-RU" sz="2800" b="1" i="1" cap="all" dirty="0">
                <a:ln w="9000" cmpd="sng">
                  <a:solidFill>
                    <a:schemeClr val="accent4">
                      <a:shade val="50000"/>
                      <a:satMod val="120000"/>
                    </a:schemeClr>
                  </a:solidFill>
                  <a:prstDash val="solid"/>
                </a:ln>
                <a:solidFill>
                  <a:srgbClr val="0000FF"/>
                </a:solidFill>
                <a:effectLst>
                  <a:reflection blurRad="12700" stA="28000" endPos="45000" dist="1000" dir="5400000" sy="-100000" algn="bl" rotWithShape="0"/>
                </a:effectLst>
                <a:latin typeface="Times New Roman" pitchFamily="18" charset="0"/>
                <a:cs typeface="Times New Roman" pitchFamily="18" charset="0"/>
              </a:rPr>
              <a:t>(АДТ</a:t>
            </a:r>
            <a:r>
              <a:rPr lang="ru-RU" sz="2800" b="1" i="1" cap="all" dirty="0">
                <a:ln w="9000" cmpd="sng">
                  <a:solidFill>
                    <a:schemeClr val="accent4">
                      <a:shade val="50000"/>
                      <a:satMod val="120000"/>
                    </a:schemeClr>
                  </a:solidFill>
                  <a:prstDash val="solid"/>
                </a:ln>
                <a:solidFill>
                  <a:srgbClr val="0000FF"/>
                </a:solidFill>
                <a:effectLst>
                  <a:reflection blurRad="12700" stA="28000" endPos="45000" dist="1000" dir="5400000" sy="-100000" algn="bl" rotWithShape="0"/>
                </a:effectLst>
                <a:latin typeface="Times New Roman" pitchFamily="18" charset="0"/>
                <a:cs typeface="Times New Roman" pitchFamily="18" charset="0"/>
              </a:rPr>
              <a:t>)</a:t>
            </a:r>
          </a:p>
        </p:txBody>
      </p:sp>
      <p:cxnSp>
        <p:nvCxnSpPr>
          <p:cNvPr id="6" name="Прямая со стрелкой 5"/>
          <p:cNvCxnSpPr/>
          <p:nvPr/>
        </p:nvCxnSpPr>
        <p:spPr>
          <a:xfrm>
            <a:off x="1928813" y="1857375"/>
            <a:ext cx="1857375" cy="785813"/>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8" name="Прямоугольник с одним скругленным углом 7"/>
          <p:cNvSpPr/>
          <p:nvPr/>
        </p:nvSpPr>
        <p:spPr>
          <a:xfrm>
            <a:off x="3786182" y="2071678"/>
            <a:ext cx="4643470" cy="928694"/>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dirty="0">
                <a:solidFill>
                  <a:srgbClr val="0C0C8E"/>
                </a:solidFill>
              </a:rPr>
              <a:t>Бухгальтерия учун ДТ</a:t>
            </a:r>
            <a:endParaRPr lang="ru-RU" sz="2800" b="1" dirty="0">
              <a:solidFill>
                <a:srgbClr val="0C0C8E"/>
              </a:solidFill>
            </a:endParaRPr>
          </a:p>
        </p:txBody>
      </p:sp>
      <p:cxnSp>
        <p:nvCxnSpPr>
          <p:cNvPr id="10" name="Прямая со стрелкой 9"/>
          <p:cNvCxnSpPr/>
          <p:nvPr/>
        </p:nvCxnSpPr>
        <p:spPr>
          <a:xfrm>
            <a:off x="1928813" y="1857375"/>
            <a:ext cx="1857375" cy="1714500"/>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11" name="Прямоугольник с одним скругленным углом 10"/>
          <p:cNvSpPr/>
          <p:nvPr/>
        </p:nvSpPr>
        <p:spPr>
          <a:xfrm>
            <a:off x="3786182" y="3286124"/>
            <a:ext cx="4643470" cy="785818"/>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dirty="0">
                <a:solidFill>
                  <a:srgbClr val="0C0C8E"/>
                </a:solidFill>
              </a:rPr>
              <a:t>Шахсий бошқариш ДТ</a:t>
            </a:r>
            <a:endParaRPr lang="ru-RU" sz="2800" b="1" dirty="0">
              <a:solidFill>
                <a:srgbClr val="0C0C8E"/>
              </a:solidFill>
            </a:endParaRPr>
          </a:p>
        </p:txBody>
      </p:sp>
      <p:cxnSp>
        <p:nvCxnSpPr>
          <p:cNvPr id="12" name="Прямая со стрелкой 11"/>
          <p:cNvCxnSpPr/>
          <p:nvPr/>
        </p:nvCxnSpPr>
        <p:spPr>
          <a:xfrm rot="16200000" flipH="1">
            <a:off x="1321594" y="2464594"/>
            <a:ext cx="3143250" cy="1928812"/>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13" name="Прямоугольник с одним скругленным углом 12"/>
          <p:cNvSpPr/>
          <p:nvPr/>
        </p:nvSpPr>
        <p:spPr>
          <a:xfrm>
            <a:off x="3857620" y="4500570"/>
            <a:ext cx="4429156" cy="1000132"/>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dirty="0">
                <a:solidFill>
                  <a:srgbClr val="0C0C8E"/>
                </a:solidFill>
              </a:rPr>
              <a:t>Жараёнларни бошқариш ДТ</a:t>
            </a:r>
            <a:endParaRPr lang="ru-RU" sz="2800" b="1" dirty="0">
              <a:solidFill>
                <a:srgbClr val="0C0C8E"/>
              </a:solidFill>
            </a:endParaRPr>
          </a:p>
        </p:txBody>
      </p:sp>
      <p:cxnSp>
        <p:nvCxnSpPr>
          <p:cNvPr id="19" name="Прямая со стрелкой 18"/>
          <p:cNvCxnSpPr/>
          <p:nvPr/>
        </p:nvCxnSpPr>
        <p:spPr>
          <a:xfrm rot="16200000" flipH="1">
            <a:off x="750094" y="3036094"/>
            <a:ext cx="4286250" cy="1928812"/>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20" name="Прямоугольник с одним скругленным углом 19"/>
          <p:cNvSpPr/>
          <p:nvPr/>
        </p:nvSpPr>
        <p:spPr>
          <a:xfrm>
            <a:off x="3857620" y="5643578"/>
            <a:ext cx="4929222" cy="1000132"/>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dirty="0">
                <a:solidFill>
                  <a:srgbClr val="0C0C8E"/>
                </a:solidFill>
              </a:rPr>
              <a:t>Банк ахборот тизимлари ва бошқалар</a:t>
            </a:r>
            <a:endParaRPr lang="ru-RU" sz="2800" b="1" dirty="0">
              <a:solidFill>
                <a:srgbClr val="0C0C8E"/>
              </a:solidFill>
            </a:endParaRPr>
          </a:p>
        </p:txBody>
      </p:sp>
    </p:spTree>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000"/>
                            </p:stCondLst>
                            <p:childTnLst>
                              <p:par>
                                <p:cTn id="10" presetID="4"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1000"/>
                                        <p:tgtEl>
                                          <p:spTgt spid="8"/>
                                        </p:tgtEl>
                                      </p:cBhvr>
                                    </p:animEffect>
                                  </p:childTnLst>
                                </p:cTn>
                              </p:par>
                            </p:childTnLst>
                          </p:cTn>
                        </p:par>
                        <p:par>
                          <p:cTn id="13" fill="hold" nodeType="afterGroup">
                            <p:stCondLst>
                              <p:cond delay="2000"/>
                            </p:stCondLst>
                            <p:childTnLst>
                              <p:par>
                                <p:cTn id="14" presetID="2" presetClass="entr" presetSubtype="1"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1000" fill="hold"/>
                                        <p:tgtEl>
                                          <p:spTgt spid="10"/>
                                        </p:tgtEl>
                                        <p:attrNameLst>
                                          <p:attrName>ppt_x</p:attrName>
                                        </p:attrNameLst>
                                      </p:cBhvr>
                                      <p:tavLst>
                                        <p:tav tm="0">
                                          <p:val>
                                            <p:strVal val="#ppt_x"/>
                                          </p:val>
                                        </p:tav>
                                        <p:tav tm="100000">
                                          <p:val>
                                            <p:strVal val="#ppt_x"/>
                                          </p:val>
                                        </p:tav>
                                      </p:tavLst>
                                    </p:anim>
                                    <p:anim calcmode="lin" valueType="num">
                                      <p:cBhvr additive="base">
                                        <p:cTn id="17" dur="1000" fill="hold"/>
                                        <p:tgtEl>
                                          <p:spTgt spid="10"/>
                                        </p:tgtEl>
                                        <p:attrNameLst>
                                          <p:attrName>ppt_y</p:attrName>
                                        </p:attrNameLst>
                                      </p:cBhvr>
                                      <p:tavLst>
                                        <p:tav tm="0">
                                          <p:val>
                                            <p:strVal val="0-#ppt_h/2"/>
                                          </p:val>
                                        </p:tav>
                                        <p:tav tm="100000">
                                          <p:val>
                                            <p:strVal val="#ppt_y"/>
                                          </p:val>
                                        </p:tav>
                                      </p:tavLst>
                                    </p:anim>
                                  </p:childTnLst>
                                </p:cTn>
                              </p:par>
                            </p:childTnLst>
                          </p:cTn>
                        </p:par>
                        <p:par>
                          <p:cTn id="18" fill="hold" nodeType="afterGroup">
                            <p:stCondLst>
                              <p:cond delay="3000"/>
                            </p:stCondLst>
                            <p:childTnLst>
                              <p:par>
                                <p:cTn id="19" presetID="4" presetClass="entr" presetSubtype="16" fill="hold"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ox(in)">
                                      <p:cBhvr>
                                        <p:cTn id="21" dur="1000"/>
                                        <p:tgtEl>
                                          <p:spTgt spid="11"/>
                                        </p:tgtEl>
                                      </p:cBhvr>
                                    </p:animEffect>
                                  </p:childTnLst>
                                </p:cTn>
                              </p:par>
                            </p:childTnLst>
                          </p:cTn>
                        </p:par>
                        <p:par>
                          <p:cTn id="22" fill="hold" nodeType="afterGroup">
                            <p:stCondLst>
                              <p:cond delay="4000"/>
                            </p:stCondLst>
                            <p:childTnLst>
                              <p:par>
                                <p:cTn id="23" presetID="2" presetClass="entr" presetSubtype="1" fill="hold"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1000" fill="hold"/>
                                        <p:tgtEl>
                                          <p:spTgt spid="12"/>
                                        </p:tgtEl>
                                        <p:attrNameLst>
                                          <p:attrName>ppt_x</p:attrName>
                                        </p:attrNameLst>
                                      </p:cBhvr>
                                      <p:tavLst>
                                        <p:tav tm="0">
                                          <p:val>
                                            <p:strVal val="#ppt_x"/>
                                          </p:val>
                                        </p:tav>
                                        <p:tav tm="100000">
                                          <p:val>
                                            <p:strVal val="#ppt_x"/>
                                          </p:val>
                                        </p:tav>
                                      </p:tavLst>
                                    </p:anim>
                                    <p:anim calcmode="lin" valueType="num">
                                      <p:cBhvr additive="base">
                                        <p:cTn id="26" dur="1000" fill="hold"/>
                                        <p:tgtEl>
                                          <p:spTgt spid="12"/>
                                        </p:tgtEl>
                                        <p:attrNameLst>
                                          <p:attrName>ppt_y</p:attrName>
                                        </p:attrNameLst>
                                      </p:cBhvr>
                                      <p:tavLst>
                                        <p:tav tm="0">
                                          <p:val>
                                            <p:strVal val="0-#ppt_h/2"/>
                                          </p:val>
                                        </p:tav>
                                        <p:tav tm="100000">
                                          <p:val>
                                            <p:strVal val="#ppt_y"/>
                                          </p:val>
                                        </p:tav>
                                      </p:tavLst>
                                    </p:anim>
                                  </p:childTnLst>
                                </p:cTn>
                              </p:par>
                            </p:childTnLst>
                          </p:cTn>
                        </p:par>
                        <p:par>
                          <p:cTn id="27" fill="hold" nodeType="afterGroup">
                            <p:stCondLst>
                              <p:cond delay="5000"/>
                            </p:stCondLst>
                            <p:childTnLst>
                              <p:par>
                                <p:cTn id="28" presetID="4" presetClass="entr" presetSubtype="16" fill="hold" nodeType="after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ox(in)">
                                      <p:cBhvr>
                                        <p:cTn id="30" dur="1000"/>
                                        <p:tgtEl>
                                          <p:spTgt spid="13"/>
                                        </p:tgtEl>
                                      </p:cBhvr>
                                    </p:animEffect>
                                  </p:childTnLst>
                                </p:cTn>
                              </p:par>
                            </p:childTnLst>
                          </p:cTn>
                        </p:par>
                        <p:par>
                          <p:cTn id="31" fill="hold" nodeType="afterGroup">
                            <p:stCondLst>
                              <p:cond delay="6000"/>
                            </p:stCondLst>
                            <p:childTnLst>
                              <p:par>
                                <p:cTn id="32" presetID="2" presetClass="entr" presetSubtype="1" fill="hold" nodeType="after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1000" fill="hold"/>
                                        <p:tgtEl>
                                          <p:spTgt spid="19"/>
                                        </p:tgtEl>
                                        <p:attrNameLst>
                                          <p:attrName>ppt_x</p:attrName>
                                        </p:attrNameLst>
                                      </p:cBhvr>
                                      <p:tavLst>
                                        <p:tav tm="0">
                                          <p:val>
                                            <p:strVal val="#ppt_x"/>
                                          </p:val>
                                        </p:tav>
                                        <p:tav tm="100000">
                                          <p:val>
                                            <p:strVal val="#ppt_x"/>
                                          </p:val>
                                        </p:tav>
                                      </p:tavLst>
                                    </p:anim>
                                    <p:anim calcmode="lin" valueType="num">
                                      <p:cBhvr additive="base">
                                        <p:cTn id="35" dur="1000" fill="hold"/>
                                        <p:tgtEl>
                                          <p:spTgt spid="19"/>
                                        </p:tgtEl>
                                        <p:attrNameLst>
                                          <p:attrName>ppt_y</p:attrName>
                                        </p:attrNameLst>
                                      </p:cBhvr>
                                      <p:tavLst>
                                        <p:tav tm="0">
                                          <p:val>
                                            <p:strVal val="0-#ppt_h/2"/>
                                          </p:val>
                                        </p:tav>
                                        <p:tav tm="100000">
                                          <p:val>
                                            <p:strVal val="#ppt_y"/>
                                          </p:val>
                                        </p:tav>
                                      </p:tavLst>
                                    </p:anim>
                                  </p:childTnLst>
                                </p:cTn>
                              </p:par>
                            </p:childTnLst>
                          </p:cTn>
                        </p:par>
                        <p:par>
                          <p:cTn id="36" fill="hold" nodeType="afterGroup">
                            <p:stCondLst>
                              <p:cond delay="7000"/>
                            </p:stCondLst>
                            <p:childTnLst>
                              <p:par>
                                <p:cTn id="37" presetID="4" presetClass="entr" presetSubtype="16"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box(in)">
                                      <p:cBhvr>
                                        <p:cTn id="39"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500034" y="214290"/>
            <a:ext cx="3357586" cy="707886"/>
          </a:xfrm>
          <a:prstGeom prst="rect">
            <a:avLst/>
          </a:prstGeom>
          <a:solidFill>
            <a:schemeClr val="accent2">
              <a:lumMod val="20000"/>
              <a:lumOff val="80000"/>
            </a:schemeClr>
          </a:solidFill>
        </p:spPr>
        <p:txBody>
          <a:bodyPr>
            <a:spAutoFit/>
          </a:bodyPr>
          <a:lstStyle/>
          <a:p>
            <a:pPr algn="ctr">
              <a:defRPr/>
            </a:pPr>
            <a:r>
              <a:rPr lang="en-US" sz="40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OFIS A</a:t>
            </a:r>
            <a:r>
              <a:rPr lang="uz-Cyrl-UZ" sz="40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Д</a:t>
            </a:r>
            <a:r>
              <a:rPr lang="ru-RU" sz="4000" b="1" cap="all" dirty="0">
                <a:ln w="9000" cmpd="sng">
                  <a:solidFill>
                    <a:schemeClr val="accent4">
                      <a:shade val="50000"/>
                      <a:satMod val="120000"/>
                    </a:schemeClr>
                  </a:solidFill>
                  <a:prstDash val="solid"/>
                </a:ln>
                <a:solidFill>
                  <a:srgbClr val="0C0C8E"/>
                </a:solidFill>
                <a:effectLst>
                  <a:reflection blurRad="12700" stA="28000" endPos="45000" dist="1000" dir="5400000" sy="-100000" algn="bl" rotWithShape="0"/>
                </a:effectLst>
                <a:latin typeface="Arial" charset="0"/>
              </a:rPr>
              <a:t>Т</a:t>
            </a:r>
          </a:p>
        </p:txBody>
      </p:sp>
      <p:cxnSp>
        <p:nvCxnSpPr>
          <p:cNvPr id="6" name="Прямая со стрелкой 5"/>
          <p:cNvCxnSpPr/>
          <p:nvPr/>
        </p:nvCxnSpPr>
        <p:spPr>
          <a:xfrm>
            <a:off x="1928813" y="1357313"/>
            <a:ext cx="1928812" cy="714375"/>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8" name="Прямоугольник с одним скругленным углом 7"/>
          <p:cNvSpPr/>
          <p:nvPr/>
        </p:nvSpPr>
        <p:spPr>
          <a:xfrm>
            <a:off x="3857620" y="1357298"/>
            <a:ext cx="5000660" cy="1285884"/>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i="1" dirty="0">
                <a:solidFill>
                  <a:srgbClr val="000000"/>
                </a:solidFill>
              </a:rPr>
              <a:t>Режалаштирувчи(вақтни, телефон ва қайдномаларни)</a:t>
            </a:r>
            <a:endParaRPr lang="ru-RU" sz="2800" b="1" i="1" dirty="0">
              <a:solidFill>
                <a:srgbClr val="000000"/>
              </a:solidFill>
            </a:endParaRPr>
          </a:p>
        </p:txBody>
      </p:sp>
      <p:cxnSp>
        <p:nvCxnSpPr>
          <p:cNvPr id="10" name="Прямая со стрелкой 9"/>
          <p:cNvCxnSpPr/>
          <p:nvPr/>
        </p:nvCxnSpPr>
        <p:spPr>
          <a:xfrm>
            <a:off x="1928813" y="1357313"/>
            <a:ext cx="2000250" cy="1643062"/>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11" name="Прямоугольник с одним скругленным углом 10"/>
          <p:cNvSpPr/>
          <p:nvPr/>
        </p:nvSpPr>
        <p:spPr>
          <a:xfrm>
            <a:off x="3929058" y="2857496"/>
            <a:ext cx="4572032" cy="785818"/>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i="1" dirty="0">
                <a:solidFill>
                  <a:srgbClr val="000000"/>
                </a:solidFill>
              </a:rPr>
              <a:t>Таржимон дастурлар</a:t>
            </a:r>
            <a:endParaRPr lang="ru-RU" sz="2800" b="1" i="1" dirty="0">
              <a:solidFill>
                <a:srgbClr val="000000"/>
              </a:solidFill>
            </a:endParaRPr>
          </a:p>
        </p:txBody>
      </p:sp>
      <p:cxnSp>
        <p:nvCxnSpPr>
          <p:cNvPr id="15" name="Прямая со стрелкой 14"/>
          <p:cNvCxnSpPr/>
          <p:nvPr/>
        </p:nvCxnSpPr>
        <p:spPr>
          <a:xfrm rot="16200000" flipH="1">
            <a:off x="1678782" y="1750218"/>
            <a:ext cx="2571750" cy="1928813"/>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16" name="Прямоугольник с одним скругленным углом 15"/>
          <p:cNvSpPr/>
          <p:nvPr/>
        </p:nvSpPr>
        <p:spPr>
          <a:xfrm>
            <a:off x="3929058" y="3857628"/>
            <a:ext cx="4857784" cy="785818"/>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i="1" dirty="0">
                <a:solidFill>
                  <a:srgbClr val="000000"/>
                </a:solidFill>
              </a:rPr>
              <a:t>Тасвирларни таниб олувчи ва таҳрирловчи</a:t>
            </a:r>
            <a:endParaRPr lang="ru-RU" sz="2800" b="1" i="1" dirty="0">
              <a:solidFill>
                <a:srgbClr val="000000"/>
              </a:solidFill>
            </a:endParaRPr>
          </a:p>
        </p:txBody>
      </p:sp>
      <p:cxnSp>
        <p:nvCxnSpPr>
          <p:cNvPr id="17" name="Прямая со стрелкой 16"/>
          <p:cNvCxnSpPr/>
          <p:nvPr/>
        </p:nvCxnSpPr>
        <p:spPr>
          <a:xfrm rot="16200000" flipH="1">
            <a:off x="964407" y="2464593"/>
            <a:ext cx="4000500" cy="1928813"/>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18" name="Прямоугольник с одним скругленным углом 17"/>
          <p:cNvSpPr/>
          <p:nvPr/>
        </p:nvSpPr>
        <p:spPr>
          <a:xfrm>
            <a:off x="3929058" y="4929198"/>
            <a:ext cx="4857784" cy="1000132"/>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i="1" dirty="0">
                <a:solidFill>
                  <a:srgbClr val="000000"/>
                </a:solidFill>
              </a:rPr>
              <a:t>Узоқ масофадан туриб алоқани таъминловчи</a:t>
            </a:r>
            <a:endParaRPr lang="ru-RU" sz="2800" b="1" i="1" dirty="0">
              <a:solidFill>
                <a:srgbClr val="000000"/>
              </a:solidFill>
            </a:endParaRPr>
          </a:p>
        </p:txBody>
      </p:sp>
      <p:cxnSp>
        <p:nvCxnSpPr>
          <p:cNvPr id="24" name="Прямая со стрелкой 23"/>
          <p:cNvCxnSpPr>
            <a:endCxn id="0" idx="1"/>
          </p:cNvCxnSpPr>
          <p:nvPr/>
        </p:nvCxnSpPr>
        <p:spPr>
          <a:xfrm rot="16200000" flipH="1">
            <a:off x="411163" y="3017837"/>
            <a:ext cx="5035550" cy="1857375"/>
          </a:xfrm>
          <a:prstGeom prst="straightConnector1">
            <a:avLst/>
          </a:prstGeom>
          <a:ln>
            <a:solidFill>
              <a:srgbClr val="0C0C8E"/>
            </a:solidFill>
            <a:tailEnd type="arrow"/>
          </a:ln>
        </p:spPr>
        <p:style>
          <a:lnRef idx="3">
            <a:schemeClr val="accent2"/>
          </a:lnRef>
          <a:fillRef idx="0">
            <a:schemeClr val="accent2"/>
          </a:fillRef>
          <a:effectRef idx="2">
            <a:schemeClr val="accent2"/>
          </a:effectRef>
          <a:fontRef idx="minor">
            <a:schemeClr val="tx1"/>
          </a:fontRef>
        </p:style>
      </p:cxnSp>
      <p:sp>
        <p:nvSpPr>
          <p:cNvPr id="25" name="Прямоугольник с одним скругленным углом 24"/>
          <p:cNvSpPr/>
          <p:nvPr/>
        </p:nvSpPr>
        <p:spPr>
          <a:xfrm>
            <a:off x="3857620" y="6072182"/>
            <a:ext cx="4714908" cy="785818"/>
          </a:xfrm>
          <a:prstGeom prst="round1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800" b="1" i="1" dirty="0">
                <a:solidFill>
                  <a:srgbClr val="000000"/>
                </a:solidFill>
              </a:rPr>
              <a:t>Кичик нашриёт дастурлари</a:t>
            </a:r>
            <a:endParaRPr lang="ru-RU" sz="2800" b="1" i="1" dirty="0">
              <a:solidFill>
                <a:srgbClr val="000000"/>
              </a:solidFill>
            </a:endParaRPr>
          </a:p>
        </p:txBody>
      </p:sp>
    </p:spTree>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000" fill="hold"/>
                                        <p:tgtEl>
                                          <p:spTgt spid="6"/>
                                        </p:tgtEl>
                                        <p:attrNameLst>
                                          <p:attrName>ppt_x</p:attrName>
                                        </p:attrNameLst>
                                      </p:cBhvr>
                                      <p:tavLst>
                                        <p:tav tm="0">
                                          <p:val>
                                            <p:strVal val="#ppt_x"/>
                                          </p:val>
                                        </p:tav>
                                        <p:tav tm="100000">
                                          <p:val>
                                            <p:strVal val="#ppt_x"/>
                                          </p:val>
                                        </p:tav>
                                      </p:tavLst>
                                    </p:anim>
                                    <p:anim calcmode="lin" valueType="num">
                                      <p:cBhvr additive="base">
                                        <p:cTn id="8" dur="1000" fill="hold"/>
                                        <p:tgtEl>
                                          <p:spTgt spid="6"/>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000"/>
                            </p:stCondLst>
                            <p:childTnLst>
                              <p:par>
                                <p:cTn id="10" presetID="4" presetClass="entr" presetSubtype="16"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1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1"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1000" fill="hold"/>
                                        <p:tgtEl>
                                          <p:spTgt spid="10"/>
                                        </p:tgtEl>
                                        <p:attrNameLst>
                                          <p:attrName>ppt_x</p:attrName>
                                        </p:attrNameLst>
                                      </p:cBhvr>
                                      <p:tavLst>
                                        <p:tav tm="0">
                                          <p:val>
                                            <p:strVal val="#ppt_x"/>
                                          </p:val>
                                        </p:tav>
                                        <p:tav tm="100000">
                                          <p:val>
                                            <p:strVal val="#ppt_x"/>
                                          </p:val>
                                        </p:tav>
                                      </p:tavLst>
                                    </p:anim>
                                    <p:anim calcmode="lin" valueType="num">
                                      <p:cBhvr additive="base">
                                        <p:cTn id="18" dur="1000" fill="hold"/>
                                        <p:tgtEl>
                                          <p:spTgt spid="10"/>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1000"/>
                            </p:stCondLst>
                            <p:childTnLst>
                              <p:par>
                                <p:cTn id="20" presetID="4" presetClass="entr" presetSubtype="16"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1000"/>
                                        <p:tgtEl>
                                          <p:spTgt spid="1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1"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1000" fill="hold"/>
                                        <p:tgtEl>
                                          <p:spTgt spid="15"/>
                                        </p:tgtEl>
                                        <p:attrNameLst>
                                          <p:attrName>ppt_x</p:attrName>
                                        </p:attrNameLst>
                                      </p:cBhvr>
                                      <p:tavLst>
                                        <p:tav tm="0">
                                          <p:val>
                                            <p:strVal val="#ppt_x"/>
                                          </p:val>
                                        </p:tav>
                                        <p:tav tm="100000">
                                          <p:val>
                                            <p:strVal val="#ppt_x"/>
                                          </p:val>
                                        </p:tav>
                                      </p:tavLst>
                                    </p:anim>
                                    <p:anim calcmode="lin" valueType="num">
                                      <p:cBhvr additive="base">
                                        <p:cTn id="28" dur="1000" fill="hold"/>
                                        <p:tgtEl>
                                          <p:spTgt spid="15"/>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1000"/>
                            </p:stCondLst>
                            <p:childTnLst>
                              <p:par>
                                <p:cTn id="30" presetID="4" presetClass="entr" presetSubtype="16"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box(in)">
                                      <p:cBhvr>
                                        <p:cTn id="32" dur="1000"/>
                                        <p:tgtEl>
                                          <p:spTgt spid="1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1"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1000" fill="hold"/>
                                        <p:tgtEl>
                                          <p:spTgt spid="17"/>
                                        </p:tgtEl>
                                        <p:attrNameLst>
                                          <p:attrName>ppt_x</p:attrName>
                                        </p:attrNameLst>
                                      </p:cBhvr>
                                      <p:tavLst>
                                        <p:tav tm="0">
                                          <p:val>
                                            <p:strVal val="#ppt_x"/>
                                          </p:val>
                                        </p:tav>
                                        <p:tav tm="100000">
                                          <p:val>
                                            <p:strVal val="#ppt_x"/>
                                          </p:val>
                                        </p:tav>
                                      </p:tavLst>
                                    </p:anim>
                                    <p:anim calcmode="lin" valueType="num">
                                      <p:cBhvr additive="base">
                                        <p:cTn id="38" dur="1000" fill="hold"/>
                                        <p:tgtEl>
                                          <p:spTgt spid="17"/>
                                        </p:tgtEl>
                                        <p:attrNameLst>
                                          <p:attrName>ppt_y</p:attrName>
                                        </p:attrNameLst>
                                      </p:cBhvr>
                                      <p:tavLst>
                                        <p:tav tm="0">
                                          <p:val>
                                            <p:strVal val="0-#ppt_h/2"/>
                                          </p:val>
                                        </p:tav>
                                        <p:tav tm="100000">
                                          <p:val>
                                            <p:strVal val="#ppt_y"/>
                                          </p:val>
                                        </p:tav>
                                      </p:tavLst>
                                    </p:anim>
                                  </p:childTnLst>
                                </p:cTn>
                              </p:par>
                            </p:childTnLst>
                          </p:cTn>
                        </p:par>
                        <p:par>
                          <p:cTn id="39" fill="hold" nodeType="afterGroup">
                            <p:stCondLst>
                              <p:cond delay="1000"/>
                            </p:stCondLst>
                            <p:childTnLst>
                              <p:par>
                                <p:cTn id="40" presetID="4" presetClass="entr" presetSubtype="16"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ox(in)">
                                      <p:cBhvr>
                                        <p:cTn id="42" dur="1000"/>
                                        <p:tgtEl>
                                          <p:spTgt spid="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1"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1000" fill="hold"/>
                                        <p:tgtEl>
                                          <p:spTgt spid="24"/>
                                        </p:tgtEl>
                                        <p:attrNameLst>
                                          <p:attrName>ppt_x</p:attrName>
                                        </p:attrNameLst>
                                      </p:cBhvr>
                                      <p:tavLst>
                                        <p:tav tm="0">
                                          <p:val>
                                            <p:strVal val="#ppt_x"/>
                                          </p:val>
                                        </p:tav>
                                        <p:tav tm="100000">
                                          <p:val>
                                            <p:strVal val="#ppt_x"/>
                                          </p:val>
                                        </p:tav>
                                      </p:tavLst>
                                    </p:anim>
                                    <p:anim calcmode="lin" valueType="num">
                                      <p:cBhvr additive="base">
                                        <p:cTn id="48" dur="1000" fill="hold"/>
                                        <p:tgtEl>
                                          <p:spTgt spid="24"/>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1000"/>
                            </p:stCondLst>
                            <p:childTnLst>
                              <p:par>
                                <p:cTn id="50" presetID="4" presetClass="entr" presetSubtype="16" fill="hold"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box(in)">
                                      <p:cBhvr>
                                        <p:cTn id="5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sz="3200" b="1" dirty="0" smtClean="0">
                <a:solidFill>
                  <a:schemeClr val="tx1"/>
                </a:solidFill>
                <a:latin typeface="+mn-lt"/>
                <a:cs typeface="Aharoni" panose="02010803020104030203" pitchFamily="2" charset="-79"/>
              </a:rPr>
              <a:t>Хизмат кўрсатувчи дастурий таъминот</a:t>
            </a:r>
            <a:endParaRPr lang="ru-RU" sz="3200" b="1" dirty="0">
              <a:solidFill>
                <a:schemeClr val="tx1"/>
              </a:solidFill>
              <a:latin typeface="+mn-lt"/>
              <a:cs typeface="Aharoni" panose="02010803020104030203" pitchFamily="2" charset="-79"/>
            </a:endParaRPr>
          </a:p>
        </p:txBody>
      </p:sp>
      <p:sp>
        <p:nvSpPr>
          <p:cNvPr id="3" name="Объект 2"/>
          <p:cNvSpPr>
            <a:spLocks noGrp="1"/>
          </p:cNvSpPr>
          <p:nvPr>
            <p:ph sz="quarter" idx="1"/>
          </p:nvPr>
        </p:nvSpPr>
        <p:spPr>
          <a:xfrm>
            <a:off x="457200" y="1417638"/>
            <a:ext cx="7467600" cy="4873752"/>
          </a:xfrm>
        </p:spPr>
        <p:txBody>
          <a:bodyPr/>
          <a:lstStyle/>
          <a:p>
            <a:pPr lvl="0"/>
            <a:r>
              <a:rPr lang="ru-RU" sz="2000" b="1" dirty="0" smtClean="0"/>
              <a:t>УТИЛИТАЛАР</a:t>
            </a:r>
            <a:r>
              <a:rPr lang="ru-RU" sz="2000" dirty="0" smtClean="0"/>
              <a:t> </a:t>
            </a:r>
            <a:r>
              <a:rPr lang="ru-RU" sz="2000" dirty="0"/>
              <a:t>– </a:t>
            </a:r>
            <a:r>
              <a:rPr lang="ru-RU" sz="2000" dirty="0" err="1"/>
              <a:t>фойдаланувчиларга</a:t>
            </a:r>
            <a:r>
              <a:rPr lang="ru-RU" sz="2000" dirty="0"/>
              <a:t> </a:t>
            </a:r>
            <a:r>
              <a:rPr lang="ru-RU" sz="2000" dirty="0" err="1"/>
              <a:t>сифат</a:t>
            </a:r>
            <a:r>
              <a:rPr lang="ru-RU" sz="2000" dirty="0"/>
              <a:t> </a:t>
            </a:r>
            <a:r>
              <a:rPr lang="ru-RU" sz="2000" dirty="0" err="1"/>
              <a:t>жиҳатидан</a:t>
            </a:r>
            <a:r>
              <a:rPr lang="ru-RU" sz="2000" dirty="0"/>
              <a:t> </a:t>
            </a:r>
            <a:r>
              <a:rPr lang="ru-RU" sz="2000" dirty="0" err="1"/>
              <a:t>янги</a:t>
            </a:r>
            <a:r>
              <a:rPr lang="ru-RU" sz="2000" dirty="0"/>
              <a:t> интерфейс  </a:t>
            </a:r>
            <a:r>
              <a:rPr lang="ru-RU" sz="2000" dirty="0" err="1"/>
              <a:t>тақдим</a:t>
            </a:r>
            <a:r>
              <a:rPr lang="ru-RU" sz="2000" dirty="0"/>
              <a:t> </a:t>
            </a:r>
            <a:r>
              <a:rPr lang="ru-RU" sz="2000" dirty="0" err="1"/>
              <a:t>этади</a:t>
            </a:r>
            <a:r>
              <a:rPr lang="ru-RU" sz="2000" dirty="0"/>
              <a:t>. ОТ </a:t>
            </a:r>
            <a:r>
              <a:rPr lang="ru-RU" sz="2000" dirty="0" err="1"/>
              <a:t>фойдаланувчи</a:t>
            </a:r>
            <a:r>
              <a:rPr lang="ru-RU" sz="2000" dirty="0"/>
              <a:t> операция </a:t>
            </a:r>
            <a:r>
              <a:rPr lang="ru-RU" sz="2000" dirty="0" err="1"/>
              <a:t>ва</a:t>
            </a:r>
            <a:r>
              <a:rPr lang="ru-RU" sz="2000" dirty="0"/>
              <a:t> </a:t>
            </a:r>
            <a:r>
              <a:rPr lang="ru-RU" sz="2000" dirty="0" err="1"/>
              <a:t>буйруқларини</a:t>
            </a:r>
            <a:r>
              <a:rPr lang="ru-RU" sz="2000" dirty="0"/>
              <a:t> </a:t>
            </a:r>
            <a:r>
              <a:rPr lang="ru-RU" sz="2000" dirty="0" err="1"/>
              <a:t>икир-чикиригача</a:t>
            </a:r>
            <a:r>
              <a:rPr lang="ru-RU" sz="2000" dirty="0"/>
              <a:t> </a:t>
            </a:r>
            <a:r>
              <a:rPr lang="ru-RU" sz="2000" dirty="0" err="1"/>
              <a:t>билишдан</a:t>
            </a:r>
            <a:r>
              <a:rPr lang="ru-RU" sz="2000" dirty="0"/>
              <a:t> </a:t>
            </a:r>
            <a:r>
              <a:rPr lang="ru-RU" sz="2000" dirty="0" err="1"/>
              <a:t>озод</a:t>
            </a:r>
            <a:r>
              <a:rPr lang="ru-RU" sz="2000" dirty="0"/>
              <a:t> </a:t>
            </a:r>
            <a:r>
              <a:rPr lang="ru-RU" sz="2000" dirty="0" err="1"/>
              <a:t>этади</a:t>
            </a:r>
            <a:r>
              <a:rPr lang="ru-RU" sz="2000" dirty="0"/>
              <a:t>. </a:t>
            </a:r>
            <a:r>
              <a:rPr lang="ru-RU" sz="2000" dirty="0" err="1"/>
              <a:t>Утилиталар</a:t>
            </a:r>
            <a:r>
              <a:rPr lang="ru-RU" sz="2000" dirty="0"/>
              <a:t> </a:t>
            </a:r>
            <a:r>
              <a:rPr lang="ru-RU" sz="2000" dirty="0" err="1"/>
              <a:t>фойдаланувчига</a:t>
            </a:r>
            <a:r>
              <a:rPr lang="ru-RU" sz="2000" dirty="0"/>
              <a:t> </a:t>
            </a:r>
            <a:r>
              <a:rPr lang="ru-RU" sz="2000" dirty="0" err="1"/>
              <a:t>қўшимча</a:t>
            </a:r>
            <a:r>
              <a:rPr lang="ru-RU" sz="2000" dirty="0"/>
              <a:t> </a:t>
            </a:r>
            <a:r>
              <a:rPr lang="ru-RU" sz="2000" dirty="0" err="1"/>
              <a:t>хизматларини</a:t>
            </a:r>
            <a:r>
              <a:rPr lang="ru-RU" sz="2000" dirty="0"/>
              <a:t> (</a:t>
            </a:r>
            <a:r>
              <a:rPr lang="ru-RU" sz="2000" dirty="0" err="1"/>
              <a:t>махсус</a:t>
            </a:r>
            <a:r>
              <a:rPr lang="ru-RU" sz="2000" dirty="0"/>
              <a:t> </a:t>
            </a:r>
            <a:r>
              <a:rPr lang="ru-RU" sz="2000" dirty="0" err="1"/>
              <a:t>дастурлар</a:t>
            </a:r>
            <a:r>
              <a:rPr lang="ru-RU" sz="2000" dirty="0"/>
              <a:t> </a:t>
            </a:r>
            <a:r>
              <a:rPr lang="ru-RU" sz="2000" dirty="0" err="1"/>
              <a:t>ишлаб</a:t>
            </a:r>
            <a:r>
              <a:rPr lang="ru-RU" sz="2000" dirty="0"/>
              <a:t> </a:t>
            </a:r>
            <a:r>
              <a:rPr lang="ru-RU" sz="2000" dirty="0" err="1"/>
              <a:t>чиқишни</a:t>
            </a:r>
            <a:r>
              <a:rPr lang="ru-RU" sz="2000" dirty="0"/>
              <a:t> </a:t>
            </a:r>
            <a:r>
              <a:rPr lang="ru-RU" sz="2000" dirty="0" err="1"/>
              <a:t>талаб</a:t>
            </a:r>
            <a:r>
              <a:rPr lang="ru-RU" sz="2000" dirty="0"/>
              <a:t> </a:t>
            </a:r>
            <a:r>
              <a:rPr lang="ru-RU" sz="2000" dirty="0" err="1"/>
              <a:t>этмайдиган</a:t>
            </a:r>
            <a:r>
              <a:rPr lang="ru-RU" sz="2000" dirty="0"/>
              <a:t>) </a:t>
            </a:r>
            <a:r>
              <a:rPr lang="ru-RU" sz="2000" dirty="0" err="1"/>
              <a:t>асосан</a:t>
            </a:r>
            <a:r>
              <a:rPr lang="ru-RU" sz="2000" dirty="0"/>
              <a:t> </a:t>
            </a:r>
            <a:r>
              <a:rPr lang="ru-RU" sz="2000" dirty="0" err="1"/>
              <a:t>дисклар</a:t>
            </a:r>
            <a:r>
              <a:rPr lang="ru-RU" sz="2000" dirty="0"/>
              <a:t> </a:t>
            </a:r>
            <a:r>
              <a:rPr lang="ru-RU" sz="2000" dirty="0" err="1"/>
              <a:t>ва</a:t>
            </a:r>
            <a:r>
              <a:rPr lang="ru-RU" sz="2000" dirty="0"/>
              <a:t> </a:t>
            </a:r>
            <a:r>
              <a:rPr lang="ru-RU" sz="2000" dirty="0" err="1"/>
              <a:t>файллар</a:t>
            </a:r>
            <a:r>
              <a:rPr lang="ru-RU" sz="2000" dirty="0"/>
              <a:t> </a:t>
            </a:r>
            <a:r>
              <a:rPr lang="ru-RU" sz="2000" dirty="0" err="1"/>
              <a:t>тизимлари</a:t>
            </a:r>
            <a:r>
              <a:rPr lang="ru-RU" sz="2000" dirty="0"/>
              <a:t> </a:t>
            </a:r>
            <a:r>
              <a:rPr lang="ru-RU" sz="2000" dirty="0" err="1"/>
              <a:t>бўйича</a:t>
            </a:r>
            <a:r>
              <a:rPr lang="ru-RU" sz="2000" dirty="0"/>
              <a:t> </a:t>
            </a:r>
            <a:r>
              <a:rPr lang="ru-RU" sz="2000" dirty="0" err="1"/>
              <a:t>хизмат</a:t>
            </a:r>
            <a:r>
              <a:rPr lang="ru-RU" sz="2000" dirty="0"/>
              <a:t> </a:t>
            </a:r>
            <a:r>
              <a:rPr lang="ru-RU" sz="2000" dirty="0" err="1"/>
              <a:t>кўрсатиш</a:t>
            </a:r>
            <a:r>
              <a:rPr lang="ru-RU" sz="2000" dirty="0"/>
              <a:t> </a:t>
            </a:r>
            <a:r>
              <a:rPr lang="ru-RU" sz="2000" dirty="0" err="1"/>
              <a:t>кўринишида</a:t>
            </a:r>
            <a:r>
              <a:rPr lang="ru-RU" sz="2000" dirty="0"/>
              <a:t> </a:t>
            </a:r>
            <a:r>
              <a:rPr lang="ru-RU" sz="2000" dirty="0" err="1"/>
              <a:t>тақдим</a:t>
            </a:r>
            <a:r>
              <a:rPr lang="ru-RU" sz="2000" dirty="0"/>
              <a:t> </a:t>
            </a:r>
            <a:r>
              <a:rPr lang="ru-RU" sz="2000" dirty="0" err="1"/>
              <a:t>этади</a:t>
            </a:r>
            <a:r>
              <a:rPr lang="ru-RU" sz="2000" dirty="0"/>
              <a:t>. </a:t>
            </a:r>
          </a:p>
          <a:p>
            <a:pPr lvl="0"/>
            <a:r>
              <a:rPr lang="ru-RU" sz="2000" b="1" dirty="0" smtClean="0"/>
              <a:t>ТАРЖИМОН ВА ЭЛЕКТРОН ЛУҒАТЛАР,</a:t>
            </a:r>
            <a:r>
              <a:rPr lang="ru-RU" sz="2000" dirty="0" smtClean="0"/>
              <a:t> </a:t>
            </a:r>
            <a:r>
              <a:rPr lang="ru-RU" sz="2000" dirty="0" err="1"/>
              <a:t>бу</a:t>
            </a:r>
            <a:r>
              <a:rPr lang="ru-RU" sz="2000" dirty="0"/>
              <a:t> </a:t>
            </a:r>
            <a:r>
              <a:rPr lang="ru-RU" sz="2000" dirty="0" err="1"/>
              <a:t>дастурлар</a:t>
            </a:r>
            <a:r>
              <a:rPr lang="ru-RU" sz="2000" dirty="0"/>
              <a:t> </a:t>
            </a:r>
            <a:r>
              <a:rPr lang="ru-RU" sz="2000" dirty="0" err="1"/>
              <a:t>ёрдамида</a:t>
            </a:r>
            <a:r>
              <a:rPr lang="ru-RU" sz="2000" dirty="0"/>
              <a:t> </a:t>
            </a:r>
            <a:r>
              <a:rPr lang="ru-RU" sz="2000" dirty="0" err="1"/>
              <a:t>матнни</a:t>
            </a:r>
            <a:r>
              <a:rPr lang="ru-RU" sz="2000" dirty="0"/>
              <a:t> </a:t>
            </a:r>
            <a:r>
              <a:rPr lang="ru-RU" sz="2000" dirty="0" err="1"/>
              <a:t>бир</a:t>
            </a:r>
            <a:r>
              <a:rPr lang="ru-RU" sz="2000" dirty="0"/>
              <a:t> </a:t>
            </a:r>
            <a:r>
              <a:rPr lang="ru-RU" sz="2000" dirty="0" err="1"/>
              <a:t>тилдан</a:t>
            </a:r>
            <a:r>
              <a:rPr lang="ru-RU" sz="2000" dirty="0"/>
              <a:t> </a:t>
            </a:r>
            <a:r>
              <a:rPr lang="ru-RU" sz="2000" dirty="0" err="1"/>
              <a:t>иккинчисига</a:t>
            </a:r>
            <a:r>
              <a:rPr lang="ru-RU" sz="2000" dirty="0"/>
              <a:t> автомат </a:t>
            </a:r>
            <a:r>
              <a:rPr lang="ru-RU" sz="2000" dirty="0" err="1"/>
              <a:t>тарзда</a:t>
            </a:r>
            <a:r>
              <a:rPr lang="ru-RU" sz="2000" dirty="0"/>
              <a:t> </a:t>
            </a:r>
            <a:r>
              <a:rPr lang="ru-RU" sz="2000" dirty="0" err="1"/>
              <a:t>таржима</a:t>
            </a:r>
            <a:r>
              <a:rPr lang="ru-RU" sz="2000" dirty="0"/>
              <a:t> </a:t>
            </a:r>
            <a:r>
              <a:rPr lang="ru-RU" sz="2000" dirty="0" err="1"/>
              <a:t>қилади</a:t>
            </a:r>
            <a:r>
              <a:rPr lang="ru-RU" sz="2000" dirty="0"/>
              <a:t>. </a:t>
            </a:r>
          </a:p>
          <a:p>
            <a:pPr lvl="0"/>
            <a:r>
              <a:rPr lang="ru-RU" sz="2000" b="1" dirty="0" smtClean="0"/>
              <a:t>ШАХСИЙ МЕНЕДЖЕР ВА ОРГАНАЙЗЕРЛАР.</a:t>
            </a:r>
            <a:r>
              <a:rPr lang="ru-RU" sz="2000" dirty="0" smtClean="0"/>
              <a:t> </a:t>
            </a:r>
            <a:r>
              <a:rPr lang="ru-RU" sz="2000" dirty="0" err="1" smtClean="0"/>
              <a:t>Бу</a:t>
            </a:r>
            <a:r>
              <a:rPr lang="ru-RU" sz="2000" dirty="0" smtClean="0"/>
              <a:t> </a:t>
            </a:r>
            <a:r>
              <a:rPr lang="ru-RU" sz="2000" dirty="0" err="1" smtClean="0"/>
              <a:t>дастурлар</a:t>
            </a:r>
            <a:r>
              <a:rPr lang="ru-RU" sz="2000" dirty="0" smtClean="0"/>
              <a:t> </a:t>
            </a:r>
            <a:r>
              <a:rPr lang="ru-RU" sz="2000" dirty="0" err="1" smtClean="0"/>
              <a:t>инсонга</a:t>
            </a:r>
            <a:r>
              <a:rPr lang="ru-RU" sz="2000" dirty="0" smtClean="0"/>
              <a:t>, </a:t>
            </a:r>
            <a:r>
              <a:rPr lang="ru-RU" sz="2000" dirty="0" err="1" smtClean="0"/>
              <a:t>турли</a:t>
            </a:r>
            <a:r>
              <a:rPr lang="ru-RU" sz="2000" dirty="0" smtClean="0"/>
              <a:t> </a:t>
            </a:r>
            <a:r>
              <a:rPr lang="ru-RU" sz="2000" dirty="0" err="1" smtClean="0"/>
              <a:t>маълумотлар</a:t>
            </a:r>
            <a:r>
              <a:rPr lang="ru-RU" sz="2000" dirty="0" smtClean="0"/>
              <a:t>: телефон </a:t>
            </a:r>
            <a:r>
              <a:rPr lang="ru-RU" sz="2000" dirty="0" err="1" smtClean="0"/>
              <a:t>рақамлари</a:t>
            </a:r>
            <a:r>
              <a:rPr lang="ru-RU" sz="2000" dirty="0" smtClean="0"/>
              <a:t>, </a:t>
            </a:r>
            <a:r>
              <a:rPr lang="ru-RU" sz="2000" dirty="0" err="1" smtClean="0"/>
              <a:t>манзиллар</a:t>
            </a:r>
            <a:r>
              <a:rPr lang="ru-RU" sz="2000" dirty="0" smtClean="0"/>
              <a:t>, </a:t>
            </a:r>
            <a:r>
              <a:rPr lang="ru-RU" sz="2000" dirty="0" err="1" smtClean="0"/>
              <a:t>туғилган</a:t>
            </a:r>
            <a:r>
              <a:rPr lang="ru-RU" sz="2000" dirty="0" smtClean="0"/>
              <a:t> </a:t>
            </a:r>
            <a:r>
              <a:rPr lang="ru-RU" sz="2000" dirty="0" err="1" smtClean="0"/>
              <a:t>кунларни</a:t>
            </a:r>
            <a:r>
              <a:rPr lang="ru-RU" sz="2000" dirty="0" smtClean="0"/>
              <a:t> </a:t>
            </a:r>
            <a:r>
              <a:rPr lang="ru-RU" sz="2000" dirty="0" err="1" smtClean="0"/>
              <a:t>олган</a:t>
            </a:r>
            <a:r>
              <a:rPr lang="ru-RU" sz="2000" dirty="0" smtClean="0"/>
              <a:t> </a:t>
            </a:r>
            <a:r>
              <a:rPr lang="ru-RU" sz="2000" dirty="0" err="1" smtClean="0"/>
              <a:t>ён</a:t>
            </a:r>
            <a:r>
              <a:rPr lang="ru-RU" sz="2000" dirty="0" smtClean="0"/>
              <a:t> </a:t>
            </a:r>
            <a:r>
              <a:rPr lang="ru-RU" sz="2000" dirty="0" err="1" smtClean="0"/>
              <a:t>дафтарча</a:t>
            </a:r>
            <a:r>
              <a:rPr lang="ru-RU" sz="2000" dirty="0" smtClean="0"/>
              <a:t> </a:t>
            </a:r>
            <a:r>
              <a:rPr lang="ru-RU" sz="2000" dirty="0" err="1" smtClean="0"/>
              <a:t>ва</a:t>
            </a:r>
            <a:r>
              <a:rPr lang="ru-RU" sz="2000" dirty="0" smtClean="0"/>
              <a:t> </a:t>
            </a:r>
            <a:r>
              <a:rPr lang="ru-RU" sz="2000" dirty="0" err="1" smtClean="0"/>
              <a:t>турли</a:t>
            </a:r>
            <a:r>
              <a:rPr lang="ru-RU" sz="2000" dirty="0" smtClean="0"/>
              <a:t> </a:t>
            </a:r>
            <a:r>
              <a:rPr lang="ru-RU" sz="2000" dirty="0" err="1" smtClean="0"/>
              <a:t>учрашув</a:t>
            </a:r>
            <a:r>
              <a:rPr lang="ru-RU" sz="2000" dirty="0" smtClean="0"/>
              <a:t>, </a:t>
            </a:r>
            <a:r>
              <a:rPr lang="ru-RU" sz="2000" dirty="0" err="1" smtClean="0"/>
              <a:t>анжуманлар</a:t>
            </a:r>
            <a:r>
              <a:rPr lang="ru-RU" sz="2000" dirty="0" smtClean="0"/>
              <a:t> </a:t>
            </a:r>
            <a:r>
              <a:rPr lang="ru-RU" sz="2000" dirty="0" err="1" smtClean="0"/>
              <a:t>куни</a:t>
            </a:r>
            <a:r>
              <a:rPr lang="ru-RU" sz="2000" dirty="0" smtClean="0"/>
              <a:t> </a:t>
            </a:r>
            <a:r>
              <a:rPr lang="ru-RU" sz="2000" dirty="0" err="1" smtClean="0"/>
              <a:t>вақти</a:t>
            </a:r>
            <a:r>
              <a:rPr lang="ru-RU" sz="2000" dirty="0" smtClean="0"/>
              <a:t> </a:t>
            </a:r>
            <a:r>
              <a:rPr lang="ru-RU" sz="2000" dirty="0" err="1" smtClean="0"/>
              <a:t>ва</a:t>
            </a:r>
            <a:r>
              <a:rPr lang="ru-RU" sz="2000" dirty="0" smtClean="0"/>
              <a:t> </a:t>
            </a:r>
            <a:r>
              <a:rPr lang="ru-RU" sz="2000" dirty="0" err="1" smtClean="0"/>
              <a:t>ҳ.к.лар</a:t>
            </a:r>
            <a:r>
              <a:rPr lang="ru-RU" sz="2000" dirty="0" smtClean="0"/>
              <a:t> </a:t>
            </a:r>
            <a:r>
              <a:rPr lang="ru-RU" sz="2000" dirty="0" err="1" smtClean="0"/>
              <a:t>белгиланган</a:t>
            </a:r>
            <a:r>
              <a:rPr lang="ru-RU" sz="2000" dirty="0" smtClean="0"/>
              <a:t> </a:t>
            </a:r>
            <a:r>
              <a:rPr lang="ru-RU" sz="2000" dirty="0" err="1" smtClean="0"/>
              <a:t>ёзув</a:t>
            </a:r>
            <a:r>
              <a:rPr lang="ru-RU" sz="2000" dirty="0" smtClean="0"/>
              <a:t> </a:t>
            </a:r>
            <a:r>
              <a:rPr lang="ru-RU" sz="2000" dirty="0" err="1" smtClean="0"/>
              <a:t>дафтарини</a:t>
            </a:r>
            <a:r>
              <a:rPr lang="ru-RU" sz="2000" dirty="0" smtClean="0"/>
              <a:t> </a:t>
            </a:r>
            <a:r>
              <a:rPr lang="ru-RU" sz="2000" dirty="0" err="1" smtClean="0"/>
              <a:t>ўрнини</a:t>
            </a:r>
            <a:r>
              <a:rPr lang="ru-RU" sz="2000" dirty="0" smtClean="0"/>
              <a:t> </a:t>
            </a:r>
            <a:r>
              <a:rPr lang="ru-RU" sz="2000" dirty="0" err="1" smtClean="0"/>
              <a:t>босади</a:t>
            </a:r>
            <a:r>
              <a:rPr lang="ru-RU" sz="2000" dirty="0" smtClean="0"/>
              <a:t>. </a:t>
            </a:r>
            <a:r>
              <a:rPr lang="en-US" sz="2000" dirty="0" smtClean="0"/>
              <a:t>  </a:t>
            </a:r>
            <a:endParaRPr lang="ru-RU" sz="2000" dirty="0" smtClean="0"/>
          </a:p>
          <a:p>
            <a:endParaRPr lang="ru-RU" sz="2000" dirty="0"/>
          </a:p>
        </p:txBody>
      </p:sp>
    </p:spTree>
    <p:extLst>
      <p:ext uri="{BB962C8B-B14F-4D97-AF65-F5344CB8AC3E}">
        <p14:creationId xmlns:p14="http://schemas.microsoft.com/office/powerpoint/2010/main" val="1583734538"/>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251520" y="620688"/>
            <a:ext cx="8064896" cy="5832648"/>
          </a:xfrm>
        </p:spPr>
        <p:txBody>
          <a:bodyPr/>
          <a:lstStyle/>
          <a:p>
            <a:pPr lvl="0"/>
            <a:r>
              <a:rPr lang="it-IT" sz="2000" b="1" dirty="0" smtClean="0"/>
              <a:t>ТАЪЛИМ, ЎРГАТУВЧИ ВА МУЛТИМЕДИАЛИ ЭНСИКЛОПЕДИА ДАСТУРЛАРИ</a:t>
            </a:r>
            <a:r>
              <a:rPr lang="it-IT" sz="2000" dirty="0" smtClean="0"/>
              <a:t>. Таълим дастурлари пакети турли фанлар: математика, чет тили, кимё, биология ва ҳ.к.лар бўйича индивидуал таълим бериш ва ўқитиш сифатини текшириш дастурларидан иборатдир.</a:t>
            </a:r>
            <a:endParaRPr lang="ru-RU" sz="2000" dirty="0" smtClean="0"/>
          </a:p>
          <a:p>
            <a:pPr lvl="0"/>
            <a:r>
              <a:rPr lang="it-IT" sz="2000" b="1" dirty="0" smtClean="0"/>
              <a:t>МУЛТИМЕДИА ДАСТУРЛАРИ </a:t>
            </a:r>
            <a:r>
              <a:rPr lang="it-IT" sz="2000" dirty="0" smtClean="0"/>
              <a:t>товуш ва видеомаълумотларни кўриш ва эшитишга ёрдами берадиган дастурлар. </a:t>
            </a:r>
            <a:r>
              <a:rPr lang="en-US" sz="2000" dirty="0" err="1" smtClean="0"/>
              <a:t>Масалан</a:t>
            </a:r>
            <a:r>
              <a:rPr lang="en-US" sz="2000" dirty="0" smtClean="0"/>
              <a:t>, </a:t>
            </a:r>
            <a:r>
              <a:rPr lang="en-US" sz="2000" b="1" dirty="0" smtClean="0"/>
              <a:t>KM Player, AIMP player, </a:t>
            </a:r>
            <a:r>
              <a:rPr lang="en-US" sz="2000" b="1" dirty="0" err="1" smtClean="0"/>
              <a:t>winamp</a:t>
            </a:r>
            <a:r>
              <a:rPr lang="en-US" sz="2000" b="1" dirty="0" smtClean="0"/>
              <a:t>, Pot player</a:t>
            </a:r>
            <a:endParaRPr lang="ru-RU" sz="2000" b="1" dirty="0" smtClean="0"/>
          </a:p>
          <a:p>
            <a:pPr lvl="0"/>
            <a:r>
              <a:rPr lang="en-US" sz="2000" b="1" dirty="0" smtClean="0"/>
              <a:t>ФАЙЛ МЕНЕЖЕРЛАРИ </a:t>
            </a:r>
            <a:r>
              <a:rPr lang="en-US" sz="2000" dirty="0" smtClean="0"/>
              <a:t>– </a:t>
            </a:r>
            <a:r>
              <a:rPr lang="en-US" sz="2000" dirty="0" err="1" smtClean="0"/>
              <a:t>файл</a:t>
            </a:r>
            <a:r>
              <a:rPr lang="en-US" sz="2000" dirty="0" smtClean="0"/>
              <a:t> </a:t>
            </a:r>
            <a:r>
              <a:rPr lang="en-US" sz="2000" dirty="0" err="1" smtClean="0"/>
              <a:t>ва</a:t>
            </a:r>
            <a:r>
              <a:rPr lang="en-US" sz="2000" dirty="0" smtClean="0"/>
              <a:t> </a:t>
            </a:r>
            <a:r>
              <a:rPr lang="en-US" sz="2000" dirty="0" err="1" smtClean="0"/>
              <a:t>каталогларга</a:t>
            </a:r>
            <a:r>
              <a:rPr lang="en-US" sz="2000" dirty="0" smtClean="0"/>
              <a:t> </a:t>
            </a:r>
            <a:r>
              <a:rPr lang="en-US" sz="2000" dirty="0" err="1" smtClean="0"/>
              <a:t>ҳамда</a:t>
            </a:r>
            <a:r>
              <a:rPr lang="en-US" sz="2000" dirty="0" smtClean="0"/>
              <a:t> </a:t>
            </a:r>
            <a:r>
              <a:rPr lang="en-US" sz="2000" dirty="0" err="1" smtClean="0"/>
              <a:t>дисклардан</a:t>
            </a:r>
            <a:r>
              <a:rPr lang="en-US" sz="2000" dirty="0" smtClean="0"/>
              <a:t> </a:t>
            </a:r>
            <a:r>
              <a:rPr lang="en-US" sz="2000" dirty="0" err="1" smtClean="0"/>
              <a:t>фойдаланишда</a:t>
            </a:r>
            <a:r>
              <a:rPr lang="en-US" sz="2000" dirty="0" smtClean="0"/>
              <a:t> </a:t>
            </a:r>
            <a:r>
              <a:rPr lang="en-US" sz="2000" dirty="0" err="1" smtClean="0"/>
              <a:t>хизмат</a:t>
            </a:r>
            <a:r>
              <a:rPr lang="en-US" sz="2000" dirty="0" smtClean="0"/>
              <a:t> </a:t>
            </a:r>
            <a:r>
              <a:rPr lang="en-US" sz="2000" dirty="0" err="1" smtClean="0"/>
              <a:t>кўрсатиш</a:t>
            </a:r>
            <a:r>
              <a:rPr lang="en-US" sz="2000" dirty="0" smtClean="0"/>
              <a:t> </a:t>
            </a:r>
            <a:r>
              <a:rPr lang="en-US" sz="2000" dirty="0" err="1" smtClean="0"/>
              <a:t>вазифасини</a:t>
            </a:r>
            <a:r>
              <a:rPr lang="en-US" sz="2000" dirty="0" smtClean="0"/>
              <a:t> </a:t>
            </a:r>
            <a:r>
              <a:rPr lang="en-US" sz="2000" dirty="0" err="1" smtClean="0"/>
              <a:t>амалага</a:t>
            </a:r>
            <a:r>
              <a:rPr lang="en-US" sz="2000" dirty="0" smtClean="0"/>
              <a:t> </a:t>
            </a:r>
            <a:r>
              <a:rPr lang="en-US" sz="2000" dirty="0" err="1" smtClean="0"/>
              <a:t>оширади</a:t>
            </a:r>
            <a:r>
              <a:rPr lang="en-US" sz="2000" dirty="0" smtClean="0"/>
              <a:t>. </a:t>
            </a:r>
            <a:r>
              <a:rPr lang="en-US" sz="2000" dirty="0" err="1" smtClean="0"/>
              <a:t>Улар</a:t>
            </a:r>
            <a:r>
              <a:rPr lang="en-US" sz="2000" dirty="0" smtClean="0"/>
              <a:t> </a:t>
            </a:r>
            <a:r>
              <a:rPr lang="en-US" sz="2000" b="1" dirty="0" smtClean="0"/>
              <a:t>Far manager, Windows Commander, Total Commander. </a:t>
            </a:r>
            <a:endParaRPr lang="ru-RU" sz="2000" b="1" dirty="0" smtClean="0"/>
          </a:p>
          <a:p>
            <a:pPr lvl="0"/>
            <a:r>
              <a:rPr lang="en-US" sz="2000" b="1" dirty="0" smtClean="0"/>
              <a:t>АРХИВАТОРЛАР </a:t>
            </a:r>
            <a:r>
              <a:rPr lang="en-US" sz="2000" dirty="0" smtClean="0"/>
              <a:t>– </a:t>
            </a:r>
            <a:r>
              <a:rPr lang="en-US" sz="2000" dirty="0" err="1" smtClean="0"/>
              <a:t>Архивлаш</a:t>
            </a:r>
            <a:r>
              <a:rPr lang="en-US" sz="2000" dirty="0" smtClean="0"/>
              <a:t> </a:t>
            </a:r>
            <a:r>
              <a:rPr lang="en-US" sz="2000" dirty="0" err="1" smtClean="0"/>
              <a:t>воситалари</a:t>
            </a:r>
            <a:r>
              <a:rPr lang="en-US" sz="2000" dirty="0" smtClean="0"/>
              <a:t> </a:t>
            </a:r>
            <a:r>
              <a:rPr lang="en-US" sz="2000" dirty="0" err="1" smtClean="0"/>
              <a:t>яъна</a:t>
            </a:r>
            <a:r>
              <a:rPr lang="en-US" sz="2000" dirty="0" smtClean="0"/>
              <a:t> </a:t>
            </a:r>
            <a:r>
              <a:rPr lang="en-US" sz="2000" dirty="0" err="1" smtClean="0"/>
              <a:t>файл</a:t>
            </a:r>
            <a:r>
              <a:rPr lang="en-US" sz="2000" dirty="0" smtClean="0"/>
              <a:t> </a:t>
            </a:r>
            <a:r>
              <a:rPr lang="en-US" sz="2000" dirty="0" err="1" smtClean="0"/>
              <a:t>ва</a:t>
            </a:r>
            <a:r>
              <a:rPr lang="en-US" sz="2000" dirty="0" smtClean="0"/>
              <a:t> </a:t>
            </a:r>
            <a:r>
              <a:rPr lang="en-US" sz="2000" dirty="0" err="1" smtClean="0"/>
              <a:t>каталоглар</a:t>
            </a:r>
            <a:r>
              <a:rPr lang="en-US" sz="2000" dirty="0" smtClean="0"/>
              <a:t> </a:t>
            </a:r>
            <a:r>
              <a:rPr lang="en-US" sz="2000" dirty="0" err="1" smtClean="0"/>
              <a:t>асосида</a:t>
            </a:r>
            <a:r>
              <a:rPr lang="en-US" sz="2000" dirty="0" smtClean="0"/>
              <a:t> </a:t>
            </a:r>
            <a:r>
              <a:rPr lang="en-US" sz="2000" dirty="0" err="1" smtClean="0"/>
              <a:t>архив</a:t>
            </a:r>
            <a:r>
              <a:rPr lang="en-US" sz="2000" dirty="0" smtClean="0"/>
              <a:t> </a:t>
            </a:r>
            <a:r>
              <a:rPr lang="en-US" sz="2000" dirty="0" err="1" smtClean="0"/>
              <a:t>яратиш</a:t>
            </a:r>
            <a:r>
              <a:rPr lang="en-US" sz="2000" dirty="0" smtClean="0"/>
              <a:t> </a:t>
            </a:r>
            <a:r>
              <a:rPr lang="en-US" sz="2000" dirty="0" err="1" smtClean="0"/>
              <a:t>ва</a:t>
            </a:r>
            <a:r>
              <a:rPr lang="en-US" sz="2000" dirty="0" smtClean="0"/>
              <a:t> </a:t>
            </a:r>
            <a:r>
              <a:rPr lang="en-US" sz="2000" dirty="0" err="1" smtClean="0"/>
              <a:t>янгилаш</a:t>
            </a:r>
            <a:r>
              <a:rPr lang="en-US" sz="2000" dirty="0" smtClean="0"/>
              <a:t> </a:t>
            </a:r>
            <a:r>
              <a:rPr lang="en-US" sz="2000" dirty="0" err="1" smtClean="0"/>
              <a:t>ҳамда</a:t>
            </a:r>
            <a:r>
              <a:rPr lang="en-US" sz="2000" dirty="0" smtClean="0"/>
              <a:t> </a:t>
            </a:r>
            <a:r>
              <a:rPr lang="en-US" sz="2000" dirty="0" err="1" smtClean="0"/>
              <a:t>архивдан</a:t>
            </a:r>
            <a:r>
              <a:rPr lang="en-US" sz="2000" dirty="0" smtClean="0"/>
              <a:t> </a:t>
            </a:r>
            <a:r>
              <a:rPr lang="en-US" sz="2000" dirty="0" err="1" smtClean="0"/>
              <a:t>чиқариш</a:t>
            </a:r>
            <a:r>
              <a:rPr lang="en-US" sz="2000" dirty="0" smtClean="0"/>
              <a:t> </a:t>
            </a:r>
            <a:r>
              <a:rPr lang="en-US" sz="2000" dirty="0" err="1" smtClean="0"/>
              <a:t>вазифасини</a:t>
            </a:r>
            <a:r>
              <a:rPr lang="en-US" sz="2000" dirty="0" smtClean="0"/>
              <a:t> </a:t>
            </a:r>
            <a:r>
              <a:rPr lang="en-US" sz="2000" dirty="0" err="1" smtClean="0"/>
              <a:t>амалга</a:t>
            </a:r>
            <a:r>
              <a:rPr lang="en-US" sz="2000" dirty="0" smtClean="0"/>
              <a:t> </a:t>
            </a:r>
            <a:r>
              <a:rPr lang="en-US" sz="2000" dirty="0" err="1" smtClean="0"/>
              <a:t>оширади</a:t>
            </a:r>
            <a:r>
              <a:rPr lang="en-US" sz="2000" dirty="0" smtClean="0"/>
              <a:t>. </a:t>
            </a:r>
            <a:r>
              <a:rPr lang="en-US" sz="2000" dirty="0" err="1" smtClean="0"/>
              <a:t>Масалан</a:t>
            </a:r>
            <a:r>
              <a:rPr lang="en-US" sz="2000" dirty="0" smtClean="0"/>
              <a:t>, </a:t>
            </a:r>
            <a:r>
              <a:rPr lang="en-US" sz="2000" b="1" dirty="0" smtClean="0"/>
              <a:t>WinRAR, Win ZIP, Extra ZIP 7-ZIP</a:t>
            </a:r>
            <a:r>
              <a:rPr lang="en-US" sz="2000" dirty="0" smtClean="0"/>
              <a:t> </a:t>
            </a:r>
            <a:r>
              <a:rPr lang="en-US" sz="2000" dirty="0" err="1" smtClean="0"/>
              <a:t>ва</a:t>
            </a:r>
            <a:r>
              <a:rPr lang="en-US" sz="2000" dirty="0" smtClean="0"/>
              <a:t> </a:t>
            </a:r>
            <a:r>
              <a:rPr lang="en-US" sz="2000" dirty="0" err="1" smtClean="0"/>
              <a:t>ҳ.к</a:t>
            </a:r>
            <a:r>
              <a:rPr lang="en-US" sz="2000" dirty="0" smtClean="0"/>
              <a:t>.</a:t>
            </a:r>
            <a:endParaRPr lang="ru-RU" sz="2000" dirty="0" smtClean="0"/>
          </a:p>
          <a:p>
            <a:endParaRPr lang="ru-RU" sz="2000" dirty="0"/>
          </a:p>
        </p:txBody>
      </p:sp>
    </p:spTree>
    <p:extLst>
      <p:ext uri="{BB962C8B-B14F-4D97-AF65-F5344CB8AC3E}">
        <p14:creationId xmlns:p14="http://schemas.microsoft.com/office/powerpoint/2010/main" val="133383858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467544" y="548680"/>
            <a:ext cx="7467600" cy="4873752"/>
          </a:xfrm>
        </p:spPr>
        <p:txBody>
          <a:bodyPr/>
          <a:lstStyle/>
          <a:p>
            <a:pPr lvl="0">
              <a:buClr>
                <a:srgbClr val="D34817"/>
              </a:buClr>
            </a:pPr>
            <a:r>
              <a:rPr lang="ru-RU" sz="2000" b="1" dirty="0" smtClean="0">
                <a:solidFill>
                  <a:prstClr val="black"/>
                </a:solidFill>
              </a:rPr>
              <a:t>ДРАЙВЕРЛАР </a:t>
            </a:r>
            <a:r>
              <a:rPr lang="ru-RU" sz="2000" dirty="0" smtClean="0">
                <a:solidFill>
                  <a:prstClr val="black"/>
                </a:solidFill>
              </a:rPr>
              <a:t>– </a:t>
            </a:r>
            <a:r>
              <a:rPr lang="ru-RU" sz="2000" dirty="0" err="1">
                <a:solidFill>
                  <a:prstClr val="black"/>
                </a:solidFill>
              </a:rPr>
              <a:t>қурилма</a:t>
            </a:r>
            <a:r>
              <a:rPr lang="ru-RU" sz="2000" dirty="0">
                <a:solidFill>
                  <a:prstClr val="black"/>
                </a:solidFill>
              </a:rPr>
              <a:t> </a:t>
            </a:r>
            <a:r>
              <a:rPr lang="ru-RU" sz="2000" dirty="0" err="1">
                <a:solidFill>
                  <a:prstClr val="black"/>
                </a:solidFill>
              </a:rPr>
              <a:t>ва</a:t>
            </a:r>
            <a:r>
              <a:rPr lang="ru-RU" sz="2000" dirty="0">
                <a:solidFill>
                  <a:prstClr val="black"/>
                </a:solidFill>
              </a:rPr>
              <a:t> ОТ </a:t>
            </a:r>
            <a:r>
              <a:rPr lang="ru-RU" sz="2000" dirty="0" err="1">
                <a:solidFill>
                  <a:prstClr val="black"/>
                </a:solidFill>
              </a:rPr>
              <a:t>ўртасида</a:t>
            </a:r>
            <a:r>
              <a:rPr lang="ru-RU" sz="2000" dirty="0">
                <a:solidFill>
                  <a:prstClr val="black"/>
                </a:solidFill>
              </a:rPr>
              <a:t> </a:t>
            </a:r>
            <a:r>
              <a:rPr lang="ru-RU" sz="2000" dirty="0" err="1">
                <a:solidFill>
                  <a:prstClr val="black"/>
                </a:solidFill>
              </a:rPr>
              <a:t>воситачи</a:t>
            </a:r>
            <a:r>
              <a:rPr lang="ru-RU" sz="2000" dirty="0">
                <a:solidFill>
                  <a:prstClr val="black"/>
                </a:solidFill>
              </a:rPr>
              <a:t> </a:t>
            </a:r>
            <a:r>
              <a:rPr lang="ru-RU" sz="2000" dirty="0" err="1">
                <a:solidFill>
                  <a:prstClr val="black"/>
                </a:solidFill>
              </a:rPr>
              <a:t>ролини</a:t>
            </a:r>
            <a:r>
              <a:rPr lang="ru-RU" sz="2000" dirty="0">
                <a:solidFill>
                  <a:prstClr val="black"/>
                </a:solidFill>
              </a:rPr>
              <a:t> </a:t>
            </a:r>
            <a:r>
              <a:rPr lang="ru-RU" sz="2000" dirty="0" err="1">
                <a:solidFill>
                  <a:prstClr val="black"/>
                </a:solidFill>
              </a:rPr>
              <a:t>амалга</a:t>
            </a:r>
            <a:r>
              <a:rPr lang="ru-RU" sz="2000" dirty="0">
                <a:solidFill>
                  <a:prstClr val="black"/>
                </a:solidFill>
              </a:rPr>
              <a:t> </a:t>
            </a:r>
            <a:r>
              <a:rPr lang="ru-RU" sz="2000" dirty="0" err="1">
                <a:solidFill>
                  <a:prstClr val="black"/>
                </a:solidFill>
              </a:rPr>
              <a:t>оширадиган</a:t>
            </a:r>
            <a:r>
              <a:rPr lang="ru-RU" sz="2000" dirty="0">
                <a:solidFill>
                  <a:prstClr val="black"/>
                </a:solidFill>
              </a:rPr>
              <a:t> </a:t>
            </a:r>
            <a:r>
              <a:rPr lang="ru-RU" sz="2000" dirty="0" err="1">
                <a:solidFill>
                  <a:prstClr val="black"/>
                </a:solidFill>
              </a:rPr>
              <a:t>дастур</a:t>
            </a:r>
            <a:r>
              <a:rPr lang="ru-RU" sz="2000" dirty="0">
                <a:solidFill>
                  <a:prstClr val="black"/>
                </a:solidFill>
              </a:rPr>
              <a:t> </a:t>
            </a:r>
            <a:r>
              <a:rPr lang="ru-RU" sz="2000" dirty="0" err="1">
                <a:solidFill>
                  <a:prstClr val="black"/>
                </a:solidFill>
              </a:rPr>
              <a:t>ва</a:t>
            </a:r>
            <a:r>
              <a:rPr lang="ru-RU" sz="2000" dirty="0">
                <a:solidFill>
                  <a:prstClr val="black"/>
                </a:solidFill>
              </a:rPr>
              <a:t> </a:t>
            </a:r>
            <a:r>
              <a:rPr lang="ru-RU" sz="2000" dirty="0" err="1">
                <a:solidFill>
                  <a:prstClr val="black"/>
                </a:solidFill>
              </a:rPr>
              <a:t>файллар</a:t>
            </a:r>
            <a:r>
              <a:rPr lang="ru-RU" sz="2000" dirty="0">
                <a:solidFill>
                  <a:prstClr val="black"/>
                </a:solidFill>
              </a:rPr>
              <a:t>. </a:t>
            </a:r>
            <a:r>
              <a:rPr lang="ru-RU" sz="2000" dirty="0" err="1">
                <a:solidFill>
                  <a:prstClr val="black"/>
                </a:solidFill>
              </a:rPr>
              <a:t>Қурилма</a:t>
            </a:r>
            <a:r>
              <a:rPr lang="ru-RU" sz="2000" dirty="0">
                <a:solidFill>
                  <a:prstClr val="black"/>
                </a:solidFill>
              </a:rPr>
              <a:t> тури </a:t>
            </a:r>
            <a:r>
              <a:rPr lang="ru-RU" sz="2000" dirty="0" err="1">
                <a:solidFill>
                  <a:prstClr val="black"/>
                </a:solidFill>
              </a:rPr>
              <a:t>ва</a:t>
            </a:r>
            <a:r>
              <a:rPr lang="ru-RU" sz="2000" dirty="0">
                <a:solidFill>
                  <a:prstClr val="black"/>
                </a:solidFill>
              </a:rPr>
              <a:t> </a:t>
            </a:r>
            <a:r>
              <a:rPr lang="ru-RU" sz="2000" dirty="0" err="1">
                <a:solidFill>
                  <a:prstClr val="black"/>
                </a:solidFill>
              </a:rPr>
              <a:t>моделига</a:t>
            </a:r>
            <a:r>
              <a:rPr lang="ru-RU" sz="2000" dirty="0">
                <a:solidFill>
                  <a:prstClr val="black"/>
                </a:solidFill>
              </a:rPr>
              <a:t> </a:t>
            </a:r>
            <a:r>
              <a:rPr lang="ru-RU" sz="2000" dirty="0" err="1">
                <a:solidFill>
                  <a:prstClr val="black"/>
                </a:solidFill>
              </a:rPr>
              <a:t>мос</a:t>
            </a:r>
            <a:r>
              <a:rPr lang="ru-RU" sz="2000" dirty="0">
                <a:solidFill>
                  <a:prstClr val="black"/>
                </a:solidFill>
              </a:rPr>
              <a:t> </a:t>
            </a:r>
            <a:r>
              <a:rPr lang="ru-RU" sz="2000" dirty="0" err="1">
                <a:solidFill>
                  <a:prstClr val="black"/>
                </a:solidFill>
              </a:rPr>
              <a:t>бўлмаган</a:t>
            </a:r>
            <a:r>
              <a:rPr lang="ru-RU" sz="2000" dirty="0">
                <a:solidFill>
                  <a:prstClr val="black"/>
                </a:solidFill>
              </a:rPr>
              <a:t> </a:t>
            </a:r>
            <a:r>
              <a:rPr lang="ru-RU" sz="2000" dirty="0" err="1">
                <a:solidFill>
                  <a:prstClr val="black"/>
                </a:solidFill>
              </a:rPr>
              <a:t>дарйвер</a:t>
            </a:r>
            <a:r>
              <a:rPr lang="ru-RU" sz="2000" dirty="0">
                <a:solidFill>
                  <a:prstClr val="black"/>
                </a:solidFill>
              </a:rPr>
              <a:t> </a:t>
            </a:r>
            <a:r>
              <a:rPr lang="ru-RU" sz="2000" dirty="0" err="1">
                <a:solidFill>
                  <a:prstClr val="black"/>
                </a:solidFill>
              </a:rPr>
              <a:t>ўрнатилса</a:t>
            </a:r>
            <a:r>
              <a:rPr lang="ru-RU" sz="2000" dirty="0">
                <a:solidFill>
                  <a:prstClr val="black"/>
                </a:solidFill>
              </a:rPr>
              <a:t> </a:t>
            </a:r>
            <a:r>
              <a:rPr lang="ru-RU" sz="2000" dirty="0" err="1">
                <a:solidFill>
                  <a:prstClr val="black"/>
                </a:solidFill>
              </a:rPr>
              <a:t>қурилма</a:t>
            </a:r>
            <a:r>
              <a:rPr lang="ru-RU" sz="2000" dirty="0">
                <a:solidFill>
                  <a:prstClr val="black"/>
                </a:solidFill>
              </a:rPr>
              <a:t> </a:t>
            </a:r>
            <a:r>
              <a:rPr lang="ru-RU" sz="2000" dirty="0" err="1">
                <a:solidFill>
                  <a:prstClr val="black"/>
                </a:solidFill>
              </a:rPr>
              <a:t>нормал</a:t>
            </a:r>
            <a:r>
              <a:rPr lang="ru-RU" sz="2000" dirty="0">
                <a:solidFill>
                  <a:prstClr val="black"/>
                </a:solidFill>
              </a:rPr>
              <a:t> </a:t>
            </a:r>
            <a:r>
              <a:rPr lang="ru-RU" sz="2000" dirty="0" err="1">
                <a:solidFill>
                  <a:prstClr val="black"/>
                </a:solidFill>
              </a:rPr>
              <a:t>ҳолатда</a:t>
            </a:r>
            <a:r>
              <a:rPr lang="ru-RU" sz="2000" dirty="0">
                <a:solidFill>
                  <a:prstClr val="black"/>
                </a:solidFill>
              </a:rPr>
              <a:t> </a:t>
            </a:r>
            <a:r>
              <a:rPr lang="ru-RU" sz="2000" dirty="0" err="1">
                <a:solidFill>
                  <a:prstClr val="black"/>
                </a:solidFill>
              </a:rPr>
              <a:t>ишламайди</a:t>
            </a:r>
            <a:r>
              <a:rPr lang="ru-RU" sz="2000" dirty="0">
                <a:solidFill>
                  <a:prstClr val="black"/>
                </a:solidFill>
              </a:rPr>
              <a:t>.</a:t>
            </a:r>
          </a:p>
          <a:p>
            <a:pPr lvl="0">
              <a:buClr>
                <a:srgbClr val="D34817"/>
              </a:buClr>
            </a:pPr>
            <a:r>
              <a:rPr lang="ru-RU" sz="2000" b="1" dirty="0" smtClean="0">
                <a:solidFill>
                  <a:prstClr val="black"/>
                </a:solidFill>
              </a:rPr>
              <a:t>АНТИВИРУСЛАР</a:t>
            </a:r>
            <a:r>
              <a:rPr lang="ru-RU" sz="2000" dirty="0" smtClean="0">
                <a:solidFill>
                  <a:prstClr val="black"/>
                </a:solidFill>
              </a:rPr>
              <a:t> </a:t>
            </a:r>
            <a:r>
              <a:rPr lang="ru-RU" sz="2000" dirty="0">
                <a:solidFill>
                  <a:prstClr val="black"/>
                </a:solidFill>
              </a:rPr>
              <a:t>– </a:t>
            </a:r>
            <a:r>
              <a:rPr lang="ru-RU" sz="2000" dirty="0" err="1">
                <a:solidFill>
                  <a:prstClr val="black"/>
                </a:solidFill>
              </a:rPr>
              <a:t>компютерни</a:t>
            </a:r>
            <a:r>
              <a:rPr lang="ru-RU" sz="2000" dirty="0">
                <a:solidFill>
                  <a:prstClr val="black"/>
                </a:solidFill>
              </a:rPr>
              <a:t> </a:t>
            </a:r>
            <a:r>
              <a:rPr lang="ru-RU" sz="2000" dirty="0" err="1">
                <a:solidFill>
                  <a:prstClr val="black"/>
                </a:solidFill>
              </a:rPr>
              <a:t>вируслардан</a:t>
            </a:r>
            <a:r>
              <a:rPr lang="ru-RU" sz="2000" dirty="0">
                <a:solidFill>
                  <a:prstClr val="black"/>
                </a:solidFill>
              </a:rPr>
              <a:t> </a:t>
            </a:r>
            <a:r>
              <a:rPr lang="ru-RU" sz="2000" dirty="0" err="1">
                <a:solidFill>
                  <a:prstClr val="black"/>
                </a:solidFill>
              </a:rPr>
              <a:t>ҳимоя</a:t>
            </a:r>
            <a:r>
              <a:rPr lang="ru-RU" sz="2000" dirty="0">
                <a:solidFill>
                  <a:prstClr val="black"/>
                </a:solidFill>
              </a:rPr>
              <a:t> </a:t>
            </a:r>
            <a:r>
              <a:rPr lang="ru-RU" sz="2000" dirty="0" err="1">
                <a:solidFill>
                  <a:prstClr val="black"/>
                </a:solidFill>
              </a:rPr>
              <a:t>қилиш</a:t>
            </a:r>
            <a:r>
              <a:rPr lang="ru-RU" sz="2000" dirty="0">
                <a:solidFill>
                  <a:prstClr val="black"/>
                </a:solidFill>
              </a:rPr>
              <a:t>, </a:t>
            </a:r>
            <a:r>
              <a:rPr lang="ru-RU" sz="2000" dirty="0" err="1">
                <a:solidFill>
                  <a:prstClr val="black"/>
                </a:solidFill>
              </a:rPr>
              <a:t>вирусларни</a:t>
            </a:r>
            <a:r>
              <a:rPr lang="ru-RU" sz="2000" dirty="0">
                <a:solidFill>
                  <a:prstClr val="black"/>
                </a:solidFill>
              </a:rPr>
              <a:t> </a:t>
            </a:r>
            <a:r>
              <a:rPr lang="ru-RU" sz="2000" dirty="0" err="1">
                <a:solidFill>
                  <a:prstClr val="black"/>
                </a:solidFill>
              </a:rPr>
              <a:t>ўчириш</a:t>
            </a:r>
            <a:r>
              <a:rPr lang="ru-RU" sz="2000" dirty="0">
                <a:solidFill>
                  <a:prstClr val="black"/>
                </a:solidFill>
              </a:rPr>
              <a:t> </a:t>
            </a:r>
            <a:r>
              <a:rPr lang="ru-RU" sz="2000" dirty="0" err="1">
                <a:solidFill>
                  <a:prstClr val="black"/>
                </a:solidFill>
              </a:rPr>
              <a:t>ҳамда</a:t>
            </a:r>
            <a:r>
              <a:rPr lang="ru-RU" sz="2000" dirty="0">
                <a:solidFill>
                  <a:prstClr val="black"/>
                </a:solidFill>
              </a:rPr>
              <a:t> </a:t>
            </a:r>
            <a:r>
              <a:rPr lang="ru-RU" sz="2000" dirty="0" err="1">
                <a:solidFill>
                  <a:prstClr val="black"/>
                </a:solidFill>
              </a:rPr>
              <a:t>вирусларланган</a:t>
            </a:r>
            <a:r>
              <a:rPr lang="ru-RU" sz="2000" dirty="0">
                <a:solidFill>
                  <a:prstClr val="black"/>
                </a:solidFill>
              </a:rPr>
              <a:t> </a:t>
            </a:r>
            <a:r>
              <a:rPr lang="ru-RU" sz="2000" dirty="0" err="1">
                <a:solidFill>
                  <a:prstClr val="black"/>
                </a:solidFill>
              </a:rPr>
              <a:t>файлларни</a:t>
            </a:r>
            <a:r>
              <a:rPr lang="ru-RU" sz="2000" dirty="0">
                <a:solidFill>
                  <a:prstClr val="black"/>
                </a:solidFill>
              </a:rPr>
              <a:t> </a:t>
            </a:r>
            <a:r>
              <a:rPr lang="ru-RU" sz="2000" dirty="0" err="1">
                <a:solidFill>
                  <a:prstClr val="black"/>
                </a:solidFill>
              </a:rPr>
              <a:t>даволашда</a:t>
            </a:r>
            <a:r>
              <a:rPr lang="ru-RU" sz="2000" dirty="0">
                <a:solidFill>
                  <a:prstClr val="black"/>
                </a:solidFill>
              </a:rPr>
              <a:t> </a:t>
            </a:r>
            <a:r>
              <a:rPr lang="ru-RU" sz="2000" dirty="0" err="1">
                <a:solidFill>
                  <a:prstClr val="black"/>
                </a:solidFill>
              </a:rPr>
              <a:t>қўлланилувчи</a:t>
            </a:r>
            <a:r>
              <a:rPr lang="ru-RU" sz="2000" dirty="0">
                <a:solidFill>
                  <a:prstClr val="black"/>
                </a:solidFill>
              </a:rPr>
              <a:t> </a:t>
            </a:r>
            <a:r>
              <a:rPr lang="ru-RU" sz="2000" dirty="0" err="1">
                <a:solidFill>
                  <a:prstClr val="black"/>
                </a:solidFill>
              </a:rPr>
              <a:t>махсус</a:t>
            </a:r>
            <a:r>
              <a:rPr lang="ru-RU" sz="2000" dirty="0">
                <a:solidFill>
                  <a:prstClr val="black"/>
                </a:solidFill>
              </a:rPr>
              <a:t> </a:t>
            </a:r>
            <a:r>
              <a:rPr lang="ru-RU" sz="2000" dirty="0" err="1">
                <a:solidFill>
                  <a:prstClr val="black"/>
                </a:solidFill>
              </a:rPr>
              <a:t>дастурлар</a:t>
            </a:r>
            <a:r>
              <a:rPr lang="ru-RU" sz="2000" dirty="0">
                <a:solidFill>
                  <a:prstClr val="black"/>
                </a:solidFill>
              </a:rPr>
              <a:t>. </a:t>
            </a:r>
            <a:r>
              <a:rPr lang="en-US" sz="2000" dirty="0" smtClean="0">
                <a:solidFill>
                  <a:prstClr val="black"/>
                </a:solidFill>
              </a:rPr>
              <a:t>ESET Nod32, Kaspersky Antivirus, Doctor WEB </a:t>
            </a:r>
            <a:r>
              <a:rPr lang="en-US" sz="2000" dirty="0" err="1" smtClean="0">
                <a:solidFill>
                  <a:prstClr val="black"/>
                </a:solidFill>
              </a:rPr>
              <a:t>Avast</a:t>
            </a:r>
            <a:r>
              <a:rPr lang="en-US" sz="2000" dirty="0" smtClean="0">
                <a:solidFill>
                  <a:prstClr val="black"/>
                </a:solidFill>
              </a:rPr>
              <a:t> </a:t>
            </a:r>
            <a:r>
              <a:rPr lang="en-US" sz="2000" dirty="0" err="1" smtClean="0">
                <a:solidFill>
                  <a:prstClr val="black"/>
                </a:solidFill>
              </a:rPr>
              <a:t>ва</a:t>
            </a:r>
            <a:r>
              <a:rPr lang="en-US" sz="2000" dirty="0" smtClean="0">
                <a:solidFill>
                  <a:prstClr val="black"/>
                </a:solidFill>
              </a:rPr>
              <a:t> </a:t>
            </a:r>
            <a:r>
              <a:rPr lang="en-US" sz="2000" dirty="0" err="1">
                <a:solidFill>
                  <a:prstClr val="black"/>
                </a:solidFill>
              </a:rPr>
              <a:t>ҳ.к</a:t>
            </a:r>
            <a:r>
              <a:rPr lang="en-US" sz="2000" dirty="0">
                <a:solidFill>
                  <a:prstClr val="black"/>
                </a:solidFill>
              </a:rPr>
              <a:t>.</a:t>
            </a:r>
            <a:endParaRPr lang="ru-RU" sz="2000" dirty="0">
              <a:solidFill>
                <a:prstClr val="black"/>
              </a:solidFill>
            </a:endParaRPr>
          </a:p>
          <a:p>
            <a:endParaRPr lang="ru-RU" dirty="0"/>
          </a:p>
        </p:txBody>
      </p:sp>
    </p:spTree>
    <p:extLst>
      <p:ext uri="{BB962C8B-B14F-4D97-AF65-F5344CB8AC3E}">
        <p14:creationId xmlns:p14="http://schemas.microsoft.com/office/powerpoint/2010/main" val="78485661"/>
      </p:ext>
    </p:extLst>
  </p:cSld>
  <p:clrMapOvr>
    <a:masterClrMapping/>
  </p:clrMapOvr>
  <mc:AlternateContent xmlns:mc="http://schemas.openxmlformats.org/markup-compatibility/2006">
    <mc:Choice xmlns:p14="http://schemas.microsoft.com/office/powerpoint/2010/main" Requires="p14">
      <p:transition spd="slow" p14:dur="1600">
        <p14:prism isContent="1" isInverted="1"/>
      </p:transition>
    </mc:Choice>
    <mc:Fallback>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sz="quarter" idx="1"/>
          </p:nvPr>
        </p:nvSpPr>
        <p:spPr>
          <a:xfrm>
            <a:off x="539552" y="1988840"/>
            <a:ext cx="7467600" cy="1972816"/>
          </a:xfrm>
        </p:spPr>
        <p:txBody>
          <a:bodyPr/>
          <a:lstStyle/>
          <a:p>
            <a:pPr marL="0" indent="0" algn="ctr">
              <a:buNone/>
            </a:pPr>
            <a:r>
              <a:rPr lang="uz-Cyrl-UZ" sz="4000" dirty="0" smtClean="0">
                <a:latin typeface="Times New Roman" panose="02020603050405020304" pitchFamily="18" charset="0"/>
                <a:cs typeface="Times New Roman" panose="02020603050405020304" pitchFamily="18" charset="0"/>
              </a:rPr>
              <a:t>ЭЪТИБОРИНГИЗ УЧУН РАҲМАТ !</a:t>
            </a:r>
            <a:endParaRPr lang="ru-RU" sz="4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901370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Эркер">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1166</TotalTime>
  <Words>642</Words>
  <Application>Microsoft Office PowerPoint</Application>
  <PresentationFormat>Экран (4:3)</PresentationFormat>
  <Paragraphs>112</Paragraphs>
  <Slides>24</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24</vt:i4>
      </vt:variant>
    </vt:vector>
  </HeadingPairs>
  <TitlesOfParts>
    <vt:vector size="30" baseType="lpstr">
      <vt:lpstr>Arial</vt:lpstr>
      <vt:lpstr>Century Schoolbook</vt:lpstr>
      <vt:lpstr>Wingdings</vt:lpstr>
      <vt:lpstr>Wingdings 2</vt:lpstr>
      <vt:lpstr>Calibri</vt:lpstr>
      <vt:lpstr>Эркер</vt:lpstr>
      <vt:lpstr>Software  and its development trends (ўзбек тилида)</vt:lpstr>
      <vt:lpstr>Презентация PowerPoint</vt:lpstr>
      <vt:lpstr>Презентация PowerPoint</vt:lpstr>
      <vt:lpstr>Презентация PowerPoint</vt:lpstr>
      <vt:lpstr>Презентация PowerPoint</vt:lpstr>
      <vt:lpstr>Презентация PowerPoint</vt:lpstr>
      <vt:lpstr>Тизимли дастурий таъминот (операцион тизимлар)</vt:lpstr>
      <vt:lpstr>Очик кодли операцион тизимлар</vt:lpstr>
      <vt:lpstr>Презентация PowerPoint</vt:lpstr>
      <vt:lpstr>Амалий дастурий таъминот</vt:lpstr>
      <vt:lpstr>Microsoft Office нинг иловалари</vt:lpstr>
      <vt:lpstr>Маълумотлар базасини бошқариш тизимлари</vt:lpstr>
      <vt:lpstr>График редакторлар</vt:lpstr>
      <vt:lpstr>Видео редакторлар</vt:lpstr>
      <vt:lpstr>Аудио редакторлар</vt:lpstr>
      <vt:lpstr>Компьютерда мультимедиа (аудио, видео)     маълумотларини намойиш этиш</vt:lpstr>
      <vt:lpstr>Презентация PowerPoint</vt:lpstr>
      <vt:lpstr>Дастурлаштириш тиллари</vt:lpstr>
      <vt:lpstr>Презентация PowerPoint</vt:lpstr>
      <vt:lpstr>Презентация PowerPoint</vt:lpstr>
      <vt:lpstr>Хизмат кўрсатувчи дастурий таъминот</vt:lpstr>
      <vt:lpstr>Презентация PowerPoint</vt:lpstr>
      <vt:lpstr>Презентация PowerPoint</vt:lpstr>
      <vt:lpstr>Презентация PowerPoint</vt:lpstr>
    </vt:vector>
  </TitlesOfParts>
  <Company>Коноха</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Шохрухбек</dc:creator>
  <cp:lastModifiedBy>Saydullo</cp:lastModifiedBy>
  <cp:revision>96</cp:revision>
  <dcterms:created xsi:type="dcterms:W3CDTF">2010-09-05T09:09:25Z</dcterms:created>
  <dcterms:modified xsi:type="dcterms:W3CDTF">2019-10-20T18:58:09Z</dcterms:modified>
</cp:coreProperties>
</file>