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257" r:id="rId4"/>
    <p:sldId id="276" r:id="rId5"/>
    <p:sldId id="277" r:id="rId6"/>
    <p:sldId id="278" r:id="rId7"/>
    <p:sldId id="258" r:id="rId8"/>
    <p:sldId id="259" r:id="rId9"/>
    <p:sldId id="260" r:id="rId10"/>
    <p:sldId id="261" r:id="rId11"/>
    <p:sldId id="262" r:id="rId12"/>
    <p:sldId id="263" r:id="rId13"/>
    <p:sldId id="279" r:id="rId14"/>
    <p:sldId id="274" r:id="rId15"/>
    <p:sldId id="275" r:id="rId16"/>
    <p:sldId id="280" r:id="rId17"/>
    <p:sldId id="281" r:id="rId18"/>
    <p:sldId id="282" r:id="rId19"/>
    <p:sldId id="283" r:id="rId20"/>
    <p:sldId id="284" r:id="rId21"/>
    <p:sldId id="285" r:id="rId22"/>
    <p:sldId id="273" r:id="rId23"/>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Constantia" panose="02030602050306030303" pitchFamily="18"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onstantia" panose="02030602050306030303" pitchFamily="18"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onstantia" panose="02030602050306030303" pitchFamily="18"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onstantia" panose="02030602050306030303" pitchFamily="18"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onstantia" panose="02030602050306030303" pitchFamily="18" charset="0"/>
        <a:ea typeface="+mn-ea"/>
        <a:cs typeface="Arial" panose="020B0604020202020204" pitchFamily="34" charset="0"/>
      </a:defRPr>
    </a:lvl5pPr>
    <a:lvl6pPr marL="2286000" algn="l" defTabSz="914400" rtl="0" eaLnBrk="1" latinLnBrk="0" hangingPunct="1">
      <a:defRPr kern="1200">
        <a:solidFill>
          <a:schemeClr val="tx1"/>
        </a:solidFill>
        <a:latin typeface="Constantia" panose="02030602050306030303" pitchFamily="18" charset="0"/>
        <a:ea typeface="+mn-ea"/>
        <a:cs typeface="Arial" panose="020B0604020202020204" pitchFamily="34" charset="0"/>
      </a:defRPr>
    </a:lvl6pPr>
    <a:lvl7pPr marL="2743200" algn="l" defTabSz="914400" rtl="0" eaLnBrk="1" latinLnBrk="0" hangingPunct="1">
      <a:defRPr kern="1200">
        <a:solidFill>
          <a:schemeClr val="tx1"/>
        </a:solidFill>
        <a:latin typeface="Constantia" panose="02030602050306030303" pitchFamily="18" charset="0"/>
        <a:ea typeface="+mn-ea"/>
        <a:cs typeface="Arial" panose="020B0604020202020204" pitchFamily="34" charset="0"/>
      </a:defRPr>
    </a:lvl7pPr>
    <a:lvl8pPr marL="3200400" algn="l" defTabSz="914400" rtl="0" eaLnBrk="1" latinLnBrk="0" hangingPunct="1">
      <a:defRPr kern="1200">
        <a:solidFill>
          <a:schemeClr val="tx1"/>
        </a:solidFill>
        <a:latin typeface="Constantia" panose="02030602050306030303" pitchFamily="18" charset="0"/>
        <a:ea typeface="+mn-ea"/>
        <a:cs typeface="Arial" panose="020B0604020202020204" pitchFamily="34" charset="0"/>
      </a:defRPr>
    </a:lvl8pPr>
    <a:lvl9pPr marL="3657600" algn="l" defTabSz="914400" rtl="0" eaLnBrk="1" latinLnBrk="0" hangingPunct="1">
      <a:defRPr kern="1200">
        <a:solidFill>
          <a:schemeClr val="tx1"/>
        </a:solidFill>
        <a:latin typeface="Constantia" panose="02030602050306030303"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E5ABB503-4FB4-4BFD-AF8C-E7A897EA3687}" type="datetimeFigureOut">
              <a:rPr lang="ru-RU"/>
              <a:pPr>
                <a:defRPr/>
              </a:pPr>
              <a:t>21.10.2019</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D1EAEE"/>
                </a:solidFill>
              </a:defRPr>
            </a:lvl1pPr>
          </a:lstStyle>
          <a:p>
            <a:fld id="{F7971FF1-06E1-4EAA-BF85-17455D7F994B}" type="slidenum">
              <a:rPr lang="ru-RU"/>
              <a:pPr/>
              <a:t>‹#›</a:t>
            </a:fld>
            <a:endParaRPr lang="ru-RU"/>
          </a:p>
        </p:txBody>
      </p:sp>
    </p:spTree>
    <p:extLst>
      <p:ext uri="{BB962C8B-B14F-4D97-AF65-F5344CB8AC3E}">
        <p14:creationId xmlns:p14="http://schemas.microsoft.com/office/powerpoint/2010/main" val="164766038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ADA7D5EF-35F3-43B5-9D63-7D86E4CF1209}" type="datetimeFigureOut">
              <a:rPr lang="ru-RU"/>
              <a:pPr>
                <a:defRPr/>
              </a:pPr>
              <a:t>21.10.2019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D1069617-105E-410D-8BA2-B8FBD43C80E6}" type="slidenum">
              <a:rPr lang="ru-RU"/>
              <a:pPr/>
              <a:t>‹#›</a:t>
            </a:fld>
            <a:endParaRPr lang="ru-RU"/>
          </a:p>
        </p:txBody>
      </p:sp>
    </p:spTree>
    <p:extLst>
      <p:ext uri="{BB962C8B-B14F-4D97-AF65-F5344CB8AC3E}">
        <p14:creationId xmlns:p14="http://schemas.microsoft.com/office/powerpoint/2010/main" val="2945835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A8C6F4A-49FE-4D1B-83FB-5C00B5E4F636}" type="datetimeFigureOut">
              <a:rPr lang="ru-RU"/>
              <a:pPr>
                <a:defRPr/>
              </a:pPr>
              <a:t>21.10.2019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D1EAEE"/>
                </a:solidFill>
              </a:defRPr>
            </a:lvl1pPr>
          </a:lstStyle>
          <a:p>
            <a:fld id="{64D90376-4004-474D-85A6-7F0A8FF8D124}" type="slidenum">
              <a:rPr lang="ru-RU"/>
              <a:pPr/>
              <a:t>‹#›</a:t>
            </a:fld>
            <a:endParaRPr lang="ru-RU"/>
          </a:p>
        </p:txBody>
      </p:sp>
    </p:spTree>
    <p:extLst>
      <p:ext uri="{BB962C8B-B14F-4D97-AF65-F5344CB8AC3E}">
        <p14:creationId xmlns:p14="http://schemas.microsoft.com/office/powerpoint/2010/main" val="32889592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67E98F35-4035-478C-A41B-3CD1BBC8EADF}" type="datetimeFigureOut">
              <a:rPr lang="ru-RU"/>
              <a:pPr>
                <a:defRPr/>
              </a:pPr>
              <a:t>21.10.2019</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C13B4C67-9952-49B4-9143-CC55ADA74FC8}" type="slidenum">
              <a:rPr lang="ru-RU"/>
              <a:pPr/>
              <a:t>‹#›</a:t>
            </a:fld>
            <a:endParaRPr lang="ru-RU"/>
          </a:p>
        </p:txBody>
      </p:sp>
    </p:spTree>
    <p:extLst>
      <p:ext uri="{BB962C8B-B14F-4D97-AF65-F5344CB8AC3E}">
        <p14:creationId xmlns:p14="http://schemas.microsoft.com/office/powerpoint/2010/main" val="943956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F2E39B34-C9D4-4685-BC8A-F46B33AB483E}" type="datetimeFigureOut">
              <a:rPr lang="ru-RU"/>
              <a:pPr>
                <a:defRPr/>
              </a:pPr>
              <a:t>21.10.2019</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fld id="{8525D64E-C3C9-4433-AAF3-EB33C307F0AC}" type="slidenum">
              <a:rPr lang="ru-RU"/>
              <a:pPr/>
              <a:t>‹#›</a:t>
            </a:fld>
            <a:endParaRPr lang="ru-RU"/>
          </a:p>
        </p:txBody>
      </p:sp>
    </p:spTree>
    <p:extLst>
      <p:ext uri="{BB962C8B-B14F-4D97-AF65-F5344CB8AC3E}">
        <p14:creationId xmlns:p14="http://schemas.microsoft.com/office/powerpoint/2010/main" val="4192221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4EA0EFE6-421C-46C4-968C-2F19F188D48B}" type="datetimeFigureOut">
              <a:rPr lang="ru-RU"/>
              <a:pPr>
                <a:defRPr/>
              </a:pPr>
              <a:t>21.10.2019</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fld id="{FD5ABF65-DF93-4822-9AEA-2CADB6149DE2}" type="slidenum">
              <a:rPr lang="ru-RU"/>
              <a:pPr/>
              <a:t>‹#›</a:t>
            </a:fld>
            <a:endParaRPr lang="ru-RU"/>
          </a:p>
        </p:txBody>
      </p:sp>
    </p:spTree>
    <p:extLst>
      <p:ext uri="{BB962C8B-B14F-4D97-AF65-F5344CB8AC3E}">
        <p14:creationId xmlns:p14="http://schemas.microsoft.com/office/powerpoint/2010/main" val="4058840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9BEE9098-928B-448A-AF98-8919C59011BC}" type="datetimeFigureOut">
              <a:rPr lang="ru-RU"/>
              <a:pPr>
                <a:defRPr/>
              </a:pPr>
              <a:t>21.10.2019</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fld id="{F5071EE9-DD52-4108-A94E-FDD5EA477FEE}" type="slidenum">
              <a:rPr lang="ru-RU"/>
              <a:pPr/>
              <a:t>‹#›</a:t>
            </a:fld>
            <a:endParaRPr lang="ru-RU"/>
          </a:p>
        </p:txBody>
      </p:sp>
    </p:spTree>
    <p:extLst>
      <p:ext uri="{BB962C8B-B14F-4D97-AF65-F5344CB8AC3E}">
        <p14:creationId xmlns:p14="http://schemas.microsoft.com/office/powerpoint/2010/main" val="3693935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717B8B22-A9CC-4DBE-9C21-347A2BA62BB8}" type="datetimeFigureOut">
              <a:rPr lang="ru-RU"/>
              <a:pPr>
                <a:defRPr/>
              </a:pPr>
              <a:t>21.10.2019</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B4E7A501-8E83-4078-BA26-E39EA66B3672}" type="slidenum">
              <a:rPr lang="ru-RU"/>
              <a:pPr/>
              <a:t>‹#›</a:t>
            </a:fld>
            <a:endParaRPr lang="ru-RU"/>
          </a:p>
        </p:txBody>
      </p:sp>
    </p:spTree>
    <p:extLst>
      <p:ext uri="{BB962C8B-B14F-4D97-AF65-F5344CB8AC3E}">
        <p14:creationId xmlns:p14="http://schemas.microsoft.com/office/powerpoint/2010/main" val="2215404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13"/>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99D22D96-4CF7-4AA8-BBBD-C363ED25C472}" type="datetimeFigureOut">
              <a:rPr lang="ru-RU"/>
              <a:pPr>
                <a:defRPr/>
              </a:pPr>
              <a:t>21.10.2019</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fld id="{6551A049-EC97-47E5-A411-2079C8296DEC}" type="slidenum">
              <a:rPr lang="ru-RU"/>
              <a:pPr/>
              <a:t>‹#›</a:t>
            </a:fld>
            <a:endParaRPr lang="ru-RU"/>
          </a:p>
        </p:txBody>
      </p:sp>
    </p:spTree>
    <p:extLst>
      <p:ext uri="{BB962C8B-B14F-4D97-AF65-F5344CB8AC3E}">
        <p14:creationId xmlns:p14="http://schemas.microsoft.com/office/powerpoint/2010/main" val="2291945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C854836-931E-4917-B405-96C1CD7CEBE7}" type="datetimeFigureOut">
              <a:rPr lang="ru-RU"/>
              <a:pPr>
                <a:defRPr/>
              </a:pPr>
              <a:t>21.10.2019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651685E9-F839-417D-B0ED-ECF099B8EAAC}" type="slidenum">
              <a:rPr lang="ru-RU"/>
              <a:pPr/>
              <a:t>‹#›</a:t>
            </a:fld>
            <a:endParaRPr lang="ru-RU"/>
          </a:p>
        </p:txBody>
      </p:sp>
    </p:spTree>
    <p:extLst>
      <p:ext uri="{BB962C8B-B14F-4D97-AF65-F5344CB8AC3E}">
        <p14:creationId xmlns:p14="http://schemas.microsoft.com/office/powerpoint/2010/main" val="44602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6D6D49CC-AF2F-4CF2-B9AC-6EF4320DEF4C}" type="datetimeFigureOut">
              <a:rPr lang="ru-RU"/>
              <a:pPr>
                <a:defRPr/>
              </a:pPr>
              <a:t>21.10.2019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9371FC76-C01C-46F2-BC95-3A3AB02B6E6D}" type="slidenum">
              <a:rPr lang="ru-RU"/>
              <a:pPr/>
              <a:t>‹#›</a:t>
            </a:fld>
            <a:endParaRPr lang="ru-RU"/>
          </a:p>
        </p:txBody>
      </p:sp>
    </p:spTree>
    <p:extLst>
      <p:ext uri="{BB962C8B-B14F-4D97-AF65-F5344CB8AC3E}">
        <p14:creationId xmlns:p14="http://schemas.microsoft.com/office/powerpoint/2010/main" val="2062668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4" name="Полилиния 3"/>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fontAlgn="auto">
              <a:spcBef>
                <a:spcPts val="0"/>
              </a:spcBef>
              <a:spcAft>
                <a:spcPts val="0"/>
              </a:spcAft>
              <a:defRPr/>
            </a:pPr>
            <a:endParaRPr lang="en-US">
              <a:latin typeface="+mn-lt"/>
              <a:cs typeface="+mn-cs"/>
            </a:endParaRPr>
          </a:p>
        </p:txBody>
      </p:sp>
      <p:sp>
        <p:nvSpPr>
          <p:cNvPr id="5" name="Полилиния 4"/>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fontAlgn="auto">
              <a:spcBef>
                <a:spcPts val="0"/>
              </a:spcBef>
              <a:spcAft>
                <a:spcPts val="0"/>
              </a:spcAft>
              <a:defRPr/>
            </a:pPr>
            <a:endParaRPr lang="en-US">
              <a:latin typeface="+mn-lt"/>
              <a:cs typeface="+mn-cs"/>
            </a:endParaRPr>
          </a:p>
        </p:txBody>
      </p:sp>
      <p:sp>
        <p:nvSpPr>
          <p:cNvPr id="9" name="Заголовок 8"/>
          <p:cNvSpPr>
            <a:spLocks noGrp="1"/>
          </p:cNvSpPr>
          <p:nvPr>
            <p:ph type="ctrTitle"/>
          </p:nvPr>
        </p:nvSpPr>
        <p:spPr>
          <a:xfrm>
            <a:off x="429064" y="3337560"/>
            <a:ext cx="6480048" cy="2301240"/>
          </a:xfrm>
        </p:spPr>
        <p:txBody>
          <a:bodyPr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6" name="Дата 29"/>
          <p:cNvSpPr>
            <a:spLocks noGrp="1"/>
          </p:cNvSpPr>
          <p:nvPr>
            <p:ph type="dt" sz="half" idx="10"/>
          </p:nvPr>
        </p:nvSpPr>
        <p:spPr/>
        <p:txBody>
          <a:bodyPr/>
          <a:lstStyle>
            <a:lvl1pPr>
              <a:defRPr/>
            </a:lvl1pPr>
          </a:lstStyle>
          <a:p>
            <a:pPr>
              <a:defRPr/>
            </a:pPr>
            <a:fld id="{E172B835-FE87-43CF-A025-9CD11164F409}" type="datetimeFigureOut">
              <a:rPr lang="ru-RU"/>
              <a:pPr>
                <a:defRPr/>
              </a:pPr>
              <a:t>21.10.2019</a:t>
            </a:fld>
            <a:endParaRPr lang="ru-RU"/>
          </a:p>
        </p:txBody>
      </p:sp>
      <p:sp>
        <p:nvSpPr>
          <p:cNvPr id="7" name="Нижний колонтитул 18"/>
          <p:cNvSpPr>
            <a:spLocks noGrp="1"/>
          </p:cNvSpPr>
          <p:nvPr>
            <p:ph type="ftr" sz="quarter" idx="11"/>
          </p:nvPr>
        </p:nvSpPr>
        <p:spPr/>
        <p:txBody>
          <a:bodyPr/>
          <a:lstStyle>
            <a:lvl1pPr>
              <a:defRPr/>
            </a:lvl1pPr>
          </a:lstStyle>
          <a:p>
            <a:pPr>
              <a:defRPr/>
            </a:pPr>
            <a:endParaRPr lang="ru-RU"/>
          </a:p>
        </p:txBody>
      </p:sp>
      <p:sp>
        <p:nvSpPr>
          <p:cNvPr id="8" name="Номер слайда 26"/>
          <p:cNvSpPr>
            <a:spLocks noGrp="1"/>
          </p:cNvSpPr>
          <p:nvPr>
            <p:ph type="sldNum" sz="quarter" idx="12"/>
          </p:nvPr>
        </p:nvSpPr>
        <p:spPr/>
        <p:txBody>
          <a:bodyPr/>
          <a:lstStyle>
            <a:lvl1pPr>
              <a:defRPr/>
            </a:lvl1pPr>
          </a:lstStyle>
          <a:p>
            <a:fld id="{CAFFAE31-D2AC-46A9-B681-1A360508A39D}" type="slidenum">
              <a:rPr lang="ru-RU"/>
              <a:pPr/>
              <a:t>‹#›</a:t>
            </a:fld>
            <a:endParaRPr lang="ru-RU"/>
          </a:p>
        </p:txBody>
      </p:sp>
    </p:spTree>
    <p:extLst>
      <p:ext uri="{BB962C8B-B14F-4D97-AF65-F5344CB8AC3E}">
        <p14:creationId xmlns:p14="http://schemas.microsoft.com/office/powerpoint/2010/main" val="2942250154"/>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A07E5E78-25DE-4B26-90B4-D4C12DD50642}" type="datetimeFigureOut">
              <a:rPr lang="ru-RU"/>
              <a:pPr>
                <a:defRPr/>
              </a:pPr>
              <a:t>21.10.2019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536703E3-5598-4C89-A7B6-6DF4881510CF}" type="slidenum">
              <a:rPr lang="ru-RU"/>
              <a:pPr/>
              <a:t>‹#›</a:t>
            </a:fld>
            <a:endParaRPr lang="ru-RU"/>
          </a:p>
        </p:txBody>
      </p:sp>
    </p:spTree>
    <p:extLst>
      <p:ext uri="{BB962C8B-B14F-4D97-AF65-F5344CB8AC3E}">
        <p14:creationId xmlns:p14="http://schemas.microsoft.com/office/powerpoint/2010/main" val="1306031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4" name="Полилиния 3"/>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fontAlgn="auto">
              <a:spcBef>
                <a:spcPts val="0"/>
              </a:spcBef>
              <a:spcAft>
                <a:spcPts val="0"/>
              </a:spcAft>
              <a:defRPr/>
            </a:pPr>
            <a:endParaRPr lang="en-US">
              <a:latin typeface="+mn-lt"/>
              <a:cs typeface="+mn-cs"/>
            </a:endParaRPr>
          </a:p>
        </p:txBody>
      </p:sp>
      <p:sp>
        <p:nvSpPr>
          <p:cNvPr id="5" name="Полилиния 4"/>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fontAlgn="auto">
              <a:spcBef>
                <a:spcPts val="0"/>
              </a:spcBef>
              <a:spcAft>
                <a:spcPts val="0"/>
              </a:spcAft>
              <a:defRPr/>
            </a:pPr>
            <a:endParaRPr lang="en-US">
              <a:latin typeface="+mn-lt"/>
              <a:cs typeface="+mn-cs"/>
            </a:endParaRPr>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ru-RU" smtClean="0"/>
              <a:t>Образец заголовка</a:t>
            </a:r>
            <a:endParaRPr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6" name="Дата 3"/>
          <p:cNvSpPr>
            <a:spLocks noGrp="1"/>
          </p:cNvSpPr>
          <p:nvPr>
            <p:ph type="dt" sz="half" idx="10"/>
          </p:nvPr>
        </p:nvSpPr>
        <p:spPr/>
        <p:txBody>
          <a:bodyPr/>
          <a:lstStyle>
            <a:lvl1pPr>
              <a:defRPr/>
            </a:lvl1pPr>
          </a:lstStyle>
          <a:p>
            <a:pPr>
              <a:defRPr/>
            </a:pPr>
            <a:fld id="{0428C86A-80F6-4D82-A09A-D77F40D3F404}" type="datetimeFigureOut">
              <a:rPr lang="ru-RU"/>
              <a:pPr>
                <a:defRPr/>
              </a:pPr>
              <a:t>21.10.2019</a:t>
            </a:fld>
            <a:endParaRPr lang="ru-RU"/>
          </a:p>
        </p:txBody>
      </p:sp>
      <p:sp>
        <p:nvSpPr>
          <p:cNvPr id="7" name="Нижний колонтитул 4"/>
          <p:cNvSpPr>
            <a:spLocks noGrp="1"/>
          </p:cNvSpPr>
          <p:nvPr>
            <p:ph type="ftr" sz="quarter" idx="11"/>
          </p:nvPr>
        </p:nvSpPr>
        <p:spPr/>
        <p:txBody>
          <a:bodyPr/>
          <a:lstStyle>
            <a:lvl1pPr>
              <a:defRPr/>
            </a:lvl1pPr>
          </a:lstStyle>
          <a:p>
            <a:pPr>
              <a:defRPr/>
            </a:pPr>
            <a:endParaRPr lang="ru-RU"/>
          </a:p>
        </p:txBody>
      </p:sp>
      <p:sp>
        <p:nvSpPr>
          <p:cNvPr id="8" name="Номер слайда 5"/>
          <p:cNvSpPr>
            <a:spLocks noGrp="1"/>
          </p:cNvSpPr>
          <p:nvPr>
            <p:ph type="sldNum" sz="quarter" idx="12"/>
          </p:nvPr>
        </p:nvSpPr>
        <p:spPr/>
        <p:txBody>
          <a:bodyPr/>
          <a:lstStyle>
            <a:lvl1pPr>
              <a:defRPr/>
            </a:lvl1pPr>
          </a:lstStyle>
          <a:p>
            <a:fld id="{61BA2F82-23C4-41C0-8658-D9429E11F801}" type="slidenum">
              <a:rPr lang="ru-RU"/>
              <a:pPr/>
              <a:t>‹#›</a:t>
            </a:fld>
            <a:endParaRPr lang="ru-RU"/>
          </a:p>
        </p:txBody>
      </p:sp>
    </p:spTree>
    <p:extLst>
      <p:ext uri="{BB962C8B-B14F-4D97-AF65-F5344CB8AC3E}">
        <p14:creationId xmlns:p14="http://schemas.microsoft.com/office/powerpoint/2010/main" val="328291097"/>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78EC8DCE-195B-43A6-84B9-0BA4A510BE46}" type="datetimeFigureOut">
              <a:rPr lang="ru-RU"/>
              <a:pPr>
                <a:defRPr/>
              </a:pPr>
              <a:t>21.10.2019</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92B395FC-58B2-417A-BECC-D21C1080704F}" type="slidenum">
              <a:rPr lang="ru-RU"/>
              <a:pPr/>
              <a:t>‹#›</a:t>
            </a:fld>
            <a:endParaRPr lang="ru-RU"/>
          </a:p>
        </p:txBody>
      </p:sp>
    </p:spTree>
    <p:extLst>
      <p:ext uri="{BB962C8B-B14F-4D97-AF65-F5344CB8AC3E}">
        <p14:creationId xmlns:p14="http://schemas.microsoft.com/office/powerpoint/2010/main" val="26245842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5486400"/>
            <a:ext cx="4040188"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5486400"/>
            <a:ext cx="4041775"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lstStyle>
          <a:p>
            <a:pPr>
              <a:defRPr/>
            </a:pPr>
            <a:fld id="{27F9E00F-5947-412F-AC32-8A0FF4C0A83A}" type="datetimeFigureOut">
              <a:rPr lang="ru-RU"/>
              <a:pPr>
                <a:defRPr/>
              </a:pPr>
              <a:t>21.10.2019</a:t>
            </a:fld>
            <a:endParaRPr lang="ru-RU"/>
          </a:p>
        </p:txBody>
      </p:sp>
      <p:sp>
        <p:nvSpPr>
          <p:cNvPr id="8" name="Нижний колонтитул 7"/>
          <p:cNvSpPr>
            <a:spLocks noGrp="1"/>
          </p:cNvSpPr>
          <p:nvPr>
            <p:ph type="ftr" sz="quarter" idx="11"/>
          </p:nvPr>
        </p:nvSpPr>
        <p:spPr/>
        <p:txBody>
          <a:bodyPr/>
          <a:lstStyle>
            <a:lvl1pPr>
              <a:defRPr/>
            </a:lvl1pPr>
          </a:lstStyle>
          <a:p>
            <a:pPr>
              <a:defRPr/>
            </a:pPr>
            <a:endParaRPr lang="ru-RU"/>
          </a:p>
        </p:txBody>
      </p:sp>
      <p:sp>
        <p:nvSpPr>
          <p:cNvPr id="9" name="Номер слайда 8"/>
          <p:cNvSpPr>
            <a:spLocks noGrp="1"/>
          </p:cNvSpPr>
          <p:nvPr>
            <p:ph type="sldNum" sz="quarter" idx="12"/>
          </p:nvPr>
        </p:nvSpPr>
        <p:spPr/>
        <p:txBody>
          <a:bodyPr/>
          <a:lstStyle>
            <a:lvl1pPr>
              <a:defRPr/>
            </a:lvl1pPr>
          </a:lstStyle>
          <a:p>
            <a:fld id="{B15F18A1-8837-4CA6-BAB6-488AB77AADF0}" type="slidenum">
              <a:rPr lang="ru-RU"/>
              <a:pPr/>
              <a:t>‹#›</a:t>
            </a:fld>
            <a:endParaRPr lang="ru-RU"/>
          </a:p>
        </p:txBody>
      </p:sp>
    </p:spTree>
    <p:extLst>
      <p:ext uri="{BB962C8B-B14F-4D97-AF65-F5344CB8AC3E}">
        <p14:creationId xmlns:p14="http://schemas.microsoft.com/office/powerpoint/2010/main" val="26844129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lstStyle>
            <a:lvl1pPr algn="l">
              <a:defRPr sz="4600"/>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4B5CF81B-3C32-4D9C-93E7-1E60207E11AC}" type="datetimeFigureOut">
              <a:rPr lang="ru-RU"/>
              <a:pPr>
                <a:defRPr/>
              </a:pPr>
              <a:t>21.10.2019</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fld id="{2E17F242-6018-4EB3-8851-C361D5B810FC}" type="slidenum">
              <a:rPr lang="ru-RU"/>
              <a:pPr/>
              <a:t>‹#›</a:t>
            </a:fld>
            <a:endParaRPr lang="ru-RU"/>
          </a:p>
        </p:txBody>
      </p:sp>
    </p:spTree>
    <p:extLst>
      <p:ext uri="{BB962C8B-B14F-4D97-AF65-F5344CB8AC3E}">
        <p14:creationId xmlns:p14="http://schemas.microsoft.com/office/powerpoint/2010/main" val="20531794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1AFC1101-ABC8-4C5D-990B-30029A1EE8BC}" type="datetimeFigureOut">
              <a:rPr lang="ru-RU"/>
              <a:pPr>
                <a:defRPr/>
              </a:pPr>
              <a:t>21.10.2019</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fld id="{728B3BB5-BDAC-4E49-BF94-E4C14AD06505}" type="slidenum">
              <a:rPr lang="ru-RU"/>
              <a:pPr/>
              <a:t>‹#›</a:t>
            </a:fld>
            <a:endParaRPr lang="ru-RU"/>
          </a:p>
        </p:txBody>
      </p:sp>
    </p:spTree>
    <p:extLst>
      <p:ext uri="{BB962C8B-B14F-4D97-AF65-F5344CB8AC3E}">
        <p14:creationId xmlns:p14="http://schemas.microsoft.com/office/powerpoint/2010/main" val="17961395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lang="ru-RU" smtClean="0"/>
              <a:t>Образец заголовка</a:t>
            </a:r>
            <a:endParaRPr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lstStyle>
          <a:p>
            <a:pPr>
              <a:defRPr/>
            </a:pPr>
            <a:fld id="{A5471675-7EC6-423B-82FD-28FAAD92BB32}" type="datetimeFigureOut">
              <a:rPr lang="ru-RU"/>
              <a:pPr>
                <a:defRPr/>
              </a:pPr>
              <a:t>21.10.2019</a:t>
            </a:fld>
            <a:endParaRPr lang="ru-RU"/>
          </a:p>
        </p:txBody>
      </p:sp>
      <p:sp>
        <p:nvSpPr>
          <p:cNvPr id="6" name="Нижний колонтитул 5"/>
          <p:cNvSpPr>
            <a:spLocks noGrp="1"/>
          </p:cNvSpPr>
          <p:nvPr>
            <p:ph type="ftr" sz="quarter" idx="11"/>
          </p:nvPr>
        </p:nvSpPr>
        <p:spPr/>
        <p:txBody>
          <a:bodyPr/>
          <a:lstStyle>
            <a:lvl1pPr>
              <a:defRPr/>
            </a:lvl1pPr>
          </a:lstStyle>
          <a:p>
            <a:pPr>
              <a:defRPr/>
            </a:pPr>
            <a:endParaRPr lang="ru-RU"/>
          </a:p>
        </p:txBody>
      </p:sp>
      <p:sp>
        <p:nvSpPr>
          <p:cNvPr id="7" name="Номер слайда 6"/>
          <p:cNvSpPr>
            <a:spLocks noGrp="1"/>
          </p:cNvSpPr>
          <p:nvPr>
            <p:ph type="sldNum" sz="quarter" idx="12"/>
          </p:nvPr>
        </p:nvSpPr>
        <p:spPr>
          <a:xfrm>
            <a:off x="8156575" y="6421438"/>
            <a:ext cx="762000" cy="365125"/>
          </a:xfrm>
        </p:spPr>
        <p:txBody>
          <a:bodyPr/>
          <a:lstStyle>
            <a:lvl1pPr>
              <a:defRPr/>
            </a:lvl1pPr>
          </a:lstStyle>
          <a:p>
            <a:fld id="{D705C013-4178-48BE-A238-239CDDFB388E}" type="slidenum">
              <a:rPr lang="ru-RU"/>
              <a:pPr/>
              <a:t>‹#›</a:t>
            </a:fld>
            <a:endParaRPr lang="ru-RU"/>
          </a:p>
        </p:txBody>
      </p:sp>
    </p:spTree>
    <p:extLst>
      <p:ext uri="{BB962C8B-B14F-4D97-AF65-F5344CB8AC3E}">
        <p14:creationId xmlns:p14="http://schemas.microsoft.com/office/powerpoint/2010/main" val="23494270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lang="ru-RU" smtClean="0"/>
              <a:t>Образец заголовка</a:t>
            </a:r>
            <a:endParaRPr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a:defRPr/>
            </a:pPr>
            <a:fld id="{C68F25E0-1631-4214-B2BA-C956F00E430C}" type="datetimeFigureOut">
              <a:rPr lang="ru-RU"/>
              <a:pPr>
                <a:defRPr/>
              </a:pPr>
              <a:t>21.10.2019</a:t>
            </a:fld>
            <a:endParaRPr lang="ru-RU"/>
          </a:p>
        </p:txBody>
      </p:sp>
      <p:sp>
        <p:nvSpPr>
          <p:cNvPr id="6" name="Нижний колонтитул 5"/>
          <p:cNvSpPr>
            <a:spLocks noGrp="1"/>
          </p:cNvSpPr>
          <p:nvPr>
            <p:ph type="ftr" sz="quarter" idx="11"/>
          </p:nvPr>
        </p:nvSpPr>
        <p:spPr/>
        <p:txBody>
          <a:bodyPr/>
          <a:lstStyle>
            <a:lvl1pPr>
              <a:defRPr/>
            </a:lvl1pPr>
          </a:lstStyle>
          <a:p>
            <a:pPr>
              <a:defRPr/>
            </a:pPr>
            <a:endParaRPr lang="ru-RU"/>
          </a:p>
        </p:txBody>
      </p:sp>
      <p:sp>
        <p:nvSpPr>
          <p:cNvPr id="7" name="Номер слайда 6"/>
          <p:cNvSpPr>
            <a:spLocks noGrp="1"/>
          </p:cNvSpPr>
          <p:nvPr>
            <p:ph type="sldNum" sz="quarter" idx="12"/>
          </p:nvPr>
        </p:nvSpPr>
        <p:spPr/>
        <p:txBody>
          <a:bodyPr/>
          <a:lstStyle>
            <a:lvl1pPr>
              <a:defRPr/>
            </a:lvl1pPr>
          </a:lstStyle>
          <a:p>
            <a:fld id="{F241E43A-A408-4F02-A550-6E7D3DB143F4}" type="slidenum">
              <a:rPr lang="ru-RU"/>
              <a:pPr/>
              <a:t>‹#›</a:t>
            </a:fld>
            <a:endParaRPr lang="ru-RU"/>
          </a:p>
        </p:txBody>
      </p:sp>
    </p:spTree>
    <p:extLst>
      <p:ext uri="{BB962C8B-B14F-4D97-AF65-F5344CB8AC3E}">
        <p14:creationId xmlns:p14="http://schemas.microsoft.com/office/powerpoint/2010/main" val="24577429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BD431F96-7C62-46E1-93EE-393C7C85260E}" type="datetimeFigureOut">
              <a:rPr lang="ru-RU"/>
              <a:pPr>
                <a:defRPr/>
              </a:pPr>
              <a:t>21.10.2019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8333D973-E382-47B5-838D-6086CE2678A4}" type="slidenum">
              <a:rPr lang="ru-RU"/>
              <a:pPr/>
              <a:t>‹#›</a:t>
            </a:fld>
            <a:endParaRPr lang="ru-RU"/>
          </a:p>
        </p:txBody>
      </p:sp>
    </p:spTree>
    <p:extLst>
      <p:ext uri="{BB962C8B-B14F-4D97-AF65-F5344CB8AC3E}">
        <p14:creationId xmlns:p14="http://schemas.microsoft.com/office/powerpoint/2010/main" val="36182817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F8AFE963-709F-49BE-A926-648AF8EA1386}" type="datetimeFigureOut">
              <a:rPr lang="ru-RU"/>
              <a:pPr>
                <a:defRPr/>
              </a:pPr>
              <a:t>21.10.2019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FF4BB673-4E3B-46F7-B566-CA2FAD862C93}" type="slidenum">
              <a:rPr lang="ru-RU"/>
              <a:pPr/>
              <a:t>‹#›</a:t>
            </a:fld>
            <a:endParaRPr lang="ru-RU"/>
          </a:p>
        </p:txBody>
      </p:sp>
    </p:spTree>
    <p:extLst>
      <p:ext uri="{BB962C8B-B14F-4D97-AF65-F5344CB8AC3E}">
        <p14:creationId xmlns:p14="http://schemas.microsoft.com/office/powerpoint/2010/main" val="313182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029" name="Текст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smtClean="0">
                <a:solidFill>
                  <a:schemeClr val="tx2">
                    <a:shade val="90000"/>
                  </a:schemeClr>
                </a:solidFill>
                <a:latin typeface="+mn-lt"/>
                <a:cs typeface="+mn-cs"/>
              </a:defRPr>
            </a:lvl1pPr>
          </a:lstStyle>
          <a:p>
            <a:pPr>
              <a:defRPr/>
            </a:pPr>
            <a:fld id="{82A551F7-AA1C-4F1E-9FF9-E6A01A8ABC86}" type="datetimeFigureOut">
              <a:rPr lang="ru-RU"/>
              <a:pPr>
                <a:defRPr/>
              </a:pPr>
              <a:t>21.10.2019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a:defRPr sz="1200">
                <a:solidFill>
                  <a:srgbClr val="045C75"/>
                </a:solidFill>
              </a:defRPr>
            </a:lvl1pPr>
          </a:lstStyle>
          <a:p>
            <a:fld id="{0086A353-BB8B-4E92-8EB6-D7C24C51BC78}" type="slidenum">
              <a:rPr lang="ru-RU"/>
              <a:pPr/>
              <a:t>‹#›</a:t>
            </a:fld>
            <a:endParaRPr lang="ru-RU"/>
          </a:p>
        </p:txBody>
      </p:sp>
      <p:grpSp>
        <p:nvGrpSpPr>
          <p:cNvPr id="1033"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706" r:id="rId1"/>
    <p:sldLayoutId id="2147483692" r:id="rId2"/>
    <p:sldLayoutId id="2147483707" r:id="rId3"/>
    <p:sldLayoutId id="2147483693" r:id="rId4"/>
    <p:sldLayoutId id="2147483694" r:id="rId5"/>
    <p:sldLayoutId id="2147483695" r:id="rId6"/>
    <p:sldLayoutId id="2147483696" r:id="rId7"/>
    <p:sldLayoutId id="2147483697" r:id="rId8"/>
    <p:sldLayoutId id="2147483708" r:id="rId9"/>
    <p:sldLayoutId id="2147483698" r:id="rId10"/>
    <p:sldLayoutId id="2147483699" r:id="rId11"/>
  </p:sldLayoutIdLst>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anose="020F0502020204030204" pitchFamily="34" charset="0"/>
        </a:defRPr>
      </a:lvl2pPr>
      <a:lvl3pPr algn="l" rtl="0" fontAlgn="base">
        <a:spcBef>
          <a:spcPct val="0"/>
        </a:spcBef>
        <a:spcAft>
          <a:spcPct val="0"/>
        </a:spcAft>
        <a:defRPr sz="5000">
          <a:solidFill>
            <a:schemeClr val="tx2"/>
          </a:solidFill>
          <a:latin typeface="Calibri" panose="020F0502020204030204" pitchFamily="34" charset="0"/>
        </a:defRPr>
      </a:lvl3pPr>
      <a:lvl4pPr algn="l" rtl="0" fontAlgn="base">
        <a:spcBef>
          <a:spcPct val="0"/>
        </a:spcBef>
        <a:spcAft>
          <a:spcPct val="0"/>
        </a:spcAft>
        <a:defRPr sz="5000">
          <a:solidFill>
            <a:schemeClr val="tx2"/>
          </a:solidFill>
          <a:latin typeface="Calibri" panose="020F0502020204030204" pitchFamily="34" charset="0"/>
        </a:defRPr>
      </a:lvl4pPr>
      <a:lvl5pPr algn="l" rtl="0" fontAlgn="base">
        <a:spcBef>
          <a:spcPct val="0"/>
        </a:spcBef>
        <a:spcAft>
          <a:spcPct val="0"/>
        </a:spcAft>
        <a:defRPr sz="5000">
          <a:solidFill>
            <a:schemeClr val="tx2"/>
          </a:solidFill>
          <a:latin typeface="Calibri" panose="020F0502020204030204" pitchFamily="34" charset="0"/>
        </a:defRPr>
      </a:lvl5pPr>
      <a:lvl6pPr marL="457200" algn="l" rtl="0" fontAlgn="base">
        <a:spcBef>
          <a:spcPct val="0"/>
        </a:spcBef>
        <a:spcAft>
          <a:spcPct val="0"/>
        </a:spcAft>
        <a:defRPr sz="5000">
          <a:solidFill>
            <a:schemeClr val="tx2"/>
          </a:solidFill>
          <a:latin typeface="Calibri" panose="020F0502020204030204" pitchFamily="34" charset="0"/>
        </a:defRPr>
      </a:lvl6pPr>
      <a:lvl7pPr marL="914400" algn="l" rtl="0" fontAlgn="base">
        <a:spcBef>
          <a:spcPct val="0"/>
        </a:spcBef>
        <a:spcAft>
          <a:spcPct val="0"/>
        </a:spcAft>
        <a:defRPr sz="5000">
          <a:solidFill>
            <a:schemeClr val="tx2"/>
          </a:solidFill>
          <a:latin typeface="Calibri" panose="020F0502020204030204" pitchFamily="34" charset="0"/>
        </a:defRPr>
      </a:lvl7pPr>
      <a:lvl8pPr marL="1371600" algn="l" rtl="0" fontAlgn="base">
        <a:spcBef>
          <a:spcPct val="0"/>
        </a:spcBef>
        <a:spcAft>
          <a:spcPct val="0"/>
        </a:spcAft>
        <a:defRPr sz="5000">
          <a:solidFill>
            <a:schemeClr val="tx2"/>
          </a:solidFill>
          <a:latin typeface="Calibri" panose="020F0502020204030204" pitchFamily="34" charset="0"/>
        </a:defRPr>
      </a:lvl8pPr>
      <a:lvl9pPr marL="1828800" algn="l" rtl="0" fontAlgn="base">
        <a:spcBef>
          <a:spcPct val="0"/>
        </a:spcBef>
        <a:spcAft>
          <a:spcPct val="0"/>
        </a:spcAft>
        <a:defRPr sz="5000">
          <a:solidFill>
            <a:schemeClr val="tx2"/>
          </a:solidFill>
          <a:latin typeface="Calibri" panose="020F0502020204030204" pitchFamily="34" charset="0"/>
        </a:defRPr>
      </a:lvl9pPr>
    </p:titleStyle>
    <p:bodyStyle>
      <a:lvl1pPr marL="273050" indent="-273050" algn="l" rtl="0" fontAlgn="base">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fontAlgn="auto">
              <a:spcBef>
                <a:spcPts val="0"/>
              </a:spcBef>
              <a:spcAft>
                <a:spcPts val="0"/>
              </a:spcAft>
              <a:defRPr/>
            </a:pPr>
            <a:endParaRPr lang="en-US">
              <a:latin typeface="+mn-lt"/>
              <a:cs typeface="+mn-cs"/>
            </a:endParaRPr>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fontAlgn="auto">
              <a:spcBef>
                <a:spcPts val="0"/>
              </a:spcBef>
              <a:spcAft>
                <a:spcPts val="0"/>
              </a:spcAft>
              <a:defRPr/>
            </a:pPr>
            <a:endParaRPr lang="en-US">
              <a:latin typeface="+mn-lt"/>
              <a:cs typeface="+mn-cs"/>
            </a:endParaRPr>
          </a:p>
        </p:txBody>
      </p:sp>
      <p:sp>
        <p:nvSpPr>
          <p:cNvPr id="2052" name="Заголовок 8"/>
          <p:cNvSpPr>
            <a:spLocks noGrp="1"/>
          </p:cNvSpPr>
          <p:nvPr>
            <p:ph type="title"/>
          </p:nvPr>
        </p:nvSpPr>
        <p:spPr bwMode="auto">
          <a:xfrm>
            <a:off x="457200" y="274638"/>
            <a:ext cx="7467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ctr" anchorCtr="0" compatLnSpc="1">
            <a:prstTxWarp prst="textNoShape">
              <a:avLst/>
            </a:prstTxWarp>
          </a:bodyPr>
          <a:lstStyle/>
          <a:p>
            <a:pPr lvl="0"/>
            <a:r>
              <a:rPr lang="ru-RU" smtClean="0"/>
              <a:t>Образец заголовка</a:t>
            </a:r>
            <a:endParaRPr lang="en-US" smtClean="0"/>
          </a:p>
        </p:txBody>
      </p:sp>
      <p:sp>
        <p:nvSpPr>
          <p:cNvPr id="2053" name="Текст 29"/>
          <p:cNvSpPr>
            <a:spLocks noGrp="1"/>
          </p:cNvSpPr>
          <p:nvPr>
            <p:ph type="body" idx="1"/>
          </p:nvPr>
        </p:nvSpPr>
        <p:spPr bwMode="auto">
          <a:xfrm>
            <a:off x="457200" y="1600200"/>
            <a:ext cx="7467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421438"/>
            <a:ext cx="2133600" cy="365125"/>
          </a:xfrm>
          <a:prstGeom prst="rect">
            <a:avLst/>
          </a:prstGeom>
        </p:spPr>
        <p:txBody>
          <a:bodyPr vert="horz" bIns="0" anchor="b"/>
          <a:lstStyle>
            <a:lvl1pPr algn="l" eaLnBrk="1" fontAlgn="auto" latinLnBrk="0" hangingPunct="1">
              <a:spcBef>
                <a:spcPts val="0"/>
              </a:spcBef>
              <a:spcAft>
                <a:spcPts val="0"/>
              </a:spcAft>
              <a:defRPr kumimoji="0" sz="1000" smtClean="0">
                <a:solidFill>
                  <a:schemeClr val="tx2">
                    <a:shade val="50000"/>
                  </a:schemeClr>
                </a:solidFill>
                <a:latin typeface="+mn-lt"/>
                <a:cs typeface="+mn-cs"/>
              </a:defRPr>
            </a:lvl1pPr>
          </a:lstStyle>
          <a:p>
            <a:pPr>
              <a:defRPr/>
            </a:pPr>
            <a:fld id="{E8969238-4865-49F9-A2C2-E2498A2E3C94}" type="datetimeFigureOut">
              <a:rPr lang="ru-RU"/>
              <a:pPr>
                <a:defRPr/>
              </a:pPr>
              <a:t>21.10.2019</a:t>
            </a:fld>
            <a:endParaRPr lang="ru-RU"/>
          </a:p>
        </p:txBody>
      </p:sp>
      <p:sp>
        <p:nvSpPr>
          <p:cNvPr id="22" name="Нижний колонтитул 21"/>
          <p:cNvSpPr>
            <a:spLocks noGrp="1"/>
          </p:cNvSpPr>
          <p:nvPr>
            <p:ph type="ftr" sz="quarter" idx="3"/>
          </p:nvPr>
        </p:nvSpPr>
        <p:spPr>
          <a:xfrm>
            <a:off x="3124200" y="6421438"/>
            <a:ext cx="2895600" cy="365125"/>
          </a:xfrm>
          <a:prstGeom prst="rect">
            <a:avLst/>
          </a:prstGeom>
        </p:spPr>
        <p:txBody>
          <a:bodyPr vert="horz" lIns="0" rIns="0" bIns="0" anchor="b"/>
          <a:lstStyle>
            <a:lvl1pPr algn="ctr" eaLnBrk="1" fontAlgn="auto" latinLnBrk="0" hangingPunct="1">
              <a:spcBef>
                <a:spcPts val="0"/>
              </a:spcBef>
              <a:spcAft>
                <a:spcPts val="0"/>
              </a:spcAft>
              <a:defRPr kumimoji="0" sz="1000">
                <a:solidFill>
                  <a:schemeClr val="tx2">
                    <a:shade val="50000"/>
                  </a:schemeClr>
                </a:solidFill>
                <a:latin typeface="+mn-lt"/>
                <a:cs typeface="+mn-cs"/>
              </a:defRPr>
            </a:lvl1pPr>
          </a:lstStyle>
          <a:p>
            <a:pPr>
              <a:defRPr/>
            </a:pPr>
            <a:endParaRPr lang="ru-RU"/>
          </a:p>
        </p:txBody>
      </p:sp>
      <p:sp>
        <p:nvSpPr>
          <p:cNvPr id="18" name="Номер слайда 17"/>
          <p:cNvSpPr>
            <a:spLocks noGrp="1"/>
          </p:cNvSpPr>
          <p:nvPr>
            <p:ph type="sldNum" sz="quarter" idx="4"/>
          </p:nvPr>
        </p:nvSpPr>
        <p:spPr>
          <a:xfrm>
            <a:off x="8153400" y="6421438"/>
            <a:ext cx="762000" cy="365125"/>
          </a:xfrm>
          <a:prstGeom prst="rect">
            <a:avLst/>
          </a:prstGeom>
        </p:spPr>
        <p:txBody>
          <a:bodyPr vert="horz" wrap="square" lIns="0" tIns="0" rIns="0" bIns="0" numCol="1" anchor="b" anchorCtr="0" compatLnSpc="1">
            <a:prstTxWarp prst="textNoShape">
              <a:avLst/>
            </a:prstTxWarp>
          </a:bodyPr>
          <a:lstStyle>
            <a:lvl1pPr algn="r">
              <a:defRPr sz="1000">
                <a:solidFill>
                  <a:srgbClr val="9B9A98"/>
                </a:solidFill>
                <a:latin typeface="Arial" panose="020B0604020202020204" pitchFamily="34" charset="0"/>
              </a:defRPr>
            </a:lvl1pPr>
          </a:lstStyle>
          <a:p>
            <a:fld id="{8F494BD3-AEDE-4018-9BEA-01459A5739F5}" type="slidenum">
              <a:rPr lang="ru-RU"/>
              <a:pPr/>
              <a:t>‹#›</a:t>
            </a:fld>
            <a:endParaRPr lang="ru-RU"/>
          </a:p>
        </p:txBody>
      </p:sp>
    </p:spTree>
  </p:cSld>
  <p:clrMap bg1="dk1" tx1="lt1" bg2="dk2" tx2="lt2" accent1="accent1" accent2="accent2" accent3="accent3" accent4="accent4" accent5="accent5" accent6="accent6" hlink="hlink" folHlink="folHlink"/>
  <p:sldLayoutIdLst>
    <p:sldLayoutId id="2147483709" r:id="rId1"/>
    <p:sldLayoutId id="2147483700" r:id="rId2"/>
    <p:sldLayoutId id="2147483710" r:id="rId3"/>
    <p:sldLayoutId id="2147483701" r:id="rId4"/>
    <p:sldLayoutId id="2147483711" r:id="rId5"/>
    <p:sldLayoutId id="2147483702" r:id="rId6"/>
    <p:sldLayoutId id="2147483703" r:id="rId7"/>
    <p:sldLayoutId id="2147483712" r:id="rId8"/>
    <p:sldLayoutId id="2147483713" r:id="rId9"/>
    <p:sldLayoutId id="2147483704" r:id="rId10"/>
    <p:sldLayoutId id="2147483705" r:id="rId11"/>
  </p:sldLayoutIdLst>
  <p:txStyles>
    <p:titleStyle>
      <a:lvl1pPr algn="l" rtl="0" fontAlgn="base">
        <a:spcBef>
          <a:spcPct val="0"/>
        </a:spcBef>
        <a:spcAft>
          <a:spcPct val="0"/>
        </a:spcAft>
        <a:defRPr sz="4600" kern="1200">
          <a:solidFill>
            <a:schemeClr val="tx1"/>
          </a:solidFill>
          <a:latin typeface="+mj-lt"/>
          <a:ea typeface="+mj-ea"/>
          <a:cs typeface="+mj-cs"/>
        </a:defRPr>
      </a:lvl1pPr>
      <a:lvl2pPr algn="l" rtl="0" fontAlgn="base">
        <a:spcBef>
          <a:spcPct val="0"/>
        </a:spcBef>
        <a:spcAft>
          <a:spcPct val="0"/>
        </a:spcAft>
        <a:defRPr sz="4600">
          <a:solidFill>
            <a:schemeClr val="tx1"/>
          </a:solidFill>
          <a:latin typeface="Franklin Gothic Book" panose="020B0503020102020204" pitchFamily="34" charset="0"/>
        </a:defRPr>
      </a:lvl2pPr>
      <a:lvl3pPr algn="l" rtl="0" fontAlgn="base">
        <a:spcBef>
          <a:spcPct val="0"/>
        </a:spcBef>
        <a:spcAft>
          <a:spcPct val="0"/>
        </a:spcAft>
        <a:defRPr sz="4600">
          <a:solidFill>
            <a:schemeClr val="tx1"/>
          </a:solidFill>
          <a:latin typeface="Franklin Gothic Book" panose="020B0503020102020204" pitchFamily="34" charset="0"/>
        </a:defRPr>
      </a:lvl3pPr>
      <a:lvl4pPr algn="l" rtl="0" fontAlgn="base">
        <a:spcBef>
          <a:spcPct val="0"/>
        </a:spcBef>
        <a:spcAft>
          <a:spcPct val="0"/>
        </a:spcAft>
        <a:defRPr sz="4600">
          <a:solidFill>
            <a:schemeClr val="tx1"/>
          </a:solidFill>
          <a:latin typeface="Franklin Gothic Book" panose="020B0503020102020204" pitchFamily="34" charset="0"/>
        </a:defRPr>
      </a:lvl4pPr>
      <a:lvl5pPr algn="l" rtl="0" fontAlgn="base">
        <a:spcBef>
          <a:spcPct val="0"/>
        </a:spcBef>
        <a:spcAft>
          <a:spcPct val="0"/>
        </a:spcAft>
        <a:defRPr sz="4600">
          <a:solidFill>
            <a:schemeClr val="tx1"/>
          </a:solidFill>
          <a:latin typeface="Franklin Gothic Book" panose="020B0503020102020204" pitchFamily="34" charset="0"/>
        </a:defRPr>
      </a:lvl5pPr>
      <a:lvl6pPr marL="457200" algn="l" rtl="0" fontAlgn="base">
        <a:spcBef>
          <a:spcPct val="0"/>
        </a:spcBef>
        <a:spcAft>
          <a:spcPct val="0"/>
        </a:spcAft>
        <a:defRPr sz="4600">
          <a:solidFill>
            <a:schemeClr val="tx1"/>
          </a:solidFill>
          <a:latin typeface="Franklin Gothic Book" panose="020B0503020102020204" pitchFamily="34" charset="0"/>
        </a:defRPr>
      </a:lvl6pPr>
      <a:lvl7pPr marL="914400" algn="l" rtl="0" fontAlgn="base">
        <a:spcBef>
          <a:spcPct val="0"/>
        </a:spcBef>
        <a:spcAft>
          <a:spcPct val="0"/>
        </a:spcAft>
        <a:defRPr sz="4600">
          <a:solidFill>
            <a:schemeClr val="tx1"/>
          </a:solidFill>
          <a:latin typeface="Franklin Gothic Book" panose="020B0503020102020204" pitchFamily="34" charset="0"/>
        </a:defRPr>
      </a:lvl7pPr>
      <a:lvl8pPr marL="1371600" algn="l" rtl="0" fontAlgn="base">
        <a:spcBef>
          <a:spcPct val="0"/>
        </a:spcBef>
        <a:spcAft>
          <a:spcPct val="0"/>
        </a:spcAft>
        <a:defRPr sz="4600">
          <a:solidFill>
            <a:schemeClr val="tx1"/>
          </a:solidFill>
          <a:latin typeface="Franklin Gothic Book" panose="020B0503020102020204" pitchFamily="34" charset="0"/>
        </a:defRPr>
      </a:lvl8pPr>
      <a:lvl9pPr marL="1828800" algn="l" rtl="0" fontAlgn="base">
        <a:spcBef>
          <a:spcPct val="0"/>
        </a:spcBef>
        <a:spcAft>
          <a:spcPct val="0"/>
        </a:spcAft>
        <a:defRPr sz="4600">
          <a:solidFill>
            <a:schemeClr val="tx1"/>
          </a:solidFill>
          <a:latin typeface="Franklin Gothic Book" panose="020B0503020102020204" pitchFamily="34" charset="0"/>
        </a:defRPr>
      </a:lvl9pPr>
    </p:titleStyle>
    <p:bodyStyle>
      <a:lvl1pPr marL="419100" indent="-382588" algn="l" rtl="0" fontAlgn="base">
        <a:spcBef>
          <a:spcPct val="20000"/>
        </a:spcBef>
        <a:spcAft>
          <a:spcPct val="0"/>
        </a:spcAft>
        <a:buClr>
          <a:schemeClr val="accent1"/>
        </a:buClr>
        <a:buSzPct val="80000"/>
        <a:buFont typeface="Wingdings 2" panose="05020102010507070707" pitchFamily="18" charset="2"/>
        <a:buChar char=""/>
        <a:defRPr sz="3000" kern="1200">
          <a:solidFill>
            <a:schemeClr val="tx1"/>
          </a:solidFill>
          <a:latin typeface="+mn-lt"/>
          <a:ea typeface="+mn-ea"/>
          <a:cs typeface="+mn-cs"/>
        </a:defRPr>
      </a:lvl1pPr>
      <a:lvl2pPr marL="722313" indent="-273050" algn="l" rtl="0" fontAlgn="base">
        <a:spcBef>
          <a:spcPct val="20000"/>
        </a:spcBef>
        <a:spcAft>
          <a:spcPct val="0"/>
        </a:spcAft>
        <a:buClr>
          <a:schemeClr val="accent1"/>
        </a:buClr>
        <a:buSzPct val="90000"/>
        <a:buFont typeface="Wingdings 2" panose="05020102010507070707" pitchFamily="18" charset="2"/>
        <a:buChar char=""/>
        <a:defRPr sz="2600" kern="1200">
          <a:solidFill>
            <a:schemeClr val="tx1"/>
          </a:solidFill>
          <a:latin typeface="+mn-lt"/>
          <a:ea typeface="+mn-ea"/>
          <a:cs typeface="+mn-cs"/>
        </a:defRPr>
      </a:lvl2pPr>
      <a:lvl3pPr marL="1004888" indent="-255588" algn="l" rtl="0" fontAlgn="base">
        <a:spcBef>
          <a:spcPct val="20000"/>
        </a:spcBef>
        <a:spcAft>
          <a:spcPct val="0"/>
        </a:spcAft>
        <a:buClr>
          <a:schemeClr val="accent2"/>
        </a:buClr>
        <a:buSzPct val="85000"/>
        <a:buFont typeface="Arial" panose="020B0604020202020204" pitchFamily="34" charset="0"/>
        <a:buChar char="○"/>
        <a:defRPr sz="2400" kern="1200">
          <a:solidFill>
            <a:schemeClr val="tx1"/>
          </a:solidFill>
          <a:latin typeface="+mn-lt"/>
          <a:ea typeface="+mn-ea"/>
          <a:cs typeface="+mn-cs"/>
        </a:defRPr>
      </a:lvl3pPr>
      <a:lvl4pPr marL="1279525" indent="-236538" algn="l" rtl="0" fontAlgn="base">
        <a:spcBef>
          <a:spcPct val="20000"/>
        </a:spcBef>
        <a:spcAft>
          <a:spcPct val="0"/>
        </a:spcAft>
        <a:buClr>
          <a:srgbClr val="8D89A4"/>
        </a:buClr>
        <a:buSzPct val="90000"/>
        <a:buFont typeface="Wingdings 2" panose="05020102010507070707" pitchFamily="18" charset="2"/>
        <a:buChar char=""/>
        <a:defRPr sz="2000" kern="1200">
          <a:solidFill>
            <a:schemeClr val="tx1"/>
          </a:solidFill>
          <a:latin typeface="+mn-lt"/>
          <a:ea typeface="+mn-ea"/>
          <a:cs typeface="+mn-cs"/>
        </a:defRPr>
      </a:lvl4pPr>
      <a:lvl5pPr marL="1489075" indent="-182563" algn="l" rtl="0" fontAlgn="base">
        <a:spcBef>
          <a:spcPct val="20000"/>
        </a:spcBef>
        <a:spcAft>
          <a:spcPct val="0"/>
        </a:spcAft>
        <a:buClr>
          <a:srgbClr val="748560"/>
        </a:buClr>
        <a:buSzPct val="100000"/>
        <a:buFont typeface="Arial" panose="020B0604020202020204" pitchFamily="34" charset="0"/>
        <a:buChar char="-"/>
        <a:defRPr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24649" y="446700"/>
            <a:ext cx="8557151" cy="3046988"/>
          </a:xfrm>
          <a:prstGeom prst="rect">
            <a:avLst/>
          </a:prstGeom>
          <a:noFill/>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fontAlgn="auto">
              <a:spcBef>
                <a:spcPts val="0"/>
              </a:spcBef>
              <a:spcAft>
                <a:spcPts val="0"/>
              </a:spcAft>
              <a:defRPr/>
            </a:pPr>
            <a:r>
              <a:rPr lang="en-US" sz="7400" b="1" kern="10" cap="all" dirty="0">
                <a:ln w="0"/>
                <a:solidFill>
                  <a:schemeClr val="tx1">
                    <a:lumMod val="95000"/>
                  </a:schemeClr>
                </a:solidFill>
                <a:effectLst>
                  <a:reflection blurRad="12700" stA="50000" endPos="50000" dist="5000" dir="5400000" sy="-100000" rotWithShape="0"/>
                </a:effectLst>
                <a:latin typeface="+mj-lt"/>
                <a:cs typeface="+mn-cs"/>
              </a:rPr>
              <a:t>Modern </a:t>
            </a:r>
            <a:endParaRPr lang="uz-Cyrl-UZ" sz="7400" b="1" kern="10" cap="all" dirty="0" smtClean="0">
              <a:ln w="0"/>
              <a:solidFill>
                <a:schemeClr val="tx1">
                  <a:lumMod val="95000"/>
                </a:schemeClr>
              </a:solidFill>
              <a:effectLst>
                <a:reflection blurRad="12700" stA="50000" endPos="50000" dist="5000" dir="5400000" sy="-100000" rotWithShape="0"/>
              </a:effectLst>
              <a:latin typeface="+mj-lt"/>
              <a:cs typeface="+mn-cs"/>
            </a:endParaRPr>
          </a:p>
          <a:p>
            <a:pPr algn="ctr" fontAlgn="auto">
              <a:spcBef>
                <a:spcPts val="0"/>
              </a:spcBef>
              <a:spcAft>
                <a:spcPts val="0"/>
              </a:spcAft>
              <a:defRPr/>
            </a:pPr>
            <a:r>
              <a:rPr lang="en-US" sz="7400" b="1" kern="10" cap="all" dirty="0" smtClean="0">
                <a:ln w="0"/>
                <a:solidFill>
                  <a:schemeClr val="tx1">
                    <a:lumMod val="95000"/>
                  </a:schemeClr>
                </a:solidFill>
                <a:effectLst>
                  <a:reflection blurRad="12700" stA="50000" endPos="50000" dist="5000" dir="5400000" sy="-100000" rotWithShape="0"/>
                </a:effectLst>
                <a:latin typeface="+mj-lt"/>
                <a:cs typeface="+mn-cs"/>
              </a:rPr>
              <a:t>operating systems</a:t>
            </a:r>
            <a:endParaRPr lang="uz-Cyrl-UZ" sz="7400" b="1" kern="10" cap="all" dirty="0" smtClean="0">
              <a:ln w="0"/>
              <a:solidFill>
                <a:schemeClr val="tx1">
                  <a:lumMod val="95000"/>
                </a:schemeClr>
              </a:solidFill>
              <a:effectLst>
                <a:reflection blurRad="12700" stA="50000" endPos="50000" dist="5000" dir="5400000" sy="-100000" rotWithShape="0"/>
              </a:effectLst>
              <a:latin typeface="+mj-lt"/>
              <a:cs typeface="+mn-cs"/>
            </a:endParaRPr>
          </a:p>
          <a:p>
            <a:pPr algn="ctr" fontAlgn="auto">
              <a:spcBef>
                <a:spcPts val="0"/>
              </a:spcBef>
              <a:spcAft>
                <a:spcPts val="0"/>
              </a:spcAft>
              <a:defRPr/>
            </a:pPr>
            <a:r>
              <a:rPr lang="uz-Cyrl-UZ" sz="4400" b="1" kern="10" cap="all" dirty="0" smtClean="0">
                <a:ln w="0"/>
                <a:solidFill>
                  <a:schemeClr val="tx1">
                    <a:lumMod val="95000"/>
                  </a:schemeClr>
                </a:solidFill>
                <a:effectLst>
                  <a:reflection blurRad="12700" stA="50000" endPos="50000" dist="5000" dir="5400000" sy="-100000" rotWithShape="0"/>
                </a:effectLst>
                <a:latin typeface="+mj-lt"/>
                <a:cs typeface="+mn-cs"/>
              </a:rPr>
              <a:t>(ўзбек тилида)</a:t>
            </a:r>
            <a:endParaRPr lang="ru-RU" sz="7200" b="1" kern="10" cap="all" dirty="0">
              <a:ln w="0"/>
              <a:solidFill>
                <a:schemeClr val="tx1">
                  <a:lumMod val="95000"/>
                </a:schemeClr>
              </a:solidFill>
              <a:effectLst>
                <a:reflection blurRad="12700" stA="50000" endPos="50000" dist="5000" dir="5400000" sy="-100000" rotWithShape="0"/>
              </a:effectLst>
              <a:latin typeface="+mj-lt"/>
              <a:cs typeface="+mn-cs"/>
            </a:endParaRPr>
          </a:p>
        </p:txBody>
      </p:sp>
      <p:sp>
        <p:nvSpPr>
          <p:cNvPr id="6" name="Заголовок 1"/>
          <p:cNvSpPr txBox="1">
            <a:spLocks/>
          </p:cNvSpPr>
          <p:nvPr/>
        </p:nvSpPr>
        <p:spPr>
          <a:xfrm>
            <a:off x="402710" y="4797152"/>
            <a:ext cx="8201028" cy="898521"/>
          </a:xfrm>
          <a:prstGeom prst="rect">
            <a:avLst/>
          </a:prstGeom>
          <a:ln>
            <a:noFill/>
          </a:ln>
        </p:spPr>
        <p:txBody>
          <a:bodyPr lIns="0" tIns="0" rIns="18288" bIns="0" anchor="b">
            <a:scene3d>
              <a:camera prst="orthographicFront"/>
              <a:lightRig rig="freezing" dir="t">
                <a:rot lat="0" lon="0" rev="5640000"/>
              </a:lightRig>
            </a:scene3d>
            <a:sp3d prstMaterial="flat">
              <a:bevelT w="38100" h="38100"/>
              <a:contourClr>
                <a:schemeClr val="tx2"/>
              </a:contourClr>
            </a:sp3d>
          </a:bodyPr>
          <a:lstStyle/>
          <a:p>
            <a:pPr algn="ctr" fontAlgn="auto">
              <a:spcBef>
                <a:spcPts val="0"/>
              </a:spcBef>
              <a:spcAft>
                <a:spcPts val="0"/>
              </a:spcAft>
              <a:defRPr/>
            </a:pPr>
            <a:r>
              <a:rPr lang="en-US" sz="3800" b="1" dirty="0" err="1">
                <a:latin typeface="Candara" panose="020E0502030303020204" pitchFamily="34" charset="0"/>
              </a:rPr>
              <a:t>Замонавий</a:t>
            </a:r>
            <a:r>
              <a:rPr lang="en-US" sz="3800" b="1" dirty="0">
                <a:latin typeface="Candara" panose="020E0502030303020204" pitchFamily="34" charset="0"/>
              </a:rPr>
              <a:t> </a:t>
            </a:r>
            <a:r>
              <a:rPr lang="en-US" sz="3800" b="1" dirty="0" err="1">
                <a:latin typeface="Candara" panose="020E0502030303020204" pitchFamily="34" charset="0"/>
              </a:rPr>
              <a:t>операцион</a:t>
            </a:r>
            <a:r>
              <a:rPr lang="en-US" sz="3800" b="1" dirty="0">
                <a:latin typeface="Candara" panose="020E0502030303020204" pitchFamily="34" charset="0"/>
              </a:rPr>
              <a:t> </a:t>
            </a:r>
            <a:r>
              <a:rPr lang="en-US" sz="3800" b="1" dirty="0" err="1">
                <a:latin typeface="Candara" panose="020E0502030303020204" pitchFamily="34" charset="0"/>
              </a:rPr>
              <a:t>тизимларнинг</a:t>
            </a:r>
            <a:r>
              <a:rPr lang="en-US" sz="3800" b="1" dirty="0">
                <a:latin typeface="Candara" panose="020E0502030303020204" pitchFamily="34" charset="0"/>
              </a:rPr>
              <a:t> </a:t>
            </a:r>
            <a:r>
              <a:rPr lang="en-US" sz="3800" b="1" dirty="0" err="1" smtClean="0">
                <a:latin typeface="Candara" panose="020E0502030303020204" pitchFamily="34" charset="0"/>
              </a:rPr>
              <a:t>тавсифи</a:t>
            </a:r>
            <a:endParaRPr lang="ru-RU" sz="3800" dirty="0">
              <a:solidFill>
                <a:srgbClr val="002060"/>
              </a:solidFill>
              <a:latin typeface="Candara" panose="020E0502030303020204" pitchFamily="34" charset="0"/>
              <a:cs typeface="+mn-cs"/>
            </a:endParaRPr>
          </a:p>
        </p:txBody>
      </p:sp>
      <p:sp>
        <p:nvSpPr>
          <p:cNvPr id="7" name="Заголовок 1"/>
          <p:cNvSpPr txBox="1">
            <a:spLocks/>
          </p:cNvSpPr>
          <p:nvPr/>
        </p:nvSpPr>
        <p:spPr>
          <a:xfrm>
            <a:off x="5508104" y="6127911"/>
            <a:ext cx="3986242" cy="380560"/>
          </a:xfrm>
          <a:prstGeom prst="rect">
            <a:avLst/>
          </a:prstGeom>
          <a:ln>
            <a:noFill/>
          </a:ln>
        </p:spPr>
        <p:txBody>
          <a:bodyPr lIns="0" tIns="0" rIns="18288" bIns="0" anchor="b">
            <a:scene3d>
              <a:camera prst="orthographicFront"/>
              <a:lightRig rig="freezing" dir="t">
                <a:rot lat="0" lon="0" rev="5640000"/>
              </a:lightRig>
            </a:scene3d>
            <a:sp3d prstMaterial="flat">
              <a:bevelT w="38100" h="38100"/>
              <a:contourClr>
                <a:schemeClr val="tx2"/>
              </a:contourClr>
            </a:sp3d>
          </a:bodyPr>
          <a:lstStyle/>
          <a:p>
            <a:pPr algn="ctr" fontAlgn="auto">
              <a:spcAft>
                <a:spcPts val="0"/>
              </a:spcAft>
              <a:defRPr/>
            </a:pPr>
            <a:r>
              <a:rPr lang="uz-Cyrl-UZ" sz="2400" b="1" i="1" dirty="0" smtClean="0">
                <a:solidFill>
                  <a:srgbClr val="7030A0"/>
                </a:solidFill>
                <a:latin typeface="+mn-lt"/>
                <a:cs typeface="+mn-cs"/>
              </a:rPr>
              <a:t>Жамолдинов С</a:t>
            </a:r>
            <a:r>
              <a:rPr lang="en-US" sz="2400" b="1" i="1" dirty="0" smtClean="0">
                <a:solidFill>
                  <a:srgbClr val="7030A0"/>
                </a:solidFill>
                <a:latin typeface="+mn-lt"/>
                <a:cs typeface="+mn-cs"/>
              </a:rPr>
              <a:t>. </a:t>
            </a:r>
            <a:endParaRPr lang="ru-RU" sz="2400" b="1" dirty="0">
              <a:solidFill>
                <a:srgbClr val="7030A0"/>
              </a:solidFill>
              <a:effectLst>
                <a:outerShdw blurRad="38100" dist="25400" dir="5400000" algn="tl" rotWithShape="0">
                  <a:srgbClr val="000000">
                    <a:alpha val="43000"/>
                  </a:srgbClr>
                </a:outerShdw>
              </a:effectLst>
              <a:latin typeface="+mj-lt"/>
              <a:ea typeface="+mj-ea"/>
              <a:cs typeface="+mj-cs"/>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DOCUMENTS\MAGISTRATURA\II SEMESTR\AXBOROT TIZIMLARI\prezentatsiya\materials\Comp Tech.jpg"/>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411760" y="2156815"/>
            <a:ext cx="6434897" cy="4296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291" name="Заголовок 1"/>
          <p:cNvSpPr>
            <a:spLocks noGrp="1"/>
          </p:cNvSpPr>
          <p:nvPr>
            <p:ph type="title"/>
          </p:nvPr>
        </p:nvSpPr>
        <p:spPr>
          <a:xfrm>
            <a:off x="467544" y="832322"/>
            <a:ext cx="8229600" cy="5332982"/>
          </a:xfrm>
        </p:spPr>
        <p:txBody>
          <a:bodyPr/>
          <a:lstStyle/>
          <a:p>
            <a:r>
              <a:rPr lang="ru-RU" sz="3000" dirty="0" smtClean="0"/>
              <a:t>                                       Режа:</a:t>
            </a:r>
            <a:br>
              <a:rPr lang="ru-RU" sz="3000" dirty="0" smtClean="0"/>
            </a:br>
            <a:r>
              <a:rPr lang="ru-RU" sz="3000" dirty="0" smtClean="0"/>
              <a:t>1. </a:t>
            </a:r>
            <a:r>
              <a:rPr lang="ru-RU" sz="3000" dirty="0" err="1" smtClean="0"/>
              <a:t>Операцион</a:t>
            </a:r>
            <a:r>
              <a:rPr lang="ru-RU" sz="3000" dirty="0" smtClean="0"/>
              <a:t> </a:t>
            </a:r>
            <a:r>
              <a:rPr lang="ru-RU" sz="3000" dirty="0" err="1" smtClean="0"/>
              <a:t>тизимларнинг</a:t>
            </a:r>
            <a:r>
              <a:rPr lang="ru-RU" sz="3000" dirty="0" smtClean="0"/>
              <a:t> </a:t>
            </a:r>
            <a:r>
              <a:rPr lang="ru-RU" sz="3000" dirty="0" err="1" smtClean="0"/>
              <a:t>тушунчаси</a:t>
            </a:r>
            <a:r>
              <a:rPr lang="ru-RU" sz="3000" dirty="0" smtClean="0"/>
              <a:t> </a:t>
            </a:r>
            <a:r>
              <a:rPr lang="ru-RU" sz="3000" dirty="0" err="1"/>
              <a:t>ва</a:t>
            </a:r>
            <a:r>
              <a:rPr lang="ru-RU" sz="3000" dirty="0"/>
              <a:t> </a:t>
            </a:r>
            <a:r>
              <a:rPr lang="ru-RU" sz="3000" dirty="0" err="1" smtClean="0"/>
              <a:t>долзарблиги</a:t>
            </a:r>
            <a:r>
              <a:rPr lang="ru-RU" sz="3000" dirty="0" smtClean="0"/>
              <a:t>. </a:t>
            </a:r>
            <a:br>
              <a:rPr lang="ru-RU" sz="3000" dirty="0" smtClean="0"/>
            </a:br>
            <a:r>
              <a:rPr lang="ru-RU" sz="3000" dirty="0" smtClean="0"/>
              <a:t>2. </a:t>
            </a:r>
            <a:r>
              <a:rPr lang="en-US" sz="3000" dirty="0" err="1" smtClean="0"/>
              <a:t>Операцион</a:t>
            </a:r>
            <a:r>
              <a:rPr lang="en-US" sz="3000" dirty="0" smtClean="0"/>
              <a:t> </a:t>
            </a:r>
            <a:r>
              <a:rPr lang="en-US" sz="3000" dirty="0" err="1"/>
              <a:t>тизимларининг</a:t>
            </a:r>
            <a:r>
              <a:rPr lang="en-US" sz="3000" dirty="0"/>
              <a:t> </a:t>
            </a:r>
            <a:r>
              <a:rPr lang="en-US" sz="3000" dirty="0" err="1" smtClean="0"/>
              <a:t>функциялари</a:t>
            </a:r>
            <a:r>
              <a:rPr lang="ru-RU" sz="3000" dirty="0"/>
              <a:t> </a:t>
            </a:r>
            <a:r>
              <a:rPr lang="ru-RU" sz="3000" dirty="0" err="1" smtClean="0"/>
              <a:t>ва</a:t>
            </a:r>
            <a:r>
              <a:rPr lang="ru-RU" sz="3000" dirty="0" smtClean="0"/>
              <a:t> </a:t>
            </a:r>
            <a:r>
              <a:rPr lang="ru-RU" sz="3000" dirty="0" err="1" smtClean="0"/>
              <a:t>турлари</a:t>
            </a:r>
            <a:r>
              <a:rPr lang="ru-RU" sz="3000" dirty="0" smtClean="0"/>
              <a:t>.</a:t>
            </a:r>
            <a:r>
              <a:rPr lang="ru-RU" sz="3000" dirty="0"/>
              <a:t/>
            </a:r>
            <a:br>
              <a:rPr lang="ru-RU" sz="3000" dirty="0"/>
            </a:br>
            <a:r>
              <a:rPr lang="ru-RU" sz="3000" dirty="0" smtClean="0"/>
              <a:t>3. </a:t>
            </a:r>
            <a:r>
              <a:rPr lang="en-US" sz="3000" dirty="0" smtClean="0"/>
              <a:t>Windows</a:t>
            </a:r>
            <a:r>
              <a:rPr lang="ru-RU" sz="3000" dirty="0" smtClean="0"/>
              <a:t> </a:t>
            </a:r>
            <a:r>
              <a:rPr lang="ru-RU" sz="3000" dirty="0" err="1"/>
              <a:t>операцион</a:t>
            </a:r>
            <a:r>
              <a:rPr lang="ru-RU" sz="3000" dirty="0"/>
              <a:t> </a:t>
            </a:r>
            <a:r>
              <a:rPr lang="ru-RU" sz="3000" dirty="0" err="1" smtClean="0"/>
              <a:t>тизимлари</a:t>
            </a:r>
            <a:r>
              <a:rPr lang="ru-RU" sz="3000" dirty="0" smtClean="0"/>
              <a:t> </a:t>
            </a:r>
            <a:r>
              <a:rPr lang="ru-RU" sz="3000" dirty="0" err="1" smtClean="0"/>
              <a:t>функциялари</a:t>
            </a:r>
            <a:r>
              <a:rPr lang="ru-RU" sz="3000" dirty="0" smtClean="0"/>
              <a:t>. Файл </a:t>
            </a:r>
            <a:r>
              <a:rPr lang="ru-RU" sz="3000" dirty="0" err="1" smtClean="0"/>
              <a:t>ва</a:t>
            </a:r>
            <a:r>
              <a:rPr lang="ru-RU" sz="3000" dirty="0" smtClean="0"/>
              <a:t> </a:t>
            </a:r>
            <a:r>
              <a:rPr lang="ru-RU" sz="3000" dirty="0" err="1" smtClean="0"/>
              <a:t>папкалар</a:t>
            </a:r>
            <a:r>
              <a:rPr lang="ru-RU" sz="3000" dirty="0" smtClean="0"/>
              <a:t> </a:t>
            </a:r>
            <a:r>
              <a:rPr lang="ru-RU" sz="3000" dirty="0" err="1" smtClean="0"/>
              <a:t>устидаги</a:t>
            </a:r>
            <a:r>
              <a:rPr lang="ru-RU" sz="3000" dirty="0" smtClean="0"/>
              <a:t> </a:t>
            </a:r>
            <a:r>
              <a:rPr lang="ru-RU" sz="3000" dirty="0" err="1" smtClean="0"/>
              <a:t>операциялар</a:t>
            </a:r>
            <a:r>
              <a:rPr lang="ru-RU" sz="3000" dirty="0" smtClean="0"/>
              <a:t> </a:t>
            </a:r>
            <a:r>
              <a:rPr lang="ru-RU" sz="3000" dirty="0" err="1" smtClean="0"/>
              <a:t>бажариш</a:t>
            </a:r>
            <a:r>
              <a:rPr lang="ru-RU" sz="3000" dirty="0" smtClean="0"/>
              <a:t>. </a:t>
            </a:r>
            <a:br>
              <a:rPr lang="ru-RU" sz="3000" dirty="0" smtClean="0"/>
            </a:br>
            <a:r>
              <a:rPr lang="ru-RU" sz="3000" dirty="0" smtClean="0"/>
              <a:t>4. Мобил </a:t>
            </a:r>
            <a:r>
              <a:rPr lang="ru-RU" sz="3000" dirty="0" err="1" smtClean="0"/>
              <a:t>операцион</a:t>
            </a:r>
            <a:r>
              <a:rPr lang="ru-RU" sz="3000" dirty="0" smtClean="0"/>
              <a:t> </a:t>
            </a:r>
            <a:r>
              <a:rPr lang="ru-RU" sz="3000" dirty="0" err="1" smtClean="0"/>
              <a:t>тизимлар</a:t>
            </a:r>
            <a:r>
              <a:rPr lang="ru-RU" sz="3000" dirty="0" smtClean="0"/>
              <a:t>, </a:t>
            </a:r>
            <a:r>
              <a:rPr lang="ru-RU" sz="3000" dirty="0" err="1" smtClean="0"/>
              <a:t>тавсифи</a:t>
            </a:r>
            <a:r>
              <a:rPr lang="ru-RU" sz="3000" dirty="0" smtClean="0"/>
              <a:t> </a:t>
            </a:r>
            <a:r>
              <a:rPr lang="ru-RU" sz="3000" dirty="0" err="1" smtClean="0"/>
              <a:t>ва</a:t>
            </a:r>
            <a:r>
              <a:rPr lang="ru-RU" sz="3000" dirty="0" smtClean="0"/>
              <a:t> </a:t>
            </a:r>
            <a:r>
              <a:rPr lang="ru-RU" sz="3000" dirty="0" err="1" smtClean="0"/>
              <a:t>таснифи</a:t>
            </a:r>
            <a:r>
              <a:rPr lang="ru-RU" sz="3000" dirty="0" smtClean="0"/>
              <a:t>.</a:t>
            </a:r>
            <a:br>
              <a:rPr lang="ru-RU" sz="3000" dirty="0" smtClean="0"/>
            </a:br>
            <a:r>
              <a:rPr lang="ru-RU" sz="3000" dirty="0" smtClean="0"/>
              <a:t>5. </a:t>
            </a:r>
            <a:r>
              <a:rPr lang="en-US" sz="3000" dirty="0" smtClean="0"/>
              <a:t>Linux</a:t>
            </a:r>
            <a:r>
              <a:rPr lang="ru-RU" sz="3000" dirty="0" smtClean="0"/>
              <a:t> </a:t>
            </a:r>
            <a:r>
              <a:rPr lang="ru-RU" sz="3000" dirty="0" err="1" smtClean="0"/>
              <a:t>операцион</a:t>
            </a:r>
            <a:r>
              <a:rPr lang="ru-RU" sz="3000" dirty="0" smtClean="0"/>
              <a:t> </a:t>
            </a:r>
            <a:r>
              <a:rPr lang="ru-RU" sz="3000" dirty="0" err="1" smtClean="0"/>
              <a:t>тизим</a:t>
            </a:r>
            <a:r>
              <a:rPr lang="uz-Cyrl-UZ" sz="3000" dirty="0" smtClean="0"/>
              <a:t>и ва унинг дистрибутивлари</a:t>
            </a:r>
            <a:r>
              <a:rPr lang="ru-RU" sz="3000" dirty="0" smtClean="0"/>
              <a:t>.</a:t>
            </a:r>
            <a:endParaRPr lang="ru-RU" sz="3000" dirty="0" smtClean="0">
              <a:solidFill>
                <a:srgbClr val="002060"/>
              </a:solidFill>
            </a:endParaRPr>
          </a:p>
        </p:txBody>
      </p:sp>
      <p:pic>
        <p:nvPicPr>
          <p:cNvPr id="12292" name="Picture 7" descr="E:\DOCUMENTS\MAGISTRATURA\II SEMESTR\TARMOQ OPERATSION TIZIMLARI (TOT)\mustaqil ish taqdimot\materials\foto meterials\audio\ec_promotions_audio_larg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4652963"/>
            <a:ext cx="2232025" cy="215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9847" y="332656"/>
            <a:ext cx="7467600" cy="1285875"/>
          </a:xfrm>
          <a:solidFill>
            <a:schemeClr val="accent2">
              <a:lumMod val="20000"/>
              <a:lumOff val="80000"/>
            </a:schemeClr>
          </a:solidFill>
        </p:spPr>
        <p:txBody>
          <a:bodyPr>
            <a:normAutofit fontScale="90000"/>
          </a:bodyPr>
          <a:lstStyle/>
          <a:p>
            <a:pPr algn="ctr" eaLnBrk="1" fontAlgn="auto" hangingPunct="1">
              <a:spcAft>
                <a:spcPts val="0"/>
              </a:spcAft>
              <a:defRPr/>
            </a:pPr>
            <a:r>
              <a:rPr lang="ru-RU" dirty="0" err="1"/>
              <a:t>Операцион</a:t>
            </a:r>
            <a:r>
              <a:rPr lang="ru-RU" dirty="0"/>
              <a:t> </a:t>
            </a:r>
            <a:r>
              <a:rPr lang="ru-RU" dirty="0" err="1"/>
              <a:t>тизим</a:t>
            </a:r>
            <a:r>
              <a:rPr lang="ru-RU" dirty="0"/>
              <a:t> </a:t>
            </a:r>
            <a:r>
              <a:rPr lang="ru-RU" dirty="0" err="1"/>
              <a:t>қуйидаги</a:t>
            </a:r>
            <a:r>
              <a:rPr lang="ru-RU" dirty="0"/>
              <a:t> </a:t>
            </a:r>
            <a:r>
              <a:rPr lang="ru-RU" dirty="0" err="1"/>
              <a:t>вазифаларни</a:t>
            </a:r>
            <a:r>
              <a:rPr lang="ru-RU" dirty="0"/>
              <a:t> </a:t>
            </a:r>
            <a:r>
              <a:rPr lang="ru-RU" dirty="0" err="1"/>
              <a:t>амалга</a:t>
            </a:r>
            <a:r>
              <a:rPr lang="ru-RU" dirty="0"/>
              <a:t> </a:t>
            </a:r>
            <a:r>
              <a:rPr lang="ru-RU" dirty="0" err="1"/>
              <a:t>оширади</a:t>
            </a:r>
            <a:endParaRPr lang="ru-RU" dirty="0"/>
          </a:p>
        </p:txBody>
      </p:sp>
      <p:sp>
        <p:nvSpPr>
          <p:cNvPr id="3" name="Содержимое 2"/>
          <p:cNvSpPr>
            <a:spLocks noGrp="1"/>
          </p:cNvSpPr>
          <p:nvPr>
            <p:ph sz="quarter" idx="1"/>
          </p:nvPr>
        </p:nvSpPr>
        <p:spPr>
          <a:xfrm>
            <a:off x="456924" y="1844824"/>
            <a:ext cx="8358188" cy="4662834"/>
          </a:xfrm>
          <a:solidFill>
            <a:schemeClr val="accent1">
              <a:lumMod val="20000"/>
              <a:lumOff val="80000"/>
            </a:schemeClr>
          </a:solidFill>
        </p:spPr>
        <p:txBody>
          <a:bodyPr>
            <a:normAutofit/>
          </a:bodyPr>
          <a:lstStyle/>
          <a:p>
            <a:pPr lvl="0"/>
            <a:r>
              <a:rPr lang="ru-RU" dirty="0" err="1"/>
              <a:t>компютерни</a:t>
            </a:r>
            <a:r>
              <a:rPr lang="ru-RU" dirty="0"/>
              <a:t> </a:t>
            </a:r>
            <a:r>
              <a:rPr lang="ru-RU" dirty="0" err="1"/>
              <a:t>ишга</a:t>
            </a:r>
            <a:r>
              <a:rPr lang="ru-RU" dirty="0"/>
              <a:t> </a:t>
            </a:r>
            <a:r>
              <a:rPr lang="ru-RU" dirty="0" err="1"/>
              <a:t>юклайди</a:t>
            </a:r>
            <a:r>
              <a:rPr lang="ru-RU" dirty="0"/>
              <a:t>, </a:t>
            </a:r>
            <a:r>
              <a:rPr lang="ru-RU" dirty="0" err="1"/>
              <a:t>барча</a:t>
            </a:r>
            <a:r>
              <a:rPr lang="ru-RU" dirty="0"/>
              <a:t> </a:t>
            </a:r>
            <a:r>
              <a:rPr lang="ru-RU" dirty="0" err="1"/>
              <a:t>қурилмаларни</a:t>
            </a:r>
            <a:r>
              <a:rPr lang="ru-RU" dirty="0"/>
              <a:t> </a:t>
            </a:r>
            <a:r>
              <a:rPr lang="ru-RU" dirty="0" err="1"/>
              <a:t>боғлайди</a:t>
            </a:r>
            <a:r>
              <a:rPr lang="ru-RU" dirty="0"/>
              <a:t> </a:t>
            </a:r>
            <a:r>
              <a:rPr lang="ru-RU" dirty="0" err="1"/>
              <a:t>ва</a:t>
            </a:r>
            <a:r>
              <a:rPr lang="ru-RU" dirty="0"/>
              <a:t> </a:t>
            </a:r>
            <a:r>
              <a:rPr lang="ru-RU" dirty="0" err="1"/>
              <a:t>фойдаланувчи</a:t>
            </a:r>
            <a:r>
              <a:rPr lang="ru-RU" dirty="0"/>
              <a:t> </a:t>
            </a:r>
            <a:r>
              <a:rPr lang="ru-RU" dirty="0" err="1"/>
              <a:t>билан</a:t>
            </a:r>
            <a:r>
              <a:rPr lang="ru-RU" dirty="0"/>
              <a:t> </a:t>
            </a:r>
            <a:r>
              <a:rPr lang="ru-RU" dirty="0" err="1"/>
              <a:t>мулоқат</a:t>
            </a:r>
            <a:r>
              <a:rPr lang="ru-RU" dirty="0"/>
              <a:t> </a:t>
            </a:r>
            <a:r>
              <a:rPr lang="ru-RU" dirty="0" err="1"/>
              <a:t>интерфейсини</a:t>
            </a:r>
            <a:r>
              <a:rPr lang="ru-RU" dirty="0"/>
              <a:t> </a:t>
            </a:r>
            <a:r>
              <a:rPr lang="ru-RU" dirty="0" err="1"/>
              <a:t>ўрнатади</a:t>
            </a:r>
            <a:r>
              <a:rPr lang="ru-RU" dirty="0"/>
              <a:t>;</a:t>
            </a:r>
          </a:p>
          <a:p>
            <a:pPr lvl="0"/>
            <a:r>
              <a:rPr lang="ru-RU" dirty="0"/>
              <a:t>винчестер </a:t>
            </a:r>
            <a:r>
              <a:rPr lang="ru-RU" dirty="0" err="1"/>
              <a:t>ёки</a:t>
            </a:r>
            <a:r>
              <a:rPr lang="ru-RU" dirty="0"/>
              <a:t> </a:t>
            </a:r>
            <a:r>
              <a:rPr lang="ru-RU" dirty="0" err="1"/>
              <a:t>дискеталардан</a:t>
            </a:r>
            <a:r>
              <a:rPr lang="ru-RU" dirty="0"/>
              <a:t> </a:t>
            </a:r>
            <a:r>
              <a:rPr lang="ru-RU" dirty="0" err="1"/>
              <a:t>танланган</a:t>
            </a:r>
            <a:r>
              <a:rPr lang="ru-RU" dirty="0"/>
              <a:t> </a:t>
            </a:r>
            <a:r>
              <a:rPr lang="ru-RU" dirty="0" err="1"/>
              <a:t>дастурни</a:t>
            </a:r>
            <a:r>
              <a:rPr lang="ru-RU" dirty="0"/>
              <a:t> </a:t>
            </a:r>
            <a:r>
              <a:rPr lang="ru-RU" dirty="0" err="1"/>
              <a:t>тезкор</a:t>
            </a:r>
            <a:r>
              <a:rPr lang="ru-RU" dirty="0"/>
              <a:t> </a:t>
            </a:r>
            <a:r>
              <a:rPr lang="ru-RU" dirty="0" err="1"/>
              <a:t>хотирага</a:t>
            </a:r>
            <a:r>
              <a:rPr lang="ru-RU" dirty="0"/>
              <a:t> </a:t>
            </a:r>
            <a:r>
              <a:rPr lang="ru-RU" dirty="0" err="1"/>
              <a:t>юклайди</a:t>
            </a:r>
            <a:r>
              <a:rPr lang="ru-RU" dirty="0"/>
              <a:t> </a:t>
            </a:r>
            <a:r>
              <a:rPr lang="ru-RU" dirty="0" err="1"/>
              <a:t>ва</a:t>
            </a:r>
            <a:r>
              <a:rPr lang="ru-RU" dirty="0"/>
              <a:t> </a:t>
            </a:r>
            <a:r>
              <a:rPr lang="ru-RU" dirty="0" err="1"/>
              <a:t>бажарилишини</a:t>
            </a:r>
            <a:r>
              <a:rPr lang="ru-RU" dirty="0"/>
              <a:t> </a:t>
            </a:r>
            <a:r>
              <a:rPr lang="ru-RU" dirty="0" err="1"/>
              <a:t>таъминлайди</a:t>
            </a:r>
            <a:r>
              <a:rPr lang="ru-RU" dirty="0"/>
              <a:t>. </a:t>
            </a:r>
            <a:r>
              <a:rPr lang="ru-RU" dirty="0" err="1"/>
              <a:t>Дастур</a:t>
            </a:r>
            <a:r>
              <a:rPr lang="ru-RU" dirty="0"/>
              <a:t> </a:t>
            </a:r>
            <a:r>
              <a:rPr lang="ru-RU" dirty="0" err="1"/>
              <a:t>бажарилгач</a:t>
            </a:r>
            <a:r>
              <a:rPr lang="ru-RU" dirty="0"/>
              <a:t>, </a:t>
            </a:r>
            <a:r>
              <a:rPr lang="ru-RU" dirty="0" err="1"/>
              <a:t>тезкор</a:t>
            </a:r>
            <a:r>
              <a:rPr lang="ru-RU" dirty="0"/>
              <a:t> </a:t>
            </a:r>
            <a:r>
              <a:rPr lang="ru-RU" dirty="0" err="1"/>
              <a:t>хотирани</a:t>
            </a:r>
            <a:r>
              <a:rPr lang="ru-RU" dirty="0"/>
              <a:t> “</a:t>
            </a:r>
            <a:r>
              <a:rPr lang="ru-RU" dirty="0" err="1"/>
              <a:t>тозалайди</a:t>
            </a:r>
            <a:r>
              <a:rPr lang="ru-RU" dirty="0"/>
              <a:t>”. </a:t>
            </a:r>
            <a:r>
              <a:rPr lang="ru-RU" dirty="0" err="1"/>
              <a:t>Навбатдаги</a:t>
            </a:r>
            <a:r>
              <a:rPr lang="ru-RU" dirty="0"/>
              <a:t> </a:t>
            </a:r>
            <a:r>
              <a:rPr lang="ru-RU" dirty="0" err="1"/>
              <a:t>танланган</a:t>
            </a:r>
            <a:r>
              <a:rPr lang="ru-RU" dirty="0"/>
              <a:t> </a:t>
            </a:r>
            <a:r>
              <a:rPr lang="ru-RU" dirty="0" err="1"/>
              <a:t>дастур</a:t>
            </a:r>
            <a:r>
              <a:rPr lang="ru-RU" dirty="0"/>
              <a:t> </a:t>
            </a:r>
            <a:r>
              <a:rPr lang="ru-RU" dirty="0" err="1"/>
              <a:t>билан</a:t>
            </a:r>
            <a:r>
              <a:rPr lang="ru-RU" dirty="0"/>
              <a:t> </a:t>
            </a:r>
            <a:r>
              <a:rPr lang="ru-RU" dirty="0" err="1"/>
              <a:t>ҳам</a:t>
            </a:r>
            <a:r>
              <a:rPr lang="ru-RU" dirty="0"/>
              <a:t> шу </a:t>
            </a:r>
            <a:r>
              <a:rPr lang="ru-RU" dirty="0" err="1"/>
              <a:t>ишларни</a:t>
            </a:r>
            <a:r>
              <a:rPr lang="ru-RU" dirty="0"/>
              <a:t> </a:t>
            </a:r>
            <a:r>
              <a:rPr lang="ru-RU" dirty="0" err="1"/>
              <a:t>амалга</a:t>
            </a:r>
            <a:r>
              <a:rPr lang="ru-RU" dirty="0"/>
              <a:t> </a:t>
            </a:r>
            <a:r>
              <a:rPr lang="ru-RU" dirty="0" err="1"/>
              <a:t>оширади</a:t>
            </a:r>
            <a:r>
              <a:rPr lang="ru-RU" dirty="0"/>
              <a:t>;</a:t>
            </a:r>
          </a:p>
          <a:p>
            <a:pPr lvl="0"/>
            <a:r>
              <a:rPr lang="ru-RU" dirty="0" err="1"/>
              <a:t>ахборотларни</a:t>
            </a:r>
            <a:r>
              <a:rPr lang="ru-RU" dirty="0"/>
              <a:t> </a:t>
            </a:r>
            <a:r>
              <a:rPr lang="ru-RU" dirty="0" err="1"/>
              <a:t>винчестердан</a:t>
            </a:r>
            <a:r>
              <a:rPr lang="ru-RU" dirty="0"/>
              <a:t> </a:t>
            </a:r>
            <a:r>
              <a:rPr lang="ru-RU" dirty="0" err="1"/>
              <a:t>дискка</a:t>
            </a:r>
            <a:r>
              <a:rPr lang="ru-RU" dirty="0"/>
              <a:t> </a:t>
            </a:r>
            <a:r>
              <a:rPr lang="ru-RU" dirty="0" err="1"/>
              <a:t>ёки</a:t>
            </a:r>
            <a:r>
              <a:rPr lang="ru-RU" dirty="0"/>
              <a:t> </a:t>
            </a:r>
            <a:r>
              <a:rPr lang="ru-RU" dirty="0" err="1"/>
              <a:t>аксинча</a:t>
            </a:r>
            <a:r>
              <a:rPr lang="ru-RU" dirty="0"/>
              <a:t>, </a:t>
            </a:r>
            <a:r>
              <a:rPr lang="ru-RU" dirty="0" err="1"/>
              <a:t>дискдан</a:t>
            </a:r>
            <a:r>
              <a:rPr lang="ru-RU" dirty="0"/>
              <a:t> </a:t>
            </a:r>
            <a:r>
              <a:rPr lang="ru-RU" dirty="0" err="1"/>
              <a:t>дискка</a:t>
            </a:r>
            <a:r>
              <a:rPr lang="ru-RU" dirty="0"/>
              <a:t> </a:t>
            </a:r>
            <a:r>
              <a:rPr lang="ru-RU" dirty="0" err="1"/>
              <a:t>кўчириш</a:t>
            </a:r>
            <a:r>
              <a:rPr lang="ru-RU" dirty="0"/>
              <a:t> </a:t>
            </a:r>
            <a:r>
              <a:rPr lang="ru-RU" dirty="0" err="1"/>
              <a:t>каби</a:t>
            </a:r>
            <a:r>
              <a:rPr lang="ru-RU" dirty="0"/>
              <a:t> </a:t>
            </a:r>
            <a:r>
              <a:rPr lang="ru-RU" dirty="0" err="1"/>
              <a:t>турли</a:t>
            </a:r>
            <a:r>
              <a:rPr lang="ru-RU" dirty="0"/>
              <a:t> сервис </a:t>
            </a:r>
            <a:r>
              <a:rPr lang="ru-RU" dirty="0" err="1"/>
              <a:t>хизматларни</a:t>
            </a:r>
            <a:r>
              <a:rPr lang="ru-RU" dirty="0"/>
              <a:t> </a:t>
            </a:r>
            <a:r>
              <a:rPr lang="ru-RU" dirty="0" err="1"/>
              <a:t>амалга</a:t>
            </a:r>
            <a:r>
              <a:rPr lang="ru-RU" dirty="0"/>
              <a:t> </a:t>
            </a:r>
            <a:r>
              <a:rPr lang="ru-RU" dirty="0" err="1"/>
              <a:t>оширади</a:t>
            </a:r>
            <a:r>
              <a:rPr lang="ru-RU" dirty="0" smtClean="0"/>
              <a:t>.</a:t>
            </a:r>
            <a:endParaRPr lang="ru-RU" dirty="0"/>
          </a:p>
        </p:txBody>
      </p:sp>
    </p:spTree>
    <p:extLst>
      <p:ext uri="{BB962C8B-B14F-4D97-AF65-F5344CB8AC3E}">
        <p14:creationId xmlns:p14="http://schemas.microsoft.com/office/powerpoint/2010/main" val="1753414327"/>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48680"/>
            <a:ext cx="7467600" cy="1143000"/>
          </a:xfrm>
          <a:solidFill>
            <a:schemeClr val="accent2">
              <a:lumMod val="20000"/>
              <a:lumOff val="80000"/>
            </a:schemeClr>
          </a:solidFill>
        </p:spPr>
        <p:txBody>
          <a:bodyPr>
            <a:normAutofit fontScale="90000"/>
          </a:bodyPr>
          <a:lstStyle/>
          <a:p>
            <a:pPr algn="ctr" eaLnBrk="1" fontAlgn="auto" hangingPunct="1">
              <a:spcAft>
                <a:spcPts val="0"/>
              </a:spcAft>
              <a:defRPr/>
            </a:pPr>
            <a:r>
              <a:rPr lang="ru-RU" b="1" dirty="0" err="1"/>
              <a:t>Операцион</a:t>
            </a:r>
            <a:r>
              <a:rPr lang="ru-RU" b="1" dirty="0"/>
              <a:t> </a:t>
            </a:r>
            <a:r>
              <a:rPr lang="ru-RU" b="1" dirty="0" err="1"/>
              <a:t>тизим</a:t>
            </a:r>
            <a:r>
              <a:rPr lang="ru-RU" b="1" dirty="0"/>
              <a:t> </a:t>
            </a:r>
            <a:r>
              <a:rPr lang="en-US" b="1" dirty="0"/>
              <a:t> </a:t>
            </a:r>
            <a:r>
              <a:rPr lang="ru-RU" b="1" dirty="0" err="1"/>
              <a:t>қуйидаги</a:t>
            </a:r>
            <a:r>
              <a:rPr lang="ru-RU" b="1" dirty="0"/>
              <a:t> </a:t>
            </a:r>
            <a:r>
              <a:rPr lang="ru-RU" b="1" dirty="0" err="1"/>
              <a:t>асосий</a:t>
            </a:r>
            <a:r>
              <a:rPr lang="ru-RU" b="1" dirty="0"/>
              <a:t> </a:t>
            </a:r>
            <a:r>
              <a:rPr lang="ru-RU" b="1" dirty="0" err="1"/>
              <a:t>қисмлардан</a:t>
            </a:r>
            <a:r>
              <a:rPr lang="ru-RU" b="1" dirty="0"/>
              <a:t> </a:t>
            </a:r>
            <a:r>
              <a:rPr lang="ru-RU" b="1" dirty="0" err="1"/>
              <a:t>иборат</a:t>
            </a:r>
            <a:endParaRPr lang="ru-RU" b="1" dirty="0"/>
          </a:p>
        </p:txBody>
      </p:sp>
      <p:sp>
        <p:nvSpPr>
          <p:cNvPr id="3" name="Содержимое 2"/>
          <p:cNvSpPr>
            <a:spLocks noGrp="1"/>
          </p:cNvSpPr>
          <p:nvPr>
            <p:ph sz="quarter" idx="1"/>
          </p:nvPr>
        </p:nvSpPr>
        <p:spPr>
          <a:xfrm>
            <a:off x="251520" y="2060848"/>
            <a:ext cx="8501063" cy="4349080"/>
          </a:xfrm>
          <a:solidFill>
            <a:schemeClr val="accent1">
              <a:lumMod val="20000"/>
              <a:lumOff val="80000"/>
            </a:schemeClr>
          </a:solidFill>
        </p:spPr>
        <p:txBody>
          <a:bodyPr>
            <a:normAutofit/>
          </a:bodyPr>
          <a:lstStyle/>
          <a:p>
            <a:pPr lvl="0"/>
            <a:r>
              <a:rPr lang="ru-RU" dirty="0" err="1"/>
              <a:t>маълумотларни</a:t>
            </a:r>
            <a:r>
              <a:rPr lang="ru-RU" dirty="0"/>
              <a:t> </a:t>
            </a:r>
            <a:r>
              <a:rPr lang="ru-RU" dirty="0" err="1"/>
              <a:t>хотирага</a:t>
            </a:r>
            <a:r>
              <a:rPr lang="ru-RU" dirty="0"/>
              <a:t> </a:t>
            </a:r>
            <a:r>
              <a:rPr lang="en-US" dirty="0"/>
              <a:t> </a:t>
            </a:r>
            <a:r>
              <a:rPr lang="ru-RU" dirty="0" err="1"/>
              <a:t>киритиш</a:t>
            </a:r>
            <a:r>
              <a:rPr lang="ru-RU" dirty="0"/>
              <a:t> </a:t>
            </a:r>
            <a:r>
              <a:rPr lang="ru-RU" dirty="0" err="1"/>
              <a:t>ва</a:t>
            </a:r>
            <a:r>
              <a:rPr lang="ru-RU" dirty="0"/>
              <a:t> </a:t>
            </a:r>
            <a:r>
              <a:rPr lang="ru-RU" dirty="0" err="1"/>
              <a:t>чиқариш</a:t>
            </a:r>
            <a:r>
              <a:rPr lang="ru-RU" dirty="0"/>
              <a:t> </a:t>
            </a:r>
            <a:r>
              <a:rPr lang="ru-RU" dirty="0" err="1"/>
              <a:t>дастури</a:t>
            </a:r>
            <a:r>
              <a:rPr lang="ru-RU" dirty="0"/>
              <a:t> (</a:t>
            </a:r>
            <a:r>
              <a:rPr lang="en-US" dirty="0"/>
              <a:t>BIOS </a:t>
            </a:r>
            <a:r>
              <a:rPr lang="ru-RU" dirty="0" err="1"/>
              <a:t>номи</a:t>
            </a:r>
            <a:r>
              <a:rPr lang="ru-RU" dirty="0"/>
              <a:t> </a:t>
            </a:r>
            <a:r>
              <a:rPr lang="ru-RU" dirty="0" err="1"/>
              <a:t>билан</a:t>
            </a:r>
            <a:r>
              <a:rPr lang="ru-RU" dirty="0"/>
              <a:t> </a:t>
            </a:r>
            <a:r>
              <a:rPr lang="ru-RU" dirty="0" err="1"/>
              <a:t>ифодаланган</a:t>
            </a:r>
            <a:r>
              <a:rPr lang="ru-RU" dirty="0"/>
              <a:t>);</a:t>
            </a:r>
          </a:p>
          <a:p>
            <a:pPr lvl="0"/>
            <a:r>
              <a:rPr lang="ru-RU" dirty="0" err="1"/>
              <a:t>операцион</a:t>
            </a:r>
            <a:r>
              <a:rPr lang="ru-RU" dirty="0"/>
              <a:t> </a:t>
            </a:r>
            <a:r>
              <a:rPr lang="ru-RU" dirty="0" err="1"/>
              <a:t>тизимни</a:t>
            </a:r>
            <a:r>
              <a:rPr lang="ru-RU" dirty="0"/>
              <a:t> </a:t>
            </a:r>
            <a:r>
              <a:rPr lang="ru-RU" dirty="0" err="1"/>
              <a:t>фаоллаштирувчи</a:t>
            </a:r>
            <a:r>
              <a:rPr lang="ru-RU" dirty="0"/>
              <a:t> </a:t>
            </a:r>
            <a:r>
              <a:rPr lang="ru-RU" dirty="0" err="1"/>
              <a:t>дастур</a:t>
            </a:r>
            <a:r>
              <a:rPr lang="ru-RU" dirty="0"/>
              <a:t> (</a:t>
            </a:r>
            <a:r>
              <a:rPr lang="en-US" dirty="0"/>
              <a:t>Boot record</a:t>
            </a:r>
            <a:r>
              <a:rPr lang="ru-RU" dirty="0"/>
              <a:t>);</a:t>
            </a:r>
          </a:p>
          <a:p>
            <a:pPr lvl="0"/>
            <a:r>
              <a:rPr lang="ru-RU" dirty="0" err="1"/>
              <a:t>маълумотларни</a:t>
            </a:r>
            <a:r>
              <a:rPr lang="ru-RU" dirty="0"/>
              <a:t> </a:t>
            </a:r>
            <a:r>
              <a:rPr lang="ru-RU" dirty="0" err="1"/>
              <a:t>киритиш-чиқариш</a:t>
            </a:r>
            <a:r>
              <a:rPr lang="ru-RU" dirty="0"/>
              <a:t> </a:t>
            </a:r>
            <a:r>
              <a:rPr lang="ru-RU" dirty="0" err="1"/>
              <a:t>тизимини</a:t>
            </a:r>
            <a:r>
              <a:rPr lang="ru-RU" dirty="0"/>
              <a:t> </a:t>
            </a:r>
            <a:r>
              <a:rPr lang="ru-RU" dirty="0" err="1"/>
              <a:t>кенгайтириш</a:t>
            </a:r>
            <a:r>
              <a:rPr lang="ru-RU" dirty="0"/>
              <a:t> </a:t>
            </a:r>
            <a:r>
              <a:rPr lang="en-US" dirty="0"/>
              <a:t> </a:t>
            </a:r>
            <a:r>
              <a:rPr lang="ru-RU" dirty="0"/>
              <a:t>модули;</a:t>
            </a:r>
          </a:p>
          <a:p>
            <a:pPr lvl="0"/>
            <a:r>
              <a:rPr lang="ru-RU" dirty="0" err="1"/>
              <a:t>амаллар</a:t>
            </a:r>
            <a:r>
              <a:rPr lang="ru-RU" dirty="0"/>
              <a:t> </a:t>
            </a:r>
            <a:r>
              <a:rPr lang="ru-RU" dirty="0" err="1"/>
              <a:t>бажаришда</a:t>
            </a:r>
            <a:r>
              <a:rPr lang="ru-RU" dirty="0"/>
              <a:t> </a:t>
            </a:r>
            <a:r>
              <a:rPr lang="ru-RU" dirty="0" err="1"/>
              <a:t>юзага</a:t>
            </a:r>
            <a:r>
              <a:rPr lang="ru-RU" dirty="0"/>
              <a:t> </a:t>
            </a:r>
            <a:r>
              <a:rPr lang="ru-RU" dirty="0" err="1"/>
              <a:t>келиши</a:t>
            </a:r>
            <a:r>
              <a:rPr lang="ru-RU" dirty="0"/>
              <a:t> </a:t>
            </a:r>
            <a:r>
              <a:rPr lang="ru-RU" dirty="0" err="1"/>
              <a:t>мумкин</a:t>
            </a:r>
            <a:r>
              <a:rPr lang="ru-RU" dirty="0"/>
              <a:t> </a:t>
            </a:r>
            <a:r>
              <a:rPr lang="ru-RU" dirty="0" err="1"/>
              <a:t>бўлган</a:t>
            </a:r>
            <a:r>
              <a:rPr lang="ru-RU" dirty="0"/>
              <a:t> </a:t>
            </a:r>
            <a:r>
              <a:rPr lang="ru-RU" dirty="0" err="1"/>
              <a:t>узилишларни</a:t>
            </a:r>
            <a:r>
              <a:rPr lang="ru-RU" dirty="0"/>
              <a:t> </a:t>
            </a:r>
            <a:r>
              <a:rPr lang="ru-RU" dirty="0" err="1"/>
              <a:t>таҳлил</a:t>
            </a:r>
            <a:r>
              <a:rPr lang="ru-RU" dirty="0"/>
              <a:t> </a:t>
            </a:r>
            <a:r>
              <a:rPr lang="ru-RU" dirty="0" err="1"/>
              <a:t>қилиш</a:t>
            </a:r>
            <a:r>
              <a:rPr lang="ru-RU" dirty="0"/>
              <a:t> модули;</a:t>
            </a:r>
          </a:p>
          <a:p>
            <a:pPr lvl="0"/>
            <a:r>
              <a:rPr lang="en-US" dirty="0" err="1"/>
              <a:t>буйруқ</a:t>
            </a:r>
            <a:r>
              <a:rPr lang="en-US" dirty="0"/>
              <a:t> </a:t>
            </a:r>
            <a:r>
              <a:rPr lang="en-US" dirty="0" err="1"/>
              <a:t>процессори</a:t>
            </a:r>
            <a:r>
              <a:rPr lang="en-US" dirty="0" smtClean="0"/>
              <a:t>.</a:t>
            </a:r>
            <a:endParaRPr lang="ru-RU" dirty="0"/>
          </a:p>
        </p:txBody>
      </p:sp>
    </p:spTree>
    <p:extLst>
      <p:ext uri="{BB962C8B-B14F-4D97-AF65-F5344CB8AC3E}">
        <p14:creationId xmlns:p14="http://schemas.microsoft.com/office/powerpoint/2010/main" val="2744850852"/>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1163"/>
            <a:ext cx="8258175" cy="1772816"/>
          </a:xfrm>
          <a:solidFill>
            <a:schemeClr val="accent2">
              <a:lumMod val="20000"/>
              <a:lumOff val="80000"/>
            </a:schemeClr>
          </a:solidFill>
        </p:spPr>
        <p:txBody>
          <a:bodyPr>
            <a:noAutofit/>
          </a:bodyPr>
          <a:lstStyle/>
          <a:p>
            <a:pPr algn="ctr" fontAlgn="auto">
              <a:spcAft>
                <a:spcPts val="0"/>
              </a:spcAft>
              <a:defRPr/>
            </a:pPr>
            <a:r>
              <a:rPr lang="ru-RU" sz="3600" b="1" dirty="0" err="1"/>
              <a:t>Операцион</a:t>
            </a:r>
            <a:r>
              <a:rPr lang="ru-RU" sz="3600" b="1" dirty="0"/>
              <a:t> </a:t>
            </a:r>
            <a:r>
              <a:rPr lang="ru-RU" sz="3600" b="1" dirty="0" err="1"/>
              <a:t>тизимнинг</a:t>
            </a:r>
            <a:r>
              <a:rPr lang="ru-RU" sz="3600" b="1" dirty="0"/>
              <a:t> </a:t>
            </a:r>
            <a:r>
              <a:rPr lang="ru-RU" sz="3600" b="1" dirty="0" err="1"/>
              <a:t>бир</a:t>
            </a:r>
            <a:r>
              <a:rPr lang="ru-RU" sz="3600" b="1" dirty="0"/>
              <a:t> </a:t>
            </a:r>
            <a:r>
              <a:rPr lang="ru-RU" sz="3600" b="1" dirty="0" err="1"/>
              <a:t>нечта</a:t>
            </a:r>
            <a:r>
              <a:rPr lang="ru-RU" sz="3600" b="1" dirty="0"/>
              <a:t> </a:t>
            </a:r>
            <a:r>
              <a:rPr lang="ru-RU" sz="3600" b="1" dirty="0" err="1"/>
              <a:t>турлари</a:t>
            </a:r>
            <a:r>
              <a:rPr lang="ru-RU" sz="3600" b="1" dirty="0"/>
              <a:t> </a:t>
            </a:r>
            <a:r>
              <a:rPr lang="ru-RU" sz="3600" b="1" dirty="0" err="1"/>
              <a:t>мавжуд</a:t>
            </a:r>
            <a:r>
              <a:rPr lang="ru-RU" sz="3600" b="1" dirty="0"/>
              <a:t> </a:t>
            </a:r>
            <a:r>
              <a:rPr lang="ru-RU" sz="3600" b="1" dirty="0" err="1"/>
              <a:t>бўлиб</a:t>
            </a:r>
            <a:r>
              <a:rPr lang="ru-RU" sz="3600" b="1" dirty="0"/>
              <a:t>, улар </a:t>
            </a:r>
            <a:r>
              <a:rPr lang="ru-RU" sz="3600" b="1" dirty="0" err="1"/>
              <a:t>жумласига</a:t>
            </a:r>
            <a:r>
              <a:rPr lang="ru-RU" sz="3600" b="1" dirty="0"/>
              <a:t> </a:t>
            </a:r>
            <a:r>
              <a:rPr lang="uz-Cyrl-UZ" sz="3600" b="1" dirty="0"/>
              <a:t/>
            </a:r>
            <a:br>
              <a:rPr lang="uz-Cyrl-UZ" sz="3600" b="1" dirty="0"/>
            </a:br>
            <a:r>
              <a:rPr lang="ru-RU" sz="3600" b="1" dirty="0" err="1"/>
              <a:t>қуйидагилар</a:t>
            </a:r>
            <a:r>
              <a:rPr lang="ru-RU" sz="3600" b="1" dirty="0"/>
              <a:t> </a:t>
            </a:r>
            <a:r>
              <a:rPr lang="ru-RU" sz="3600" b="1" dirty="0" err="1"/>
              <a:t>киради</a:t>
            </a:r>
            <a:r>
              <a:rPr lang="ru-RU" sz="3600" b="1" dirty="0" smtClean="0"/>
              <a:t>:</a:t>
            </a:r>
            <a:endParaRPr lang="ru-RU" sz="3600" b="1" dirty="0"/>
          </a:p>
        </p:txBody>
      </p:sp>
      <p:sp>
        <p:nvSpPr>
          <p:cNvPr id="3" name="Содержимое 2"/>
          <p:cNvSpPr>
            <a:spLocks noGrp="1"/>
          </p:cNvSpPr>
          <p:nvPr>
            <p:ph sz="quarter" idx="1"/>
          </p:nvPr>
        </p:nvSpPr>
        <p:spPr>
          <a:xfrm>
            <a:off x="-20600" y="2276872"/>
            <a:ext cx="8786813" cy="4464496"/>
          </a:xfrm>
          <a:solidFill>
            <a:schemeClr val="accent1">
              <a:lumMod val="20000"/>
              <a:lumOff val="80000"/>
            </a:schemeClr>
          </a:solidFill>
        </p:spPr>
        <p:txBody>
          <a:bodyPr>
            <a:noAutofit/>
          </a:bodyPr>
          <a:lstStyle/>
          <a:p>
            <a:pPr lvl="0"/>
            <a:r>
              <a:rPr lang="en-US" sz="2800" b="1" dirty="0"/>
              <a:t>MS</a:t>
            </a:r>
            <a:r>
              <a:rPr lang="ru-RU" sz="2800" b="1" dirty="0"/>
              <a:t>-</a:t>
            </a:r>
            <a:r>
              <a:rPr lang="en-US" sz="2800" b="1" dirty="0"/>
              <a:t>DOS</a:t>
            </a:r>
            <a:r>
              <a:rPr lang="en-US" sz="2800" dirty="0"/>
              <a:t> </a:t>
            </a:r>
            <a:r>
              <a:rPr lang="ru-RU" sz="2800" b="1" dirty="0"/>
              <a:t>-</a:t>
            </a:r>
            <a:r>
              <a:rPr lang="ru-RU" sz="2800" dirty="0"/>
              <a:t>16 </a:t>
            </a:r>
            <a:r>
              <a:rPr lang="en-US" sz="2800" dirty="0"/>
              <a:t> </a:t>
            </a:r>
            <a:r>
              <a:rPr lang="ru-RU" sz="2800" dirty="0" err="1"/>
              <a:t>разрядли</a:t>
            </a:r>
            <a:r>
              <a:rPr lang="ru-RU" sz="2800" dirty="0"/>
              <a:t> </a:t>
            </a:r>
            <a:r>
              <a:rPr lang="ru-RU" sz="2800" dirty="0" err="1"/>
              <a:t>микропроцессорлар</a:t>
            </a:r>
            <a:r>
              <a:rPr lang="ru-RU" sz="2800" dirty="0"/>
              <a:t> </a:t>
            </a:r>
            <a:r>
              <a:rPr lang="ru-RU" sz="2800" dirty="0" err="1"/>
              <a:t>учун</a:t>
            </a:r>
            <a:r>
              <a:rPr lang="ru-RU" sz="2800" dirty="0"/>
              <a:t>;</a:t>
            </a:r>
            <a:r>
              <a:rPr lang="en-US" sz="2800" dirty="0"/>
              <a:t> </a:t>
            </a:r>
            <a:endParaRPr lang="ru-RU" sz="2800" dirty="0"/>
          </a:p>
          <a:p>
            <a:pPr lvl="0"/>
            <a:r>
              <a:rPr lang="en-US" sz="2800" b="1" dirty="0"/>
              <a:t>CP</a:t>
            </a:r>
            <a:r>
              <a:rPr lang="ru-RU" sz="2800" b="1" dirty="0"/>
              <a:t>/</a:t>
            </a:r>
            <a:r>
              <a:rPr lang="en-US" sz="2800" b="1" dirty="0"/>
              <a:t>M</a:t>
            </a:r>
            <a:r>
              <a:rPr lang="ru-RU" sz="2800" dirty="0"/>
              <a:t>-</a:t>
            </a:r>
            <a:r>
              <a:rPr lang="en-US" sz="2800" dirty="0"/>
              <a:t> </a:t>
            </a:r>
            <a:r>
              <a:rPr lang="ru-RU" sz="2800" dirty="0"/>
              <a:t>8 </a:t>
            </a:r>
            <a:r>
              <a:rPr lang="en-US" sz="2800" dirty="0"/>
              <a:t> </a:t>
            </a:r>
            <a:r>
              <a:rPr lang="ru-RU" sz="2800" dirty="0" err="1"/>
              <a:t>разрядли</a:t>
            </a:r>
            <a:r>
              <a:rPr lang="ru-RU" sz="2800" dirty="0"/>
              <a:t> </a:t>
            </a:r>
            <a:r>
              <a:rPr lang="ru-RU" sz="2800" dirty="0" err="1"/>
              <a:t>микропроцессорлар</a:t>
            </a:r>
            <a:r>
              <a:rPr lang="ru-RU" sz="2800" dirty="0"/>
              <a:t> </a:t>
            </a:r>
            <a:r>
              <a:rPr lang="ru-RU" sz="2800" dirty="0" err="1"/>
              <a:t>учун</a:t>
            </a:r>
            <a:r>
              <a:rPr lang="ru-RU" sz="2800" dirty="0"/>
              <a:t>;</a:t>
            </a:r>
          </a:p>
          <a:p>
            <a:pPr lvl="0"/>
            <a:r>
              <a:rPr lang="en-US" sz="2800" b="1" dirty="0"/>
              <a:t>UNIX</a:t>
            </a:r>
            <a:r>
              <a:rPr lang="en-US" sz="2800" dirty="0"/>
              <a:t> - 32,64  </a:t>
            </a:r>
            <a:r>
              <a:rPr lang="en-US" sz="2800" dirty="0" err="1"/>
              <a:t>разрядли</a:t>
            </a:r>
            <a:r>
              <a:rPr lang="en-US" sz="2800" dirty="0"/>
              <a:t> </a:t>
            </a:r>
            <a:r>
              <a:rPr lang="en-US" sz="2800" dirty="0" err="1"/>
              <a:t>микропроцессорлар</a:t>
            </a:r>
            <a:r>
              <a:rPr lang="en-US" sz="2800" dirty="0"/>
              <a:t> </a:t>
            </a:r>
            <a:r>
              <a:rPr lang="en-US" sz="2800" dirty="0" err="1"/>
              <a:t>учун</a:t>
            </a:r>
            <a:r>
              <a:rPr lang="en-US" sz="2800" dirty="0"/>
              <a:t>;</a:t>
            </a:r>
            <a:endParaRPr lang="ru-RU" sz="2800" dirty="0"/>
          </a:p>
          <a:p>
            <a:pPr lvl="0"/>
            <a:r>
              <a:rPr lang="en-US" sz="2800" b="1" dirty="0"/>
              <a:t>Windows 98, 2000,…, </a:t>
            </a:r>
            <a:r>
              <a:rPr lang="uz-Cyrl-UZ" sz="2800" b="1" dirty="0"/>
              <a:t>7, 8, 8.1, 10 </a:t>
            </a:r>
            <a:r>
              <a:rPr lang="en-US" sz="2800" dirty="0"/>
              <a:t> - 32, 64  </a:t>
            </a:r>
            <a:r>
              <a:rPr lang="en-US" sz="2800" dirty="0" err="1"/>
              <a:t>разрядли</a:t>
            </a:r>
            <a:r>
              <a:rPr lang="en-US" sz="2800" dirty="0"/>
              <a:t> </a:t>
            </a:r>
            <a:r>
              <a:rPr lang="en-US" sz="2800" dirty="0" err="1"/>
              <a:t>микропроцессорлар</a:t>
            </a:r>
            <a:r>
              <a:rPr lang="en-US" sz="2800" dirty="0"/>
              <a:t> </a:t>
            </a:r>
            <a:r>
              <a:rPr lang="en-US" sz="2800" dirty="0" err="1"/>
              <a:t>учун</a:t>
            </a:r>
            <a:r>
              <a:rPr lang="en-US" sz="2800" dirty="0"/>
              <a:t>. </a:t>
            </a:r>
            <a:endParaRPr lang="ru-RU" sz="2800" dirty="0"/>
          </a:p>
          <a:p>
            <a:pPr lvl="0"/>
            <a:r>
              <a:rPr lang="en-US" sz="2800" b="1" dirty="0"/>
              <a:t>LINUX</a:t>
            </a:r>
            <a:r>
              <a:rPr lang="en-US" sz="2800" dirty="0"/>
              <a:t> - 32,64  </a:t>
            </a:r>
            <a:r>
              <a:rPr lang="en-US" sz="2800" dirty="0" err="1"/>
              <a:t>разрядли</a:t>
            </a:r>
            <a:r>
              <a:rPr lang="en-US" sz="2800" dirty="0"/>
              <a:t> </a:t>
            </a:r>
            <a:endParaRPr lang="ru-RU" sz="2800" dirty="0"/>
          </a:p>
          <a:p>
            <a:r>
              <a:rPr lang="en-US" sz="2800" dirty="0" err="1"/>
              <a:t>микропроцессорлар</a:t>
            </a:r>
            <a:r>
              <a:rPr lang="en-US" sz="2800" dirty="0"/>
              <a:t> </a:t>
            </a:r>
            <a:r>
              <a:rPr lang="en-US" sz="2800" dirty="0" err="1"/>
              <a:t>учун</a:t>
            </a:r>
            <a:r>
              <a:rPr lang="en-US" sz="2800" dirty="0"/>
              <a:t>;</a:t>
            </a:r>
            <a:endParaRPr lang="ru-RU" sz="2800" dirty="0"/>
          </a:p>
          <a:p>
            <a:pPr marL="274320" indent="-274320" eaLnBrk="1" fontAlgn="auto" hangingPunct="1">
              <a:spcAft>
                <a:spcPts val="0"/>
              </a:spcAft>
              <a:buFont typeface="Wingdings"/>
              <a:buChar char=""/>
              <a:defRPr/>
            </a:pPr>
            <a:endParaRPr lang="ru-RU" sz="2800" dirty="0"/>
          </a:p>
        </p:txBody>
      </p:sp>
      <p:pic>
        <p:nvPicPr>
          <p:cNvPr id="13316" name="Рисунок 1" descr="http://akmx.uz/wp-content/uploads/2013/08/32and6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509119"/>
            <a:ext cx="2592288" cy="2118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7993701"/>
      </p:ext>
    </p:extLst>
  </p:cSld>
  <p:clrMapOvr>
    <a:masterClrMapping/>
  </p:clrMapOvr>
  <p:transition spd="slow">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Заголовок 1"/>
          <p:cNvSpPr>
            <a:spLocks noGrp="1"/>
          </p:cNvSpPr>
          <p:nvPr>
            <p:ph type="title"/>
          </p:nvPr>
        </p:nvSpPr>
        <p:spPr>
          <a:xfrm>
            <a:off x="395288" y="420688"/>
            <a:ext cx="8229600" cy="6104656"/>
          </a:xfrm>
        </p:spPr>
        <p:txBody>
          <a:bodyPr/>
          <a:lstStyle/>
          <a:p>
            <a:endParaRPr lang="ru-RU" sz="1800" dirty="0" smtClean="0"/>
          </a:p>
        </p:txBody>
      </p:sp>
      <p:sp>
        <p:nvSpPr>
          <p:cNvPr id="5" name="Rectangle 9"/>
          <p:cNvSpPr>
            <a:spLocks noChangeArrowheads="1"/>
          </p:cNvSpPr>
          <p:nvPr/>
        </p:nvSpPr>
        <p:spPr bwMode="auto">
          <a:xfrm>
            <a:off x="-16280" y="396307"/>
            <a:ext cx="9052735"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49263">
              <a:defRPr>
                <a:solidFill>
                  <a:schemeClr val="tx1"/>
                </a:solidFill>
                <a:latin typeface="Constantia" panose="02030602050306030303" pitchFamily="18" charset="0"/>
              </a:defRPr>
            </a:lvl1pPr>
            <a:lvl2pPr>
              <a:defRPr>
                <a:solidFill>
                  <a:schemeClr val="tx1"/>
                </a:solidFill>
                <a:latin typeface="Constantia" panose="02030602050306030303" pitchFamily="18" charset="0"/>
              </a:defRPr>
            </a:lvl2pPr>
            <a:lvl3pPr>
              <a:defRPr>
                <a:solidFill>
                  <a:schemeClr val="tx1"/>
                </a:solidFill>
                <a:latin typeface="Constantia" panose="02030602050306030303" pitchFamily="18" charset="0"/>
              </a:defRPr>
            </a:lvl3pPr>
            <a:lvl4pPr>
              <a:defRPr>
                <a:solidFill>
                  <a:schemeClr val="tx1"/>
                </a:solidFill>
                <a:latin typeface="Constantia" panose="02030602050306030303" pitchFamily="18" charset="0"/>
              </a:defRPr>
            </a:lvl4pPr>
            <a:lvl5pPr>
              <a:defRPr>
                <a:solidFill>
                  <a:schemeClr val="tx1"/>
                </a:solidFill>
                <a:latin typeface="Constantia" panose="02030602050306030303" pitchFamily="18" charset="0"/>
              </a:defRPr>
            </a:lvl5pPr>
            <a:lvl6pPr fontAlgn="base">
              <a:spcBef>
                <a:spcPct val="0"/>
              </a:spcBef>
              <a:spcAft>
                <a:spcPct val="0"/>
              </a:spcAft>
              <a:defRPr>
                <a:solidFill>
                  <a:schemeClr val="tx1"/>
                </a:solidFill>
                <a:latin typeface="Constantia" panose="02030602050306030303" pitchFamily="18" charset="0"/>
              </a:defRPr>
            </a:lvl6pPr>
            <a:lvl7pPr fontAlgn="base">
              <a:spcBef>
                <a:spcPct val="0"/>
              </a:spcBef>
              <a:spcAft>
                <a:spcPct val="0"/>
              </a:spcAft>
              <a:defRPr>
                <a:solidFill>
                  <a:schemeClr val="tx1"/>
                </a:solidFill>
                <a:latin typeface="Constantia" panose="02030602050306030303" pitchFamily="18" charset="0"/>
              </a:defRPr>
            </a:lvl7pPr>
            <a:lvl8pPr fontAlgn="base">
              <a:spcBef>
                <a:spcPct val="0"/>
              </a:spcBef>
              <a:spcAft>
                <a:spcPct val="0"/>
              </a:spcAft>
              <a:defRPr>
                <a:solidFill>
                  <a:schemeClr val="tx1"/>
                </a:solidFill>
                <a:latin typeface="Constantia" panose="02030602050306030303" pitchFamily="18" charset="0"/>
              </a:defRPr>
            </a:lvl8pPr>
            <a:lvl9pPr fontAlgn="base">
              <a:spcBef>
                <a:spcPct val="0"/>
              </a:spcBef>
              <a:spcAft>
                <a:spcPct val="0"/>
              </a:spcAft>
              <a:defRPr>
                <a:solidFill>
                  <a:schemeClr val="tx1"/>
                </a:solidFill>
                <a:latin typeface="Constantia" panose="02030602050306030303" pitchFamily="18" charset="0"/>
              </a:defRPr>
            </a:lvl9p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00000"/>
                </a:solidFill>
                <a:effectLst/>
                <a:ea typeface="Times New Roman" panose="02020603050405020304" pitchFamily="18" charset="0"/>
              </a:rPr>
              <a:t>М</a:t>
            </a:r>
            <a:r>
              <a:rPr kumimoji="0" lang="it-IT" sz="2000" b="1" i="0" u="none" strike="noStrike" cap="none" normalizeH="0" baseline="0" dirty="0" smtClean="0">
                <a:ln>
                  <a:noFill/>
                </a:ln>
                <a:solidFill>
                  <a:srgbClr val="000000"/>
                </a:solidFill>
                <a:effectLst/>
                <a:ea typeface="Times New Roman" panose="02020603050405020304" pitchFamily="18" charset="0"/>
              </a:rPr>
              <a:t>icrosoft  Windows  8 "Иш столи" тузилиши</a:t>
            </a:r>
            <a:endParaRPr kumimoji="0" lang="ru-RU" sz="1400" b="1" i="0" u="none" strike="noStrike" cap="none" normalizeH="0" baseline="0" dirty="0" smtClean="0">
              <a:ln>
                <a:noFill/>
              </a:ln>
              <a:solidFill>
                <a:schemeClr val="tx1"/>
              </a:solidFill>
              <a:effectLst/>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it-IT" sz="2000" b="0" i="0" u="none" strike="noStrike" cap="none" normalizeH="0" baseline="0" dirty="0" smtClean="0">
                <a:ln>
                  <a:noFill/>
                </a:ln>
                <a:solidFill>
                  <a:schemeClr val="tx1"/>
                </a:solidFill>
                <a:effectLst/>
                <a:latin typeface="Constantia" panose="02030602050306030303" pitchFamily="18" charset="0"/>
                <a:ea typeface="Times New Roman" panose="02020603050405020304" pitchFamily="18" charset="0"/>
              </a:rPr>
              <a:t>Windows 8</a:t>
            </a:r>
            <a:r>
              <a:rPr kumimoji="0" lang="it-IT"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 </a:t>
            </a:r>
            <a:r>
              <a:rPr kumimoji="0" lang="uz-Cyrl-UZ"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операцион тизимида иш столи мавжуд </a:t>
            </a:r>
            <a:r>
              <a:rPr kumimoji="0" lang="it-IT"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бўлиб, </a:t>
            </a:r>
            <a:endParaRPr kumimoji="0" lang="uz-Cyrl-UZ"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it-IT"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у операцион тизимнинг энг асосий элементларидан бири ҳисобланади. </a:t>
            </a:r>
            <a:endParaRPr kumimoji="0" lang="uz-Cyrl-UZ"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Windows</a:t>
            </a:r>
            <a:r>
              <a:rPr kumimoji="0" lang="uz-Cyrl-UZ"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  8 операцион тизимининг "Иш столи" асосий ойна, "Пуск" </a:t>
            </a:r>
          </a:p>
          <a:p>
            <a:pPr marL="0" marR="0" lvl="0" indent="449263" algn="l"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менюси ва топшириқлар панелидан (“Панель задач”) ташкил топади.</a:t>
            </a:r>
            <a:endParaRPr kumimoji="0" lang="ru-RU" sz="3600" b="0" i="0" u="none" strike="noStrike" cap="none" normalizeH="0" baseline="0" dirty="0" smtClean="0">
              <a:ln>
                <a:noFill/>
              </a:ln>
              <a:solidFill>
                <a:schemeClr val="tx1"/>
              </a:solidFill>
              <a:effectLst/>
              <a:latin typeface="Constantia" panose="02030602050306030303" pitchFamily="18" charset="0"/>
            </a:endParaRPr>
          </a:p>
        </p:txBody>
      </p:sp>
      <p:pic>
        <p:nvPicPr>
          <p:cNvPr id="13320" name="Рисунок 7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276872"/>
            <a:ext cx="7272808" cy="39991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Заголовок 1"/>
          <p:cNvSpPr>
            <a:spLocks noGrp="1"/>
          </p:cNvSpPr>
          <p:nvPr>
            <p:ph type="title"/>
          </p:nvPr>
        </p:nvSpPr>
        <p:spPr>
          <a:xfrm>
            <a:off x="500743" y="2636912"/>
            <a:ext cx="8229600" cy="3312368"/>
          </a:xfrm>
        </p:spPr>
        <p:txBody>
          <a:bodyPr/>
          <a:lstStyle/>
          <a:p>
            <a:pPr lvl="0" eaLnBrk="0" hangingPunct="0">
              <a:tabLst>
                <a:tab pos="676275" algn="l"/>
              </a:tabLst>
            </a:pPr>
            <a:r>
              <a:rPr kumimoji="0" lang="uz-Cyrl-UZ"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М</a:t>
            </a:r>
            <a:r>
              <a:rPr kumimoji="0" lang="en-US"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icrosoft</a:t>
            </a:r>
            <a:r>
              <a:rPr kumimoji="0" lang="uz-Cyrl-UZ"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en-US"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Windows</a:t>
            </a:r>
            <a:r>
              <a:rPr kumimoji="0" lang="uz-Cyrl-UZ"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8    топшириқ</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л</a:t>
            </a:r>
            <a:r>
              <a:rPr kumimoji="0" lang="uz-Cyrl-UZ"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ар панели</a:t>
            </a:r>
            <a:br>
              <a:rPr kumimoji="0" lang="uz-Cyrl-UZ"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br>
            <a:r>
              <a:rPr kumimoji="0" lang="uz-Cyrl-UZ"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r>
            <a:br>
              <a:rPr kumimoji="0" lang="uz-Cyrl-UZ"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br>
            <a:r>
              <a:rPr kumimoji="0" lang="uz-Cyrl-UZ"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Топшириқлар</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панели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қуйидаги</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бўлимлардан</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иборат</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a:t>
            </a: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
            </a:r>
            <a:b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b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1. </a:t>
            </a:r>
            <a:r>
              <a:rPr kumimoji="0" lang="en-US"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Пуск</a:t>
            </a:r>
            <a:r>
              <a:rPr kumimoji="0" lang="en-US"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тугмаси</a:t>
            </a:r>
            <a:r>
              <a:rPr kumimoji="0" lang="en-US"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a:t>
            </a: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
            </a:r>
            <a:b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b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2.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Тезкор</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юклаш</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бўлими</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(Панель быстрого запуска);</a:t>
            </a: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
            </a:r>
            <a:b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b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3. </a:t>
            </a:r>
            <a:r>
              <a:rPr kumimoji="0" lang="en-US"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Очилган</a:t>
            </a:r>
            <a:r>
              <a:rPr kumimoji="0" lang="en-US"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файллар</a:t>
            </a:r>
            <a:r>
              <a:rPr kumimoji="0" lang="en-US"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рўйхати</a:t>
            </a:r>
            <a:r>
              <a:rPr kumimoji="0" lang="en-US"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a:t>
            </a: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
            </a:r>
            <a:b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b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4.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Турли</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дастур</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белгилари</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жойлашувчи</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ru-RU"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муҳит</a:t>
            </a:r>
            <a:r>
              <a:rPr kumimoji="0" lang="ru-RU"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a:t>
            </a: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
            </a:r>
            <a:b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b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5. </a:t>
            </a:r>
            <a:r>
              <a:rPr kumimoji="0" lang="en-US"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Тилларни</a:t>
            </a:r>
            <a:r>
              <a:rPr kumimoji="0" lang="en-US"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танлаш</a:t>
            </a:r>
            <a:r>
              <a:rPr kumimoji="0" lang="en-US"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бўлими</a:t>
            </a:r>
            <a:r>
              <a:rPr kumimoji="0" lang="en-US"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a:t>
            </a:r>
            <a:r>
              <a:rPr kumimoji="0" lang="it-IT"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
            </a:r>
            <a:br>
              <a:rPr kumimoji="0" lang="it-IT"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br>
            <a:r>
              <a:rPr kumimoji="0" lang="uz-Cyrl-UZ"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6. </a:t>
            </a:r>
            <a:r>
              <a:rPr kumimoji="0" lang="it-IT" sz="2400" b="0" i="0" u="none" strike="noStrike" cap="none" normalizeH="0" baseline="0" dirty="0" smtClean="0">
                <a:ln>
                  <a:noFill/>
                </a:ln>
                <a:solidFill>
                  <a:srgbClr val="000000"/>
                </a:solidFill>
                <a:effectLst/>
                <a:latin typeface="Garamond" panose="02020404030301010803" pitchFamily="18" charset="0"/>
                <a:ea typeface="Times New Roman" panose="02020603050405020304" pitchFamily="18" charset="0"/>
                <a:cs typeface="Arial" panose="020B0604020202020204" pitchFamily="34" charset="0"/>
              </a:rPr>
              <a:t>Вақт ва санани кўрсатиб турувчи бўлим.</a:t>
            </a:r>
            <a:r>
              <a:rPr kumimoji="0" lang="ru-RU" sz="2400" b="0" i="0" u="none" strike="noStrike" cap="none" normalizeH="0" baseline="0" dirty="0" smtClean="0">
                <a:ln>
                  <a:noFill/>
                </a:ln>
                <a:solidFill>
                  <a:schemeClr val="tx1"/>
                </a:solidFill>
                <a:effectLst/>
                <a:latin typeface="Garamond" panose="02020404030301010803" pitchFamily="18" charset="0"/>
                <a:cs typeface="Arial" panose="020B0604020202020204" pitchFamily="34" charset="0"/>
              </a:rPr>
              <a:t> </a:t>
            </a:r>
            <a:endParaRPr lang="ru-RU" sz="1600" dirty="0" smtClean="0">
              <a:latin typeface="Garamond" panose="02020404030301010803" pitchFamily="18" charset="0"/>
              <a:cs typeface="Arial" panose="020B0604020202020204" pitchFamily="34" charset="0"/>
            </a:endParaRPr>
          </a:p>
        </p:txBody>
      </p:sp>
      <p:sp>
        <p:nvSpPr>
          <p:cNvPr id="2" name="Rectangle 1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8" name="Group 720"/>
          <p:cNvGrpSpPr>
            <a:grpSpLocks/>
          </p:cNvGrpSpPr>
          <p:nvPr/>
        </p:nvGrpSpPr>
        <p:grpSpPr bwMode="auto">
          <a:xfrm>
            <a:off x="195054" y="908720"/>
            <a:ext cx="8753891" cy="1566158"/>
            <a:chOff x="774" y="3205"/>
            <a:chExt cx="10481" cy="1363"/>
          </a:xfrm>
        </p:grpSpPr>
        <p:pic>
          <p:nvPicPr>
            <p:cNvPr id="9" name="Picture 7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0" y="3205"/>
              <a:ext cx="9913" cy="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7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 y="3681"/>
              <a:ext cx="7740" cy="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6" y="3688"/>
              <a:ext cx="1859" cy="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2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83" y="3705"/>
              <a:ext cx="1172" cy="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Заголовок 1"/>
          <p:cNvSpPr>
            <a:spLocks noGrp="1"/>
          </p:cNvSpPr>
          <p:nvPr>
            <p:ph type="title"/>
          </p:nvPr>
        </p:nvSpPr>
        <p:spPr>
          <a:xfrm>
            <a:off x="467544" y="260648"/>
            <a:ext cx="7993136" cy="6048672"/>
          </a:xfrm>
        </p:spPr>
        <p:txBody>
          <a:bodyPr/>
          <a:lstStyle/>
          <a:p>
            <a:pPr lvl="0" algn="ctr"/>
            <a:r>
              <a:rPr kumimoji="0" lang="ru-RU" sz="1800" b="1" i="0" u="none" strike="noStrike" cap="none" normalizeH="0" baseline="0" dirty="0" smtClean="0">
                <a:ln>
                  <a:noFill/>
                </a:ln>
                <a:solidFill>
                  <a:srgbClr val="000000"/>
                </a:solidFill>
                <a:effectLst/>
                <a:ea typeface="Times New Roman" panose="02020603050405020304" pitchFamily="18" charset="0"/>
              </a:rPr>
              <a:t>М</a:t>
            </a:r>
            <a:r>
              <a:rPr kumimoji="0" lang="it-IT" sz="1800" b="1" i="0" u="none" strike="noStrike" cap="none" normalizeH="0" baseline="0" dirty="0" smtClean="0">
                <a:ln>
                  <a:noFill/>
                </a:ln>
                <a:solidFill>
                  <a:srgbClr val="000000"/>
                </a:solidFill>
                <a:effectLst/>
                <a:ea typeface="Times New Roman" panose="02020603050405020304" pitchFamily="18" charset="0"/>
              </a:rPr>
              <a:t>icrosoft  Windows  </a:t>
            </a:r>
            <a:r>
              <a:rPr kumimoji="0" lang="uz-Cyrl-UZ" sz="1800" b="1" i="0" u="none" strike="noStrike" cap="none" normalizeH="0" baseline="0" dirty="0" smtClean="0">
                <a:ln>
                  <a:noFill/>
                </a:ln>
                <a:solidFill>
                  <a:srgbClr val="000000"/>
                </a:solidFill>
                <a:effectLst/>
                <a:ea typeface="Times New Roman" panose="02020603050405020304" pitchFamily="18" charset="0"/>
              </a:rPr>
              <a:t>10</a:t>
            </a:r>
            <a:r>
              <a:rPr kumimoji="0" lang="it-IT" sz="1800" b="1" i="0" u="none" strike="noStrike" cap="none" normalizeH="0" baseline="0" dirty="0" smtClean="0">
                <a:ln>
                  <a:noFill/>
                </a:ln>
                <a:solidFill>
                  <a:srgbClr val="000000"/>
                </a:solidFill>
                <a:effectLst/>
                <a:ea typeface="Times New Roman" panose="02020603050405020304" pitchFamily="18" charset="0"/>
              </a:rPr>
              <a:t> "Иш столи" тузилиши</a:t>
            </a:r>
            <a:r>
              <a:rPr kumimoji="0" lang="uz-Cyrl-UZ" sz="1800" b="1" i="0" u="none" strike="noStrike" cap="none" normalizeH="0" baseline="0" dirty="0" smtClean="0">
                <a:ln>
                  <a:noFill/>
                </a:ln>
                <a:solidFill>
                  <a:srgbClr val="000000"/>
                </a:solidFill>
                <a:effectLst/>
                <a:ea typeface="Times New Roman" panose="02020603050405020304" pitchFamily="18" charset="0"/>
              </a:rPr>
              <a:t/>
            </a:r>
            <a:br>
              <a:rPr kumimoji="0" lang="uz-Cyrl-UZ" sz="1800" b="1" i="0" u="none" strike="noStrike" cap="none" normalizeH="0" baseline="0" dirty="0" smtClean="0">
                <a:ln>
                  <a:noFill/>
                </a:ln>
                <a:solidFill>
                  <a:srgbClr val="000000"/>
                </a:solidFill>
                <a:effectLst/>
                <a:ea typeface="Times New Roman" panose="02020603050405020304" pitchFamily="18" charset="0"/>
              </a:rPr>
            </a:br>
            <a:r>
              <a:rPr kumimoji="0" lang="uz-Cyrl-UZ" sz="1800" b="1" i="0" u="none" strike="noStrike" cap="none" normalizeH="0" baseline="0" dirty="0" smtClean="0">
                <a:ln>
                  <a:noFill/>
                </a:ln>
                <a:solidFill>
                  <a:srgbClr val="000000"/>
                </a:solidFill>
                <a:effectLst/>
                <a:ea typeface="Times New Roman" panose="02020603050405020304" pitchFamily="18" charset="0"/>
              </a:rPr>
              <a:t/>
            </a:r>
            <a:br>
              <a:rPr kumimoji="0" lang="uz-Cyrl-UZ" sz="1800" b="1" i="0" u="none" strike="noStrike" cap="none" normalizeH="0" baseline="0" dirty="0" smtClean="0">
                <a:ln>
                  <a:noFill/>
                </a:ln>
                <a:solidFill>
                  <a:srgbClr val="000000"/>
                </a:solidFill>
                <a:effectLst/>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kumimoji="0" lang="uz-Cyrl-UZ" sz="1800" b="1" i="0" u="none" strike="noStrike" cap="none" normalizeH="0" baseline="0" dirty="0" smtClean="0">
                <a:ln>
                  <a:noFill/>
                </a:ln>
                <a:solidFill>
                  <a:srgbClr val="000000"/>
                </a:solidFill>
                <a:effectLst/>
                <a:ea typeface="Times New Roman" panose="02020603050405020304" pitchFamily="18" charset="0"/>
              </a:rPr>
              <a:t/>
            </a:r>
            <a:br>
              <a:rPr kumimoji="0" lang="uz-Cyrl-UZ" sz="1800" b="1" i="0" u="none" strike="noStrike" cap="none" normalizeH="0" baseline="0" dirty="0" smtClean="0">
                <a:ln>
                  <a:noFill/>
                </a:ln>
                <a:solidFill>
                  <a:srgbClr val="000000"/>
                </a:solidFill>
                <a:effectLst/>
                <a:ea typeface="Times New Roman" panose="02020603050405020304" pitchFamily="18" charset="0"/>
              </a:rPr>
            </a:br>
            <a:r>
              <a:rPr kumimoji="0" lang="uz-Cyrl-UZ" sz="1800" b="1" i="0" u="none" strike="noStrike" cap="none" normalizeH="0" baseline="0" dirty="0" smtClean="0">
                <a:ln>
                  <a:noFill/>
                </a:ln>
                <a:solidFill>
                  <a:srgbClr val="000000"/>
                </a:solidFill>
                <a:effectLst/>
                <a:ea typeface="Times New Roman" panose="02020603050405020304" pitchFamily="18" charset="0"/>
              </a:rPr>
              <a:t/>
            </a:r>
            <a:br>
              <a:rPr kumimoji="0" lang="uz-Cyrl-UZ" sz="1800" b="1" i="0" u="none" strike="noStrike" cap="none" normalizeH="0" baseline="0" dirty="0" smtClean="0">
                <a:ln>
                  <a:noFill/>
                </a:ln>
                <a:solidFill>
                  <a:srgbClr val="000000"/>
                </a:solidFill>
                <a:effectLst/>
                <a:ea typeface="Times New Roman" panose="02020603050405020304" pitchFamily="18" charset="0"/>
              </a:rPr>
            </a:br>
            <a:r>
              <a:rPr lang="uz-Cyrl-UZ" sz="1800" b="1" dirty="0" smtClean="0">
                <a:solidFill>
                  <a:srgbClr val="000000"/>
                </a:solidFill>
                <a:ea typeface="Times New Roman" panose="02020603050405020304" pitchFamily="18" charset="0"/>
              </a:rPr>
              <a:t/>
            </a:r>
            <a:br>
              <a:rPr lang="uz-Cyrl-UZ" sz="1800" b="1" dirty="0" smtClean="0">
                <a:solidFill>
                  <a:srgbClr val="000000"/>
                </a:solidFill>
                <a:ea typeface="Times New Roman" panose="02020603050405020304" pitchFamily="18" charset="0"/>
              </a:rPr>
            </a:br>
            <a:r>
              <a:rPr kumimoji="0" lang="ru-RU" sz="1200" b="1" i="0" u="none" strike="noStrike" cap="none" normalizeH="0" baseline="0" dirty="0" smtClean="0">
                <a:ln>
                  <a:noFill/>
                </a:ln>
                <a:solidFill>
                  <a:schemeClr val="tx1"/>
                </a:solidFill>
                <a:effectLst/>
              </a:rPr>
              <a:t/>
            </a:r>
            <a:br>
              <a:rPr kumimoji="0" lang="ru-RU" sz="1200" b="1" i="0" u="none" strike="noStrike" cap="none" normalizeH="0" baseline="0" dirty="0" smtClean="0">
                <a:ln>
                  <a:noFill/>
                </a:ln>
                <a:solidFill>
                  <a:schemeClr val="tx1"/>
                </a:solidFill>
                <a:effectLst/>
              </a:rPr>
            </a:br>
            <a:r>
              <a:rPr lang="en-US" sz="1800" dirty="0" smtClean="0"/>
              <a:t>Windows 10 </a:t>
            </a:r>
            <a:r>
              <a:rPr lang="uz-Cyrl-UZ" sz="1800" dirty="0" smtClean="0"/>
              <a:t>да эса иш столи мана шу кўринишда бўлади</a:t>
            </a:r>
            <a:endParaRPr lang="ru-RU" sz="1800" dirty="0" smtClean="0"/>
          </a:p>
        </p:txBody>
      </p:sp>
      <p:pic>
        <p:nvPicPr>
          <p:cNvPr id="4" name="Рисунок 3"/>
          <p:cNvPicPr>
            <a:picLocks noChangeAspect="1"/>
          </p:cNvPicPr>
          <p:nvPr/>
        </p:nvPicPr>
        <p:blipFill>
          <a:blip r:embed="rId2"/>
          <a:stretch>
            <a:fillRect/>
          </a:stretch>
        </p:blipFill>
        <p:spPr>
          <a:xfrm>
            <a:off x="1014048" y="764704"/>
            <a:ext cx="6810450" cy="5099859"/>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32656"/>
            <a:ext cx="8229600" cy="2016125"/>
          </a:xfrm>
        </p:spPr>
        <p:txBody>
          <a:bodyPr>
            <a:noAutofit/>
          </a:bodyPr>
          <a:lstStyle/>
          <a:p>
            <a:pPr algn="ctr" fontAlgn="auto">
              <a:spcAft>
                <a:spcPts val="0"/>
              </a:spcAft>
              <a:defRPr/>
            </a:pPr>
            <a:r>
              <a:rPr lang="en-US" sz="1800" smtClean="0">
                <a:solidFill>
                  <a:schemeClr val="tx1">
                    <a:lumMod val="95000"/>
                    <a:lumOff val="5000"/>
                  </a:schemeClr>
                </a:solidFill>
              </a:rPr>
              <a:t>Windows 10 </a:t>
            </a:r>
            <a:r>
              <a:rPr lang="ru-RU" sz="1800" dirty="0" smtClean="0">
                <a:solidFill>
                  <a:schemeClr val="tx1">
                    <a:lumMod val="95000"/>
                    <a:lumOff val="5000"/>
                  </a:schemeClr>
                </a:solidFill>
              </a:rPr>
              <a:t>ОТ      «</a:t>
            </a:r>
            <a:r>
              <a:rPr lang="uz-Cyrl-UZ" sz="1800" dirty="0" smtClean="0">
                <a:solidFill>
                  <a:schemeClr val="tx1">
                    <a:lumMod val="95000"/>
                    <a:lumOff val="5000"/>
                  </a:schemeClr>
                </a:solidFill>
              </a:rPr>
              <a:t>Пуск” менюси тузилиши</a:t>
            </a:r>
            <a:br>
              <a:rPr lang="uz-Cyrl-UZ" sz="1800" dirty="0" smtClean="0">
                <a:solidFill>
                  <a:schemeClr val="tx1">
                    <a:lumMod val="95000"/>
                    <a:lumOff val="5000"/>
                  </a:schemeClr>
                </a:solidFill>
              </a:rPr>
            </a:br>
            <a:r>
              <a:rPr lang="uz-Cyrl-UZ" sz="1800" dirty="0" smtClean="0">
                <a:solidFill>
                  <a:schemeClr val="tx1">
                    <a:lumMod val="95000"/>
                    <a:lumOff val="5000"/>
                  </a:schemeClr>
                </a:solidFill>
              </a:rPr>
              <a:t/>
            </a:r>
            <a:br>
              <a:rPr lang="uz-Cyrl-UZ" sz="1800" dirty="0" smtClean="0">
                <a:solidFill>
                  <a:schemeClr val="tx1">
                    <a:lumMod val="95000"/>
                    <a:lumOff val="5000"/>
                  </a:schemeClr>
                </a:solidFill>
              </a:rPr>
            </a:br>
            <a:r>
              <a:rPr lang="uz-Cyrl-UZ" sz="1800" dirty="0">
                <a:solidFill>
                  <a:schemeClr val="tx1">
                    <a:lumMod val="95000"/>
                    <a:lumOff val="5000"/>
                  </a:schemeClr>
                </a:solidFill>
              </a:rPr>
              <a:t/>
            </a:r>
            <a:br>
              <a:rPr lang="uz-Cyrl-UZ" sz="1800" dirty="0">
                <a:solidFill>
                  <a:schemeClr val="tx1">
                    <a:lumMod val="95000"/>
                    <a:lumOff val="5000"/>
                  </a:schemeClr>
                </a:solidFill>
              </a:rPr>
            </a:br>
            <a:r>
              <a:rPr lang="uz-Cyrl-UZ" sz="1800" dirty="0" smtClean="0">
                <a:solidFill>
                  <a:schemeClr val="tx1">
                    <a:lumMod val="95000"/>
                    <a:lumOff val="5000"/>
                  </a:schemeClr>
                </a:solidFill>
              </a:rPr>
              <a:t/>
            </a:r>
            <a:br>
              <a:rPr lang="uz-Cyrl-UZ" sz="1800" dirty="0" smtClean="0">
                <a:solidFill>
                  <a:schemeClr val="tx1">
                    <a:lumMod val="95000"/>
                    <a:lumOff val="5000"/>
                  </a:schemeClr>
                </a:solidFill>
              </a:rPr>
            </a:br>
            <a:r>
              <a:rPr lang="uz-Cyrl-UZ" sz="1800" dirty="0">
                <a:solidFill>
                  <a:schemeClr val="tx1">
                    <a:lumMod val="95000"/>
                    <a:lumOff val="5000"/>
                  </a:schemeClr>
                </a:solidFill>
              </a:rPr>
              <a:t/>
            </a:r>
            <a:br>
              <a:rPr lang="uz-Cyrl-UZ" sz="1800" dirty="0">
                <a:solidFill>
                  <a:schemeClr val="tx1">
                    <a:lumMod val="95000"/>
                    <a:lumOff val="5000"/>
                  </a:schemeClr>
                </a:solidFill>
              </a:rPr>
            </a:br>
            <a:r>
              <a:rPr lang="uz-Cyrl-UZ" sz="1800" dirty="0" smtClean="0">
                <a:solidFill>
                  <a:schemeClr val="tx1">
                    <a:lumMod val="95000"/>
                    <a:lumOff val="5000"/>
                  </a:schemeClr>
                </a:solidFill>
              </a:rPr>
              <a:t/>
            </a:r>
            <a:br>
              <a:rPr lang="uz-Cyrl-UZ" sz="1800" dirty="0" smtClean="0">
                <a:solidFill>
                  <a:schemeClr val="tx1">
                    <a:lumMod val="95000"/>
                    <a:lumOff val="5000"/>
                  </a:schemeClr>
                </a:solidFill>
              </a:rPr>
            </a:br>
            <a:endParaRPr lang="ru-RU" sz="1800" dirty="0">
              <a:solidFill>
                <a:schemeClr val="tx1">
                  <a:lumMod val="95000"/>
                  <a:lumOff val="5000"/>
                </a:schemeClr>
              </a:solidFill>
            </a:endParaRPr>
          </a:p>
        </p:txBody>
      </p:sp>
      <p:pic>
        <p:nvPicPr>
          <p:cNvPr id="16387" name="Picture 2" descr="E:\DOCUMENTS\MAGISTRATURA\II SEMESTR\TARMOQ OPERATSION TIZIMLARI (TOT)\mustaqil ish taqdimot\materials\foto meterials\goto fotos\Monito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4348" y="5562810"/>
            <a:ext cx="1547972" cy="1238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4" descr="E:\DOCUMENTS\MAGISTRATURA\II SEMESTR\TARMOQ OPERATSION TIZIMLARI (TOT)\mustaqil ish taqdimot\materials\foto meterials\goto fotos\How-to-get-your-images-indexed-google-image-search_size485_b.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424" y="5837854"/>
            <a:ext cx="2093107" cy="1066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Рисунок 2"/>
          <p:cNvPicPr>
            <a:picLocks noChangeAspect="1"/>
          </p:cNvPicPr>
          <p:nvPr/>
        </p:nvPicPr>
        <p:blipFill>
          <a:blip r:embed="rId4"/>
          <a:stretch>
            <a:fillRect/>
          </a:stretch>
        </p:blipFill>
        <p:spPr>
          <a:xfrm>
            <a:off x="810054" y="799794"/>
            <a:ext cx="7309738" cy="487112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Заголовок 1"/>
          <p:cNvSpPr>
            <a:spLocks noGrp="1"/>
          </p:cNvSpPr>
          <p:nvPr>
            <p:ph type="title"/>
          </p:nvPr>
        </p:nvSpPr>
        <p:spPr>
          <a:xfrm>
            <a:off x="323528" y="404813"/>
            <a:ext cx="8406135" cy="6269037"/>
          </a:xfrm>
        </p:spPr>
        <p:txBody>
          <a:bodyPr/>
          <a:lstStyle/>
          <a:p>
            <a:pPr lvl="0" indent="357188" eaLnBrk="0" hangingPunct="0"/>
            <a: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
            </a:r>
            <a:b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lang="uz-Cyrl-UZ" sz="1800" dirty="0" smtClean="0">
                <a:solidFill>
                  <a:srgbClr val="000000"/>
                </a:solidFill>
                <a:latin typeface="Constantia" panose="02030602050306030303" pitchFamily="18" charset="0"/>
                <a:ea typeface="Times New Roman" panose="02020603050405020304" pitchFamily="18" charset="0"/>
              </a:rPr>
              <a:t/>
            </a:r>
            <a:br>
              <a:rPr lang="uz-Cyrl-UZ" sz="1800" dirty="0" smtClean="0">
                <a:solidFill>
                  <a:srgbClr val="000000"/>
                </a:solidFill>
                <a:latin typeface="Constantia" panose="02030602050306030303" pitchFamily="18" charset="0"/>
                <a:ea typeface="Times New Roman" panose="02020603050405020304" pitchFamily="18" charset="0"/>
              </a:rPr>
            </a:br>
            <a:r>
              <a:rPr lang="uz-Cyrl-UZ" sz="1800" dirty="0">
                <a:solidFill>
                  <a:srgbClr val="000000"/>
                </a:solidFill>
                <a:latin typeface="Constantia" panose="02030602050306030303" pitchFamily="18" charset="0"/>
                <a:ea typeface="Times New Roman" panose="02020603050405020304" pitchFamily="18" charset="0"/>
              </a:rPr>
              <a:t/>
            </a:r>
            <a:br>
              <a:rPr lang="uz-Cyrl-UZ" sz="1800" dirty="0">
                <a:solidFill>
                  <a:srgbClr val="000000"/>
                </a:solidFill>
                <a:latin typeface="Constantia" panose="02030602050306030303" pitchFamily="18" charset="0"/>
                <a:ea typeface="Times New Roman" panose="02020603050405020304" pitchFamily="18" charset="0"/>
              </a:rPr>
            </a:br>
            <a: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Дарчаларнинг </a:t>
            </a:r>
            <a:r>
              <a:rPr kumimoji="0" lang="uz-Cyrl-UZ" sz="1800" b="0" i="1"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Классическая </a:t>
            </a:r>
            <a: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ва </a:t>
            </a:r>
            <a:r>
              <a:rPr kumimoji="0" lang="en-US" sz="1800" b="0" i="1"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Windows</a:t>
            </a:r>
            <a:r>
              <a:rPr kumimoji="0" lang="uz-Cyrl-UZ" sz="1800" b="0" i="1"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  8</a:t>
            </a:r>
            <a: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  кўринишлари</a:t>
            </a:r>
            <a:b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br>
            <a:r>
              <a:rPr kumimoji="0" lang="ru-RU" sz="1200" b="0" i="0" u="none" strike="noStrike" cap="none" normalizeH="0" baseline="0" dirty="0" smtClean="0">
                <a:ln>
                  <a:noFill/>
                </a:ln>
                <a:solidFill>
                  <a:schemeClr val="tx1"/>
                </a:solidFill>
                <a:effectLst/>
                <a:latin typeface="Constantia" panose="02030602050306030303" pitchFamily="18" charset="0"/>
              </a:rPr>
              <a:t/>
            </a:r>
            <a:br>
              <a:rPr kumimoji="0" lang="ru-RU" sz="1200" b="0" i="0" u="none" strike="noStrike" cap="none" normalizeH="0" baseline="0" dirty="0" smtClean="0">
                <a:ln>
                  <a:noFill/>
                </a:ln>
                <a:solidFill>
                  <a:schemeClr val="tx1"/>
                </a:solidFill>
                <a:effectLst/>
                <a:latin typeface="Constantia" panose="02030602050306030303" pitchFamily="18" charset="0"/>
              </a:rPr>
            </a:br>
            <a: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Одатда, </a:t>
            </a:r>
            <a:r>
              <a:rPr kumimoji="0" lang="en-US"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Windows</a:t>
            </a:r>
            <a: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  8  операцион тизимида </a:t>
            </a:r>
            <a:r>
              <a:rPr kumimoji="0" lang="en-US"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Windows</a:t>
            </a:r>
            <a: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  8  кўриниши танланган бўлади. </a:t>
            </a:r>
            <a:r>
              <a:rPr kumimoji="0" lang="uz-Cyrl-UZ" sz="1800" b="0" i="1"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Классическая </a:t>
            </a:r>
            <a: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кўриниши нисбатан содда кўринишга эга бўлиб, </a:t>
            </a:r>
            <a:r>
              <a:rPr kumimoji="0" lang="en-US"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Windows</a:t>
            </a:r>
            <a: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  8  кўринишига қараганда оператив хотиранинг  камроқ қисмини банд қилади. </a:t>
            </a:r>
            <a:b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br>
            <a:r>
              <a:rPr kumimoji="0" lang="uz-Cyrl-UZ" sz="18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Албатта, бу кўриниш компютернинг тез ишлашига таъсир кўрсатади</a:t>
            </a:r>
            <a:r>
              <a:rPr kumimoji="0" lang="ru-RU" sz="1200" b="0" i="0" u="none" strike="noStrike" cap="none" normalizeH="0" baseline="0" dirty="0" smtClean="0">
                <a:ln>
                  <a:noFill/>
                </a:ln>
                <a:solidFill>
                  <a:schemeClr val="tx1"/>
                </a:solidFill>
                <a:effectLst/>
                <a:latin typeface="Constantia" panose="02030602050306030303" pitchFamily="18" charset="0"/>
              </a:rPr>
              <a:t> </a:t>
            </a:r>
            <a:r>
              <a:rPr kumimoji="0" lang="ru-RU" sz="3200" b="0" i="0" u="none" strike="noStrike" cap="none" normalizeH="0" baseline="0" dirty="0" smtClean="0">
                <a:ln>
                  <a:noFill/>
                </a:ln>
                <a:solidFill>
                  <a:schemeClr val="tx1"/>
                </a:solidFill>
                <a:effectLst/>
                <a:latin typeface="Constantia" panose="02030602050306030303" pitchFamily="18" charset="0"/>
              </a:rPr>
              <a:t/>
            </a:r>
            <a:br>
              <a:rPr kumimoji="0" lang="ru-RU" sz="3200" b="0" i="0" u="none" strike="noStrike" cap="none" normalizeH="0" baseline="0" dirty="0" smtClean="0">
                <a:ln>
                  <a:noFill/>
                </a:ln>
                <a:solidFill>
                  <a:schemeClr val="tx1"/>
                </a:solidFill>
                <a:effectLst/>
                <a:latin typeface="Constantia" panose="02030602050306030303" pitchFamily="18" charset="0"/>
              </a:rPr>
            </a:br>
            <a:endParaRPr lang="ru-RU" sz="1800" dirty="0" smtClean="0"/>
          </a:p>
        </p:txBody>
      </p:sp>
      <p:pic>
        <p:nvPicPr>
          <p:cNvPr id="17416" name="Рисунок 7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128" y="1777601"/>
            <a:ext cx="3643808" cy="3010266"/>
          </a:xfrm>
          <a:prstGeom prst="rect">
            <a:avLst/>
          </a:prstGeom>
          <a:noFill/>
          <a:extLst>
            <a:ext uri="{909E8E84-426E-40DD-AFC4-6F175D3DCCD1}">
              <a14:hiddenFill xmlns:a14="http://schemas.microsoft.com/office/drawing/2010/main">
                <a:solidFill>
                  <a:srgbClr val="FFFFFF"/>
                </a:solidFill>
              </a14:hiddenFill>
            </a:ext>
          </a:extLst>
        </p:spPr>
      </p:pic>
      <p:pic>
        <p:nvPicPr>
          <p:cNvPr id="17415" name="Рисунок 726"/>
          <p:cNvPicPr>
            <a:picLocks noChangeAspect="1" noChangeArrowheads="1"/>
          </p:cNvPicPr>
          <p:nvPr/>
        </p:nvPicPr>
        <p:blipFill>
          <a:blip r:embed="rId3" cstate="print">
            <a:extLst>
              <a:ext uri="{28A0092B-C50C-407E-A947-70E740481C1C}">
                <a14:useLocalDpi xmlns:a14="http://schemas.microsoft.com/office/drawing/2010/main" val="0"/>
              </a:ext>
            </a:extLst>
          </a:blip>
          <a:srcRect r="15625"/>
          <a:stretch>
            <a:fillRect/>
          </a:stretch>
        </p:blipFill>
        <p:spPr bwMode="auto">
          <a:xfrm>
            <a:off x="4499992" y="1776582"/>
            <a:ext cx="3384376" cy="303653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10"/>
          <p:cNvSpPr>
            <a:spLocks noChangeArrowheads="1"/>
          </p:cNvSpPr>
          <p:nvPr/>
        </p:nvSpPr>
        <p:spPr bwMode="auto">
          <a:xfrm>
            <a:off x="179388" y="428978"/>
            <a:ext cx="8550275" cy="132343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57188">
              <a:defRPr>
                <a:solidFill>
                  <a:schemeClr val="tx1"/>
                </a:solidFill>
                <a:latin typeface="Constantia" panose="02030602050306030303" pitchFamily="18" charset="0"/>
              </a:defRPr>
            </a:lvl1pPr>
            <a:lvl2pPr>
              <a:defRPr>
                <a:solidFill>
                  <a:schemeClr val="tx1"/>
                </a:solidFill>
                <a:latin typeface="Constantia" panose="02030602050306030303" pitchFamily="18" charset="0"/>
              </a:defRPr>
            </a:lvl2pPr>
            <a:lvl3pPr>
              <a:defRPr>
                <a:solidFill>
                  <a:schemeClr val="tx1"/>
                </a:solidFill>
                <a:latin typeface="Constantia" panose="02030602050306030303" pitchFamily="18" charset="0"/>
              </a:defRPr>
            </a:lvl3pPr>
            <a:lvl4pPr>
              <a:defRPr>
                <a:solidFill>
                  <a:schemeClr val="tx1"/>
                </a:solidFill>
                <a:latin typeface="Constantia" panose="02030602050306030303" pitchFamily="18" charset="0"/>
              </a:defRPr>
            </a:lvl4pPr>
            <a:lvl5pPr>
              <a:defRPr>
                <a:solidFill>
                  <a:schemeClr val="tx1"/>
                </a:solidFill>
                <a:latin typeface="Constantia" panose="02030602050306030303" pitchFamily="18" charset="0"/>
              </a:defRPr>
            </a:lvl5pPr>
            <a:lvl6pPr fontAlgn="base">
              <a:spcBef>
                <a:spcPct val="0"/>
              </a:spcBef>
              <a:spcAft>
                <a:spcPct val="0"/>
              </a:spcAft>
              <a:defRPr>
                <a:solidFill>
                  <a:schemeClr val="tx1"/>
                </a:solidFill>
                <a:latin typeface="Constantia" panose="02030602050306030303" pitchFamily="18" charset="0"/>
              </a:defRPr>
            </a:lvl6pPr>
            <a:lvl7pPr fontAlgn="base">
              <a:spcBef>
                <a:spcPct val="0"/>
              </a:spcBef>
              <a:spcAft>
                <a:spcPct val="0"/>
              </a:spcAft>
              <a:defRPr>
                <a:solidFill>
                  <a:schemeClr val="tx1"/>
                </a:solidFill>
                <a:latin typeface="Constantia" panose="02030602050306030303" pitchFamily="18" charset="0"/>
              </a:defRPr>
            </a:lvl7pPr>
            <a:lvl8pPr fontAlgn="base">
              <a:spcBef>
                <a:spcPct val="0"/>
              </a:spcBef>
              <a:spcAft>
                <a:spcPct val="0"/>
              </a:spcAft>
              <a:defRPr>
                <a:solidFill>
                  <a:schemeClr val="tx1"/>
                </a:solidFill>
                <a:latin typeface="Constantia" panose="02030602050306030303" pitchFamily="18" charset="0"/>
              </a:defRPr>
            </a:lvl8pPr>
            <a:lvl9pPr fontAlgn="base">
              <a:spcBef>
                <a:spcPct val="0"/>
              </a:spcBef>
              <a:spcAft>
                <a:spcPct val="0"/>
              </a:spcAft>
              <a:defRPr>
                <a:solidFill>
                  <a:schemeClr val="tx1"/>
                </a:solidFill>
                <a:latin typeface="Constantia" panose="02030602050306030303" pitchFamily="18" charset="0"/>
              </a:defRPr>
            </a:lvl9pPr>
          </a:lstStyle>
          <a:p>
            <a:pPr marL="0" marR="0" lvl="0" indent="357188"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Windows 8 </a:t>
            </a:r>
            <a:r>
              <a:rPr kumimoji="0" lang="uz-Cyrl-UZ"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да</a:t>
            </a:r>
            <a:r>
              <a:rPr kumimoji="0" lang="uz-Cyrl-UZ" sz="2000" b="0" i="0" u="none" strike="noStrike" cap="none" normalizeH="0" dirty="0" smtClean="0">
                <a:ln>
                  <a:noFill/>
                </a:ln>
                <a:solidFill>
                  <a:srgbClr val="000000"/>
                </a:solidFill>
                <a:effectLst/>
                <a:latin typeface="Constantia" panose="02030602050306030303" pitchFamily="18" charset="0"/>
                <a:ea typeface="Times New Roman" panose="02020603050405020304" pitchFamily="18" charset="0"/>
              </a:rPr>
              <a:t> </a:t>
            </a:r>
            <a:r>
              <a:rPr kumimoji="0" lang="uz-Cyrl-UZ"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Темы бўлимида операцион тизимда очиладиган дарчаларнинг кўринишини ўзгартириш мумкин.</a:t>
            </a:r>
          </a:p>
          <a:p>
            <a:pPr marL="0" marR="0" lvl="0" indent="357188" algn="l"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Бунинг учун бўлимнинг Тема дарчасида </a:t>
            </a:r>
            <a:r>
              <a:rPr kumimoji="0" lang="uz-Cyrl-UZ" sz="2000" b="0" i="1"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Классическая </a:t>
            </a:r>
            <a:r>
              <a:rPr kumimoji="0" lang="uz-Cyrl-UZ"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ва </a:t>
            </a:r>
          </a:p>
          <a:p>
            <a:pPr marL="0" marR="0" lvl="0" indent="357188" algn="l" defTabSz="914400" rtl="0" eaLnBrk="1" fontAlgn="base" latinLnBrk="0" hangingPunct="1">
              <a:lnSpc>
                <a:spcPct val="100000"/>
              </a:lnSpc>
              <a:spcBef>
                <a:spcPct val="0"/>
              </a:spcBef>
              <a:spcAft>
                <a:spcPct val="0"/>
              </a:spcAft>
              <a:buClrTx/>
              <a:buSzTx/>
              <a:buFontTx/>
              <a:buNone/>
              <a:tabLst/>
            </a:pPr>
            <a:r>
              <a:rPr kumimoji="0" lang="en-US" sz="2000" b="0" i="1"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Windows</a:t>
            </a:r>
            <a:r>
              <a:rPr kumimoji="0" lang="uz-Cyrl-UZ" sz="2000" b="0" i="1"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  8</a:t>
            </a:r>
            <a:r>
              <a:rPr kumimoji="0" lang="uz-Cyrl-UZ" sz="2000" b="0" i="0" u="none" strike="noStrike" cap="none" normalizeH="0" baseline="0" dirty="0" smtClean="0">
                <a:ln>
                  <a:noFill/>
                </a:ln>
                <a:solidFill>
                  <a:srgbClr val="000000"/>
                </a:solidFill>
                <a:effectLst/>
                <a:latin typeface="Constantia" panose="02030602050306030303" pitchFamily="18" charset="0"/>
                <a:ea typeface="Times New Roman" panose="02020603050405020304" pitchFamily="18" charset="0"/>
              </a:rPr>
              <a:t>  кўринишларини танлаш ҳам мумкин. </a:t>
            </a:r>
            <a:endParaRPr kumimoji="0" lang="ru-RU" sz="3600" b="0" i="0" u="none" strike="noStrike" cap="none" normalizeH="0" baseline="0" dirty="0" smtClean="0">
              <a:ln>
                <a:noFill/>
              </a:ln>
              <a:solidFill>
                <a:schemeClr val="tx1"/>
              </a:solidFill>
              <a:effectLst/>
              <a:latin typeface="Constantia" panose="02030602050306030303"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FOTOS\007_foto\wifi\nastroika_wi-fi.jpg"/>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7638" y="466725"/>
            <a:ext cx="8848725" cy="5924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36690" y="466725"/>
            <a:ext cx="7663701" cy="792187"/>
          </a:xfrm>
        </p:spPr>
        <p:txBody>
          <a:bodyPr>
            <a:noAutofit/>
          </a:bodyPr>
          <a:lstStyle/>
          <a:p>
            <a:pPr algn="just" fontAlgn="auto">
              <a:spcAft>
                <a:spcPts val="0"/>
              </a:spcAft>
              <a:defRPr/>
            </a:pPr>
            <a:r>
              <a:rPr lang="en-US" sz="1800" dirty="0" smtClean="0">
                <a:solidFill>
                  <a:schemeClr val="accent1">
                    <a:lumMod val="50000"/>
                  </a:schemeClr>
                </a:solidFill>
              </a:rPr>
              <a:t>Windows 8</a:t>
            </a:r>
            <a:r>
              <a:rPr lang="ru-RU" sz="1800" dirty="0" smtClean="0">
                <a:solidFill>
                  <a:schemeClr val="accent1">
                    <a:lumMod val="50000"/>
                  </a:schemeClr>
                </a:solidFill>
              </a:rPr>
              <a:t> да Персонализация б</a:t>
            </a:r>
            <a:r>
              <a:rPr lang="uz-Cyrl-UZ" sz="1800" dirty="0" smtClean="0">
                <a:solidFill>
                  <a:schemeClr val="accent1">
                    <a:lumMod val="50000"/>
                  </a:schemeClr>
                </a:solidFill>
              </a:rPr>
              <a:t>ўлими ёрдамида қуйидаги ойнада кўрсатилган вазифаларни бажариш мумкин </a:t>
            </a:r>
            <a:endParaRPr lang="ru-RU" sz="1800" dirty="0">
              <a:solidFill>
                <a:schemeClr val="accent1">
                  <a:lumMod val="50000"/>
                </a:schemeClr>
              </a:solidFill>
            </a:endParaRPr>
          </a:p>
        </p:txBody>
      </p:sp>
      <p:pic>
        <p:nvPicPr>
          <p:cNvPr id="6" name="Рисунок 5"/>
          <p:cNvPicPr/>
          <p:nvPr/>
        </p:nvPicPr>
        <p:blipFill>
          <a:blip r:embed="rId3">
            <a:extLst>
              <a:ext uri="{28A0092B-C50C-407E-A947-70E740481C1C}">
                <a14:useLocalDpi xmlns:a14="http://schemas.microsoft.com/office/drawing/2010/main" val="0"/>
              </a:ext>
            </a:extLst>
          </a:blip>
          <a:srcRect/>
          <a:stretch>
            <a:fillRect/>
          </a:stretch>
        </p:blipFill>
        <p:spPr bwMode="auto">
          <a:xfrm>
            <a:off x="436690" y="1412776"/>
            <a:ext cx="7447677" cy="5301209"/>
          </a:xfrm>
          <a:prstGeom prst="rect">
            <a:avLst/>
          </a:prstGeom>
          <a:noFill/>
          <a:ln>
            <a:noFill/>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FOTOS\007_foto\wifi\nastroika_wi-fi.jpg"/>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7638" y="466725"/>
            <a:ext cx="8848725" cy="5924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Объект 3"/>
          <p:cNvPicPr>
            <a:picLocks noGrp="1" noChangeAspect="1"/>
          </p:cNvPicPr>
          <p:nvPr>
            <p:ph sz="quarter" idx="1"/>
          </p:nvPr>
        </p:nvPicPr>
        <p:blipFill>
          <a:blip r:embed="rId3"/>
          <a:stretch>
            <a:fillRect/>
          </a:stretch>
        </p:blipFill>
        <p:spPr>
          <a:xfrm>
            <a:off x="323528" y="1513288"/>
            <a:ext cx="7776864" cy="5084064"/>
          </a:xfrm>
          <a:prstGeom prst="rect">
            <a:avLst/>
          </a:prstGeom>
        </p:spPr>
      </p:pic>
      <p:sp>
        <p:nvSpPr>
          <p:cNvPr id="7" name="Заголовок 1"/>
          <p:cNvSpPr>
            <a:spLocks noGrp="1"/>
          </p:cNvSpPr>
          <p:nvPr>
            <p:ph type="title"/>
          </p:nvPr>
        </p:nvSpPr>
        <p:spPr>
          <a:xfrm>
            <a:off x="323528" y="404206"/>
            <a:ext cx="7993063" cy="1109082"/>
          </a:xfrm>
        </p:spPr>
        <p:txBody>
          <a:bodyPr>
            <a:noAutofit/>
          </a:bodyPr>
          <a:lstStyle/>
          <a:p>
            <a:pPr algn="just" fontAlgn="auto">
              <a:spcAft>
                <a:spcPts val="0"/>
              </a:spcAft>
              <a:defRPr/>
            </a:pPr>
            <a:r>
              <a:rPr lang="en-US" sz="1800" dirty="0" smtClean="0">
                <a:solidFill>
                  <a:schemeClr val="accent1">
                    <a:lumMod val="50000"/>
                  </a:schemeClr>
                </a:solidFill>
              </a:rPr>
              <a:t>Windows </a:t>
            </a:r>
            <a:r>
              <a:rPr lang="uz-Cyrl-UZ" sz="1800" dirty="0" smtClean="0">
                <a:solidFill>
                  <a:schemeClr val="accent1">
                    <a:lumMod val="50000"/>
                  </a:schemeClr>
                </a:solidFill>
              </a:rPr>
              <a:t>10</a:t>
            </a:r>
            <a:r>
              <a:rPr lang="ru-RU" sz="1800" dirty="0" smtClean="0">
                <a:solidFill>
                  <a:schemeClr val="accent1">
                    <a:lumMod val="50000"/>
                  </a:schemeClr>
                </a:solidFill>
              </a:rPr>
              <a:t> да </a:t>
            </a:r>
            <a:r>
              <a:rPr lang="ru-RU" sz="1800" dirty="0" err="1" smtClean="0">
                <a:solidFill>
                  <a:schemeClr val="accent1">
                    <a:lumMod val="50000"/>
                  </a:schemeClr>
                </a:solidFill>
              </a:rPr>
              <a:t>эса</a:t>
            </a:r>
            <a:r>
              <a:rPr lang="ru-RU" sz="1800" dirty="0" smtClean="0">
                <a:solidFill>
                  <a:schemeClr val="accent1">
                    <a:lumMod val="50000"/>
                  </a:schemeClr>
                </a:solidFill>
              </a:rPr>
              <a:t> Персонализация б</a:t>
            </a:r>
            <a:r>
              <a:rPr lang="uz-Cyrl-UZ" sz="1800" dirty="0" smtClean="0">
                <a:solidFill>
                  <a:schemeClr val="accent1">
                    <a:lumMod val="50000"/>
                  </a:schemeClr>
                </a:solidFill>
              </a:rPr>
              <a:t>ўлими ёрдамида бажариладиган вазифалар пуск, экран блокировки ва предварительный просмотр билан 8 верциядан фарқ қилади. Лекин умумий бажариладиган иш деярли бир хиллиги сақланиб қолинган</a:t>
            </a:r>
            <a:endParaRPr lang="ru-RU" sz="1800" dirty="0">
              <a:solidFill>
                <a:schemeClr val="accent1">
                  <a:lumMod val="50000"/>
                </a:schemeClr>
              </a:solidFill>
            </a:endParaRPr>
          </a:p>
        </p:txBody>
      </p:sp>
    </p:spTree>
    <p:extLst>
      <p:ext uri="{BB962C8B-B14F-4D97-AF65-F5344CB8AC3E}">
        <p14:creationId xmlns:p14="http://schemas.microsoft.com/office/powerpoint/2010/main" val="3247746512"/>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265" y="332656"/>
            <a:ext cx="8842098" cy="1450107"/>
          </a:xfrm>
        </p:spPr>
        <p:txBody>
          <a:bodyPr>
            <a:noAutofit/>
          </a:bodyPr>
          <a:lstStyle/>
          <a:p>
            <a:pPr algn="just" fontAlgn="auto">
              <a:spcAft>
                <a:spcPts val="0"/>
              </a:spcAft>
              <a:defRPr/>
            </a:pPr>
            <a:r>
              <a:rPr lang="ru-RU" sz="1800" dirty="0">
                <a:solidFill>
                  <a:schemeClr val="accent1">
                    <a:lumMod val="50000"/>
                  </a:schemeClr>
                </a:solidFill>
              </a:rPr>
              <a:t>"</a:t>
            </a:r>
            <a:r>
              <a:rPr lang="ru-RU" sz="1800" dirty="0" err="1">
                <a:solidFill>
                  <a:schemeClr val="accent1">
                    <a:lumMod val="50000"/>
                  </a:schemeClr>
                </a:solidFill>
              </a:rPr>
              <a:t>Иш</a:t>
            </a:r>
            <a:r>
              <a:rPr lang="ru-RU" sz="1800" dirty="0">
                <a:solidFill>
                  <a:schemeClr val="accent1">
                    <a:lumMod val="50000"/>
                  </a:schemeClr>
                </a:solidFill>
              </a:rPr>
              <a:t> </a:t>
            </a:r>
            <a:r>
              <a:rPr lang="ru-RU" sz="1800" dirty="0" err="1">
                <a:solidFill>
                  <a:schemeClr val="accent1">
                    <a:lumMod val="50000"/>
                  </a:schemeClr>
                </a:solidFill>
              </a:rPr>
              <a:t>столи</a:t>
            </a:r>
            <a:r>
              <a:rPr lang="ru-RU" sz="1800" dirty="0">
                <a:solidFill>
                  <a:schemeClr val="accent1">
                    <a:lumMod val="50000"/>
                  </a:schemeClr>
                </a:solidFill>
              </a:rPr>
              <a:t>" </a:t>
            </a:r>
            <a:r>
              <a:rPr lang="ru-RU" sz="1800" dirty="0" err="1">
                <a:solidFill>
                  <a:schemeClr val="accent1">
                    <a:lumMod val="50000"/>
                  </a:schemeClr>
                </a:solidFill>
              </a:rPr>
              <a:t>элементларини</a:t>
            </a:r>
            <a:r>
              <a:rPr lang="ru-RU" sz="1800" dirty="0">
                <a:solidFill>
                  <a:schemeClr val="accent1">
                    <a:lumMod val="50000"/>
                  </a:schemeClr>
                </a:solidFill>
              </a:rPr>
              <a:t> </a:t>
            </a:r>
            <a:r>
              <a:rPr lang="ru-RU" sz="1800" dirty="0" err="1">
                <a:solidFill>
                  <a:schemeClr val="accent1">
                    <a:lumMod val="50000"/>
                  </a:schemeClr>
                </a:solidFill>
              </a:rPr>
              <a:t>бошқариш</a:t>
            </a:r>
            <a:r>
              <a:rPr lang="ru-RU" sz="1800" dirty="0">
                <a:solidFill>
                  <a:schemeClr val="accent1">
                    <a:lumMod val="50000"/>
                  </a:schemeClr>
                </a:solidFill>
              </a:rPr>
              <a:t> </a:t>
            </a:r>
            <a:r>
              <a:rPr lang="ru-RU" sz="1800" dirty="0" err="1">
                <a:solidFill>
                  <a:schemeClr val="accent1">
                    <a:lumMod val="50000"/>
                  </a:schemeClr>
                </a:solidFill>
              </a:rPr>
              <a:t>учун</a:t>
            </a:r>
            <a:r>
              <a:rPr lang="ru-RU" sz="1800" dirty="0">
                <a:solidFill>
                  <a:schemeClr val="accent1">
                    <a:lumMod val="50000"/>
                  </a:schemeClr>
                </a:solidFill>
              </a:rPr>
              <a:t>  </a:t>
            </a:r>
            <a:r>
              <a:rPr lang="ru-RU" sz="1800" dirty="0" smtClean="0">
                <a:solidFill>
                  <a:schemeClr val="accent1">
                    <a:lumMod val="50000"/>
                  </a:schemeClr>
                </a:solidFill>
              </a:rPr>
              <a:t>                               </a:t>
            </a:r>
            <a:r>
              <a:rPr lang="ru-RU" sz="1800" dirty="0" err="1">
                <a:solidFill>
                  <a:schemeClr val="accent1">
                    <a:lumMod val="50000"/>
                  </a:schemeClr>
                </a:solidFill>
              </a:rPr>
              <a:t>тугмасини</a:t>
            </a:r>
            <a:r>
              <a:rPr lang="ru-RU" sz="1800" dirty="0">
                <a:solidFill>
                  <a:schemeClr val="accent1">
                    <a:lumMod val="50000"/>
                  </a:schemeClr>
                </a:solidFill>
              </a:rPr>
              <a:t> </a:t>
            </a:r>
            <a:r>
              <a:rPr lang="ru-RU" sz="1800" dirty="0" err="1">
                <a:solidFill>
                  <a:schemeClr val="accent1">
                    <a:lumMod val="50000"/>
                  </a:schemeClr>
                </a:solidFill>
              </a:rPr>
              <a:t>босиш</a:t>
            </a:r>
            <a:r>
              <a:rPr lang="ru-RU" sz="1800" dirty="0">
                <a:solidFill>
                  <a:schemeClr val="accent1">
                    <a:lumMod val="50000"/>
                  </a:schemeClr>
                </a:solidFill>
              </a:rPr>
              <a:t> </a:t>
            </a:r>
            <a:r>
              <a:rPr lang="ru-RU" sz="1800" dirty="0" err="1">
                <a:solidFill>
                  <a:schemeClr val="accent1">
                    <a:lumMod val="50000"/>
                  </a:schemeClr>
                </a:solidFill>
              </a:rPr>
              <a:t>лозим</a:t>
            </a:r>
            <a:r>
              <a:rPr lang="ru-RU" sz="1800" dirty="0">
                <a:solidFill>
                  <a:schemeClr val="accent1">
                    <a:lumMod val="50000"/>
                  </a:schemeClr>
                </a:solidFill>
              </a:rPr>
              <a:t>. </a:t>
            </a:r>
            <a:r>
              <a:rPr lang="ru-RU" sz="1800" dirty="0" err="1">
                <a:solidFill>
                  <a:schemeClr val="accent1">
                    <a:lumMod val="50000"/>
                  </a:schemeClr>
                </a:solidFill>
              </a:rPr>
              <a:t>Очилган</a:t>
            </a:r>
            <a:r>
              <a:rPr lang="ru-RU" sz="1800" dirty="0">
                <a:solidFill>
                  <a:schemeClr val="accent1">
                    <a:lumMod val="50000"/>
                  </a:schemeClr>
                </a:solidFill>
              </a:rPr>
              <a:t> контекст </a:t>
            </a:r>
            <a:r>
              <a:rPr lang="ru-RU" sz="1800" dirty="0" err="1">
                <a:solidFill>
                  <a:schemeClr val="accent1">
                    <a:lumMod val="50000"/>
                  </a:schemeClr>
                </a:solidFill>
              </a:rPr>
              <a:t>менюдаги</a:t>
            </a:r>
            <a:r>
              <a:rPr lang="ru-RU" sz="1800" dirty="0">
                <a:solidFill>
                  <a:schemeClr val="accent1">
                    <a:lumMod val="50000"/>
                  </a:schemeClr>
                </a:solidFill>
              </a:rPr>
              <a:t> Персонализация </a:t>
            </a:r>
            <a:r>
              <a:rPr lang="ru-RU" sz="1800" dirty="0" err="1">
                <a:solidFill>
                  <a:schemeClr val="accent1">
                    <a:lumMod val="50000"/>
                  </a:schemeClr>
                </a:solidFill>
              </a:rPr>
              <a:t>дарчаси</a:t>
            </a:r>
            <a:r>
              <a:rPr lang="ru-RU" sz="1800" dirty="0">
                <a:solidFill>
                  <a:schemeClr val="accent1">
                    <a:lumMod val="50000"/>
                  </a:schemeClr>
                </a:solidFill>
              </a:rPr>
              <a:t> Параметры значков рабочего стола </a:t>
            </a:r>
            <a:r>
              <a:rPr lang="ru-RU" sz="1800" dirty="0" smtClean="0">
                <a:solidFill>
                  <a:schemeClr val="accent1">
                    <a:lumMod val="50000"/>
                  </a:schemeClr>
                </a:solidFill>
              </a:rPr>
              <a:t> </a:t>
            </a:r>
            <a:r>
              <a:rPr lang="ru-RU" sz="1800" dirty="0" err="1">
                <a:solidFill>
                  <a:schemeClr val="accent1">
                    <a:lumMod val="50000"/>
                  </a:schemeClr>
                </a:solidFill>
              </a:rPr>
              <a:t>дарчасида</a:t>
            </a:r>
            <a:r>
              <a:rPr lang="ru-RU" sz="1800" dirty="0">
                <a:solidFill>
                  <a:schemeClr val="accent1">
                    <a:lumMod val="50000"/>
                  </a:schemeClr>
                </a:solidFill>
              </a:rPr>
              <a:t> </a:t>
            </a:r>
            <a:r>
              <a:rPr lang="ru-RU" sz="1800" dirty="0" err="1">
                <a:solidFill>
                  <a:schemeClr val="accent1">
                    <a:lumMod val="50000"/>
                  </a:schemeClr>
                </a:solidFill>
              </a:rPr>
              <a:t>керакли</a:t>
            </a:r>
            <a:r>
              <a:rPr lang="ru-RU" sz="1800" dirty="0">
                <a:solidFill>
                  <a:schemeClr val="accent1">
                    <a:lumMod val="50000"/>
                  </a:schemeClr>
                </a:solidFill>
              </a:rPr>
              <a:t> </a:t>
            </a:r>
            <a:r>
              <a:rPr lang="ru-RU" sz="1800" dirty="0" err="1">
                <a:solidFill>
                  <a:schemeClr val="accent1">
                    <a:lumMod val="50000"/>
                  </a:schemeClr>
                </a:solidFill>
              </a:rPr>
              <a:t>элементларни</a:t>
            </a:r>
            <a:r>
              <a:rPr lang="ru-RU" sz="1800" dirty="0">
                <a:solidFill>
                  <a:schemeClr val="accent1">
                    <a:lumMod val="50000"/>
                  </a:schemeClr>
                </a:solidFill>
              </a:rPr>
              <a:t> "</a:t>
            </a:r>
            <a:r>
              <a:rPr lang="ru-RU" sz="1800" dirty="0" err="1">
                <a:solidFill>
                  <a:schemeClr val="accent1">
                    <a:lumMod val="50000"/>
                  </a:schemeClr>
                </a:solidFill>
              </a:rPr>
              <a:t>Иш</a:t>
            </a:r>
            <a:r>
              <a:rPr lang="ru-RU" sz="1800" dirty="0">
                <a:solidFill>
                  <a:schemeClr val="accent1">
                    <a:lumMod val="50000"/>
                  </a:schemeClr>
                </a:solidFill>
              </a:rPr>
              <a:t> </a:t>
            </a:r>
            <a:r>
              <a:rPr lang="ru-RU" sz="1800" dirty="0" err="1">
                <a:solidFill>
                  <a:schemeClr val="accent1">
                    <a:lumMod val="50000"/>
                  </a:schemeClr>
                </a:solidFill>
              </a:rPr>
              <a:t>столи"га</a:t>
            </a:r>
            <a:r>
              <a:rPr lang="ru-RU" sz="1800" dirty="0">
                <a:solidFill>
                  <a:schemeClr val="accent1">
                    <a:lumMod val="50000"/>
                  </a:schemeClr>
                </a:solidFill>
              </a:rPr>
              <a:t>  </a:t>
            </a:r>
            <a:r>
              <a:rPr lang="ru-RU" sz="1800" dirty="0" err="1">
                <a:solidFill>
                  <a:schemeClr val="accent1">
                    <a:lumMod val="50000"/>
                  </a:schemeClr>
                </a:solidFill>
              </a:rPr>
              <a:t>чиқариш</a:t>
            </a:r>
            <a:r>
              <a:rPr lang="ru-RU" sz="1800" dirty="0">
                <a:solidFill>
                  <a:schemeClr val="accent1">
                    <a:lumMod val="50000"/>
                  </a:schemeClr>
                </a:solidFill>
              </a:rPr>
              <a:t> </a:t>
            </a:r>
            <a:r>
              <a:rPr lang="ru-RU" sz="1800" dirty="0" err="1">
                <a:solidFill>
                  <a:schemeClr val="accent1">
                    <a:lumMod val="50000"/>
                  </a:schemeClr>
                </a:solidFill>
              </a:rPr>
              <a:t>ёки</a:t>
            </a:r>
            <a:r>
              <a:rPr lang="ru-RU" sz="1800" dirty="0">
                <a:solidFill>
                  <a:schemeClr val="accent1">
                    <a:lumMod val="50000"/>
                  </a:schemeClr>
                </a:solidFill>
              </a:rPr>
              <a:t> </a:t>
            </a:r>
            <a:r>
              <a:rPr lang="ru-RU" sz="1800" dirty="0" err="1">
                <a:solidFill>
                  <a:schemeClr val="accent1">
                    <a:lumMod val="50000"/>
                  </a:schemeClr>
                </a:solidFill>
              </a:rPr>
              <a:t>олиб</a:t>
            </a:r>
            <a:r>
              <a:rPr lang="ru-RU" sz="1800" dirty="0">
                <a:solidFill>
                  <a:schemeClr val="accent1">
                    <a:lumMod val="50000"/>
                  </a:schemeClr>
                </a:solidFill>
              </a:rPr>
              <a:t> </a:t>
            </a:r>
            <a:r>
              <a:rPr lang="ru-RU" sz="1800" dirty="0" err="1">
                <a:solidFill>
                  <a:schemeClr val="accent1">
                    <a:lumMod val="50000"/>
                  </a:schemeClr>
                </a:solidFill>
              </a:rPr>
              <a:t>ташлаш</a:t>
            </a:r>
            <a:r>
              <a:rPr lang="ru-RU" sz="1800" dirty="0">
                <a:solidFill>
                  <a:schemeClr val="accent1">
                    <a:lumMod val="50000"/>
                  </a:schemeClr>
                </a:solidFill>
              </a:rPr>
              <a:t> </a:t>
            </a:r>
            <a:r>
              <a:rPr lang="ru-RU" sz="1800" dirty="0" err="1">
                <a:solidFill>
                  <a:schemeClr val="accent1">
                    <a:lumMod val="50000"/>
                  </a:schemeClr>
                </a:solidFill>
              </a:rPr>
              <a:t>ва</a:t>
            </a:r>
            <a:r>
              <a:rPr lang="ru-RU" sz="1800" dirty="0">
                <a:solidFill>
                  <a:schemeClr val="accent1">
                    <a:lumMod val="50000"/>
                  </a:schemeClr>
                </a:solidFill>
              </a:rPr>
              <a:t> </a:t>
            </a:r>
            <a:r>
              <a:rPr lang="ru-RU" sz="1800" dirty="0" err="1">
                <a:solidFill>
                  <a:schemeClr val="accent1">
                    <a:lumMod val="50000"/>
                  </a:schemeClr>
                </a:solidFill>
              </a:rPr>
              <a:t>бу</a:t>
            </a:r>
            <a:r>
              <a:rPr lang="ru-RU" sz="1800" dirty="0">
                <a:solidFill>
                  <a:schemeClr val="accent1">
                    <a:lumMod val="50000"/>
                  </a:schemeClr>
                </a:solidFill>
              </a:rPr>
              <a:t> </a:t>
            </a:r>
            <a:r>
              <a:rPr lang="ru-RU" sz="1800" dirty="0" err="1">
                <a:solidFill>
                  <a:schemeClr val="accent1">
                    <a:lumMod val="50000"/>
                  </a:schemeClr>
                </a:solidFill>
              </a:rPr>
              <a:t>элементларнинг</a:t>
            </a:r>
            <a:r>
              <a:rPr lang="ru-RU" sz="1800" dirty="0">
                <a:solidFill>
                  <a:schemeClr val="accent1">
                    <a:lumMod val="50000"/>
                  </a:schemeClr>
                </a:solidFill>
              </a:rPr>
              <a:t> </a:t>
            </a:r>
            <a:r>
              <a:rPr lang="ru-RU" sz="1800" dirty="0" err="1">
                <a:solidFill>
                  <a:schemeClr val="accent1">
                    <a:lumMod val="50000"/>
                  </a:schemeClr>
                </a:solidFill>
              </a:rPr>
              <a:t>кўринишини</a:t>
            </a:r>
            <a:r>
              <a:rPr lang="ru-RU" sz="1800" dirty="0">
                <a:solidFill>
                  <a:schemeClr val="accent1">
                    <a:lumMod val="50000"/>
                  </a:schemeClr>
                </a:solidFill>
              </a:rPr>
              <a:t> </a:t>
            </a:r>
            <a:r>
              <a:rPr lang="ru-RU" sz="1800" dirty="0" err="1">
                <a:solidFill>
                  <a:schemeClr val="accent1">
                    <a:lumMod val="50000"/>
                  </a:schemeClr>
                </a:solidFill>
              </a:rPr>
              <a:t>ўзгартириш</a:t>
            </a:r>
            <a:r>
              <a:rPr lang="ru-RU" sz="1800" dirty="0">
                <a:solidFill>
                  <a:schemeClr val="accent1">
                    <a:lumMod val="50000"/>
                  </a:schemeClr>
                </a:solidFill>
              </a:rPr>
              <a:t> </a:t>
            </a:r>
            <a:r>
              <a:rPr lang="ru-RU" sz="1800" dirty="0" err="1">
                <a:solidFill>
                  <a:schemeClr val="accent1">
                    <a:lumMod val="50000"/>
                  </a:schemeClr>
                </a:solidFill>
              </a:rPr>
              <a:t>мумкин</a:t>
            </a:r>
            <a:r>
              <a:rPr lang="ru-RU" sz="1800" dirty="0">
                <a:solidFill>
                  <a:schemeClr val="accent1">
                    <a:lumMod val="50000"/>
                  </a:schemeClr>
                </a:solidFill>
              </a:rPr>
              <a:t>. </a:t>
            </a:r>
            <a:r>
              <a:rPr lang="ru-RU" sz="1800" dirty="0" err="1">
                <a:solidFill>
                  <a:schemeClr val="accent1">
                    <a:lumMod val="50000"/>
                  </a:schemeClr>
                </a:solidFill>
              </a:rPr>
              <a:t>Булардан</a:t>
            </a:r>
            <a:r>
              <a:rPr lang="ru-RU" sz="1800" dirty="0">
                <a:solidFill>
                  <a:schemeClr val="accent1">
                    <a:lumMod val="50000"/>
                  </a:schemeClr>
                </a:solidFill>
              </a:rPr>
              <a:t> </a:t>
            </a:r>
            <a:r>
              <a:rPr lang="ru-RU" sz="1800" dirty="0" err="1">
                <a:solidFill>
                  <a:schemeClr val="accent1">
                    <a:lumMod val="50000"/>
                  </a:schemeClr>
                </a:solidFill>
              </a:rPr>
              <a:t>ташқари</a:t>
            </a:r>
            <a:r>
              <a:rPr lang="ru-RU" sz="1800" dirty="0">
                <a:solidFill>
                  <a:schemeClr val="accent1">
                    <a:lumMod val="50000"/>
                  </a:schemeClr>
                </a:solidFill>
              </a:rPr>
              <a:t> "</a:t>
            </a:r>
            <a:r>
              <a:rPr lang="ru-RU" sz="1800" dirty="0" err="1">
                <a:solidFill>
                  <a:schemeClr val="accent1">
                    <a:lumMod val="50000"/>
                  </a:schemeClr>
                </a:solidFill>
              </a:rPr>
              <a:t>Иш</a:t>
            </a:r>
            <a:r>
              <a:rPr lang="ru-RU" sz="1800" dirty="0">
                <a:solidFill>
                  <a:schemeClr val="accent1">
                    <a:lumMod val="50000"/>
                  </a:schemeClr>
                </a:solidFill>
              </a:rPr>
              <a:t> </a:t>
            </a:r>
            <a:r>
              <a:rPr lang="ru-RU" sz="1800" dirty="0" err="1">
                <a:solidFill>
                  <a:schemeClr val="accent1">
                    <a:lumMod val="50000"/>
                  </a:schemeClr>
                </a:solidFill>
              </a:rPr>
              <a:t>столи"ни</a:t>
            </a:r>
            <a:r>
              <a:rPr lang="ru-RU" sz="1800" dirty="0">
                <a:solidFill>
                  <a:schemeClr val="accent1">
                    <a:lumMod val="50000"/>
                  </a:schemeClr>
                </a:solidFill>
              </a:rPr>
              <a:t>  </a:t>
            </a:r>
            <a:r>
              <a:rPr lang="ru-RU" sz="1800" dirty="0" err="1">
                <a:solidFill>
                  <a:schemeClr val="accent1">
                    <a:lumMod val="50000"/>
                  </a:schemeClr>
                </a:solidFill>
              </a:rPr>
              <a:t>ҳар</a:t>
            </a:r>
            <a:r>
              <a:rPr lang="ru-RU" sz="1800" dirty="0">
                <a:solidFill>
                  <a:schemeClr val="accent1">
                    <a:lumMod val="50000"/>
                  </a:schemeClr>
                </a:solidFill>
              </a:rPr>
              <a:t> 60 </a:t>
            </a:r>
            <a:r>
              <a:rPr lang="ru-RU" sz="1800" dirty="0" err="1">
                <a:solidFill>
                  <a:schemeClr val="accent1">
                    <a:lumMod val="50000"/>
                  </a:schemeClr>
                </a:solidFill>
              </a:rPr>
              <a:t>кунда</a:t>
            </a:r>
            <a:r>
              <a:rPr lang="ru-RU" sz="1800" dirty="0">
                <a:solidFill>
                  <a:schemeClr val="accent1">
                    <a:lumMod val="50000"/>
                  </a:schemeClr>
                </a:solidFill>
              </a:rPr>
              <a:t> автоматик </a:t>
            </a:r>
            <a:r>
              <a:rPr lang="ru-RU" sz="1800" dirty="0" err="1">
                <a:solidFill>
                  <a:schemeClr val="accent1">
                    <a:lumMod val="50000"/>
                  </a:schemeClr>
                </a:solidFill>
              </a:rPr>
              <a:t>равишда</a:t>
            </a:r>
            <a:r>
              <a:rPr lang="ru-RU" sz="1800" dirty="0">
                <a:solidFill>
                  <a:schemeClr val="accent1">
                    <a:lumMod val="50000"/>
                  </a:schemeClr>
                </a:solidFill>
              </a:rPr>
              <a:t> </a:t>
            </a:r>
            <a:r>
              <a:rPr lang="ru-RU" sz="1800" dirty="0" err="1">
                <a:solidFill>
                  <a:schemeClr val="accent1">
                    <a:lumMod val="50000"/>
                  </a:schemeClr>
                </a:solidFill>
              </a:rPr>
              <a:t>тозалаб</a:t>
            </a:r>
            <a:r>
              <a:rPr lang="ru-RU" sz="1800" dirty="0">
                <a:solidFill>
                  <a:schemeClr val="accent1">
                    <a:lumMod val="50000"/>
                  </a:schemeClr>
                </a:solidFill>
              </a:rPr>
              <a:t> </a:t>
            </a:r>
            <a:r>
              <a:rPr lang="ru-RU" sz="1800" dirty="0" err="1">
                <a:solidFill>
                  <a:schemeClr val="accent1">
                    <a:lumMod val="50000"/>
                  </a:schemeClr>
                </a:solidFill>
              </a:rPr>
              <a:t>туриш</a:t>
            </a:r>
            <a:r>
              <a:rPr lang="ru-RU" sz="1800" dirty="0">
                <a:solidFill>
                  <a:schemeClr val="accent1">
                    <a:lumMod val="50000"/>
                  </a:schemeClr>
                </a:solidFill>
              </a:rPr>
              <a:t> </a:t>
            </a:r>
            <a:r>
              <a:rPr lang="ru-RU" sz="1800" dirty="0" err="1">
                <a:solidFill>
                  <a:schemeClr val="accent1">
                    <a:lumMod val="50000"/>
                  </a:schemeClr>
                </a:solidFill>
              </a:rPr>
              <a:t>имкониятини</a:t>
            </a:r>
            <a:r>
              <a:rPr lang="ru-RU" sz="1800" dirty="0">
                <a:solidFill>
                  <a:schemeClr val="accent1">
                    <a:lumMod val="50000"/>
                  </a:schemeClr>
                </a:solidFill>
              </a:rPr>
              <a:t> </a:t>
            </a:r>
            <a:r>
              <a:rPr lang="ru-RU" sz="1800" dirty="0" err="1">
                <a:solidFill>
                  <a:schemeClr val="accent1">
                    <a:lumMod val="50000"/>
                  </a:schemeClr>
                </a:solidFill>
              </a:rPr>
              <a:t>ўрнатиш</a:t>
            </a:r>
            <a:r>
              <a:rPr lang="ru-RU" sz="1800" dirty="0">
                <a:solidFill>
                  <a:schemeClr val="accent1">
                    <a:lumMod val="50000"/>
                  </a:schemeClr>
                </a:solidFill>
              </a:rPr>
              <a:t> </a:t>
            </a:r>
            <a:r>
              <a:rPr lang="ru-RU" sz="1800" dirty="0" err="1">
                <a:solidFill>
                  <a:schemeClr val="accent1">
                    <a:lumMod val="50000"/>
                  </a:schemeClr>
                </a:solidFill>
              </a:rPr>
              <a:t>амалга</a:t>
            </a:r>
            <a:r>
              <a:rPr lang="ru-RU" sz="1800" dirty="0">
                <a:solidFill>
                  <a:schemeClr val="accent1">
                    <a:lumMod val="50000"/>
                  </a:schemeClr>
                </a:solidFill>
              </a:rPr>
              <a:t> </a:t>
            </a:r>
            <a:r>
              <a:rPr lang="ru-RU" sz="1800" dirty="0" err="1">
                <a:solidFill>
                  <a:schemeClr val="accent1">
                    <a:lumMod val="50000"/>
                  </a:schemeClr>
                </a:solidFill>
              </a:rPr>
              <a:t>оширилади</a:t>
            </a:r>
            <a:r>
              <a:rPr lang="ru-RU" sz="1800" dirty="0">
                <a:solidFill>
                  <a:schemeClr val="accent1">
                    <a:lumMod val="50000"/>
                  </a:schemeClr>
                </a:solidFill>
              </a:rPr>
              <a:t>.</a:t>
            </a:r>
          </a:p>
        </p:txBody>
      </p:sp>
      <p:pic>
        <p:nvPicPr>
          <p:cNvPr id="8" name="Рисунок 7"/>
          <p:cNvPicPr/>
          <p:nvPr/>
        </p:nvPicPr>
        <p:blipFill>
          <a:blip r:embed="rId2">
            <a:extLst>
              <a:ext uri="{28A0092B-C50C-407E-A947-70E740481C1C}">
                <a14:useLocalDpi xmlns:a14="http://schemas.microsoft.com/office/drawing/2010/main" val="0"/>
              </a:ext>
            </a:extLst>
          </a:blip>
          <a:srcRect/>
          <a:stretch>
            <a:fillRect/>
          </a:stretch>
        </p:blipFill>
        <p:spPr bwMode="auto">
          <a:xfrm>
            <a:off x="4468928" y="273003"/>
            <a:ext cx="2088232" cy="374978"/>
          </a:xfrm>
          <a:prstGeom prst="rect">
            <a:avLst/>
          </a:prstGeom>
          <a:noFill/>
          <a:ln>
            <a:noFill/>
          </a:ln>
        </p:spPr>
      </p:pic>
      <p:pic>
        <p:nvPicPr>
          <p:cNvPr id="5" name="Рисунок 4"/>
          <p:cNvPicPr>
            <a:picLocks noChangeAspect="1"/>
          </p:cNvPicPr>
          <p:nvPr/>
        </p:nvPicPr>
        <p:blipFill>
          <a:blip r:embed="rId3"/>
          <a:stretch>
            <a:fillRect/>
          </a:stretch>
        </p:blipFill>
        <p:spPr>
          <a:xfrm>
            <a:off x="1763688" y="1842416"/>
            <a:ext cx="6444716" cy="4826944"/>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FOTOS\007_foto\wifi\nastroika_wi-fi.jpg"/>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7638" y="456778"/>
            <a:ext cx="8848725" cy="5924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57200" y="332656"/>
            <a:ext cx="8147050" cy="1872208"/>
          </a:xfrm>
        </p:spPr>
        <p:txBody>
          <a:bodyPr>
            <a:noAutofit/>
          </a:bodyPr>
          <a:lstStyle/>
          <a:p>
            <a:pPr algn="ctr" fontAlgn="auto">
              <a:spcAft>
                <a:spcPts val="0"/>
              </a:spcAft>
              <a:defRPr/>
            </a:pPr>
            <a:r>
              <a:rPr lang="ru-RU" sz="1800" b="1" dirty="0">
                <a:solidFill>
                  <a:schemeClr val="accent1">
                    <a:lumMod val="50000"/>
                  </a:schemeClr>
                </a:solidFill>
              </a:rPr>
              <a:t>Экран </a:t>
            </a:r>
            <a:r>
              <a:rPr lang="ru-RU" sz="1800" b="1" dirty="0" err="1">
                <a:solidFill>
                  <a:schemeClr val="accent1">
                    <a:lumMod val="50000"/>
                  </a:schemeClr>
                </a:solidFill>
              </a:rPr>
              <a:t>тиниқлик</a:t>
            </a:r>
            <a:r>
              <a:rPr lang="ru-RU" sz="1800" b="1" dirty="0">
                <a:solidFill>
                  <a:schemeClr val="accent1">
                    <a:lumMod val="50000"/>
                  </a:schemeClr>
                </a:solidFill>
              </a:rPr>
              <a:t> </a:t>
            </a:r>
            <a:r>
              <a:rPr lang="ru-RU" sz="1800" b="1" dirty="0" err="1">
                <a:solidFill>
                  <a:schemeClr val="accent1">
                    <a:lumMod val="50000"/>
                  </a:schemeClr>
                </a:solidFill>
              </a:rPr>
              <a:t>даражасини</a:t>
            </a:r>
            <a:r>
              <a:rPr lang="ru-RU" sz="1800" b="1" dirty="0">
                <a:solidFill>
                  <a:schemeClr val="accent1">
                    <a:lumMod val="50000"/>
                  </a:schemeClr>
                </a:solidFill>
              </a:rPr>
              <a:t> (разрешение экрана</a:t>
            </a:r>
            <a:r>
              <a:rPr lang="ru-RU" sz="1800" b="1" dirty="0" smtClean="0">
                <a:solidFill>
                  <a:schemeClr val="accent1">
                    <a:lumMod val="50000"/>
                  </a:schemeClr>
                </a:solidFill>
              </a:rPr>
              <a:t>) </a:t>
            </a:r>
            <a:br>
              <a:rPr lang="ru-RU" sz="1800" b="1" dirty="0" smtClean="0">
                <a:solidFill>
                  <a:schemeClr val="accent1">
                    <a:lumMod val="50000"/>
                  </a:schemeClr>
                </a:solidFill>
              </a:rPr>
            </a:br>
            <a:r>
              <a:rPr lang="ru-RU" sz="1800" dirty="0">
                <a:solidFill>
                  <a:schemeClr val="accent1">
                    <a:lumMod val="50000"/>
                  </a:schemeClr>
                </a:solidFill>
              </a:rPr>
              <a:t/>
            </a:r>
            <a:br>
              <a:rPr lang="ru-RU" sz="1800" dirty="0">
                <a:solidFill>
                  <a:schemeClr val="accent1">
                    <a:lumMod val="50000"/>
                  </a:schemeClr>
                </a:solidFill>
              </a:rPr>
            </a:br>
            <a:r>
              <a:rPr lang="ru-RU" sz="1800" dirty="0" smtClean="0">
                <a:solidFill>
                  <a:schemeClr val="accent1">
                    <a:lumMod val="50000"/>
                  </a:schemeClr>
                </a:solidFill>
              </a:rPr>
              <a:t>Экран </a:t>
            </a:r>
            <a:r>
              <a:rPr lang="ru-RU" sz="1800" dirty="0" err="1">
                <a:solidFill>
                  <a:schemeClr val="accent1">
                    <a:lumMod val="50000"/>
                  </a:schemeClr>
                </a:solidFill>
              </a:rPr>
              <a:t>тиниқлик</a:t>
            </a:r>
            <a:r>
              <a:rPr lang="ru-RU" sz="1800" dirty="0">
                <a:solidFill>
                  <a:schemeClr val="accent1">
                    <a:lumMod val="50000"/>
                  </a:schemeClr>
                </a:solidFill>
              </a:rPr>
              <a:t> </a:t>
            </a:r>
            <a:r>
              <a:rPr lang="ru-RU" sz="1800" dirty="0" err="1">
                <a:solidFill>
                  <a:schemeClr val="accent1">
                    <a:lumMod val="50000"/>
                  </a:schemeClr>
                </a:solidFill>
              </a:rPr>
              <a:t>даражасини</a:t>
            </a:r>
            <a:r>
              <a:rPr lang="ru-RU" sz="1800" dirty="0">
                <a:solidFill>
                  <a:schemeClr val="accent1">
                    <a:lumMod val="50000"/>
                  </a:schemeClr>
                </a:solidFill>
              </a:rPr>
              <a:t> (разрешение экрана) </a:t>
            </a:r>
            <a:r>
              <a:rPr lang="ru-RU" sz="1800" dirty="0" err="1">
                <a:solidFill>
                  <a:schemeClr val="accent1">
                    <a:lumMod val="50000"/>
                  </a:schemeClr>
                </a:solidFill>
              </a:rPr>
              <a:t>ўзгартириш</a:t>
            </a:r>
            <a:r>
              <a:rPr lang="ru-RU" sz="1800" dirty="0">
                <a:solidFill>
                  <a:schemeClr val="accent1">
                    <a:lumMod val="50000"/>
                  </a:schemeClr>
                </a:solidFill>
              </a:rPr>
              <a:t> </a:t>
            </a:r>
            <a:r>
              <a:rPr lang="ru-RU" sz="1800" dirty="0" err="1">
                <a:solidFill>
                  <a:schemeClr val="accent1">
                    <a:lumMod val="50000"/>
                  </a:schemeClr>
                </a:solidFill>
              </a:rPr>
              <a:t>учун</a:t>
            </a:r>
            <a:r>
              <a:rPr lang="ru-RU" sz="1800" dirty="0">
                <a:solidFill>
                  <a:schemeClr val="accent1">
                    <a:lumMod val="50000"/>
                  </a:schemeClr>
                </a:solidFill>
              </a:rPr>
              <a:t> Свойства: Экран </a:t>
            </a:r>
            <a:r>
              <a:rPr lang="ru-RU" sz="1800" dirty="0" err="1">
                <a:solidFill>
                  <a:schemeClr val="accent1">
                    <a:lumMod val="50000"/>
                  </a:schemeClr>
                </a:solidFill>
              </a:rPr>
              <a:t>дарчаси</a:t>
            </a:r>
            <a:r>
              <a:rPr lang="ru-RU" sz="1800" dirty="0">
                <a:solidFill>
                  <a:schemeClr val="accent1">
                    <a:lumMod val="50000"/>
                  </a:schemeClr>
                </a:solidFill>
              </a:rPr>
              <a:t> Параметры </a:t>
            </a:r>
            <a:r>
              <a:rPr lang="ru-RU" sz="1800" dirty="0" err="1">
                <a:solidFill>
                  <a:schemeClr val="accent1">
                    <a:lumMod val="50000"/>
                  </a:schemeClr>
                </a:solidFill>
              </a:rPr>
              <a:t>бўлимини</a:t>
            </a:r>
            <a:r>
              <a:rPr lang="ru-RU" sz="1800" dirty="0">
                <a:solidFill>
                  <a:schemeClr val="accent1">
                    <a:lumMod val="50000"/>
                  </a:schemeClr>
                </a:solidFill>
              </a:rPr>
              <a:t> </a:t>
            </a:r>
            <a:r>
              <a:rPr lang="ru-RU" sz="1800" dirty="0" err="1" smtClean="0">
                <a:solidFill>
                  <a:schemeClr val="accent1">
                    <a:lumMod val="50000"/>
                  </a:schemeClr>
                </a:solidFill>
              </a:rPr>
              <a:t>очиш</a:t>
            </a:r>
            <a:r>
              <a:rPr lang="ru-RU" sz="1800" dirty="0" smtClean="0">
                <a:solidFill>
                  <a:schemeClr val="accent1">
                    <a:lumMod val="50000"/>
                  </a:schemeClr>
                </a:solidFill>
              </a:rPr>
              <a:t> </a:t>
            </a:r>
            <a:r>
              <a:rPr lang="ru-RU" sz="1800" dirty="0" err="1">
                <a:solidFill>
                  <a:schemeClr val="accent1">
                    <a:lumMod val="50000"/>
                  </a:schemeClr>
                </a:solidFill>
              </a:rPr>
              <a:t>лозим</a:t>
            </a:r>
            <a:r>
              <a:rPr lang="ru-RU" sz="1800" dirty="0">
                <a:solidFill>
                  <a:schemeClr val="accent1">
                    <a:lumMod val="50000"/>
                  </a:schemeClr>
                </a:solidFill>
              </a:rPr>
              <a:t>. Разрешение экрана  </a:t>
            </a:r>
            <a:r>
              <a:rPr lang="ru-RU" sz="1800" dirty="0" err="1">
                <a:solidFill>
                  <a:schemeClr val="accent1">
                    <a:lumMod val="50000"/>
                  </a:schemeClr>
                </a:solidFill>
              </a:rPr>
              <a:t>бўлимида</a:t>
            </a:r>
            <a:r>
              <a:rPr lang="ru-RU" sz="1800" dirty="0">
                <a:solidFill>
                  <a:schemeClr val="accent1">
                    <a:lumMod val="50000"/>
                  </a:schemeClr>
                </a:solidFill>
              </a:rPr>
              <a:t> </a:t>
            </a:r>
            <a:r>
              <a:rPr lang="ru-RU" sz="1800" dirty="0" err="1">
                <a:solidFill>
                  <a:schemeClr val="accent1">
                    <a:lumMod val="50000"/>
                  </a:schemeClr>
                </a:solidFill>
              </a:rPr>
              <a:t>слайдерни</a:t>
            </a:r>
            <a:r>
              <a:rPr lang="ru-RU" sz="1800" dirty="0">
                <a:solidFill>
                  <a:schemeClr val="accent1">
                    <a:lumMod val="50000"/>
                  </a:schemeClr>
                </a:solidFill>
              </a:rPr>
              <a:t> </a:t>
            </a:r>
            <a:r>
              <a:rPr lang="ru-RU" sz="1800" dirty="0" err="1">
                <a:solidFill>
                  <a:schemeClr val="accent1">
                    <a:lumMod val="50000"/>
                  </a:schemeClr>
                </a:solidFill>
              </a:rPr>
              <a:t>камроқ</a:t>
            </a:r>
            <a:r>
              <a:rPr lang="ru-RU" sz="1800" dirty="0">
                <a:solidFill>
                  <a:schemeClr val="accent1">
                    <a:lumMod val="50000"/>
                  </a:schemeClr>
                </a:solidFill>
              </a:rPr>
              <a:t> (</a:t>
            </a:r>
            <a:r>
              <a:rPr lang="ru-RU" sz="1800" dirty="0" err="1">
                <a:solidFill>
                  <a:schemeClr val="accent1">
                    <a:lumMod val="50000"/>
                  </a:schemeClr>
                </a:solidFill>
              </a:rPr>
              <a:t>менше</a:t>
            </a:r>
            <a:r>
              <a:rPr lang="ru-RU" sz="1800" dirty="0">
                <a:solidFill>
                  <a:schemeClr val="accent1">
                    <a:lumMod val="50000"/>
                  </a:schemeClr>
                </a:solidFill>
              </a:rPr>
              <a:t>) </a:t>
            </a:r>
            <a:r>
              <a:rPr lang="ru-RU" sz="1800" dirty="0" err="1">
                <a:solidFill>
                  <a:schemeClr val="accent1">
                    <a:lumMod val="50000"/>
                  </a:schemeClr>
                </a:solidFill>
              </a:rPr>
              <a:t>ёки</a:t>
            </a:r>
            <a:r>
              <a:rPr lang="ru-RU" sz="1800" dirty="0">
                <a:solidFill>
                  <a:schemeClr val="accent1">
                    <a:lumMod val="50000"/>
                  </a:schemeClr>
                </a:solidFill>
              </a:rPr>
              <a:t> </a:t>
            </a:r>
            <a:r>
              <a:rPr lang="ru-RU" sz="1800" dirty="0" err="1">
                <a:solidFill>
                  <a:schemeClr val="accent1">
                    <a:lumMod val="50000"/>
                  </a:schemeClr>
                </a:solidFill>
              </a:rPr>
              <a:t>кўпроқ</a:t>
            </a:r>
            <a:r>
              <a:rPr lang="ru-RU" sz="1800" dirty="0">
                <a:solidFill>
                  <a:schemeClr val="accent1">
                    <a:lumMod val="50000"/>
                  </a:schemeClr>
                </a:solidFill>
              </a:rPr>
              <a:t>(</a:t>
            </a:r>
            <a:r>
              <a:rPr lang="ru-RU" sz="1800" dirty="0" err="1">
                <a:solidFill>
                  <a:schemeClr val="accent1">
                    <a:lumMod val="50000"/>
                  </a:schemeClr>
                </a:solidFill>
              </a:rPr>
              <a:t>болше</a:t>
            </a:r>
            <a:r>
              <a:rPr lang="ru-RU" sz="1800" dirty="0">
                <a:solidFill>
                  <a:schemeClr val="accent1">
                    <a:lumMod val="50000"/>
                  </a:schemeClr>
                </a:solidFill>
              </a:rPr>
              <a:t>) </a:t>
            </a:r>
            <a:r>
              <a:rPr lang="ru-RU" sz="1800" dirty="0" err="1">
                <a:solidFill>
                  <a:schemeClr val="accent1">
                    <a:lumMod val="50000"/>
                  </a:schemeClr>
                </a:solidFill>
              </a:rPr>
              <a:t>томонга</a:t>
            </a:r>
            <a:r>
              <a:rPr lang="ru-RU" sz="1800" dirty="0">
                <a:solidFill>
                  <a:schemeClr val="accent1">
                    <a:lumMod val="50000"/>
                  </a:schemeClr>
                </a:solidFill>
              </a:rPr>
              <a:t> </a:t>
            </a:r>
            <a:r>
              <a:rPr lang="ru-RU" sz="1800" dirty="0" err="1">
                <a:solidFill>
                  <a:schemeClr val="accent1">
                    <a:lumMod val="50000"/>
                  </a:schemeClr>
                </a:solidFill>
              </a:rPr>
              <a:t>ҳаракатлантириб</a:t>
            </a:r>
            <a:r>
              <a:rPr lang="ru-RU" sz="1800" dirty="0">
                <a:solidFill>
                  <a:schemeClr val="accent1">
                    <a:lumMod val="50000"/>
                  </a:schemeClr>
                </a:solidFill>
              </a:rPr>
              <a:t> </a:t>
            </a:r>
            <a:r>
              <a:rPr lang="ru-RU" sz="1800" dirty="0" err="1">
                <a:solidFill>
                  <a:schemeClr val="accent1">
                    <a:lumMod val="50000"/>
                  </a:schemeClr>
                </a:solidFill>
              </a:rPr>
              <a:t>мос</a:t>
            </a:r>
            <a:r>
              <a:rPr lang="ru-RU" sz="1800" dirty="0">
                <a:solidFill>
                  <a:schemeClr val="accent1">
                    <a:lumMod val="50000"/>
                  </a:schemeClr>
                </a:solidFill>
              </a:rPr>
              <a:t> </a:t>
            </a:r>
            <a:r>
              <a:rPr lang="ru-RU" sz="1800" dirty="0" err="1">
                <a:solidFill>
                  <a:schemeClr val="accent1">
                    <a:lumMod val="50000"/>
                  </a:schemeClr>
                </a:solidFill>
              </a:rPr>
              <a:t>равишда</a:t>
            </a:r>
            <a:r>
              <a:rPr lang="ru-RU" sz="1800" dirty="0">
                <a:solidFill>
                  <a:schemeClr val="accent1">
                    <a:lumMod val="50000"/>
                  </a:schemeClr>
                </a:solidFill>
              </a:rPr>
              <a:t> экран </a:t>
            </a:r>
            <a:r>
              <a:rPr lang="ru-RU" sz="1800" dirty="0" err="1">
                <a:solidFill>
                  <a:schemeClr val="accent1">
                    <a:lumMod val="50000"/>
                  </a:schemeClr>
                </a:solidFill>
              </a:rPr>
              <a:t>тиниқлик</a:t>
            </a:r>
            <a:r>
              <a:rPr lang="ru-RU" sz="1800" dirty="0">
                <a:solidFill>
                  <a:schemeClr val="accent1">
                    <a:lumMod val="50000"/>
                  </a:schemeClr>
                </a:solidFill>
              </a:rPr>
              <a:t> </a:t>
            </a:r>
            <a:r>
              <a:rPr lang="ru-RU" sz="1800" dirty="0" err="1">
                <a:solidFill>
                  <a:schemeClr val="accent1">
                    <a:lumMod val="50000"/>
                  </a:schemeClr>
                </a:solidFill>
              </a:rPr>
              <a:t>даражасини</a:t>
            </a:r>
            <a:r>
              <a:rPr lang="ru-RU" sz="1800" dirty="0">
                <a:solidFill>
                  <a:schemeClr val="accent1">
                    <a:lumMod val="50000"/>
                  </a:schemeClr>
                </a:solidFill>
              </a:rPr>
              <a:t> (разрешение ) </a:t>
            </a:r>
            <a:r>
              <a:rPr lang="ru-RU" sz="1800" dirty="0" err="1">
                <a:solidFill>
                  <a:schemeClr val="accent1">
                    <a:lumMod val="50000"/>
                  </a:schemeClr>
                </a:solidFill>
              </a:rPr>
              <a:t>камайтириш</a:t>
            </a:r>
            <a:r>
              <a:rPr lang="ru-RU" sz="1800" dirty="0">
                <a:solidFill>
                  <a:schemeClr val="accent1">
                    <a:lumMod val="50000"/>
                  </a:schemeClr>
                </a:solidFill>
              </a:rPr>
              <a:t>  </a:t>
            </a:r>
            <a:r>
              <a:rPr lang="ru-RU" sz="1800" dirty="0" err="1">
                <a:solidFill>
                  <a:schemeClr val="accent1">
                    <a:lumMod val="50000"/>
                  </a:schemeClr>
                </a:solidFill>
              </a:rPr>
              <a:t>ёки</a:t>
            </a:r>
            <a:r>
              <a:rPr lang="ru-RU" sz="1800" dirty="0">
                <a:solidFill>
                  <a:schemeClr val="accent1">
                    <a:lumMod val="50000"/>
                  </a:schemeClr>
                </a:solidFill>
              </a:rPr>
              <a:t> </a:t>
            </a:r>
            <a:r>
              <a:rPr lang="ru-RU" sz="1800" dirty="0" err="1">
                <a:solidFill>
                  <a:schemeClr val="accent1">
                    <a:lumMod val="50000"/>
                  </a:schemeClr>
                </a:solidFill>
              </a:rPr>
              <a:t>ошириш</a:t>
            </a:r>
            <a:r>
              <a:rPr lang="ru-RU" sz="1800" dirty="0">
                <a:solidFill>
                  <a:schemeClr val="accent1">
                    <a:lumMod val="50000"/>
                  </a:schemeClr>
                </a:solidFill>
              </a:rPr>
              <a:t> </a:t>
            </a:r>
            <a:r>
              <a:rPr lang="ru-RU" sz="1800" dirty="0" err="1">
                <a:solidFill>
                  <a:schemeClr val="accent1">
                    <a:lumMod val="50000"/>
                  </a:schemeClr>
                </a:solidFill>
              </a:rPr>
              <a:t>мумкин</a:t>
            </a:r>
            <a:r>
              <a:rPr lang="ru-RU" sz="1800" dirty="0">
                <a:solidFill>
                  <a:schemeClr val="accent1">
                    <a:lumMod val="50000"/>
                  </a:schemeClr>
                </a:solidFill>
              </a:rPr>
              <a:t>.</a:t>
            </a:r>
          </a:p>
        </p:txBody>
      </p:sp>
      <p:pic>
        <p:nvPicPr>
          <p:cNvPr id="3" name="Рисунок 2"/>
          <p:cNvPicPr>
            <a:picLocks noChangeAspect="1"/>
          </p:cNvPicPr>
          <p:nvPr/>
        </p:nvPicPr>
        <p:blipFill>
          <a:blip r:embed="rId3"/>
          <a:stretch>
            <a:fillRect/>
          </a:stretch>
        </p:blipFill>
        <p:spPr>
          <a:xfrm>
            <a:off x="899592" y="2235687"/>
            <a:ext cx="7200800" cy="430678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FOTOS\007_foto\wifi\nastroika_wi-fi.jpg"/>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7638" y="456778"/>
            <a:ext cx="8848725" cy="5924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57200" y="332656"/>
            <a:ext cx="8147050" cy="432048"/>
          </a:xfrm>
        </p:spPr>
        <p:txBody>
          <a:bodyPr>
            <a:noAutofit/>
          </a:bodyPr>
          <a:lstStyle/>
          <a:p>
            <a:pPr algn="ctr" fontAlgn="auto">
              <a:spcAft>
                <a:spcPts val="0"/>
              </a:spcAft>
              <a:defRPr/>
            </a:pPr>
            <a:r>
              <a:rPr lang="ru-RU" sz="1800" b="1" dirty="0"/>
              <a:t>"Пуск" </a:t>
            </a:r>
            <a:r>
              <a:rPr lang="ru-RU" sz="1800" b="1" dirty="0" err="1"/>
              <a:t>менюси</a:t>
            </a:r>
            <a:r>
              <a:rPr lang="ru-RU" sz="1800" b="1" dirty="0"/>
              <a:t> </a:t>
            </a:r>
            <a:r>
              <a:rPr lang="ru-RU" sz="1800" b="1" dirty="0" err="1" smtClean="0"/>
              <a:t>хусу</a:t>
            </a:r>
            <a:r>
              <a:rPr lang="en-US" sz="1800" b="1" dirty="0" smtClean="0"/>
              <a:t>c</a:t>
            </a:r>
            <a:r>
              <a:rPr lang="ru-RU" sz="1800" b="1" dirty="0" err="1" smtClean="0"/>
              <a:t>иятларини</a:t>
            </a:r>
            <a:r>
              <a:rPr lang="ru-RU" sz="1800" b="1" dirty="0" smtClean="0"/>
              <a:t> </a:t>
            </a:r>
            <a:r>
              <a:rPr lang="ru-RU" sz="1800" b="1" dirty="0" err="1"/>
              <a:t>ўзгартириш</a:t>
            </a:r>
            <a:r>
              <a:rPr lang="ru-RU" sz="1800" b="1" dirty="0"/>
              <a:t> </a:t>
            </a:r>
            <a:r>
              <a:rPr lang="ru-RU" sz="1800" b="1" dirty="0" err="1" smtClean="0"/>
              <a:t>дарчаси</a:t>
            </a:r>
            <a:endParaRPr lang="ru-RU" sz="1800" dirty="0">
              <a:solidFill>
                <a:schemeClr val="accent1">
                  <a:lumMod val="50000"/>
                </a:schemeClr>
              </a:solidFill>
            </a:endParaRPr>
          </a:p>
        </p:txBody>
      </p:sp>
      <p:sp>
        <p:nvSpPr>
          <p:cNvPr id="6" name="Прямоугольник 5"/>
          <p:cNvSpPr/>
          <p:nvPr/>
        </p:nvSpPr>
        <p:spPr>
          <a:xfrm>
            <a:off x="539750" y="2179945"/>
            <a:ext cx="8208714" cy="4247317"/>
          </a:xfrm>
          <a:prstGeom prst="rect">
            <a:avLst/>
          </a:prstGeom>
        </p:spPr>
        <p:txBody>
          <a:bodyPr wrap="square">
            <a:spAutoFit/>
          </a:bodyPr>
          <a:lstStyle/>
          <a:p>
            <a:r>
              <a:rPr lang="ru-RU" dirty="0" smtClean="0"/>
              <a:t> </a:t>
            </a:r>
          </a:p>
          <a:p>
            <a:r>
              <a:rPr lang="ru-RU" dirty="0" smtClean="0"/>
              <a:t> </a:t>
            </a:r>
          </a:p>
          <a:p>
            <a:endParaRPr lang="uz-Cyrl-UZ" dirty="0" smtClean="0"/>
          </a:p>
          <a:p>
            <a:endParaRPr lang="uz-Cyrl-UZ" dirty="0"/>
          </a:p>
          <a:p>
            <a:endParaRPr lang="uz-Cyrl-UZ" dirty="0" smtClean="0"/>
          </a:p>
          <a:p>
            <a:endParaRPr lang="uz-Cyrl-UZ" dirty="0"/>
          </a:p>
          <a:p>
            <a:endParaRPr lang="uz-Cyrl-UZ" dirty="0" smtClean="0"/>
          </a:p>
          <a:p>
            <a:endParaRPr lang="uz-Cyrl-UZ" dirty="0"/>
          </a:p>
          <a:p>
            <a:endParaRPr lang="uz-Cyrl-UZ" dirty="0" smtClean="0"/>
          </a:p>
          <a:p>
            <a:endParaRPr lang="uz-Cyrl-UZ" dirty="0"/>
          </a:p>
          <a:p>
            <a:endParaRPr lang="ru-RU" dirty="0" smtClean="0"/>
          </a:p>
          <a:p>
            <a:r>
              <a:rPr lang="en-US" dirty="0" smtClean="0"/>
              <a:t>Windows</a:t>
            </a:r>
            <a:r>
              <a:rPr lang="ru-RU" dirty="0" smtClean="0"/>
              <a:t> 8  </a:t>
            </a:r>
            <a:r>
              <a:rPr lang="ru-RU" dirty="0" err="1" smtClean="0"/>
              <a:t>стилидаги</a:t>
            </a:r>
            <a:r>
              <a:rPr lang="ru-RU" dirty="0" smtClean="0"/>
              <a:t> классик "Пуск"  </a:t>
            </a:r>
            <a:r>
              <a:rPr lang="ru-RU" dirty="0" err="1" smtClean="0"/>
              <a:t>менюси</a:t>
            </a:r>
            <a:r>
              <a:rPr lang="ru-RU" dirty="0" smtClean="0"/>
              <a:t>   Все программы, Документы, Панель управления, Музыка, Изображения, Компьютер, Устройства и принтеры, Игры, </a:t>
            </a:r>
            <a:r>
              <a:rPr lang="ru-RU" dirty="0" err="1" smtClean="0"/>
              <a:t>Найты</a:t>
            </a:r>
            <a:r>
              <a:rPr lang="ru-RU" dirty="0" smtClean="0"/>
              <a:t> и программы и файлы, Завершение работы </a:t>
            </a:r>
            <a:r>
              <a:rPr lang="ru-RU" dirty="0" err="1" smtClean="0"/>
              <a:t>бўлимларидан</a:t>
            </a:r>
            <a:r>
              <a:rPr lang="ru-RU" dirty="0" smtClean="0"/>
              <a:t> </a:t>
            </a:r>
            <a:r>
              <a:rPr lang="ru-RU" dirty="0" err="1" smtClean="0"/>
              <a:t>ташкил</a:t>
            </a:r>
            <a:r>
              <a:rPr lang="ru-RU" dirty="0" smtClean="0"/>
              <a:t> </a:t>
            </a:r>
            <a:r>
              <a:rPr lang="ru-RU" dirty="0" err="1" smtClean="0"/>
              <a:t>топади</a:t>
            </a:r>
            <a:r>
              <a:rPr lang="ru-RU" dirty="0" smtClean="0"/>
              <a:t>.</a:t>
            </a:r>
            <a:endParaRPr lang="ru-RU" dirty="0"/>
          </a:p>
        </p:txBody>
      </p:sp>
      <p:pic>
        <p:nvPicPr>
          <p:cNvPr id="9" name="Рисунок 8"/>
          <p:cNvPicPr/>
          <p:nvPr/>
        </p:nvPicPr>
        <p:blipFill>
          <a:blip r:embed="rId3">
            <a:extLst>
              <a:ext uri="{28A0092B-C50C-407E-A947-70E740481C1C}">
                <a14:useLocalDpi xmlns:a14="http://schemas.microsoft.com/office/drawing/2010/main" val="0"/>
              </a:ext>
            </a:extLst>
          </a:blip>
          <a:srcRect/>
          <a:stretch>
            <a:fillRect/>
          </a:stretch>
        </p:blipFill>
        <p:spPr bwMode="auto">
          <a:xfrm>
            <a:off x="755576" y="888826"/>
            <a:ext cx="7200800" cy="4124350"/>
          </a:xfrm>
          <a:prstGeom prst="rect">
            <a:avLst/>
          </a:prstGeom>
          <a:noFill/>
          <a:ln>
            <a:noFill/>
          </a:ln>
        </p:spPr>
      </p:pic>
    </p:spTree>
    <p:extLst>
      <p:ext uri="{BB962C8B-B14F-4D97-AF65-F5344CB8AC3E}">
        <p14:creationId xmlns:p14="http://schemas.microsoft.com/office/powerpoint/2010/main" val="7452814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FOTOS\007_foto\wifi\nastroika_wi-fi.jpg"/>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7638" y="456778"/>
            <a:ext cx="8848725" cy="5924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33674" y="240754"/>
            <a:ext cx="8147050" cy="432048"/>
          </a:xfrm>
        </p:spPr>
        <p:txBody>
          <a:bodyPr>
            <a:noAutofit/>
          </a:bodyPr>
          <a:lstStyle/>
          <a:p>
            <a:pPr algn="ctr" fontAlgn="auto">
              <a:spcAft>
                <a:spcPts val="0"/>
              </a:spcAft>
              <a:defRPr/>
            </a:pPr>
            <a:r>
              <a:rPr lang="ru-RU" sz="1800" b="1" dirty="0"/>
              <a:t>"</a:t>
            </a:r>
            <a:r>
              <a:rPr lang="ru-RU" sz="1800" b="1" dirty="0" smtClean="0"/>
              <a:t>Панель управления" </a:t>
            </a:r>
            <a:r>
              <a:rPr lang="ru-RU" sz="1800" b="1" dirty="0" err="1"/>
              <a:t>менюси</a:t>
            </a:r>
            <a:r>
              <a:rPr lang="ru-RU" sz="1800" b="1" dirty="0"/>
              <a:t> </a:t>
            </a:r>
            <a:r>
              <a:rPr lang="ru-RU" sz="1800" b="1" dirty="0" err="1" smtClean="0"/>
              <a:t>дарчаси</a:t>
            </a:r>
            <a:endParaRPr lang="ru-RU" sz="1800" dirty="0">
              <a:solidFill>
                <a:schemeClr val="accent1">
                  <a:lumMod val="50000"/>
                </a:schemeClr>
              </a:solidFill>
            </a:endParaRPr>
          </a:p>
        </p:txBody>
      </p:sp>
      <p:sp>
        <p:nvSpPr>
          <p:cNvPr id="6" name="Прямоугольник 5"/>
          <p:cNvSpPr/>
          <p:nvPr/>
        </p:nvSpPr>
        <p:spPr>
          <a:xfrm>
            <a:off x="278892" y="5051452"/>
            <a:ext cx="8456613" cy="1569660"/>
          </a:xfrm>
          <a:prstGeom prst="rect">
            <a:avLst/>
          </a:prstGeom>
        </p:spPr>
        <p:txBody>
          <a:bodyPr wrap="square">
            <a:spAutoFit/>
          </a:bodyPr>
          <a:lstStyle/>
          <a:p>
            <a:pPr algn="just"/>
            <a:r>
              <a:rPr lang="uz-Cyrl-UZ" sz="1600" i="1" dirty="0" smtClean="0"/>
              <a:t>         Панель </a:t>
            </a:r>
            <a:r>
              <a:rPr lang="uz-Cyrl-UZ" sz="1600" i="1" dirty="0"/>
              <a:t>управления </a:t>
            </a:r>
            <a:r>
              <a:rPr lang="uz-Cyrl-UZ" sz="1600" dirty="0"/>
              <a:t>бўлимида </a:t>
            </a:r>
            <a:r>
              <a:rPr lang="uz-Cyrl-UZ" sz="1600" dirty="0" smtClean="0"/>
              <a:t>компютерни </a:t>
            </a:r>
            <a:r>
              <a:rPr lang="uz-Cyrl-UZ" sz="1600" dirty="0"/>
              <a:t>бошқарув панели, компютер тармоқларини бошқариш бўлими, принтер ва факслар созланмаларини (настройкаларини) ўзгартириш ва “Пуск”</a:t>
            </a:r>
            <a:r>
              <a:rPr lang="uz-Cyrl-UZ" sz="1600" i="1" dirty="0"/>
              <a:t> </a:t>
            </a:r>
            <a:r>
              <a:rPr lang="uz-Cyrl-UZ" sz="1600" dirty="0"/>
              <a:t>менюси, топшириқлар панели </a:t>
            </a:r>
            <a:r>
              <a:rPr lang="uz-Cyrl-UZ" sz="1600" dirty="0" smtClean="0"/>
              <a:t>хусуциятларини </a:t>
            </a:r>
            <a:r>
              <a:rPr lang="uz-Cyrl-UZ" sz="1600" dirty="0"/>
              <a:t>ўзгартириш имкониятлари мавжуд</a:t>
            </a:r>
            <a:r>
              <a:rPr lang="uz-Cyrl-UZ" sz="1600" dirty="0" smtClean="0"/>
              <a:t>. </a:t>
            </a:r>
            <a:r>
              <a:rPr lang="uz-Cyrl-UZ" sz="1600" i="1" dirty="0" smtClean="0"/>
              <a:t>Панель управления </a:t>
            </a:r>
            <a:r>
              <a:rPr lang="uz-Cyrl-UZ" sz="1600" dirty="0" smtClean="0"/>
              <a:t>дарчасининг </a:t>
            </a:r>
            <a:r>
              <a:rPr lang="uz-Cyrl-UZ" sz="1600" dirty="0"/>
              <a:t>чап юқори бурчагидаги </a:t>
            </a:r>
            <a:r>
              <a:rPr lang="uz-Cyrl-UZ" sz="1600" i="1" dirty="0"/>
              <a:t>Переключение к классическому виду  </a:t>
            </a:r>
            <a:r>
              <a:rPr lang="uz-Cyrl-UZ" sz="1600" dirty="0"/>
              <a:t>бўлимини босиш кўриниши мавжуд бўлиб, орқали дарча кўринишини классикка ўзгартириш мумкин. </a:t>
            </a:r>
            <a:endParaRPr lang="ru-RU" sz="1600" dirty="0"/>
          </a:p>
        </p:txBody>
      </p:sp>
      <p:pic>
        <p:nvPicPr>
          <p:cNvPr id="7" name="Рисунок 6"/>
          <p:cNvPicPr/>
          <p:nvPr/>
        </p:nvPicPr>
        <p:blipFill>
          <a:blip r:embed="rId3">
            <a:extLst>
              <a:ext uri="{28A0092B-C50C-407E-A947-70E740481C1C}">
                <a14:useLocalDpi xmlns:a14="http://schemas.microsoft.com/office/drawing/2010/main" val="0"/>
              </a:ext>
            </a:extLst>
          </a:blip>
          <a:srcRect/>
          <a:stretch>
            <a:fillRect/>
          </a:stretch>
        </p:blipFill>
        <p:spPr bwMode="auto">
          <a:xfrm>
            <a:off x="463986" y="799952"/>
            <a:ext cx="8003232" cy="4124350"/>
          </a:xfrm>
          <a:prstGeom prst="rect">
            <a:avLst/>
          </a:prstGeom>
          <a:noFill/>
          <a:ln>
            <a:noFill/>
          </a:ln>
        </p:spPr>
      </p:pic>
    </p:spTree>
    <p:extLst>
      <p:ext uri="{BB962C8B-B14F-4D97-AF65-F5344CB8AC3E}">
        <p14:creationId xmlns:p14="http://schemas.microsoft.com/office/powerpoint/2010/main" val="1756588148"/>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3519" y="444202"/>
            <a:ext cx="8147050" cy="432048"/>
          </a:xfrm>
        </p:spPr>
        <p:txBody>
          <a:bodyPr>
            <a:noAutofit/>
          </a:bodyPr>
          <a:lstStyle/>
          <a:p>
            <a:pPr algn="ctr" fontAlgn="auto">
              <a:spcAft>
                <a:spcPts val="0"/>
              </a:spcAft>
              <a:defRPr/>
            </a:pPr>
            <a:r>
              <a:rPr lang="ru-RU" sz="1800" b="1" dirty="0"/>
              <a:t>"</a:t>
            </a:r>
            <a:r>
              <a:rPr lang="ru-RU" sz="1800" b="1" dirty="0" smtClean="0"/>
              <a:t>Пуск" </a:t>
            </a:r>
            <a:r>
              <a:rPr lang="ru-RU" sz="1800" b="1" dirty="0" err="1" smtClean="0"/>
              <a:t>менюсининг</a:t>
            </a:r>
            <a:r>
              <a:rPr lang="ru-RU" sz="1800" b="1" dirty="0" smtClean="0"/>
              <a:t> «Поиск» б</a:t>
            </a:r>
            <a:r>
              <a:rPr lang="uz-Cyrl-UZ" sz="1800" b="1" dirty="0" smtClean="0"/>
              <a:t>ў</a:t>
            </a:r>
            <a:r>
              <a:rPr lang="ru-RU" sz="1800" b="1" dirty="0" err="1" smtClean="0"/>
              <a:t>лими</a:t>
            </a:r>
            <a:r>
              <a:rPr lang="ru-RU" sz="1800" b="1" dirty="0" smtClean="0"/>
              <a:t> </a:t>
            </a:r>
            <a:r>
              <a:rPr lang="ru-RU" sz="1800" b="1" dirty="0" err="1" smtClean="0"/>
              <a:t>билан</a:t>
            </a:r>
            <a:r>
              <a:rPr lang="ru-RU" sz="1800" b="1" dirty="0" smtClean="0"/>
              <a:t> </a:t>
            </a:r>
            <a:r>
              <a:rPr lang="ru-RU" sz="1800" b="1" dirty="0" err="1" smtClean="0"/>
              <a:t>ишлаш</a:t>
            </a:r>
            <a:endParaRPr lang="ru-RU" sz="1800" dirty="0">
              <a:solidFill>
                <a:schemeClr val="accent1">
                  <a:lumMod val="50000"/>
                </a:schemeClr>
              </a:solidFill>
            </a:endParaRPr>
          </a:p>
        </p:txBody>
      </p:sp>
      <p:sp>
        <p:nvSpPr>
          <p:cNvPr id="6" name="Прямоугольник 5"/>
          <p:cNvSpPr/>
          <p:nvPr/>
        </p:nvSpPr>
        <p:spPr>
          <a:xfrm>
            <a:off x="248737" y="4111305"/>
            <a:ext cx="8456613" cy="1815882"/>
          </a:xfrm>
          <a:prstGeom prst="rect">
            <a:avLst/>
          </a:prstGeom>
        </p:spPr>
        <p:txBody>
          <a:bodyPr wrap="square">
            <a:spAutoFit/>
          </a:bodyPr>
          <a:lstStyle/>
          <a:p>
            <a:pPr algn="just"/>
            <a:r>
              <a:rPr lang="uz-Cyrl-UZ" sz="1600" i="1" dirty="0"/>
              <a:t>Поиск </a:t>
            </a:r>
            <a:r>
              <a:rPr lang="uz-Cyrl-UZ" sz="1600" dirty="0"/>
              <a:t>бўлими ёрдамида фойдаланувчи файл ва каталогларни хотирадан қидириш имкониятига эга бўлади. Бунинг учун файлларнинг айрим параметрларини билиш лозим бўлади</a:t>
            </a:r>
            <a:r>
              <a:rPr lang="uz-Cyrl-UZ" sz="1600" dirty="0" smtClean="0"/>
              <a:t>.</a:t>
            </a:r>
          </a:p>
          <a:p>
            <a:r>
              <a:rPr lang="uz-Cyrl-UZ" sz="1600" dirty="0"/>
              <a:t>Юқорида айтилганидек, "Пуск" менюси </a:t>
            </a:r>
            <a:r>
              <a:rPr lang="uz-Cyrl-UZ" sz="1600" i="1" dirty="0"/>
              <a:t>Поиск</a:t>
            </a:r>
            <a:r>
              <a:rPr lang="uz-Cyrl-UZ" sz="1600" dirty="0"/>
              <a:t>, яъни қидирув бўлимида керакли файлларни, маълумотларни ва қурилмаларни қидириб топиш мумкин.</a:t>
            </a:r>
            <a:endParaRPr lang="ru-RU" sz="1600" dirty="0"/>
          </a:p>
          <a:p>
            <a:r>
              <a:rPr lang="uz-Cyrl-UZ" sz="1600" i="1" dirty="0"/>
              <a:t>“Пуск”</a:t>
            </a:r>
            <a:r>
              <a:rPr lang="uz-Cyrl-UZ" sz="1600" dirty="0"/>
              <a:t> </a:t>
            </a:r>
            <a:r>
              <a:rPr lang="uz-Cyrl-UZ" sz="1600" i="1" dirty="0">
                <a:sym typeface="Wingdings" panose="05000000000000000000" pitchFamily="2" charset="2"/>
              </a:rPr>
              <a:t></a:t>
            </a:r>
            <a:r>
              <a:rPr lang="uz-Cyrl-UZ" sz="1600" i="1" dirty="0"/>
              <a:t> Поиск</a:t>
            </a:r>
            <a:r>
              <a:rPr lang="uz-Cyrl-UZ" sz="1600" dirty="0"/>
              <a:t> кетма-кетлиги </a:t>
            </a:r>
            <a:r>
              <a:rPr lang="uz-Cyrl-UZ" sz="1600" dirty="0" smtClean="0"/>
              <a:t>амалга </a:t>
            </a:r>
            <a:r>
              <a:rPr lang="uz-Cyrl-UZ" sz="1600" dirty="0"/>
              <a:t>оширилгандан кейин қидирувни амалга ошириш </a:t>
            </a:r>
            <a:r>
              <a:rPr lang="uz-Cyrl-UZ" sz="1600" dirty="0" smtClean="0"/>
              <a:t>дарчаси </a:t>
            </a:r>
            <a:r>
              <a:rPr lang="uz-Cyrl-UZ" sz="1600" dirty="0"/>
              <a:t>пайдо бўлади. </a:t>
            </a:r>
            <a:endParaRPr lang="ru-RU" sz="1600" dirty="0"/>
          </a:p>
        </p:txBody>
      </p:sp>
      <p:pic>
        <p:nvPicPr>
          <p:cNvPr id="51202" name="Рисунок 1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104451"/>
            <a:ext cx="3977875" cy="1184351"/>
          </a:xfrm>
          <a:prstGeom prst="rect">
            <a:avLst/>
          </a:prstGeom>
          <a:noFill/>
          <a:extLst>
            <a:ext uri="{909E8E84-426E-40DD-AFC4-6F175D3DCCD1}">
              <a14:hiddenFill xmlns:a14="http://schemas.microsoft.com/office/drawing/2010/main">
                <a:solidFill>
                  <a:srgbClr val="FFFFFF"/>
                </a:solidFill>
              </a14:hiddenFill>
            </a:ext>
          </a:extLst>
        </p:spPr>
      </p:pic>
      <p:pic>
        <p:nvPicPr>
          <p:cNvPr id="51201" name="Рисунок 1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2536452"/>
            <a:ext cx="5934075" cy="12573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278892" y="431626"/>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4"/>
          <p:cNvSpPr>
            <a:spLocks noChangeArrowheads="1"/>
          </p:cNvSpPr>
          <p:nvPr/>
        </p:nvSpPr>
        <p:spPr bwMode="auto">
          <a:xfrm>
            <a:off x="278892" y="1765126"/>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5"/>
          <p:cNvSpPr>
            <a:spLocks noChangeArrowheads="1"/>
          </p:cNvSpPr>
          <p:nvPr/>
        </p:nvSpPr>
        <p:spPr bwMode="auto">
          <a:xfrm>
            <a:off x="278892" y="3022426"/>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799665782"/>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FOTOS\007_foto\wifi\nastroika_wi-fi.jpg"/>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7638" y="456778"/>
            <a:ext cx="8848725" cy="5924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33674" y="240754"/>
            <a:ext cx="8147050" cy="432048"/>
          </a:xfrm>
        </p:spPr>
        <p:txBody>
          <a:bodyPr>
            <a:noAutofit/>
          </a:bodyPr>
          <a:lstStyle/>
          <a:p>
            <a:pPr algn="ctr" fontAlgn="auto">
              <a:spcAft>
                <a:spcPts val="0"/>
              </a:spcAft>
              <a:defRPr/>
            </a:pPr>
            <a:r>
              <a:rPr lang="ru-RU" sz="1800" b="1" dirty="0" smtClean="0"/>
              <a:t>Папка </a:t>
            </a:r>
            <a:r>
              <a:rPr lang="ru-RU" sz="1800" b="1" dirty="0" err="1" smtClean="0"/>
              <a:t>ва</a:t>
            </a:r>
            <a:r>
              <a:rPr lang="ru-RU" sz="1800" b="1" dirty="0" smtClean="0"/>
              <a:t> </a:t>
            </a:r>
            <a:r>
              <a:rPr lang="ru-RU" sz="1800" b="1" dirty="0" err="1" smtClean="0"/>
              <a:t>файллар</a:t>
            </a:r>
            <a:r>
              <a:rPr lang="ru-RU" sz="1800" b="1" dirty="0" smtClean="0"/>
              <a:t>  </a:t>
            </a:r>
            <a:r>
              <a:rPr lang="ru-RU" sz="1800" b="1" dirty="0" err="1" smtClean="0"/>
              <a:t>билан</a:t>
            </a:r>
            <a:r>
              <a:rPr lang="ru-RU" sz="1800" b="1" dirty="0" smtClean="0"/>
              <a:t> </a:t>
            </a:r>
            <a:r>
              <a:rPr lang="ru-RU" sz="1800" b="1" dirty="0" err="1" smtClean="0"/>
              <a:t>ишлаш</a:t>
            </a:r>
            <a:endParaRPr lang="ru-RU" sz="1800" dirty="0">
              <a:solidFill>
                <a:schemeClr val="accent1">
                  <a:lumMod val="50000"/>
                </a:schemeClr>
              </a:solidFill>
            </a:endParaRPr>
          </a:p>
        </p:txBody>
      </p:sp>
      <p:sp>
        <p:nvSpPr>
          <p:cNvPr id="6" name="Прямоугольник 5"/>
          <p:cNvSpPr/>
          <p:nvPr/>
        </p:nvSpPr>
        <p:spPr>
          <a:xfrm>
            <a:off x="278892" y="5051452"/>
            <a:ext cx="8456613" cy="2800767"/>
          </a:xfrm>
          <a:prstGeom prst="rect">
            <a:avLst/>
          </a:prstGeom>
        </p:spPr>
        <p:txBody>
          <a:bodyPr wrap="square">
            <a:spAutoFit/>
          </a:bodyPr>
          <a:lstStyle/>
          <a:p>
            <a:pPr algn="just"/>
            <a:r>
              <a:rPr lang="ru-RU" sz="1600" dirty="0" smtClean="0"/>
              <a:t>              </a:t>
            </a:r>
            <a:r>
              <a:rPr lang="ru-RU" sz="1600" dirty="0" err="1" smtClean="0"/>
              <a:t>Агар</a:t>
            </a:r>
            <a:r>
              <a:rPr lang="ru-RU" sz="1600" dirty="0" smtClean="0"/>
              <a:t> </a:t>
            </a:r>
            <a:r>
              <a:rPr lang="en-US" sz="1600" dirty="0" smtClean="0"/>
              <a:t>Windows</a:t>
            </a:r>
            <a:r>
              <a:rPr lang="ru-RU" sz="1600" dirty="0" smtClean="0"/>
              <a:t> 8 </a:t>
            </a:r>
            <a:r>
              <a:rPr lang="ru-RU" sz="1600" dirty="0" err="1" smtClean="0"/>
              <a:t>операцион</a:t>
            </a:r>
            <a:r>
              <a:rPr lang="ru-RU" sz="1600" dirty="0" smtClean="0"/>
              <a:t> </a:t>
            </a:r>
            <a:r>
              <a:rPr lang="ru-RU" sz="1600" dirty="0" err="1" smtClean="0"/>
              <a:t>тизими</a:t>
            </a:r>
            <a:r>
              <a:rPr lang="ru-RU" sz="1600" dirty="0" smtClean="0"/>
              <a:t> </a:t>
            </a:r>
            <a:r>
              <a:rPr lang="ru-RU" sz="1600" dirty="0" err="1" smtClean="0"/>
              <a:t>инглиз</a:t>
            </a:r>
            <a:r>
              <a:rPr lang="ru-RU" sz="1600" dirty="0" smtClean="0"/>
              <a:t> </a:t>
            </a:r>
            <a:r>
              <a:rPr lang="ru-RU" sz="1600" dirty="0" err="1" smtClean="0"/>
              <a:t>тилида</a:t>
            </a:r>
            <a:r>
              <a:rPr lang="ru-RU" sz="1600" dirty="0" smtClean="0"/>
              <a:t> </a:t>
            </a:r>
            <a:r>
              <a:rPr lang="ru-RU" sz="1600" dirty="0" err="1" smtClean="0"/>
              <a:t>бўлса</a:t>
            </a:r>
            <a:r>
              <a:rPr lang="ru-RU" sz="1600" dirty="0" smtClean="0"/>
              <a:t>, </a:t>
            </a:r>
            <a:r>
              <a:rPr lang="ru-RU" sz="1600" dirty="0" err="1" smtClean="0"/>
              <a:t>янги</a:t>
            </a:r>
            <a:r>
              <a:rPr lang="ru-RU" sz="1600" dirty="0" smtClean="0"/>
              <a:t> </a:t>
            </a:r>
            <a:r>
              <a:rPr lang="ru-RU" sz="1600" dirty="0" err="1" smtClean="0"/>
              <a:t>яратилган</a:t>
            </a:r>
            <a:r>
              <a:rPr lang="ru-RU" sz="1600" dirty="0" smtClean="0"/>
              <a:t> каталог </a:t>
            </a:r>
            <a:r>
              <a:rPr lang="ru-RU" sz="1600" dirty="0" err="1" smtClean="0"/>
              <a:t>номи</a:t>
            </a:r>
            <a:r>
              <a:rPr lang="ru-RU" sz="1600" dirty="0" smtClean="0"/>
              <a:t>, </a:t>
            </a:r>
            <a:r>
              <a:rPr lang="ru-RU" sz="1600" dirty="0" err="1" smtClean="0"/>
              <a:t>одатда</a:t>
            </a:r>
            <a:r>
              <a:rPr lang="ru-RU" sz="1600" dirty="0" smtClean="0"/>
              <a:t>, </a:t>
            </a:r>
            <a:r>
              <a:rPr lang="en-US" sz="1600" dirty="0" smtClean="0"/>
              <a:t>New folder</a:t>
            </a:r>
            <a:r>
              <a:rPr lang="ru-RU" sz="1600" dirty="0" smtClean="0"/>
              <a:t>, рус </a:t>
            </a:r>
            <a:r>
              <a:rPr lang="ru-RU" sz="1600" dirty="0" err="1" smtClean="0"/>
              <a:t>тилида</a:t>
            </a:r>
            <a:r>
              <a:rPr lang="ru-RU" sz="1600" dirty="0" smtClean="0"/>
              <a:t> </a:t>
            </a:r>
            <a:r>
              <a:rPr lang="ru-RU" sz="1600" dirty="0" err="1" smtClean="0"/>
              <a:t>бўлса</a:t>
            </a:r>
            <a:r>
              <a:rPr lang="ru-RU" sz="1600" dirty="0" smtClean="0"/>
              <a:t> Новая папка  </a:t>
            </a:r>
            <a:r>
              <a:rPr lang="ru-RU" sz="1600" dirty="0" err="1" smtClean="0"/>
              <a:t>деб</a:t>
            </a:r>
            <a:r>
              <a:rPr lang="ru-RU" sz="1600" dirty="0" smtClean="0"/>
              <a:t> </a:t>
            </a:r>
            <a:r>
              <a:rPr lang="ru-RU" sz="1600" dirty="0" err="1" smtClean="0"/>
              <a:t>номланади</a:t>
            </a:r>
            <a:r>
              <a:rPr lang="ru-RU" sz="1600" dirty="0" smtClean="0"/>
              <a:t>.</a:t>
            </a:r>
          </a:p>
          <a:p>
            <a:pPr algn="just"/>
            <a:r>
              <a:rPr lang="ru-RU" sz="1600" dirty="0" smtClean="0"/>
              <a:t>              Каталог </a:t>
            </a:r>
            <a:r>
              <a:rPr lang="ru-RU" sz="1600" dirty="0" err="1" smtClean="0"/>
              <a:t>ёки</a:t>
            </a:r>
            <a:r>
              <a:rPr lang="ru-RU" sz="1600" dirty="0" smtClean="0"/>
              <a:t> файл </a:t>
            </a:r>
            <a:r>
              <a:rPr lang="ru-RU" sz="1600" dirty="0" err="1" smtClean="0"/>
              <a:t>номи</a:t>
            </a:r>
            <a:r>
              <a:rPr lang="ru-RU" sz="1600" dirty="0" smtClean="0"/>
              <a:t> </a:t>
            </a:r>
            <a:r>
              <a:rPr lang="ru-RU" sz="1600" dirty="0" err="1" smtClean="0"/>
              <a:t>белгиланган</a:t>
            </a:r>
            <a:r>
              <a:rPr lang="ru-RU" sz="1600" dirty="0" smtClean="0"/>
              <a:t> </a:t>
            </a:r>
            <a:r>
              <a:rPr lang="ru-RU" sz="1600" dirty="0" err="1" smtClean="0"/>
              <a:t>ва</a:t>
            </a:r>
            <a:r>
              <a:rPr lang="ru-RU" sz="1600" dirty="0" smtClean="0"/>
              <a:t> </a:t>
            </a:r>
            <a:r>
              <a:rPr lang="ru-RU" sz="1600" dirty="0" err="1" smtClean="0"/>
              <a:t>атрофида</a:t>
            </a:r>
            <a:r>
              <a:rPr lang="ru-RU" sz="1600" dirty="0" smtClean="0"/>
              <a:t> </a:t>
            </a:r>
            <a:r>
              <a:rPr lang="ru-RU" sz="1600" dirty="0" err="1" smtClean="0"/>
              <a:t>қора</a:t>
            </a:r>
            <a:r>
              <a:rPr lang="ru-RU" sz="1600" dirty="0" smtClean="0"/>
              <a:t> рамка бор </a:t>
            </a:r>
            <a:r>
              <a:rPr lang="ru-RU" sz="1600" dirty="0" err="1" smtClean="0"/>
              <a:t>вазиятда</a:t>
            </a:r>
            <a:r>
              <a:rPr lang="ru-RU" sz="1600" dirty="0" smtClean="0"/>
              <a:t> </a:t>
            </a:r>
            <a:r>
              <a:rPr lang="ru-RU" sz="1600" dirty="0" err="1" smtClean="0"/>
              <a:t>унинг</a:t>
            </a:r>
            <a:r>
              <a:rPr lang="ru-RU" sz="1600" dirty="0" smtClean="0"/>
              <a:t> </a:t>
            </a:r>
            <a:r>
              <a:rPr lang="ru-RU" sz="1600" dirty="0" err="1" smtClean="0"/>
              <a:t>номига</a:t>
            </a:r>
            <a:r>
              <a:rPr lang="ru-RU" sz="1600" dirty="0" smtClean="0"/>
              <a:t> </a:t>
            </a:r>
            <a:r>
              <a:rPr lang="ru-RU" sz="1600" dirty="0" err="1" smtClean="0"/>
              <a:t>ўзгартириш</a:t>
            </a:r>
            <a:r>
              <a:rPr lang="ru-RU" sz="1600" dirty="0" smtClean="0"/>
              <a:t> </a:t>
            </a:r>
            <a:r>
              <a:rPr lang="ru-RU" sz="1600" dirty="0" err="1" smtClean="0"/>
              <a:t>киритиш</a:t>
            </a:r>
            <a:r>
              <a:rPr lang="ru-RU" sz="1600" dirty="0" smtClean="0"/>
              <a:t> </a:t>
            </a:r>
            <a:r>
              <a:rPr lang="ru-RU" sz="1600" dirty="0" err="1" smtClean="0"/>
              <a:t>мумкин</a:t>
            </a:r>
            <a:r>
              <a:rPr lang="ru-RU" sz="1600" dirty="0" smtClean="0"/>
              <a:t>. Каталог </a:t>
            </a:r>
            <a:r>
              <a:rPr lang="ru-RU" sz="1600" dirty="0" err="1" smtClean="0"/>
              <a:t>ва</a:t>
            </a:r>
            <a:r>
              <a:rPr lang="ru-RU" sz="1600" dirty="0" smtClean="0"/>
              <a:t> файл </a:t>
            </a:r>
            <a:r>
              <a:rPr lang="ru-RU" sz="1600" dirty="0" err="1" smtClean="0"/>
              <a:t>устида</a:t>
            </a:r>
            <a:r>
              <a:rPr lang="ru-RU" sz="1600" dirty="0" smtClean="0"/>
              <a:t> </a:t>
            </a:r>
            <a:r>
              <a:rPr lang="ru-RU" sz="1600" dirty="0" err="1" smtClean="0"/>
              <a:t>амаллар</a:t>
            </a:r>
            <a:r>
              <a:rPr lang="ru-RU" sz="1600" dirty="0" smtClean="0"/>
              <a:t> </a:t>
            </a:r>
            <a:r>
              <a:rPr lang="ru-RU" sz="1600" dirty="0" err="1" smtClean="0"/>
              <a:t>бажариш</a:t>
            </a:r>
            <a:r>
              <a:rPr lang="ru-RU" sz="1600" dirty="0" smtClean="0"/>
              <a:t> </a:t>
            </a:r>
            <a:r>
              <a:rPr lang="ru-RU" sz="1600" dirty="0" err="1" smtClean="0"/>
              <a:t>имкониятлари</a:t>
            </a:r>
            <a:r>
              <a:rPr lang="ru-RU" sz="1600" dirty="0" smtClean="0"/>
              <a:t>  </a:t>
            </a:r>
            <a:r>
              <a:rPr lang="ru-RU" sz="1600" dirty="0" err="1" smtClean="0"/>
              <a:t>дарчаси</a:t>
            </a:r>
            <a:r>
              <a:rPr lang="en-US" sz="1600" dirty="0" smtClean="0"/>
              <a:t>. </a:t>
            </a:r>
            <a:r>
              <a:rPr lang="ru-RU" sz="1600" dirty="0" smtClean="0"/>
              <a:t>Файл </a:t>
            </a:r>
            <a:r>
              <a:rPr lang="ru-RU" sz="1600" dirty="0" err="1" smtClean="0"/>
              <a:t>ёки</a:t>
            </a:r>
            <a:r>
              <a:rPr lang="ru-RU" sz="1600" dirty="0" smtClean="0"/>
              <a:t> каталог </a:t>
            </a:r>
            <a:r>
              <a:rPr lang="ru-RU" sz="1600" dirty="0" err="1" smtClean="0"/>
              <a:t>номини</a:t>
            </a:r>
            <a:r>
              <a:rPr lang="ru-RU" sz="1600" dirty="0" smtClean="0"/>
              <a:t> </a:t>
            </a:r>
            <a:r>
              <a:rPr lang="ru-RU" sz="1600" dirty="0" err="1" smtClean="0"/>
              <a:t>ўзгартириш</a:t>
            </a:r>
            <a:r>
              <a:rPr lang="ru-RU" sz="1600" dirty="0" smtClean="0"/>
              <a:t> </a:t>
            </a:r>
            <a:r>
              <a:rPr lang="ru-RU" sz="1600" dirty="0" err="1" smtClean="0"/>
              <a:t>учун</a:t>
            </a:r>
            <a:r>
              <a:rPr lang="ru-RU" sz="1600" dirty="0" smtClean="0"/>
              <a:t> </a:t>
            </a:r>
            <a:r>
              <a:rPr lang="ru-RU" sz="1600" dirty="0" err="1" smtClean="0"/>
              <a:t>объектни</a:t>
            </a:r>
            <a:r>
              <a:rPr lang="ru-RU" sz="1600" dirty="0" smtClean="0"/>
              <a:t> </a:t>
            </a:r>
            <a:r>
              <a:rPr lang="ru-RU" sz="1600" dirty="0" err="1" smtClean="0"/>
              <a:t>белгилаб</a:t>
            </a:r>
            <a:r>
              <a:rPr lang="ru-RU" sz="1600" dirty="0" smtClean="0"/>
              <a:t> </a:t>
            </a:r>
            <a:r>
              <a:rPr lang="ru-RU" sz="1600" dirty="0" err="1" smtClean="0"/>
              <a:t>сичқончанинг</a:t>
            </a:r>
            <a:r>
              <a:rPr lang="ru-RU" sz="1600" dirty="0" smtClean="0"/>
              <a:t> </a:t>
            </a:r>
            <a:r>
              <a:rPr lang="ru-RU" sz="1600" dirty="0" err="1" smtClean="0"/>
              <a:t>ўнг</a:t>
            </a:r>
            <a:r>
              <a:rPr lang="ru-RU" sz="1600" dirty="0" smtClean="0"/>
              <a:t> </a:t>
            </a:r>
            <a:r>
              <a:rPr lang="ru-RU" sz="1600" dirty="0" err="1" smtClean="0"/>
              <a:t>тугмаси</a:t>
            </a:r>
            <a:r>
              <a:rPr lang="ru-RU" sz="1600" dirty="0" smtClean="0"/>
              <a:t> </a:t>
            </a:r>
            <a:r>
              <a:rPr lang="ru-RU" sz="1600" dirty="0" err="1" smtClean="0"/>
              <a:t>босилади</a:t>
            </a:r>
            <a:r>
              <a:rPr lang="ru-RU" sz="1600" dirty="0" smtClean="0"/>
              <a:t>. </a:t>
            </a:r>
            <a:r>
              <a:rPr lang="ru-RU" sz="1600" dirty="0" err="1" smtClean="0"/>
              <a:t>Пайдо</a:t>
            </a:r>
            <a:r>
              <a:rPr lang="ru-RU" sz="1600" dirty="0" smtClean="0"/>
              <a:t> </a:t>
            </a:r>
            <a:r>
              <a:rPr lang="ru-RU" sz="1600" dirty="0" err="1" smtClean="0"/>
              <a:t>бўлган</a:t>
            </a:r>
            <a:r>
              <a:rPr lang="ru-RU" sz="1600" dirty="0" smtClean="0"/>
              <a:t> </a:t>
            </a:r>
            <a:r>
              <a:rPr lang="ru-RU" sz="1600" dirty="0" err="1" smtClean="0"/>
              <a:t>дарчадан</a:t>
            </a:r>
            <a:r>
              <a:rPr lang="ru-RU" sz="1600" dirty="0" smtClean="0"/>
              <a:t> Переименовать </a:t>
            </a:r>
            <a:r>
              <a:rPr lang="ru-RU" sz="1600" dirty="0" err="1" smtClean="0"/>
              <a:t>бўлими</a:t>
            </a:r>
            <a:r>
              <a:rPr lang="ru-RU" sz="1600" dirty="0" smtClean="0"/>
              <a:t> </a:t>
            </a:r>
            <a:r>
              <a:rPr lang="ru-RU" sz="1600" dirty="0" err="1" smtClean="0"/>
              <a:t>танланади</a:t>
            </a:r>
            <a:r>
              <a:rPr lang="ru-RU" sz="1600" dirty="0" smtClean="0"/>
              <a:t>. </a:t>
            </a:r>
            <a:r>
              <a:rPr lang="ru-RU" sz="1600" dirty="0" err="1" smtClean="0"/>
              <a:t>Обект</a:t>
            </a:r>
            <a:r>
              <a:rPr lang="ru-RU" sz="1600" dirty="0" smtClean="0"/>
              <a:t> </a:t>
            </a:r>
            <a:r>
              <a:rPr lang="ru-RU" sz="1600" dirty="0" err="1" smtClean="0"/>
              <a:t>номини</a:t>
            </a:r>
            <a:r>
              <a:rPr lang="ru-RU" sz="1600" dirty="0" smtClean="0"/>
              <a:t> </a:t>
            </a:r>
            <a:r>
              <a:rPr lang="ru-RU" sz="1600" dirty="0" err="1" smtClean="0"/>
              <a:t>ўзгартиришни</a:t>
            </a:r>
            <a:r>
              <a:rPr lang="ru-RU" sz="1600" dirty="0" smtClean="0"/>
              <a:t> Ф2 </a:t>
            </a:r>
            <a:r>
              <a:rPr lang="ru-RU" sz="1600" dirty="0" err="1" smtClean="0"/>
              <a:t>функсионал</a:t>
            </a:r>
            <a:r>
              <a:rPr lang="ru-RU" sz="1600" dirty="0" smtClean="0"/>
              <a:t> </a:t>
            </a:r>
            <a:r>
              <a:rPr lang="ru-RU" sz="1600" dirty="0" err="1" smtClean="0"/>
              <a:t>тугмаси</a:t>
            </a:r>
            <a:r>
              <a:rPr lang="ru-RU" sz="1600" dirty="0" smtClean="0"/>
              <a:t> </a:t>
            </a:r>
            <a:r>
              <a:rPr lang="ru-RU" sz="1600" dirty="0" err="1" smtClean="0"/>
              <a:t>ёрдамида</a:t>
            </a:r>
            <a:r>
              <a:rPr lang="ru-RU" sz="1600" dirty="0" smtClean="0"/>
              <a:t> </a:t>
            </a:r>
            <a:r>
              <a:rPr lang="ru-RU" sz="1600" dirty="0" err="1" smtClean="0"/>
              <a:t>амалга</a:t>
            </a:r>
            <a:r>
              <a:rPr lang="ru-RU" sz="1600" dirty="0" smtClean="0"/>
              <a:t> </a:t>
            </a:r>
            <a:r>
              <a:rPr lang="ru-RU" sz="1600" dirty="0" err="1" smtClean="0"/>
              <a:t>ошириш</a:t>
            </a:r>
            <a:r>
              <a:rPr lang="ru-RU" sz="1600" dirty="0" smtClean="0"/>
              <a:t> </a:t>
            </a:r>
            <a:r>
              <a:rPr lang="ru-RU" sz="1600" dirty="0" err="1" smtClean="0"/>
              <a:t>ҳам</a:t>
            </a:r>
            <a:r>
              <a:rPr lang="ru-RU" sz="1600" dirty="0" smtClean="0"/>
              <a:t> </a:t>
            </a:r>
            <a:r>
              <a:rPr lang="ru-RU" sz="1600" dirty="0" err="1" smtClean="0"/>
              <a:t>мумкин</a:t>
            </a:r>
            <a:r>
              <a:rPr lang="ru-RU" sz="1600" dirty="0" smtClean="0"/>
              <a:t>. Бунда </a:t>
            </a:r>
            <a:r>
              <a:rPr lang="ru-RU" sz="1600" dirty="0" err="1" smtClean="0"/>
              <a:t>обект</a:t>
            </a:r>
            <a:r>
              <a:rPr lang="ru-RU" sz="1600" dirty="0" smtClean="0"/>
              <a:t> </a:t>
            </a:r>
            <a:r>
              <a:rPr lang="ru-RU" sz="1600" dirty="0" err="1" smtClean="0"/>
              <a:t>номи</a:t>
            </a:r>
            <a:r>
              <a:rPr lang="ru-RU" sz="1600" dirty="0" smtClean="0"/>
              <a:t> </a:t>
            </a:r>
            <a:r>
              <a:rPr lang="ru-RU" sz="1600" dirty="0" err="1" smtClean="0"/>
              <a:t>белгиланган</a:t>
            </a:r>
            <a:r>
              <a:rPr lang="ru-RU" sz="1600" dirty="0" smtClean="0"/>
              <a:t> </a:t>
            </a:r>
            <a:r>
              <a:rPr lang="ru-RU" sz="1600" dirty="0" err="1" smtClean="0"/>
              <a:t>ва</a:t>
            </a:r>
            <a:r>
              <a:rPr lang="ru-RU" sz="1600" dirty="0" smtClean="0"/>
              <a:t> </a:t>
            </a:r>
            <a:r>
              <a:rPr lang="ru-RU" sz="1600" dirty="0" err="1" smtClean="0"/>
              <a:t>атрофида</a:t>
            </a:r>
            <a:r>
              <a:rPr lang="ru-RU" sz="1600" dirty="0" smtClean="0"/>
              <a:t> </a:t>
            </a:r>
            <a:r>
              <a:rPr lang="ru-RU" sz="1600" dirty="0" err="1" smtClean="0"/>
              <a:t>қора</a:t>
            </a:r>
            <a:r>
              <a:rPr lang="ru-RU" sz="1600" dirty="0" smtClean="0"/>
              <a:t> рамка бор </a:t>
            </a:r>
            <a:r>
              <a:rPr lang="ru-RU" sz="1600" dirty="0" err="1" smtClean="0"/>
              <a:t>вазиятга</a:t>
            </a:r>
            <a:r>
              <a:rPr lang="ru-RU" sz="1600" dirty="0" smtClean="0"/>
              <a:t> </a:t>
            </a:r>
            <a:r>
              <a:rPr lang="ru-RU" sz="1600" dirty="0" err="1" smtClean="0"/>
              <a:t>ўтади</a:t>
            </a:r>
            <a:r>
              <a:rPr lang="ru-RU" sz="1600" dirty="0" smtClean="0"/>
              <a:t>. </a:t>
            </a:r>
            <a:r>
              <a:rPr lang="ru-RU" sz="1600" dirty="0" err="1" smtClean="0"/>
              <a:t>Керакли</a:t>
            </a:r>
            <a:r>
              <a:rPr lang="ru-RU" sz="1600" dirty="0" smtClean="0"/>
              <a:t> </a:t>
            </a:r>
            <a:r>
              <a:rPr lang="ru-RU" sz="1600" dirty="0" err="1" smtClean="0"/>
              <a:t>янги</a:t>
            </a:r>
            <a:r>
              <a:rPr lang="ru-RU" sz="1600" dirty="0" smtClean="0"/>
              <a:t> ном </a:t>
            </a:r>
            <a:r>
              <a:rPr lang="ru-RU" sz="1600" dirty="0" err="1" smtClean="0"/>
              <a:t>киритилиб</a:t>
            </a:r>
            <a:r>
              <a:rPr lang="ru-RU" sz="1600" dirty="0" smtClean="0"/>
              <a:t>, </a:t>
            </a:r>
            <a:r>
              <a:rPr lang="ru-RU" sz="1600" dirty="0" err="1" smtClean="0"/>
              <a:t>Энтер</a:t>
            </a:r>
            <a:r>
              <a:rPr lang="ru-RU" sz="1600" dirty="0" smtClean="0"/>
              <a:t> </a:t>
            </a:r>
            <a:r>
              <a:rPr lang="ru-RU" sz="1600" dirty="0" err="1" smtClean="0"/>
              <a:t>тугмасини</a:t>
            </a:r>
            <a:r>
              <a:rPr lang="ru-RU" sz="1600" dirty="0" smtClean="0"/>
              <a:t> </a:t>
            </a:r>
            <a:r>
              <a:rPr lang="ru-RU" sz="1600" dirty="0" err="1" smtClean="0"/>
              <a:t>босиш</a:t>
            </a:r>
            <a:r>
              <a:rPr lang="ru-RU" sz="1600" dirty="0" smtClean="0"/>
              <a:t> </a:t>
            </a:r>
            <a:r>
              <a:rPr lang="ru-RU" sz="1600" dirty="0" err="1" smtClean="0"/>
              <a:t>билан</a:t>
            </a:r>
            <a:r>
              <a:rPr lang="ru-RU" sz="1600" dirty="0" smtClean="0"/>
              <a:t> </a:t>
            </a:r>
            <a:r>
              <a:rPr lang="ru-RU" sz="1600" dirty="0" err="1" smtClean="0"/>
              <a:t>берилган</a:t>
            </a:r>
            <a:r>
              <a:rPr lang="ru-RU" sz="1600" dirty="0" smtClean="0"/>
              <a:t> ном </a:t>
            </a:r>
            <a:r>
              <a:rPr lang="ru-RU" sz="1600" dirty="0" err="1" smtClean="0"/>
              <a:t>қабул</a:t>
            </a:r>
            <a:r>
              <a:rPr lang="ru-RU" sz="1600" dirty="0" smtClean="0"/>
              <a:t> </a:t>
            </a:r>
            <a:r>
              <a:rPr lang="ru-RU" sz="1600" dirty="0" err="1" smtClean="0"/>
              <a:t>қилинади</a:t>
            </a:r>
            <a:r>
              <a:rPr lang="ru-RU" sz="1600" dirty="0" smtClean="0"/>
              <a:t>.</a:t>
            </a:r>
          </a:p>
          <a:p>
            <a:pPr algn="just"/>
            <a:endParaRPr lang="ru-RU" sz="1600" dirty="0"/>
          </a:p>
        </p:txBody>
      </p:sp>
      <p:pic>
        <p:nvPicPr>
          <p:cNvPr id="8" name="Рисунок 7"/>
          <p:cNvPicPr/>
          <p:nvPr/>
        </p:nvPicPr>
        <p:blipFill>
          <a:blip r:embed="rId3">
            <a:extLst>
              <a:ext uri="{28A0092B-C50C-407E-A947-70E740481C1C}">
                <a14:useLocalDpi xmlns:a14="http://schemas.microsoft.com/office/drawing/2010/main" val="0"/>
              </a:ext>
            </a:extLst>
          </a:blip>
          <a:srcRect/>
          <a:stretch>
            <a:fillRect/>
          </a:stretch>
        </p:blipFill>
        <p:spPr bwMode="auto">
          <a:xfrm>
            <a:off x="451360" y="963672"/>
            <a:ext cx="4752528" cy="3691699"/>
          </a:xfrm>
          <a:prstGeom prst="rect">
            <a:avLst/>
          </a:prstGeom>
          <a:noFill/>
          <a:ln>
            <a:noFill/>
          </a:ln>
        </p:spPr>
      </p:pic>
    </p:spTree>
    <p:extLst>
      <p:ext uri="{BB962C8B-B14F-4D97-AF65-F5344CB8AC3E}">
        <p14:creationId xmlns:p14="http://schemas.microsoft.com/office/powerpoint/2010/main" val="38063855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FOTOS\007_foto\wifi\nastroika_wi-fi.jpg"/>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7638" y="456778"/>
            <a:ext cx="8848725" cy="5924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33674" y="240754"/>
            <a:ext cx="8147050" cy="432048"/>
          </a:xfrm>
        </p:spPr>
        <p:txBody>
          <a:bodyPr>
            <a:noAutofit/>
          </a:bodyPr>
          <a:lstStyle/>
          <a:p>
            <a:pPr algn="ctr" fontAlgn="auto">
              <a:spcAft>
                <a:spcPts val="0"/>
              </a:spcAft>
              <a:defRPr/>
            </a:pPr>
            <a:r>
              <a:rPr lang="ru-RU" sz="1800" b="1" dirty="0" smtClean="0"/>
              <a:t>Папка </a:t>
            </a:r>
            <a:r>
              <a:rPr lang="ru-RU" sz="1800" b="1" dirty="0" err="1" smtClean="0"/>
              <a:t>ва</a:t>
            </a:r>
            <a:r>
              <a:rPr lang="ru-RU" sz="1800" b="1" dirty="0" smtClean="0"/>
              <a:t> </a:t>
            </a:r>
            <a:r>
              <a:rPr lang="ru-RU" sz="1800" b="1" dirty="0" err="1" smtClean="0"/>
              <a:t>файллар</a:t>
            </a:r>
            <a:r>
              <a:rPr lang="ru-RU" sz="1800" b="1" dirty="0" smtClean="0"/>
              <a:t>  </a:t>
            </a:r>
            <a:r>
              <a:rPr lang="ru-RU" sz="1800" b="1" dirty="0" err="1" smtClean="0"/>
              <a:t>билан</a:t>
            </a:r>
            <a:r>
              <a:rPr lang="ru-RU" sz="1800" b="1" dirty="0" smtClean="0"/>
              <a:t> </a:t>
            </a:r>
            <a:r>
              <a:rPr lang="ru-RU" sz="1800" b="1" dirty="0" err="1" smtClean="0"/>
              <a:t>ишлаш</a:t>
            </a:r>
            <a:endParaRPr lang="ru-RU" sz="1800" dirty="0">
              <a:solidFill>
                <a:schemeClr val="accent1">
                  <a:lumMod val="50000"/>
                </a:schemeClr>
              </a:solidFill>
            </a:endParaRPr>
          </a:p>
        </p:txBody>
      </p:sp>
      <p:sp>
        <p:nvSpPr>
          <p:cNvPr id="6" name="Прямоугольник 5"/>
          <p:cNvSpPr/>
          <p:nvPr/>
        </p:nvSpPr>
        <p:spPr>
          <a:xfrm>
            <a:off x="278892" y="5051452"/>
            <a:ext cx="8456613" cy="2800767"/>
          </a:xfrm>
          <a:prstGeom prst="rect">
            <a:avLst/>
          </a:prstGeom>
        </p:spPr>
        <p:txBody>
          <a:bodyPr wrap="square">
            <a:spAutoFit/>
          </a:bodyPr>
          <a:lstStyle/>
          <a:p>
            <a:pPr algn="just"/>
            <a:r>
              <a:rPr lang="ru-RU" sz="1600" dirty="0" smtClean="0"/>
              <a:t>Файл </a:t>
            </a:r>
            <a:r>
              <a:rPr lang="ru-RU" sz="1600" dirty="0" err="1" smtClean="0"/>
              <a:t>ёки</a:t>
            </a:r>
            <a:r>
              <a:rPr lang="ru-RU" sz="1600" dirty="0" smtClean="0"/>
              <a:t> каталог </a:t>
            </a:r>
            <a:r>
              <a:rPr lang="ru-RU" sz="1600" dirty="0" err="1" smtClean="0"/>
              <a:t>бир</a:t>
            </a:r>
            <a:r>
              <a:rPr lang="ru-RU" sz="1600" dirty="0" smtClean="0"/>
              <a:t> </a:t>
            </a:r>
            <a:r>
              <a:rPr lang="ru-RU" sz="1600" dirty="0" err="1" smtClean="0"/>
              <a:t>неча</a:t>
            </a:r>
            <a:r>
              <a:rPr lang="ru-RU" sz="1600" dirty="0" smtClean="0"/>
              <a:t> марта </a:t>
            </a:r>
            <a:r>
              <a:rPr lang="ru-RU" sz="1600" dirty="0" err="1" smtClean="0"/>
              <a:t>ичма</a:t>
            </a:r>
            <a:r>
              <a:rPr lang="ru-RU" sz="1600" dirty="0" smtClean="0"/>
              <a:t> </a:t>
            </a:r>
            <a:r>
              <a:rPr lang="ru-RU" sz="1600" dirty="0" err="1" smtClean="0"/>
              <a:t>ич</a:t>
            </a:r>
            <a:r>
              <a:rPr lang="ru-RU" sz="1600" dirty="0" smtClean="0"/>
              <a:t> </a:t>
            </a:r>
            <a:r>
              <a:rPr lang="ru-RU" sz="1600" dirty="0" err="1" smtClean="0"/>
              <a:t>жойлашган</a:t>
            </a:r>
            <a:r>
              <a:rPr lang="ru-RU" sz="1600" dirty="0" smtClean="0"/>
              <a:t> </a:t>
            </a:r>
            <a:r>
              <a:rPr lang="ru-RU" sz="1600" dirty="0" err="1" smtClean="0"/>
              <a:t>бўлиши</a:t>
            </a:r>
            <a:r>
              <a:rPr lang="ru-RU" sz="1600" dirty="0" smtClean="0"/>
              <a:t> </a:t>
            </a:r>
            <a:r>
              <a:rPr lang="ru-RU" sz="1600" dirty="0" err="1" smtClean="0"/>
              <a:t>мумкин</a:t>
            </a:r>
            <a:r>
              <a:rPr lang="ru-RU" sz="1600" dirty="0" smtClean="0"/>
              <a:t>. </a:t>
            </a:r>
            <a:r>
              <a:rPr lang="ru-RU" sz="1600" dirty="0" err="1" smtClean="0"/>
              <a:t>Шунда</a:t>
            </a:r>
            <a:r>
              <a:rPr lang="ru-RU" sz="1600" dirty="0" smtClean="0"/>
              <a:t> </a:t>
            </a:r>
            <a:r>
              <a:rPr lang="ru-RU" sz="1600" dirty="0" err="1" smtClean="0"/>
              <a:t>энг</a:t>
            </a:r>
            <a:r>
              <a:rPr lang="ru-RU" sz="1600" dirty="0" smtClean="0"/>
              <a:t> </a:t>
            </a:r>
            <a:r>
              <a:rPr lang="ru-RU" sz="1600" dirty="0" err="1" smtClean="0"/>
              <a:t>сўнгги</a:t>
            </a:r>
            <a:r>
              <a:rPr lang="ru-RU" sz="1600" dirty="0" smtClean="0"/>
              <a:t> </a:t>
            </a:r>
            <a:r>
              <a:rPr lang="ru-RU" sz="1600" dirty="0" err="1" smtClean="0"/>
              <a:t>обектга</a:t>
            </a:r>
            <a:r>
              <a:rPr lang="ru-RU" sz="1600" dirty="0" smtClean="0"/>
              <a:t> </a:t>
            </a:r>
            <a:r>
              <a:rPr lang="ru-RU" sz="1600" dirty="0" err="1" smtClean="0"/>
              <a:t>мурожаат</a:t>
            </a:r>
            <a:r>
              <a:rPr lang="ru-RU" sz="1600" dirty="0" smtClean="0"/>
              <a:t> </a:t>
            </a:r>
            <a:r>
              <a:rPr lang="ru-RU" sz="1600" dirty="0" err="1" smtClean="0"/>
              <a:t>қилиш</a:t>
            </a:r>
            <a:r>
              <a:rPr lang="ru-RU" sz="1600" dirty="0" smtClean="0"/>
              <a:t> </a:t>
            </a:r>
            <a:r>
              <a:rPr lang="ru-RU" sz="1600" dirty="0" err="1" smtClean="0"/>
              <a:t>учун</a:t>
            </a:r>
            <a:r>
              <a:rPr lang="ru-RU" sz="1600" dirty="0" smtClean="0"/>
              <a:t> </a:t>
            </a:r>
            <a:r>
              <a:rPr lang="ru-RU" sz="1600" dirty="0" err="1" smtClean="0"/>
              <a:t>устки</a:t>
            </a:r>
            <a:r>
              <a:rPr lang="ru-RU" sz="1600" dirty="0" smtClean="0"/>
              <a:t> </a:t>
            </a:r>
            <a:r>
              <a:rPr lang="ru-RU" sz="1600" dirty="0" err="1" smtClean="0"/>
              <a:t>бир</a:t>
            </a:r>
            <a:r>
              <a:rPr lang="ru-RU" sz="1600" dirty="0" smtClean="0"/>
              <a:t> </a:t>
            </a:r>
            <a:r>
              <a:rPr lang="ru-RU" sz="1600" dirty="0" err="1" smtClean="0"/>
              <a:t>нечта</a:t>
            </a:r>
            <a:r>
              <a:rPr lang="ru-RU" sz="1600" dirty="0" smtClean="0"/>
              <a:t> </a:t>
            </a:r>
            <a:r>
              <a:rPr lang="ru-RU" sz="1600" dirty="0" err="1" smtClean="0"/>
              <a:t>каталогни</a:t>
            </a:r>
            <a:r>
              <a:rPr lang="ru-RU" sz="1600" dirty="0" smtClean="0"/>
              <a:t> </a:t>
            </a:r>
            <a:r>
              <a:rPr lang="ru-RU" sz="1600" dirty="0" err="1" smtClean="0"/>
              <a:t>очиб</a:t>
            </a:r>
            <a:r>
              <a:rPr lang="ru-RU" sz="1600" dirty="0" smtClean="0"/>
              <a:t>, </a:t>
            </a:r>
            <a:r>
              <a:rPr lang="ru-RU" sz="1600" dirty="0" err="1" smtClean="0"/>
              <a:t>бир</a:t>
            </a:r>
            <a:r>
              <a:rPr lang="ru-RU" sz="1600" dirty="0" smtClean="0"/>
              <a:t> </a:t>
            </a:r>
            <a:r>
              <a:rPr lang="ru-RU" sz="1600" dirty="0" err="1" smtClean="0"/>
              <a:t>неча</a:t>
            </a:r>
            <a:r>
              <a:rPr lang="ru-RU" sz="1600" dirty="0" smtClean="0"/>
              <a:t> </a:t>
            </a:r>
            <a:r>
              <a:rPr lang="ru-RU" sz="1600" dirty="0" err="1" smtClean="0"/>
              <a:t>босқичдан</a:t>
            </a:r>
            <a:r>
              <a:rPr lang="ru-RU" sz="1600" dirty="0" smtClean="0"/>
              <a:t> </a:t>
            </a:r>
            <a:r>
              <a:rPr lang="ru-RU" sz="1600" dirty="0" err="1" smtClean="0"/>
              <a:t>ўтиш</a:t>
            </a:r>
            <a:r>
              <a:rPr lang="ru-RU" sz="1600" dirty="0" smtClean="0"/>
              <a:t> </a:t>
            </a:r>
            <a:r>
              <a:rPr lang="ru-RU" sz="1600" dirty="0" err="1" smtClean="0"/>
              <a:t>лозим</a:t>
            </a:r>
            <a:r>
              <a:rPr lang="ru-RU" sz="1600" dirty="0" smtClean="0"/>
              <a:t> </a:t>
            </a:r>
            <a:r>
              <a:rPr lang="ru-RU" sz="1600" dirty="0" err="1" smtClean="0"/>
              <a:t>бўлади</a:t>
            </a:r>
            <a:r>
              <a:rPr lang="ru-RU" sz="1600" dirty="0" smtClean="0"/>
              <a:t>. </a:t>
            </a:r>
            <a:r>
              <a:rPr lang="ru-RU" sz="1600" dirty="0" err="1" smtClean="0"/>
              <a:t>Бу</a:t>
            </a:r>
            <a:r>
              <a:rPr lang="ru-RU" sz="1600" dirty="0" smtClean="0"/>
              <a:t> </a:t>
            </a:r>
            <a:r>
              <a:rPr lang="ru-RU" sz="1600" dirty="0" err="1" smtClean="0"/>
              <a:t>эса</a:t>
            </a:r>
            <a:r>
              <a:rPr lang="ru-RU" sz="1600" dirty="0" smtClean="0"/>
              <a:t> </a:t>
            </a:r>
            <a:r>
              <a:rPr lang="ru-RU" sz="1600" dirty="0" err="1" smtClean="0"/>
              <a:t>ўз</a:t>
            </a:r>
            <a:r>
              <a:rPr lang="ru-RU" sz="1600" dirty="0" smtClean="0"/>
              <a:t> </a:t>
            </a:r>
            <a:r>
              <a:rPr lang="ru-RU" sz="1600" dirty="0" err="1" smtClean="0"/>
              <a:t>навбатида</a:t>
            </a:r>
            <a:r>
              <a:rPr lang="ru-RU" sz="1600" dirty="0" smtClean="0"/>
              <a:t> </a:t>
            </a:r>
            <a:r>
              <a:rPr lang="ru-RU" sz="1600" dirty="0" err="1" smtClean="0"/>
              <a:t>вақт</a:t>
            </a:r>
            <a:r>
              <a:rPr lang="ru-RU" sz="1600" dirty="0" smtClean="0"/>
              <a:t> </a:t>
            </a:r>
            <a:r>
              <a:rPr lang="ru-RU" sz="1600" dirty="0" err="1" smtClean="0"/>
              <a:t>талаб</a:t>
            </a:r>
            <a:r>
              <a:rPr lang="ru-RU" sz="1600" dirty="0" smtClean="0"/>
              <a:t> </a:t>
            </a:r>
            <a:r>
              <a:rPr lang="ru-RU" sz="1600" dirty="0" err="1" smtClean="0"/>
              <a:t>қилади</a:t>
            </a:r>
            <a:r>
              <a:rPr lang="ru-RU" sz="1600" dirty="0" smtClean="0"/>
              <a:t>. </a:t>
            </a:r>
            <a:r>
              <a:rPr lang="ru-RU" sz="1600" dirty="0" err="1" smtClean="0"/>
              <a:t>Бу</a:t>
            </a:r>
            <a:r>
              <a:rPr lang="ru-RU" sz="1600" dirty="0" smtClean="0"/>
              <a:t> </a:t>
            </a:r>
            <a:r>
              <a:rPr lang="ru-RU" sz="1600" dirty="0" err="1" smtClean="0"/>
              <a:t>муаммони</a:t>
            </a:r>
            <a:r>
              <a:rPr lang="ru-RU" sz="1600" dirty="0" smtClean="0"/>
              <a:t> </a:t>
            </a:r>
            <a:r>
              <a:rPr lang="ru-RU" sz="1600" dirty="0" err="1" smtClean="0"/>
              <a:t>ҳал</a:t>
            </a:r>
            <a:r>
              <a:rPr lang="ru-RU" sz="1600" dirty="0" smtClean="0"/>
              <a:t> </a:t>
            </a:r>
            <a:r>
              <a:rPr lang="ru-RU" sz="1600" dirty="0" err="1" smtClean="0"/>
              <a:t>қилиш</a:t>
            </a:r>
            <a:r>
              <a:rPr lang="ru-RU" sz="1600" dirty="0" smtClean="0"/>
              <a:t> </a:t>
            </a:r>
            <a:r>
              <a:rPr lang="ru-RU" sz="1600" dirty="0" err="1" smtClean="0"/>
              <a:t>учун</a:t>
            </a:r>
            <a:r>
              <a:rPr lang="ru-RU" sz="1600" dirty="0" smtClean="0"/>
              <a:t> </a:t>
            </a:r>
            <a:r>
              <a:rPr lang="ru-RU" sz="1600" dirty="0" err="1" smtClean="0"/>
              <a:t>обект</a:t>
            </a:r>
            <a:r>
              <a:rPr lang="ru-RU" sz="1600" dirty="0" smtClean="0"/>
              <a:t> </a:t>
            </a:r>
            <a:r>
              <a:rPr lang="ru-RU" sz="1600" dirty="0" err="1" smtClean="0"/>
              <a:t>ёрлиғи</a:t>
            </a:r>
            <a:r>
              <a:rPr lang="ru-RU" sz="1600" dirty="0" smtClean="0"/>
              <a:t>(Ярлык)  </a:t>
            </a:r>
            <a:r>
              <a:rPr lang="ru-RU" sz="1600" dirty="0" err="1" smtClean="0"/>
              <a:t>тушунчаси</a:t>
            </a:r>
            <a:r>
              <a:rPr lang="ru-RU" sz="1600" dirty="0" smtClean="0"/>
              <a:t> </a:t>
            </a:r>
            <a:r>
              <a:rPr lang="ru-RU" sz="1600" dirty="0" err="1" smtClean="0"/>
              <a:t>киритилган</a:t>
            </a:r>
            <a:r>
              <a:rPr lang="ru-RU" sz="1600" dirty="0" smtClean="0"/>
              <a:t> </a:t>
            </a:r>
            <a:r>
              <a:rPr lang="ru-RU" sz="1600" dirty="0" err="1" smtClean="0"/>
              <a:t>бўлиб</a:t>
            </a:r>
            <a:r>
              <a:rPr lang="ru-RU" sz="1600" dirty="0" smtClean="0"/>
              <a:t>, </a:t>
            </a:r>
            <a:r>
              <a:rPr lang="ru-RU" sz="1600" dirty="0" err="1" smtClean="0"/>
              <a:t>бу</a:t>
            </a:r>
            <a:r>
              <a:rPr lang="ru-RU" sz="1600" dirty="0" smtClean="0"/>
              <a:t> </a:t>
            </a:r>
            <a:r>
              <a:rPr lang="ru-RU" sz="1600" dirty="0" err="1" smtClean="0"/>
              <a:t>ёрлиқ</a:t>
            </a:r>
            <a:r>
              <a:rPr lang="ru-RU" sz="1600" dirty="0" smtClean="0"/>
              <a:t> </a:t>
            </a:r>
            <a:r>
              <a:rPr lang="ru-RU" sz="1600" dirty="0" err="1" smtClean="0"/>
              <a:t>одатда</a:t>
            </a:r>
            <a:r>
              <a:rPr lang="ru-RU" sz="1600" dirty="0" smtClean="0"/>
              <a:t> </a:t>
            </a:r>
            <a:r>
              <a:rPr lang="ru-RU" sz="1600" dirty="0" err="1" smtClean="0"/>
              <a:t>обектни</a:t>
            </a:r>
            <a:r>
              <a:rPr lang="ru-RU" sz="1600" dirty="0" smtClean="0"/>
              <a:t> тез </a:t>
            </a:r>
            <a:r>
              <a:rPr lang="ru-RU" sz="1600" dirty="0" err="1" smtClean="0"/>
              <a:t>юклаш</a:t>
            </a:r>
            <a:r>
              <a:rPr lang="ru-RU" sz="1600" dirty="0" smtClean="0"/>
              <a:t> </a:t>
            </a:r>
            <a:r>
              <a:rPr lang="ru-RU" sz="1600" dirty="0" err="1" smtClean="0"/>
              <a:t>учун</a:t>
            </a:r>
            <a:r>
              <a:rPr lang="ru-RU" sz="1600" dirty="0" smtClean="0"/>
              <a:t> </a:t>
            </a:r>
            <a:r>
              <a:rPr lang="ru-RU" sz="1600" dirty="0" err="1" smtClean="0"/>
              <a:t>фойдаланилади</a:t>
            </a:r>
            <a:r>
              <a:rPr lang="ru-RU" sz="1600" dirty="0" smtClean="0"/>
              <a:t> </a:t>
            </a:r>
            <a:r>
              <a:rPr lang="ru-RU" sz="1600" dirty="0" err="1" smtClean="0"/>
              <a:t>ва</a:t>
            </a:r>
            <a:r>
              <a:rPr lang="ru-RU" sz="1600" dirty="0" smtClean="0"/>
              <a:t> </a:t>
            </a:r>
            <a:r>
              <a:rPr lang="ru-RU" sz="1600" dirty="0" err="1" smtClean="0"/>
              <a:t>асосан</a:t>
            </a:r>
            <a:r>
              <a:rPr lang="ru-RU" sz="1600" dirty="0" smtClean="0"/>
              <a:t> “</a:t>
            </a:r>
            <a:r>
              <a:rPr lang="ru-RU" sz="1600" dirty="0" err="1" smtClean="0"/>
              <a:t>Ишчи</a:t>
            </a:r>
            <a:r>
              <a:rPr lang="ru-RU" sz="1600" dirty="0" smtClean="0"/>
              <a:t> </a:t>
            </a:r>
            <a:r>
              <a:rPr lang="ru-RU" sz="1600" dirty="0" err="1" smtClean="0"/>
              <a:t>стол”да</a:t>
            </a:r>
            <a:r>
              <a:rPr lang="ru-RU" sz="1600" dirty="0" smtClean="0"/>
              <a:t> </a:t>
            </a:r>
            <a:r>
              <a:rPr lang="ru-RU" sz="1600" dirty="0" err="1" smtClean="0"/>
              <a:t>жойлашган</a:t>
            </a:r>
            <a:r>
              <a:rPr lang="ru-RU" sz="1600" dirty="0" smtClean="0"/>
              <a:t> </a:t>
            </a:r>
            <a:r>
              <a:rPr lang="ru-RU" sz="1600" dirty="0" err="1" smtClean="0"/>
              <a:t>бўлади</a:t>
            </a:r>
            <a:r>
              <a:rPr lang="ru-RU" sz="1600" dirty="0" smtClean="0"/>
              <a:t>. </a:t>
            </a:r>
            <a:r>
              <a:rPr lang="ru-RU" sz="1600" dirty="0" err="1" smtClean="0"/>
              <a:t>Ёрлиқни</a:t>
            </a:r>
            <a:r>
              <a:rPr lang="ru-RU" sz="1600" dirty="0" smtClean="0"/>
              <a:t> </a:t>
            </a:r>
            <a:r>
              <a:rPr lang="ru-RU" sz="1600" dirty="0" err="1" smtClean="0"/>
              <a:t>ҳосил</a:t>
            </a:r>
            <a:r>
              <a:rPr lang="ru-RU" sz="1600" dirty="0" smtClean="0"/>
              <a:t> </a:t>
            </a:r>
            <a:r>
              <a:rPr lang="ru-RU" sz="1600" dirty="0" err="1" smtClean="0"/>
              <a:t>қилиш</a:t>
            </a:r>
            <a:r>
              <a:rPr lang="ru-RU" sz="1600" dirty="0" smtClean="0"/>
              <a:t> </a:t>
            </a:r>
            <a:r>
              <a:rPr lang="ru-RU" sz="1600" dirty="0" err="1" smtClean="0"/>
              <a:t>учун</a:t>
            </a:r>
            <a:r>
              <a:rPr lang="ru-RU" sz="1600" dirty="0" smtClean="0"/>
              <a:t> </a:t>
            </a:r>
            <a:r>
              <a:rPr lang="ru-RU" sz="1600" dirty="0" err="1" smtClean="0"/>
              <a:t>бирор</a:t>
            </a:r>
            <a:r>
              <a:rPr lang="ru-RU" sz="1600" dirty="0" smtClean="0"/>
              <a:t> </a:t>
            </a:r>
            <a:r>
              <a:rPr lang="ru-RU" sz="1600" dirty="0" err="1" smtClean="0"/>
              <a:t>обектнинг</a:t>
            </a:r>
            <a:r>
              <a:rPr lang="ru-RU" sz="1600" dirty="0" smtClean="0"/>
              <a:t> </a:t>
            </a:r>
            <a:r>
              <a:rPr lang="ru-RU" sz="1600" dirty="0" err="1" smtClean="0"/>
              <a:t>устида</a:t>
            </a:r>
            <a:r>
              <a:rPr lang="ru-RU" sz="1600" dirty="0" smtClean="0"/>
              <a:t> </a:t>
            </a:r>
            <a:r>
              <a:rPr lang="ru-RU" sz="1600" dirty="0" err="1" smtClean="0"/>
              <a:t>сичқонча</a:t>
            </a:r>
            <a:r>
              <a:rPr lang="ru-RU" sz="1600" dirty="0" smtClean="0"/>
              <a:t> </a:t>
            </a:r>
            <a:r>
              <a:rPr lang="ru-RU" sz="1600" dirty="0" err="1" smtClean="0"/>
              <a:t>ўнг</a:t>
            </a:r>
            <a:r>
              <a:rPr lang="ru-RU" sz="1600" dirty="0" smtClean="0"/>
              <a:t> </a:t>
            </a:r>
            <a:r>
              <a:rPr lang="ru-RU" sz="1600" dirty="0" err="1" smtClean="0"/>
              <a:t>тугмасини</a:t>
            </a:r>
            <a:r>
              <a:rPr lang="ru-RU" sz="1600" dirty="0" smtClean="0"/>
              <a:t> </a:t>
            </a:r>
            <a:r>
              <a:rPr lang="ru-RU" sz="1600" dirty="0" err="1" smtClean="0"/>
              <a:t>босиб</a:t>
            </a:r>
            <a:r>
              <a:rPr lang="ru-RU" sz="1600" dirty="0" smtClean="0"/>
              <a:t>, </a:t>
            </a:r>
            <a:r>
              <a:rPr lang="ru-RU" sz="1600" dirty="0" err="1" smtClean="0"/>
              <a:t>ҳосил</a:t>
            </a:r>
            <a:r>
              <a:rPr lang="ru-RU" sz="1600" dirty="0" smtClean="0"/>
              <a:t> </a:t>
            </a:r>
            <a:r>
              <a:rPr lang="ru-RU" sz="1600" dirty="0" err="1" smtClean="0"/>
              <a:t>бўлган</a:t>
            </a:r>
            <a:r>
              <a:rPr lang="ru-RU" sz="1600" dirty="0" smtClean="0"/>
              <a:t> контекст </a:t>
            </a:r>
            <a:r>
              <a:rPr lang="ru-RU" sz="1600" dirty="0" err="1" smtClean="0"/>
              <a:t>менюдан</a:t>
            </a:r>
            <a:r>
              <a:rPr lang="ru-RU" sz="1600" dirty="0" smtClean="0"/>
              <a:t> Отправить</a:t>
            </a:r>
            <a:r>
              <a:rPr lang="en-US" sz="1600" dirty="0" smtClean="0"/>
              <a:t>è</a:t>
            </a:r>
            <a:r>
              <a:rPr lang="ru-RU" sz="1600" dirty="0" smtClean="0"/>
              <a:t>Рабочий стол(создать ярлык) </a:t>
            </a:r>
            <a:r>
              <a:rPr lang="ru-RU" sz="1600" dirty="0" err="1" smtClean="0"/>
              <a:t>амалларини</a:t>
            </a:r>
            <a:r>
              <a:rPr lang="ru-RU" sz="1600" dirty="0" smtClean="0"/>
              <a:t> </a:t>
            </a:r>
            <a:r>
              <a:rPr lang="ru-RU" sz="1600" dirty="0" err="1" smtClean="0"/>
              <a:t>бажариш</a:t>
            </a:r>
            <a:r>
              <a:rPr lang="ru-RU" sz="1600" dirty="0" smtClean="0"/>
              <a:t> </a:t>
            </a:r>
            <a:r>
              <a:rPr lang="ru-RU" sz="1600" dirty="0" err="1" smtClean="0"/>
              <a:t>керак</a:t>
            </a:r>
            <a:r>
              <a:rPr lang="ru-RU" sz="1600" dirty="0" smtClean="0"/>
              <a:t>.</a:t>
            </a:r>
          </a:p>
          <a:p>
            <a:pPr algn="just"/>
            <a:r>
              <a:rPr lang="ru-RU" sz="1600" dirty="0" err="1" smtClean="0"/>
              <a:t>Натижада</a:t>
            </a:r>
            <a:r>
              <a:rPr lang="ru-RU" sz="1600" dirty="0" smtClean="0"/>
              <a:t> </a:t>
            </a:r>
            <a:r>
              <a:rPr lang="ru-RU" sz="1600" dirty="0" err="1" smtClean="0"/>
              <a:t>энди</a:t>
            </a:r>
            <a:r>
              <a:rPr lang="ru-RU" sz="1600" dirty="0" smtClean="0"/>
              <a:t> “</a:t>
            </a:r>
            <a:r>
              <a:rPr lang="ru-RU" sz="1600" dirty="0" err="1" smtClean="0"/>
              <a:t>Ишчи</a:t>
            </a:r>
            <a:r>
              <a:rPr lang="ru-RU" sz="1600" dirty="0" smtClean="0"/>
              <a:t> </a:t>
            </a:r>
            <a:r>
              <a:rPr lang="ru-RU" sz="1600" dirty="0" err="1" smtClean="0"/>
              <a:t>стол”да</a:t>
            </a:r>
            <a:r>
              <a:rPr lang="ru-RU" sz="1600" dirty="0" smtClean="0"/>
              <a:t> </a:t>
            </a:r>
            <a:r>
              <a:rPr lang="ru-RU" sz="1600" dirty="0" err="1" smtClean="0"/>
              <a:t>ушбу</a:t>
            </a:r>
            <a:r>
              <a:rPr lang="ru-RU" sz="1600" dirty="0" smtClean="0"/>
              <a:t> </a:t>
            </a:r>
            <a:r>
              <a:rPr lang="ru-RU" sz="1600" dirty="0" err="1" smtClean="0"/>
              <a:t>обектнинг</a:t>
            </a:r>
            <a:r>
              <a:rPr lang="ru-RU" sz="1600" dirty="0" smtClean="0"/>
              <a:t> </a:t>
            </a:r>
            <a:r>
              <a:rPr lang="ru-RU" sz="1600" dirty="0" err="1" smtClean="0"/>
              <a:t>ёрлиғи</a:t>
            </a:r>
            <a:r>
              <a:rPr lang="ru-RU" sz="1600" dirty="0" smtClean="0"/>
              <a:t> </a:t>
            </a:r>
            <a:r>
              <a:rPr lang="ru-RU" sz="1600" dirty="0" err="1" smtClean="0"/>
              <a:t>ҳосил</a:t>
            </a:r>
            <a:r>
              <a:rPr lang="ru-RU" sz="1600" dirty="0" smtClean="0"/>
              <a:t> </a:t>
            </a:r>
            <a:r>
              <a:rPr lang="ru-RU" sz="1600" dirty="0" err="1" smtClean="0"/>
              <a:t>бўлади</a:t>
            </a:r>
            <a:r>
              <a:rPr lang="ru-RU" sz="1600" dirty="0" smtClean="0"/>
              <a:t>.  Энди </a:t>
            </a:r>
            <a:r>
              <a:rPr lang="ru-RU" sz="1600" dirty="0" err="1" smtClean="0"/>
              <a:t>ушбу</a:t>
            </a:r>
            <a:r>
              <a:rPr lang="ru-RU" sz="1600" dirty="0" smtClean="0"/>
              <a:t> </a:t>
            </a:r>
            <a:r>
              <a:rPr lang="ru-RU" sz="1600" dirty="0" err="1" smtClean="0"/>
              <a:t>ёрлиқ</a:t>
            </a:r>
            <a:r>
              <a:rPr lang="ru-RU" sz="1600" dirty="0" smtClean="0"/>
              <a:t> </a:t>
            </a:r>
            <a:r>
              <a:rPr lang="ru-RU" sz="1600" dirty="0" err="1" smtClean="0"/>
              <a:t>устида</a:t>
            </a:r>
            <a:r>
              <a:rPr lang="ru-RU" sz="1600" dirty="0" smtClean="0"/>
              <a:t> </a:t>
            </a:r>
            <a:r>
              <a:rPr lang="ru-RU" sz="1600" dirty="0" err="1" smtClean="0"/>
              <a:t>сичқонча</a:t>
            </a:r>
            <a:r>
              <a:rPr lang="ru-RU" sz="1600" dirty="0" smtClean="0"/>
              <a:t> </a:t>
            </a:r>
            <a:r>
              <a:rPr lang="ru-RU" sz="1600" dirty="0" err="1" smtClean="0"/>
              <a:t>чап</a:t>
            </a:r>
            <a:r>
              <a:rPr lang="ru-RU" sz="1600" dirty="0" smtClean="0"/>
              <a:t> </a:t>
            </a:r>
            <a:r>
              <a:rPr lang="ru-RU" sz="1600" dirty="0" err="1" smtClean="0"/>
              <a:t>тугмасини</a:t>
            </a:r>
            <a:r>
              <a:rPr lang="ru-RU" sz="1600" dirty="0" smtClean="0"/>
              <a:t> </a:t>
            </a:r>
            <a:r>
              <a:rPr lang="ru-RU" sz="1600" dirty="0" err="1" smtClean="0"/>
              <a:t>икки</a:t>
            </a:r>
            <a:r>
              <a:rPr lang="ru-RU" sz="1600" dirty="0" smtClean="0"/>
              <a:t> марта </a:t>
            </a:r>
            <a:r>
              <a:rPr lang="ru-RU" sz="1600" dirty="0" err="1" smtClean="0"/>
              <a:t>боссак</a:t>
            </a:r>
            <a:r>
              <a:rPr lang="ru-RU" sz="1600" dirty="0" smtClean="0"/>
              <a:t> </a:t>
            </a:r>
            <a:r>
              <a:rPr lang="ru-RU" sz="1600" dirty="0" err="1" smtClean="0"/>
              <a:t>обектнинг</a:t>
            </a:r>
            <a:r>
              <a:rPr lang="ru-RU" sz="1600" dirty="0" smtClean="0"/>
              <a:t> </a:t>
            </a:r>
            <a:r>
              <a:rPr lang="ru-RU" sz="1600" dirty="0" err="1" smtClean="0"/>
              <a:t>ҳақиқийсини</a:t>
            </a:r>
            <a:r>
              <a:rPr lang="ru-RU" sz="1600" dirty="0" smtClean="0"/>
              <a:t> </a:t>
            </a:r>
            <a:r>
              <a:rPr lang="ru-RU" sz="1600" dirty="0" err="1" smtClean="0"/>
              <a:t>ишга</a:t>
            </a:r>
            <a:r>
              <a:rPr lang="ru-RU" sz="1600" dirty="0" smtClean="0"/>
              <a:t> </a:t>
            </a:r>
            <a:r>
              <a:rPr lang="ru-RU" sz="1600" dirty="0" err="1" smtClean="0"/>
              <a:t>тушириб</a:t>
            </a:r>
            <a:r>
              <a:rPr lang="ru-RU" sz="1600" dirty="0" smtClean="0"/>
              <a:t> </a:t>
            </a:r>
            <a:r>
              <a:rPr lang="ru-RU" sz="1600" dirty="0" err="1" smtClean="0"/>
              <a:t>беради</a:t>
            </a:r>
            <a:r>
              <a:rPr lang="ru-RU" sz="1600" dirty="0" smtClean="0"/>
              <a:t>.</a:t>
            </a:r>
          </a:p>
          <a:p>
            <a:pPr algn="just"/>
            <a:endParaRPr lang="ru-RU" sz="1600" dirty="0"/>
          </a:p>
        </p:txBody>
      </p:sp>
      <p:pic>
        <p:nvPicPr>
          <p:cNvPr id="10" name="Рисунок 9"/>
          <p:cNvPicPr/>
          <p:nvPr/>
        </p:nvPicPr>
        <p:blipFill>
          <a:blip r:embed="rId3">
            <a:extLst>
              <a:ext uri="{28A0092B-C50C-407E-A947-70E740481C1C}">
                <a14:useLocalDpi xmlns:a14="http://schemas.microsoft.com/office/drawing/2010/main" val="0"/>
              </a:ext>
            </a:extLst>
          </a:blip>
          <a:srcRect/>
          <a:stretch>
            <a:fillRect/>
          </a:stretch>
        </p:blipFill>
        <p:spPr bwMode="auto">
          <a:xfrm>
            <a:off x="283545" y="750534"/>
            <a:ext cx="8562689" cy="4190633"/>
          </a:xfrm>
          <a:prstGeom prst="rect">
            <a:avLst/>
          </a:prstGeom>
          <a:noFill/>
          <a:ln>
            <a:noFill/>
          </a:ln>
        </p:spPr>
      </p:pic>
    </p:spTree>
    <p:extLst>
      <p:ext uri="{BB962C8B-B14F-4D97-AF65-F5344CB8AC3E}">
        <p14:creationId xmlns:p14="http://schemas.microsoft.com/office/powerpoint/2010/main" val="5234363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3674" y="240754"/>
            <a:ext cx="8147050" cy="432048"/>
          </a:xfrm>
        </p:spPr>
        <p:txBody>
          <a:bodyPr>
            <a:noAutofit/>
          </a:bodyPr>
          <a:lstStyle/>
          <a:p>
            <a:pPr algn="ctr" fontAlgn="auto">
              <a:spcAft>
                <a:spcPts val="0"/>
              </a:spcAft>
              <a:defRPr/>
            </a:pPr>
            <a:r>
              <a:rPr lang="ru-RU" sz="1800" b="1" dirty="0" smtClean="0"/>
              <a:t>Папка </a:t>
            </a:r>
            <a:r>
              <a:rPr lang="ru-RU" sz="1800" b="1" dirty="0" err="1" smtClean="0"/>
              <a:t>ва</a:t>
            </a:r>
            <a:r>
              <a:rPr lang="ru-RU" sz="1800" b="1" dirty="0" smtClean="0"/>
              <a:t> </a:t>
            </a:r>
            <a:r>
              <a:rPr lang="ru-RU" sz="1800" b="1" dirty="0" err="1" smtClean="0"/>
              <a:t>файллар</a:t>
            </a:r>
            <a:r>
              <a:rPr lang="ru-RU" sz="1800" b="1" dirty="0" smtClean="0"/>
              <a:t>  </a:t>
            </a:r>
            <a:r>
              <a:rPr lang="ru-RU" sz="1800" b="1" dirty="0" err="1" smtClean="0"/>
              <a:t>билан</a:t>
            </a:r>
            <a:r>
              <a:rPr lang="ru-RU" sz="1800" b="1" dirty="0" smtClean="0"/>
              <a:t> </a:t>
            </a:r>
            <a:r>
              <a:rPr lang="ru-RU" sz="1800" b="1" dirty="0" err="1" smtClean="0"/>
              <a:t>ишлаш</a:t>
            </a:r>
            <a:endParaRPr lang="ru-RU" sz="1800" dirty="0">
              <a:solidFill>
                <a:schemeClr val="accent1">
                  <a:lumMod val="50000"/>
                </a:schemeClr>
              </a:solidFill>
            </a:endParaRPr>
          </a:p>
        </p:txBody>
      </p:sp>
      <p:sp>
        <p:nvSpPr>
          <p:cNvPr id="6" name="Прямоугольник 5"/>
          <p:cNvSpPr/>
          <p:nvPr/>
        </p:nvSpPr>
        <p:spPr>
          <a:xfrm>
            <a:off x="251520" y="2601347"/>
            <a:ext cx="8456613" cy="1569660"/>
          </a:xfrm>
          <a:prstGeom prst="rect">
            <a:avLst/>
          </a:prstGeom>
        </p:spPr>
        <p:txBody>
          <a:bodyPr wrap="square">
            <a:spAutoFit/>
          </a:bodyPr>
          <a:lstStyle/>
          <a:p>
            <a:pPr algn="just"/>
            <a:r>
              <a:rPr lang="ru-RU" sz="1600" dirty="0" err="1" smtClean="0"/>
              <a:t>Натижада</a:t>
            </a:r>
            <a:r>
              <a:rPr lang="ru-RU" sz="1600" dirty="0" smtClean="0"/>
              <a:t> </a:t>
            </a:r>
            <a:r>
              <a:rPr lang="ru-RU" sz="1600" dirty="0" err="1" smtClean="0"/>
              <a:t>энди</a:t>
            </a:r>
            <a:r>
              <a:rPr lang="ru-RU" sz="1600" dirty="0" smtClean="0"/>
              <a:t> “</a:t>
            </a:r>
            <a:r>
              <a:rPr lang="ru-RU" sz="1600" dirty="0" err="1" smtClean="0"/>
              <a:t>Ишчи</a:t>
            </a:r>
            <a:r>
              <a:rPr lang="ru-RU" sz="1600" dirty="0" smtClean="0"/>
              <a:t> </a:t>
            </a:r>
            <a:r>
              <a:rPr lang="ru-RU" sz="1600" dirty="0" err="1" smtClean="0"/>
              <a:t>стол”да</a:t>
            </a:r>
            <a:r>
              <a:rPr lang="ru-RU" sz="1600" dirty="0" smtClean="0"/>
              <a:t> </a:t>
            </a:r>
            <a:r>
              <a:rPr lang="ru-RU" sz="1600" dirty="0" err="1" smtClean="0"/>
              <a:t>ушбу</a:t>
            </a:r>
            <a:r>
              <a:rPr lang="ru-RU" sz="1600" dirty="0" smtClean="0"/>
              <a:t> </a:t>
            </a:r>
            <a:r>
              <a:rPr lang="ru-RU" sz="1600" dirty="0" err="1" smtClean="0"/>
              <a:t>обектнинг</a:t>
            </a:r>
            <a:r>
              <a:rPr lang="ru-RU" sz="1600" dirty="0" smtClean="0"/>
              <a:t> </a:t>
            </a:r>
            <a:r>
              <a:rPr lang="ru-RU" sz="1600" dirty="0" err="1" smtClean="0"/>
              <a:t>ёрлиғи</a:t>
            </a:r>
            <a:r>
              <a:rPr lang="ru-RU" sz="1600" dirty="0" smtClean="0"/>
              <a:t> </a:t>
            </a:r>
            <a:r>
              <a:rPr lang="ru-RU" sz="1600" dirty="0" err="1" smtClean="0"/>
              <a:t>ҳосил</a:t>
            </a:r>
            <a:r>
              <a:rPr lang="ru-RU" sz="1600" dirty="0" smtClean="0"/>
              <a:t> </a:t>
            </a:r>
            <a:r>
              <a:rPr lang="ru-RU" sz="1600" dirty="0" err="1" smtClean="0"/>
              <a:t>бўлади</a:t>
            </a:r>
            <a:r>
              <a:rPr lang="ru-RU" sz="1600" dirty="0" smtClean="0"/>
              <a:t>.  Энди </a:t>
            </a:r>
            <a:r>
              <a:rPr lang="ru-RU" sz="1600" dirty="0" err="1" smtClean="0"/>
              <a:t>ушбу</a:t>
            </a:r>
            <a:r>
              <a:rPr lang="ru-RU" sz="1600" dirty="0" smtClean="0"/>
              <a:t> </a:t>
            </a:r>
            <a:r>
              <a:rPr lang="ru-RU" sz="1600" dirty="0" err="1" smtClean="0"/>
              <a:t>ёрлиқ</a:t>
            </a:r>
            <a:r>
              <a:rPr lang="ru-RU" sz="1600" dirty="0" smtClean="0"/>
              <a:t> </a:t>
            </a:r>
            <a:r>
              <a:rPr lang="ru-RU" sz="1600" dirty="0" err="1" smtClean="0"/>
              <a:t>устида</a:t>
            </a:r>
            <a:r>
              <a:rPr lang="ru-RU" sz="1600" dirty="0" smtClean="0"/>
              <a:t> </a:t>
            </a:r>
            <a:r>
              <a:rPr lang="ru-RU" sz="1600" dirty="0" err="1" smtClean="0"/>
              <a:t>сичқонча</a:t>
            </a:r>
            <a:r>
              <a:rPr lang="ru-RU" sz="1600" dirty="0" smtClean="0"/>
              <a:t> </a:t>
            </a:r>
            <a:r>
              <a:rPr lang="ru-RU" sz="1600" dirty="0" err="1" smtClean="0"/>
              <a:t>чап</a:t>
            </a:r>
            <a:r>
              <a:rPr lang="ru-RU" sz="1600" dirty="0" smtClean="0"/>
              <a:t> </a:t>
            </a:r>
            <a:r>
              <a:rPr lang="ru-RU" sz="1600" dirty="0" err="1" smtClean="0"/>
              <a:t>тугмасини</a:t>
            </a:r>
            <a:r>
              <a:rPr lang="ru-RU" sz="1600" dirty="0" smtClean="0"/>
              <a:t> </a:t>
            </a:r>
            <a:r>
              <a:rPr lang="ru-RU" sz="1600" dirty="0" err="1" smtClean="0"/>
              <a:t>икки</a:t>
            </a:r>
            <a:r>
              <a:rPr lang="ru-RU" sz="1600" dirty="0" smtClean="0"/>
              <a:t> марта </a:t>
            </a:r>
            <a:r>
              <a:rPr lang="ru-RU" sz="1600" dirty="0" err="1" smtClean="0"/>
              <a:t>боссак</a:t>
            </a:r>
            <a:r>
              <a:rPr lang="ru-RU" sz="1600" dirty="0" smtClean="0"/>
              <a:t> </a:t>
            </a:r>
            <a:r>
              <a:rPr lang="ru-RU" sz="1600" dirty="0" err="1" smtClean="0"/>
              <a:t>обектнинг</a:t>
            </a:r>
            <a:r>
              <a:rPr lang="ru-RU" sz="1600" dirty="0" smtClean="0"/>
              <a:t> </a:t>
            </a:r>
            <a:r>
              <a:rPr lang="ru-RU" sz="1600" dirty="0" err="1" smtClean="0"/>
              <a:t>ҳақиқийсини</a:t>
            </a:r>
            <a:r>
              <a:rPr lang="ru-RU" sz="1600" dirty="0" smtClean="0"/>
              <a:t> </a:t>
            </a:r>
            <a:r>
              <a:rPr lang="ru-RU" sz="1600" dirty="0" err="1" smtClean="0"/>
              <a:t>ишга</a:t>
            </a:r>
            <a:r>
              <a:rPr lang="ru-RU" sz="1600" dirty="0" smtClean="0"/>
              <a:t> </a:t>
            </a:r>
            <a:r>
              <a:rPr lang="ru-RU" sz="1600" dirty="0" err="1" smtClean="0"/>
              <a:t>тушириб</a:t>
            </a:r>
            <a:r>
              <a:rPr lang="ru-RU" sz="1600" dirty="0" smtClean="0"/>
              <a:t> </a:t>
            </a:r>
            <a:r>
              <a:rPr lang="ru-RU" sz="1600" dirty="0" err="1" smtClean="0"/>
              <a:t>беради</a:t>
            </a:r>
            <a:r>
              <a:rPr lang="ru-RU" sz="1600" dirty="0" smtClean="0"/>
              <a:t>.</a:t>
            </a:r>
          </a:p>
          <a:p>
            <a:pPr algn="just"/>
            <a:endParaRPr lang="ru-RU" sz="1600" dirty="0"/>
          </a:p>
          <a:p>
            <a:pPr algn="just"/>
            <a:r>
              <a:rPr lang="ru-RU" sz="1600" dirty="0" err="1" smtClean="0"/>
              <a:t>Обектнинг</a:t>
            </a:r>
            <a:r>
              <a:rPr lang="ru-RU" sz="1600" dirty="0" smtClean="0"/>
              <a:t> </a:t>
            </a:r>
            <a:r>
              <a:rPr lang="ru-RU" sz="1600" dirty="0" err="1" smtClean="0"/>
              <a:t>ёрлиъгини</a:t>
            </a:r>
            <a:r>
              <a:rPr lang="ru-RU" sz="1600" dirty="0" smtClean="0"/>
              <a:t> </a:t>
            </a:r>
            <a:r>
              <a:rPr lang="ru-RU" sz="1600" dirty="0" err="1" smtClean="0"/>
              <a:t>обектнинг</a:t>
            </a:r>
            <a:r>
              <a:rPr lang="ru-RU" sz="1600" dirty="0" smtClean="0"/>
              <a:t> </a:t>
            </a:r>
            <a:r>
              <a:rPr lang="ru-RU" sz="1600" dirty="0" err="1" smtClean="0"/>
              <a:t>ҳақиқийсидан</a:t>
            </a:r>
            <a:r>
              <a:rPr lang="ru-RU" sz="1600" dirty="0" smtClean="0"/>
              <a:t> </a:t>
            </a:r>
            <a:r>
              <a:rPr lang="ru-RU" sz="1600" dirty="0" err="1" smtClean="0"/>
              <a:t>ажратиш</a:t>
            </a:r>
            <a:r>
              <a:rPr lang="ru-RU" sz="1600" dirty="0" smtClean="0"/>
              <a:t> </a:t>
            </a:r>
            <a:r>
              <a:rPr lang="ru-RU" sz="1600" dirty="0" err="1" smtClean="0"/>
              <a:t>жуда</a:t>
            </a:r>
            <a:r>
              <a:rPr lang="ru-RU" sz="1600" dirty="0" smtClean="0"/>
              <a:t> </a:t>
            </a:r>
            <a:r>
              <a:rPr lang="ru-RU" sz="1600" dirty="0" err="1" smtClean="0"/>
              <a:t>осон</a:t>
            </a:r>
            <a:r>
              <a:rPr lang="ru-RU" sz="1600" dirty="0" smtClean="0"/>
              <a:t>, </a:t>
            </a:r>
            <a:r>
              <a:rPr lang="ru-RU" sz="1600" dirty="0" err="1" smtClean="0"/>
              <a:t>яъни</a:t>
            </a:r>
            <a:r>
              <a:rPr lang="ru-RU" sz="1600" dirty="0" smtClean="0"/>
              <a:t> </a:t>
            </a:r>
            <a:r>
              <a:rPr lang="ru-RU" sz="1600" dirty="0" err="1" smtClean="0"/>
              <a:t>ёрлиқнинг</a:t>
            </a:r>
            <a:r>
              <a:rPr lang="ru-RU" sz="1600" dirty="0" smtClean="0"/>
              <a:t> </a:t>
            </a:r>
            <a:r>
              <a:rPr lang="ru-RU" sz="1600" dirty="0" err="1" smtClean="0"/>
              <a:t>пастки</a:t>
            </a:r>
            <a:r>
              <a:rPr lang="ru-RU" sz="1600" dirty="0" smtClean="0"/>
              <a:t> </a:t>
            </a:r>
            <a:r>
              <a:rPr lang="ru-RU" sz="1600" dirty="0" err="1" smtClean="0"/>
              <a:t>чап</a:t>
            </a:r>
            <a:r>
              <a:rPr lang="ru-RU" sz="1600" dirty="0" smtClean="0"/>
              <a:t> </a:t>
            </a:r>
            <a:r>
              <a:rPr lang="ru-RU" sz="1600" dirty="0" err="1" smtClean="0"/>
              <a:t>бурчагига</a:t>
            </a:r>
            <a:r>
              <a:rPr lang="ru-RU" sz="1600" dirty="0" smtClean="0"/>
              <a:t> стрелка( ) </a:t>
            </a:r>
            <a:r>
              <a:rPr lang="ru-RU" sz="1600" dirty="0" err="1" smtClean="0"/>
              <a:t>белгиси</a:t>
            </a:r>
            <a:r>
              <a:rPr lang="ru-RU" sz="1600" dirty="0" smtClean="0"/>
              <a:t> </a:t>
            </a:r>
            <a:r>
              <a:rPr lang="ru-RU" sz="1600" dirty="0" err="1" smtClean="0"/>
              <a:t>мавжуд</a:t>
            </a:r>
            <a:r>
              <a:rPr lang="ru-RU" sz="1600" dirty="0" smtClean="0"/>
              <a:t> </a:t>
            </a:r>
            <a:r>
              <a:rPr lang="ru-RU" sz="1600" dirty="0" err="1" smtClean="0"/>
              <a:t>бўлади</a:t>
            </a:r>
            <a:r>
              <a:rPr lang="ru-RU" sz="1600" dirty="0" smtClean="0"/>
              <a:t>.</a:t>
            </a:r>
            <a:endParaRPr lang="ru-RU" sz="1600" dirty="0"/>
          </a:p>
        </p:txBody>
      </p:sp>
      <p:pic>
        <p:nvPicPr>
          <p:cNvPr id="7" name="Рисунок 6"/>
          <p:cNvPicPr/>
          <p:nvPr/>
        </p:nvPicPr>
        <p:blipFill>
          <a:blip r:embed="rId2">
            <a:extLst>
              <a:ext uri="{28A0092B-C50C-407E-A947-70E740481C1C}">
                <a14:useLocalDpi xmlns:a14="http://schemas.microsoft.com/office/drawing/2010/main" val="0"/>
              </a:ext>
            </a:extLst>
          </a:blip>
          <a:srcRect/>
          <a:stretch>
            <a:fillRect/>
          </a:stretch>
        </p:blipFill>
        <p:spPr bwMode="auto">
          <a:xfrm>
            <a:off x="3491880" y="1196752"/>
            <a:ext cx="1296144" cy="1152128"/>
          </a:xfrm>
          <a:prstGeom prst="rect">
            <a:avLst/>
          </a:prstGeom>
          <a:noFill/>
          <a:ln>
            <a:noFill/>
          </a:ln>
        </p:spPr>
      </p:pic>
    </p:spTree>
    <p:extLst>
      <p:ext uri="{BB962C8B-B14F-4D97-AF65-F5344CB8AC3E}">
        <p14:creationId xmlns:p14="http://schemas.microsoft.com/office/powerpoint/2010/main" val="423960944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53027" y="1000108"/>
            <a:ext cx="8319264" cy="4154984"/>
          </a:xfrm>
          <a:prstGeom prst="rect">
            <a:avLst/>
          </a:prstGeom>
          <a:noFill/>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fontAlgn="auto">
              <a:spcBef>
                <a:spcPts val="0"/>
              </a:spcBef>
              <a:spcAft>
                <a:spcPts val="0"/>
              </a:spcAft>
              <a:defRPr/>
            </a:pPr>
            <a:r>
              <a:rPr lang="uz-Cyrl-UZ" sz="8800" b="1" kern="10" cap="all" dirty="0" smtClean="0">
                <a:ln w="0"/>
                <a:solidFill>
                  <a:schemeClr val="accent1">
                    <a:lumMod val="75000"/>
                  </a:schemeClr>
                </a:solidFill>
                <a:effectLst>
                  <a:reflection blurRad="12700" stA="50000" endPos="50000" dist="5000" dir="5400000" sy="-100000" rotWithShape="0"/>
                </a:effectLst>
                <a:latin typeface="+mj-lt"/>
                <a:cs typeface="+mn-cs"/>
              </a:rPr>
              <a:t>ЭЪТИБОРИНГИЗ</a:t>
            </a:r>
            <a:r>
              <a:rPr lang="en-US" sz="8800" b="1" kern="10" cap="all" dirty="0" smtClean="0">
                <a:ln w="0"/>
                <a:solidFill>
                  <a:schemeClr val="accent1">
                    <a:lumMod val="75000"/>
                  </a:schemeClr>
                </a:solidFill>
                <a:effectLst>
                  <a:reflection blurRad="12700" stA="50000" endPos="50000" dist="5000" dir="5400000" sy="-100000" rotWithShape="0"/>
                </a:effectLst>
                <a:latin typeface="+mj-lt"/>
                <a:cs typeface="+mn-cs"/>
              </a:rPr>
              <a:t> </a:t>
            </a:r>
            <a:endParaRPr lang="en-US" sz="8800" b="1" kern="10" cap="all" dirty="0">
              <a:ln w="0"/>
              <a:solidFill>
                <a:schemeClr val="accent1">
                  <a:lumMod val="75000"/>
                </a:schemeClr>
              </a:solidFill>
              <a:effectLst>
                <a:reflection blurRad="12700" stA="50000" endPos="50000" dist="5000" dir="5400000" sy="-100000" rotWithShape="0"/>
              </a:effectLst>
              <a:latin typeface="+mj-lt"/>
              <a:cs typeface="+mn-cs"/>
            </a:endParaRPr>
          </a:p>
          <a:p>
            <a:pPr algn="ctr" fontAlgn="auto">
              <a:spcBef>
                <a:spcPts val="0"/>
              </a:spcBef>
              <a:spcAft>
                <a:spcPts val="0"/>
              </a:spcAft>
              <a:defRPr/>
            </a:pPr>
            <a:r>
              <a:rPr lang="uz-Cyrl-UZ" sz="8800" b="1" kern="10" cap="all" dirty="0" smtClean="0">
                <a:ln w="0"/>
                <a:solidFill>
                  <a:schemeClr val="accent1">
                    <a:lumMod val="75000"/>
                  </a:schemeClr>
                </a:solidFill>
                <a:effectLst>
                  <a:reflection blurRad="12700" stA="50000" endPos="50000" dist="5000" dir="5400000" sy="-100000" rotWithShape="0"/>
                </a:effectLst>
                <a:latin typeface="+mj-lt"/>
                <a:cs typeface="+mn-cs"/>
              </a:rPr>
              <a:t>УЧУН</a:t>
            </a:r>
            <a:r>
              <a:rPr lang="en-US" sz="8800" b="1" kern="10" cap="all" dirty="0" smtClean="0">
                <a:ln w="0"/>
                <a:solidFill>
                  <a:schemeClr val="accent1">
                    <a:lumMod val="75000"/>
                  </a:schemeClr>
                </a:solidFill>
                <a:effectLst>
                  <a:reflection blurRad="12700" stA="50000" endPos="50000" dist="5000" dir="5400000" sy="-100000" rotWithShape="0"/>
                </a:effectLst>
                <a:latin typeface="+mj-lt"/>
                <a:cs typeface="+mn-cs"/>
              </a:rPr>
              <a:t> </a:t>
            </a:r>
            <a:endParaRPr lang="en-US" sz="8800" b="1" kern="10" cap="all" dirty="0">
              <a:ln w="0"/>
              <a:solidFill>
                <a:schemeClr val="accent1">
                  <a:lumMod val="75000"/>
                </a:schemeClr>
              </a:solidFill>
              <a:effectLst>
                <a:reflection blurRad="12700" stA="50000" endPos="50000" dist="5000" dir="5400000" sy="-100000" rotWithShape="0"/>
              </a:effectLst>
              <a:latin typeface="+mj-lt"/>
              <a:cs typeface="+mn-cs"/>
            </a:endParaRPr>
          </a:p>
          <a:p>
            <a:pPr algn="ctr" fontAlgn="auto">
              <a:spcBef>
                <a:spcPts val="0"/>
              </a:spcBef>
              <a:spcAft>
                <a:spcPts val="0"/>
              </a:spcAft>
              <a:defRPr/>
            </a:pPr>
            <a:r>
              <a:rPr lang="en-US" sz="8800" b="1" kern="10" cap="all" dirty="0">
                <a:ln w="0"/>
                <a:solidFill>
                  <a:schemeClr val="accent1">
                    <a:lumMod val="60000"/>
                    <a:lumOff val="40000"/>
                  </a:schemeClr>
                </a:solidFill>
                <a:effectLst>
                  <a:reflection blurRad="12700" stA="50000" endPos="50000" dist="5000" dir="5400000" sy="-100000" rotWithShape="0"/>
                </a:effectLst>
                <a:latin typeface="+mj-lt"/>
                <a:cs typeface="+mn-cs"/>
              </a:rPr>
              <a:t>        </a:t>
            </a:r>
            <a:r>
              <a:rPr lang="uz-Cyrl-UZ" sz="8800" b="1" kern="10" cap="all" dirty="0" smtClean="0">
                <a:ln w="0"/>
                <a:solidFill>
                  <a:schemeClr val="accent1">
                    <a:lumMod val="60000"/>
                    <a:lumOff val="40000"/>
                  </a:schemeClr>
                </a:solidFill>
                <a:effectLst>
                  <a:reflection blurRad="12700" stA="50000" endPos="50000" dist="5000" dir="5400000" sy="-100000" rotWithShape="0"/>
                </a:effectLst>
                <a:latin typeface="+mj-lt"/>
                <a:cs typeface="+mn-cs"/>
              </a:rPr>
              <a:t>РАҲМАТ !</a:t>
            </a:r>
            <a:endParaRPr lang="ru-RU" sz="8800" b="1" kern="10" cap="all" dirty="0">
              <a:ln w="0"/>
              <a:solidFill>
                <a:schemeClr val="accent1">
                  <a:lumMod val="60000"/>
                  <a:lumOff val="40000"/>
                </a:schemeClr>
              </a:solidFill>
              <a:effectLst>
                <a:reflection blurRad="12700" stA="50000" endPos="50000" dist="5000" dir="5400000" sy="-100000" rotWithShape="0"/>
              </a:effectLst>
              <a:latin typeface="+mj-lt"/>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хническая">
  <a:themeElements>
    <a:clrScheme name="Техническая">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2022</TotalTime>
  <Words>798</Words>
  <Application>Microsoft Office PowerPoint</Application>
  <PresentationFormat>Экран (4:3)</PresentationFormat>
  <Paragraphs>71</Paragraphs>
  <Slides>21</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2</vt:i4>
      </vt:variant>
      <vt:variant>
        <vt:lpstr>Заголовки слайдов</vt:lpstr>
      </vt:variant>
      <vt:variant>
        <vt:i4>21</vt:i4>
      </vt:variant>
    </vt:vector>
  </HeadingPairs>
  <TitlesOfParts>
    <vt:vector size="31" baseType="lpstr">
      <vt:lpstr>Constantia</vt:lpstr>
      <vt:lpstr>Arial</vt:lpstr>
      <vt:lpstr>Calibri</vt:lpstr>
      <vt:lpstr>Wingdings 2</vt:lpstr>
      <vt:lpstr>Franklin Gothic Book</vt:lpstr>
      <vt:lpstr>Times New Roman</vt:lpstr>
      <vt:lpstr>Ageone</vt:lpstr>
      <vt:lpstr>Carolina</vt:lpstr>
      <vt:lpstr>Поток</vt:lpstr>
      <vt:lpstr>Техническая</vt:lpstr>
      <vt:lpstr>Презентация PowerPoint</vt:lpstr>
      <vt:lpstr>                                       Режа: 1. Операцион тизимларнинг тушунчаси ва долзарблиги.  2. Операцион тизимларининг функциялари ва турлари. 3. Windows операцион тизимлари функциялари. Файл ва папкалар устидаги операциялар бажариш.  4. Мобил операцион тизимлар, тавсифи ва таснифи. 5. Linux операцион тизими ва унинг дистрибутивлари.</vt:lpstr>
      <vt:lpstr>Операцион тизим қуйидаги вазифаларни амалга оширади</vt:lpstr>
      <vt:lpstr>Операцион тизим  қуйидаги асосий қисмлардан иборат</vt:lpstr>
      <vt:lpstr>Операцион тизимнинг бир нечта турлари мавжуд бўлиб, улар жумласига  қуйидагилар киради:</vt:lpstr>
      <vt:lpstr>Презентация PowerPoint</vt:lpstr>
      <vt:lpstr>            Мicrosoft  Windows  8    топшириқлар панели       Топшириқлар панели қуйидаги бўлимлардан иборат: 1. “Пуск” тугмаси; 2. Тезкор юклаш бўлими(Панель быстрого запуска); 3. Очилган файллар рўйхати; 4. Турли дастур белгилари жойлашувчи муҳит; 5. Тилларни танлаш бўлими; 6. Вақт ва санани кўрсатиб турувчи бўлим. </vt:lpstr>
      <vt:lpstr>Мicrosoft  Windows  10 "Иш столи" тузилиши                     Windows 10 да эса иш столи мана шу кўринишда бўлади</vt:lpstr>
      <vt:lpstr>Windows 10 ОТ      «Пуск” менюси тузилиши      </vt:lpstr>
      <vt:lpstr>                                                                                      Дарчаларнинг Классическая ва Windows  8  кўринишлари  Одатда, Windows  8  операцион тизимида Windows  8  кўриниши танланган бўлади. Классическая кўриниши нисбатан содда кўринишга эга бўлиб, Windows  8  кўринишига қараганда оператив хотиранинг  камроқ қисмини банд қилади.  Албатта, бу кўриниш компютернинг тез ишлашига таъсир кўрсатади  </vt:lpstr>
      <vt:lpstr>Windows 8 да Персонализация бўлими ёрдамида қуйидаги ойнада кўрсатилган вазифаларни бажариш мумкин </vt:lpstr>
      <vt:lpstr>Windows 10 да эса Персонализация бўлими ёрдамида бажариладиган вазифалар пуск, экран блокировки ва предварительный просмотр билан 8 верциядан фарқ қилади. Лекин умумий бажариладиган иш деярли бир хиллиги сақланиб қолинган</vt:lpstr>
      <vt:lpstr>"Иш столи" элементларини бошқариш учун                                 тугмасини босиш лозим. Очилган контекст менюдаги Персонализация дарчаси Параметры значков рабочего стола  дарчасида керакли элементларни "Иш столи"га  чиқариш ёки олиб ташлаш ва бу элементларнинг кўринишини ўзгартириш мумкин. Булардан ташқари "Иш столи"ни  ҳар 60 кунда автоматик равишда тозалаб туриш имкониятини ўрнатиш амалга оширилади.</vt:lpstr>
      <vt:lpstr>Экран тиниқлик даражасини (разрешение экрана)   Экран тиниқлик даражасини (разрешение экрана) ўзгартириш учун Свойства: Экран дарчаси Параметры бўлимини очиш лозим. Разрешение экрана  бўлимида слайдерни камроқ (менше) ёки кўпроқ(болше) томонга ҳаракатлантириб мос равишда экран тиниқлик даражасини (разрешение ) камайтириш  ёки ошириш мумкин.</vt:lpstr>
      <vt:lpstr>"Пуск" менюси хусуcиятларини ўзгартириш дарчаси</vt:lpstr>
      <vt:lpstr>"Панель управления" менюси дарчаси</vt:lpstr>
      <vt:lpstr>"Пуск" менюсининг «Поиск» бўлими билан ишлаш</vt:lpstr>
      <vt:lpstr>Папка ва файллар  билан ишлаш</vt:lpstr>
      <vt:lpstr>Папка ва файллар  билан ишлаш</vt:lpstr>
      <vt:lpstr>Папка ва файллар  билан ишлаш</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DAVLAT ALOQA VA AXBOROTLASHTIRISH                            TELEKOMMUNIKATSIYA QO’MITASI</dc:title>
  <dc:creator>Пользователь</dc:creator>
  <cp:lastModifiedBy>Saydullo</cp:lastModifiedBy>
  <cp:revision>173</cp:revision>
  <dcterms:created xsi:type="dcterms:W3CDTF">2012-12-16T12:23:59Z</dcterms:created>
  <dcterms:modified xsi:type="dcterms:W3CDTF">2019-10-20T21:54:15Z</dcterms:modified>
</cp:coreProperties>
</file>