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82" r:id="rId3"/>
    <p:sldId id="274" r:id="rId4"/>
    <p:sldId id="270" r:id="rId5"/>
    <p:sldId id="271" r:id="rId6"/>
    <p:sldId id="261" r:id="rId7"/>
    <p:sldId id="284" r:id="rId8"/>
    <p:sldId id="283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7" r:id="rId19"/>
    <p:sldId id="298" r:id="rId20"/>
    <p:sldId id="299" r:id="rId21"/>
    <p:sldId id="294" r:id="rId22"/>
    <p:sldId id="295" r:id="rId23"/>
    <p:sldId id="273" r:id="rId24"/>
    <p:sldId id="258" r:id="rId25"/>
    <p:sldId id="275" r:id="rId26"/>
    <p:sldId id="276" r:id="rId27"/>
    <p:sldId id="277" r:id="rId28"/>
    <p:sldId id="257" r:id="rId29"/>
    <p:sldId id="278" r:id="rId30"/>
    <p:sldId id="279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D5038B-CD33-47D1-B851-5D68E2C7963A}" type="doc">
      <dgm:prSet loTypeId="urn:microsoft.com/office/officeart/2008/layout/AlternatingPictureBlocks" loCatId="picture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79D6A093-D23E-4B48-8278-A308FED02686}">
      <dgm:prSet phldrT="[Текст]"/>
      <dgm:spPr/>
      <dgm:t>
        <a:bodyPr/>
        <a:lstStyle/>
        <a:p>
          <a:r>
            <a:rPr lang="en-US" b="1" dirty="0" smtClean="0">
              <a:latin typeface="Arial" pitchFamily="34" charset="0"/>
              <a:cs typeface="Arial" pitchFamily="34" charset="0"/>
            </a:rPr>
            <a:t>Android</a:t>
          </a:r>
          <a:endParaRPr lang="ru-RU" b="1" dirty="0"/>
        </a:p>
      </dgm:t>
    </dgm:pt>
    <dgm:pt modelId="{BA00AB28-858A-4C06-A68E-CEF2498DBCD0}" type="parTrans" cxnId="{0DA54B04-8E40-4CD8-A940-3B2165C20422}">
      <dgm:prSet/>
      <dgm:spPr/>
      <dgm:t>
        <a:bodyPr/>
        <a:lstStyle/>
        <a:p>
          <a:endParaRPr lang="ru-RU"/>
        </a:p>
      </dgm:t>
    </dgm:pt>
    <dgm:pt modelId="{B23EAB59-03F8-44CA-895A-26B737948E4F}" type="sibTrans" cxnId="{0DA54B04-8E40-4CD8-A940-3B2165C20422}">
      <dgm:prSet/>
      <dgm:spPr/>
      <dgm:t>
        <a:bodyPr/>
        <a:lstStyle/>
        <a:p>
          <a:endParaRPr lang="ru-RU"/>
        </a:p>
      </dgm:t>
    </dgm:pt>
    <dgm:pt modelId="{BDDD3520-099B-43FB-B7F9-BF5967D267C8}">
      <dgm:prSet/>
      <dgm:spPr/>
      <dgm:t>
        <a:bodyPr/>
        <a:lstStyle/>
        <a:p>
          <a:r>
            <a:rPr lang="en-US" b="1" dirty="0" err="1" smtClean="0">
              <a:latin typeface="Arial" pitchFamily="34" charset="0"/>
              <a:cs typeface="Arial" pitchFamily="34" charset="0"/>
            </a:rPr>
            <a:t>iOS</a:t>
          </a:r>
          <a:endParaRPr lang="en-US" b="1" dirty="0" smtClean="0">
            <a:latin typeface="Arial" pitchFamily="34" charset="0"/>
            <a:cs typeface="Arial" pitchFamily="34" charset="0"/>
          </a:endParaRPr>
        </a:p>
      </dgm:t>
    </dgm:pt>
    <dgm:pt modelId="{CA7E493A-D30A-4A2C-8E91-36BFDC958F62}" type="parTrans" cxnId="{1865E440-3DB7-4522-8B8E-65DD491C972D}">
      <dgm:prSet/>
      <dgm:spPr/>
      <dgm:t>
        <a:bodyPr/>
        <a:lstStyle/>
        <a:p>
          <a:endParaRPr lang="ru-RU"/>
        </a:p>
      </dgm:t>
    </dgm:pt>
    <dgm:pt modelId="{7372EFE7-F82F-4E0A-B262-BD6BEC5E55EC}" type="sibTrans" cxnId="{1865E440-3DB7-4522-8B8E-65DD491C972D}">
      <dgm:prSet/>
      <dgm:spPr/>
      <dgm:t>
        <a:bodyPr/>
        <a:lstStyle/>
        <a:p>
          <a:endParaRPr lang="ru-RU"/>
        </a:p>
      </dgm:t>
    </dgm:pt>
    <dgm:pt modelId="{17DC0E2E-1C7B-45D2-88BB-CFF8B55F8E1F}">
      <dgm:prSet/>
      <dgm:spPr/>
      <dgm:t>
        <a:bodyPr/>
        <a:lstStyle/>
        <a:p>
          <a:r>
            <a:rPr lang="en-US" b="1" dirty="0" smtClean="0">
              <a:latin typeface="Arial" pitchFamily="34" charset="0"/>
              <a:cs typeface="Arial" pitchFamily="34" charset="0"/>
            </a:rPr>
            <a:t>Windows Phone</a:t>
          </a:r>
        </a:p>
      </dgm:t>
    </dgm:pt>
    <dgm:pt modelId="{22D32E2E-674F-4292-9F0D-ACEC2F2BDAF4}" type="parTrans" cxnId="{497D032C-1AA2-458F-A8F4-B98EE15B2D3A}">
      <dgm:prSet/>
      <dgm:spPr/>
      <dgm:t>
        <a:bodyPr/>
        <a:lstStyle/>
        <a:p>
          <a:endParaRPr lang="ru-RU"/>
        </a:p>
      </dgm:t>
    </dgm:pt>
    <dgm:pt modelId="{7927C239-40C5-41C9-BCBB-E74321916B49}" type="sibTrans" cxnId="{497D032C-1AA2-458F-A8F4-B98EE15B2D3A}">
      <dgm:prSet/>
      <dgm:spPr/>
      <dgm:t>
        <a:bodyPr/>
        <a:lstStyle/>
        <a:p>
          <a:endParaRPr lang="ru-RU"/>
        </a:p>
      </dgm:t>
    </dgm:pt>
    <dgm:pt modelId="{2D109397-B14A-4787-A9CE-3BC6056FB7C5}">
      <dgm:prSet/>
      <dgm:spPr/>
      <dgm:t>
        <a:bodyPr/>
        <a:lstStyle/>
        <a:p>
          <a:r>
            <a:rPr lang="en-US" b="1" dirty="0" smtClean="0">
              <a:latin typeface="Arial" pitchFamily="34" charset="0"/>
              <a:cs typeface="Arial" pitchFamily="34" charset="0"/>
            </a:rPr>
            <a:t>BlackBerry</a:t>
          </a:r>
        </a:p>
      </dgm:t>
    </dgm:pt>
    <dgm:pt modelId="{46F55817-1A7C-48DC-9F5B-265C4BC9B4EC}" type="parTrans" cxnId="{E433EFF3-1C96-4072-B720-2ECB5F699885}">
      <dgm:prSet/>
      <dgm:spPr/>
      <dgm:t>
        <a:bodyPr/>
        <a:lstStyle/>
        <a:p>
          <a:endParaRPr lang="en-US"/>
        </a:p>
      </dgm:t>
    </dgm:pt>
    <dgm:pt modelId="{182762EB-B84B-45A4-AF26-0424553748FF}" type="sibTrans" cxnId="{E433EFF3-1C96-4072-B720-2ECB5F699885}">
      <dgm:prSet/>
      <dgm:spPr/>
      <dgm:t>
        <a:bodyPr/>
        <a:lstStyle/>
        <a:p>
          <a:endParaRPr lang="en-US"/>
        </a:p>
      </dgm:t>
    </dgm:pt>
    <dgm:pt modelId="{B70809B3-96F5-43E5-9D94-F214830E76B6}">
      <dgm:prSet/>
      <dgm:spPr/>
      <dgm:t>
        <a:bodyPr/>
        <a:lstStyle/>
        <a:p>
          <a:r>
            <a:rPr lang="uz-Cyrl-UZ" b="1" dirty="0" smtClean="0">
              <a:latin typeface="Arial" pitchFamily="34" charset="0"/>
              <a:cs typeface="Arial" pitchFamily="34" charset="0"/>
            </a:rPr>
            <a:t>бошқа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54D31819-DF64-478E-BCDC-87D1659988DA}" type="parTrans" cxnId="{943C5164-E080-4102-A16C-DA65634E8135}">
      <dgm:prSet/>
      <dgm:spPr/>
      <dgm:t>
        <a:bodyPr/>
        <a:lstStyle/>
        <a:p>
          <a:endParaRPr lang="en-US"/>
        </a:p>
      </dgm:t>
    </dgm:pt>
    <dgm:pt modelId="{F2426602-E939-4EE5-BAAE-9FB0AA65A1A7}" type="sibTrans" cxnId="{943C5164-E080-4102-A16C-DA65634E8135}">
      <dgm:prSet/>
      <dgm:spPr/>
      <dgm:t>
        <a:bodyPr/>
        <a:lstStyle/>
        <a:p>
          <a:endParaRPr lang="en-US"/>
        </a:p>
      </dgm:t>
    </dgm:pt>
    <dgm:pt modelId="{0A2ABE04-F9D0-4C30-B96D-AC3CBE4023BF}" type="pres">
      <dgm:prSet presAssocID="{EBD5038B-CD33-47D1-B851-5D68E2C7963A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C7F706-AA8D-42AA-80DB-06FA630DE167}" type="pres">
      <dgm:prSet presAssocID="{79D6A093-D23E-4B48-8278-A308FED02686}" presName="comp" presStyleCnt="0"/>
      <dgm:spPr/>
    </dgm:pt>
    <dgm:pt modelId="{A07DDCDE-B1EB-414B-B3B9-4E9947127E68}" type="pres">
      <dgm:prSet presAssocID="{79D6A093-D23E-4B48-8278-A308FED02686}" presName="rect2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016AA0-13F4-4EDE-9BA7-5FB14FA61BE3}" type="pres">
      <dgm:prSet presAssocID="{79D6A093-D23E-4B48-8278-A308FED02686}" presName="rect1" presStyleLbl="lnNode1" presStyleIdx="0" presStyleCnt="5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t="-27000" b="-27000"/>
          </a:stretch>
        </a:blipFill>
      </dgm:spPr>
    </dgm:pt>
    <dgm:pt modelId="{A9707F7F-55F1-443E-B59A-08E0A7A16A8A}" type="pres">
      <dgm:prSet presAssocID="{B23EAB59-03F8-44CA-895A-26B737948E4F}" presName="sibTrans" presStyleCnt="0"/>
      <dgm:spPr/>
    </dgm:pt>
    <dgm:pt modelId="{D46ED5A0-F24B-4D64-83F4-2459FEAA0B23}" type="pres">
      <dgm:prSet presAssocID="{BDDD3520-099B-43FB-B7F9-BF5967D267C8}" presName="comp" presStyleCnt="0"/>
      <dgm:spPr/>
    </dgm:pt>
    <dgm:pt modelId="{13C181D8-967A-4A1C-A1E2-EE44C463B572}" type="pres">
      <dgm:prSet presAssocID="{BDDD3520-099B-43FB-B7F9-BF5967D267C8}" presName="rect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9E0C6A-FA97-4090-A046-BB503DFEAA4D}" type="pres">
      <dgm:prSet presAssocID="{BDDD3520-099B-43FB-B7F9-BF5967D267C8}" presName="rect1" presStyleLbl="lnNode1" presStyleIdx="1" presStyleCnt="5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t="-7000" b="-7000"/>
          </a:stretch>
        </a:blipFill>
      </dgm:spPr>
    </dgm:pt>
    <dgm:pt modelId="{3DAAA9BF-3E12-45A5-B1E8-174E0EDAB745}" type="pres">
      <dgm:prSet presAssocID="{7372EFE7-F82F-4E0A-B262-BD6BEC5E55EC}" presName="sibTrans" presStyleCnt="0"/>
      <dgm:spPr/>
    </dgm:pt>
    <dgm:pt modelId="{15423C37-7544-4AA2-BC7A-A51FC21E1F55}" type="pres">
      <dgm:prSet presAssocID="{17DC0E2E-1C7B-45D2-88BB-CFF8B55F8E1F}" presName="comp" presStyleCnt="0"/>
      <dgm:spPr/>
    </dgm:pt>
    <dgm:pt modelId="{D118261E-79E5-4640-B781-4F0637171A8B}" type="pres">
      <dgm:prSet presAssocID="{17DC0E2E-1C7B-45D2-88BB-CFF8B55F8E1F}" presName="rect2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29E4F6-AC92-49A9-8913-C0F842097D57}" type="pres">
      <dgm:prSet presAssocID="{17DC0E2E-1C7B-45D2-88BB-CFF8B55F8E1F}" presName="rect1" presStyleLbl="lnNode1" presStyleIdx="2" presStyleCnt="5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8000" r="-8000"/>
          </a:stretch>
        </a:blipFill>
      </dgm:spPr>
    </dgm:pt>
    <dgm:pt modelId="{744A5ED2-6D80-4D39-9E00-094BD3E74505}" type="pres">
      <dgm:prSet presAssocID="{7927C239-40C5-41C9-BCBB-E74321916B49}" presName="sibTrans" presStyleCnt="0"/>
      <dgm:spPr/>
    </dgm:pt>
    <dgm:pt modelId="{997D8622-24AE-4E30-AF5D-3F197AA3ECBC}" type="pres">
      <dgm:prSet presAssocID="{2D109397-B14A-4787-A9CE-3BC6056FB7C5}" presName="comp" presStyleCnt="0"/>
      <dgm:spPr/>
    </dgm:pt>
    <dgm:pt modelId="{93DEE759-1E69-453A-AFFD-75B0EA18F391}" type="pres">
      <dgm:prSet presAssocID="{2D109397-B14A-4787-A9CE-3BC6056FB7C5}" presName="rect2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7E2430-C11F-4A23-A490-B3BE2BADC16C}" type="pres">
      <dgm:prSet presAssocID="{2D109397-B14A-4787-A9CE-3BC6056FB7C5}" presName="rect1" presStyleLbl="lnNode1" presStyleIdx="3" presStyleCnt="5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13000" r="-13000"/>
          </a:stretch>
        </a:blipFill>
      </dgm:spPr>
    </dgm:pt>
    <dgm:pt modelId="{2989AB0A-4E4B-4E1A-AB0C-8077BC618A52}" type="pres">
      <dgm:prSet presAssocID="{182762EB-B84B-45A4-AF26-0424553748FF}" presName="sibTrans" presStyleCnt="0"/>
      <dgm:spPr/>
    </dgm:pt>
    <dgm:pt modelId="{19620B58-6DD6-4D3B-B3E9-B7DF146588CF}" type="pres">
      <dgm:prSet presAssocID="{B70809B3-96F5-43E5-9D94-F214830E76B6}" presName="comp" presStyleCnt="0"/>
      <dgm:spPr/>
    </dgm:pt>
    <dgm:pt modelId="{B8E9CFC5-BD7C-4E07-BC2A-2FC9939F3653}" type="pres">
      <dgm:prSet presAssocID="{B70809B3-96F5-43E5-9D94-F214830E76B6}" presName="rect2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014F93-C451-4838-A02F-8292C5353252}" type="pres">
      <dgm:prSet presAssocID="{B70809B3-96F5-43E5-9D94-F214830E76B6}" presName="rect1" presStyleLbl="lnNode1" presStyleIdx="4" presStyleCnt="5"/>
      <dgm:spPr>
        <a:blipFill>
          <a:blip xmlns:r="http://schemas.openxmlformats.org/officeDocument/2006/relationships" r:embed="rId5" cstate="print">
            <a:extLst/>
          </a:blip>
          <a:srcRect/>
          <a:stretch>
            <a:fillRect l="-17000" r="-17000"/>
          </a:stretch>
        </a:blipFill>
      </dgm:spPr>
    </dgm:pt>
  </dgm:ptLst>
  <dgm:cxnLst>
    <dgm:cxn modelId="{BC067A65-F477-4371-808A-99229D81F5CC}" type="presOf" srcId="{79D6A093-D23E-4B48-8278-A308FED02686}" destId="{A07DDCDE-B1EB-414B-B3B9-4E9947127E68}" srcOrd="0" destOrd="0" presId="urn:microsoft.com/office/officeart/2008/layout/AlternatingPictureBlocks"/>
    <dgm:cxn modelId="{827E76EB-438E-4E66-824B-057274BC00DE}" type="presOf" srcId="{B70809B3-96F5-43E5-9D94-F214830E76B6}" destId="{B8E9CFC5-BD7C-4E07-BC2A-2FC9939F3653}" srcOrd="0" destOrd="0" presId="urn:microsoft.com/office/officeart/2008/layout/AlternatingPictureBlocks"/>
    <dgm:cxn modelId="{0DA54B04-8E40-4CD8-A940-3B2165C20422}" srcId="{EBD5038B-CD33-47D1-B851-5D68E2C7963A}" destId="{79D6A093-D23E-4B48-8278-A308FED02686}" srcOrd="0" destOrd="0" parTransId="{BA00AB28-858A-4C06-A68E-CEF2498DBCD0}" sibTransId="{B23EAB59-03F8-44CA-895A-26B737948E4F}"/>
    <dgm:cxn modelId="{E673AF78-C71B-4C4C-A897-C2EE75896370}" type="presOf" srcId="{BDDD3520-099B-43FB-B7F9-BF5967D267C8}" destId="{13C181D8-967A-4A1C-A1E2-EE44C463B572}" srcOrd="0" destOrd="0" presId="urn:microsoft.com/office/officeart/2008/layout/AlternatingPictureBlocks"/>
    <dgm:cxn modelId="{943C5164-E080-4102-A16C-DA65634E8135}" srcId="{EBD5038B-CD33-47D1-B851-5D68E2C7963A}" destId="{B70809B3-96F5-43E5-9D94-F214830E76B6}" srcOrd="4" destOrd="0" parTransId="{54D31819-DF64-478E-BCDC-87D1659988DA}" sibTransId="{F2426602-E939-4EE5-BAAE-9FB0AA65A1A7}"/>
    <dgm:cxn modelId="{A7ACD346-7B8D-4011-9294-686AC795BD31}" type="presOf" srcId="{EBD5038B-CD33-47D1-B851-5D68E2C7963A}" destId="{0A2ABE04-F9D0-4C30-B96D-AC3CBE4023BF}" srcOrd="0" destOrd="0" presId="urn:microsoft.com/office/officeart/2008/layout/AlternatingPictureBlocks"/>
    <dgm:cxn modelId="{B66E49F9-6028-4083-9D3D-139B52910237}" type="presOf" srcId="{2D109397-B14A-4787-A9CE-3BC6056FB7C5}" destId="{93DEE759-1E69-453A-AFFD-75B0EA18F391}" srcOrd="0" destOrd="0" presId="urn:microsoft.com/office/officeart/2008/layout/AlternatingPictureBlocks"/>
    <dgm:cxn modelId="{1865E440-3DB7-4522-8B8E-65DD491C972D}" srcId="{EBD5038B-CD33-47D1-B851-5D68E2C7963A}" destId="{BDDD3520-099B-43FB-B7F9-BF5967D267C8}" srcOrd="1" destOrd="0" parTransId="{CA7E493A-D30A-4A2C-8E91-36BFDC958F62}" sibTransId="{7372EFE7-F82F-4E0A-B262-BD6BEC5E55EC}"/>
    <dgm:cxn modelId="{E433EFF3-1C96-4072-B720-2ECB5F699885}" srcId="{EBD5038B-CD33-47D1-B851-5D68E2C7963A}" destId="{2D109397-B14A-4787-A9CE-3BC6056FB7C5}" srcOrd="3" destOrd="0" parTransId="{46F55817-1A7C-48DC-9F5B-265C4BC9B4EC}" sibTransId="{182762EB-B84B-45A4-AF26-0424553748FF}"/>
    <dgm:cxn modelId="{F0239A3F-B6E5-4FBA-BF3E-8B4827982EC8}" type="presOf" srcId="{17DC0E2E-1C7B-45D2-88BB-CFF8B55F8E1F}" destId="{D118261E-79E5-4640-B781-4F0637171A8B}" srcOrd="0" destOrd="0" presId="urn:microsoft.com/office/officeart/2008/layout/AlternatingPictureBlocks"/>
    <dgm:cxn modelId="{497D032C-1AA2-458F-A8F4-B98EE15B2D3A}" srcId="{EBD5038B-CD33-47D1-B851-5D68E2C7963A}" destId="{17DC0E2E-1C7B-45D2-88BB-CFF8B55F8E1F}" srcOrd="2" destOrd="0" parTransId="{22D32E2E-674F-4292-9F0D-ACEC2F2BDAF4}" sibTransId="{7927C239-40C5-41C9-BCBB-E74321916B49}"/>
    <dgm:cxn modelId="{ACA66877-FB2E-4832-8725-A09153647E59}" type="presParOf" srcId="{0A2ABE04-F9D0-4C30-B96D-AC3CBE4023BF}" destId="{71C7F706-AA8D-42AA-80DB-06FA630DE167}" srcOrd="0" destOrd="0" presId="urn:microsoft.com/office/officeart/2008/layout/AlternatingPictureBlocks"/>
    <dgm:cxn modelId="{EB0BABDE-6919-41C6-97A3-05BE4CD20695}" type="presParOf" srcId="{71C7F706-AA8D-42AA-80DB-06FA630DE167}" destId="{A07DDCDE-B1EB-414B-B3B9-4E9947127E68}" srcOrd="0" destOrd="0" presId="urn:microsoft.com/office/officeart/2008/layout/AlternatingPictureBlocks"/>
    <dgm:cxn modelId="{4477BD10-C7CF-4CD4-878A-6ECF40B44262}" type="presParOf" srcId="{71C7F706-AA8D-42AA-80DB-06FA630DE167}" destId="{21016AA0-13F4-4EDE-9BA7-5FB14FA61BE3}" srcOrd="1" destOrd="0" presId="urn:microsoft.com/office/officeart/2008/layout/AlternatingPictureBlocks"/>
    <dgm:cxn modelId="{546614ED-D28E-4E47-B339-9B471DA2AE56}" type="presParOf" srcId="{0A2ABE04-F9D0-4C30-B96D-AC3CBE4023BF}" destId="{A9707F7F-55F1-443E-B59A-08E0A7A16A8A}" srcOrd="1" destOrd="0" presId="urn:microsoft.com/office/officeart/2008/layout/AlternatingPictureBlocks"/>
    <dgm:cxn modelId="{53ABEA15-AB78-4E4F-B9CD-6BB62FAC91F0}" type="presParOf" srcId="{0A2ABE04-F9D0-4C30-B96D-AC3CBE4023BF}" destId="{D46ED5A0-F24B-4D64-83F4-2459FEAA0B23}" srcOrd="2" destOrd="0" presId="urn:microsoft.com/office/officeart/2008/layout/AlternatingPictureBlocks"/>
    <dgm:cxn modelId="{4C8A2EB8-D377-4F6A-90E2-73D1497E44A4}" type="presParOf" srcId="{D46ED5A0-F24B-4D64-83F4-2459FEAA0B23}" destId="{13C181D8-967A-4A1C-A1E2-EE44C463B572}" srcOrd="0" destOrd="0" presId="urn:microsoft.com/office/officeart/2008/layout/AlternatingPictureBlocks"/>
    <dgm:cxn modelId="{110C6A49-DA3F-44A9-8411-01B999C594C7}" type="presParOf" srcId="{D46ED5A0-F24B-4D64-83F4-2459FEAA0B23}" destId="{AD9E0C6A-FA97-4090-A046-BB503DFEAA4D}" srcOrd="1" destOrd="0" presId="urn:microsoft.com/office/officeart/2008/layout/AlternatingPictureBlocks"/>
    <dgm:cxn modelId="{10A39C3D-D95F-4AC3-A12A-696FFCBDF8A5}" type="presParOf" srcId="{0A2ABE04-F9D0-4C30-B96D-AC3CBE4023BF}" destId="{3DAAA9BF-3E12-45A5-B1E8-174E0EDAB745}" srcOrd="3" destOrd="0" presId="urn:microsoft.com/office/officeart/2008/layout/AlternatingPictureBlocks"/>
    <dgm:cxn modelId="{5BB2F89F-94CA-47AA-967D-6FD27651B6EB}" type="presParOf" srcId="{0A2ABE04-F9D0-4C30-B96D-AC3CBE4023BF}" destId="{15423C37-7544-4AA2-BC7A-A51FC21E1F55}" srcOrd="4" destOrd="0" presId="urn:microsoft.com/office/officeart/2008/layout/AlternatingPictureBlocks"/>
    <dgm:cxn modelId="{D54B51C9-6194-4BA6-A369-4DBAADEF77B9}" type="presParOf" srcId="{15423C37-7544-4AA2-BC7A-A51FC21E1F55}" destId="{D118261E-79E5-4640-B781-4F0637171A8B}" srcOrd="0" destOrd="0" presId="urn:microsoft.com/office/officeart/2008/layout/AlternatingPictureBlocks"/>
    <dgm:cxn modelId="{8B2EBA37-6420-476C-8194-CB6060B57702}" type="presParOf" srcId="{15423C37-7544-4AA2-BC7A-A51FC21E1F55}" destId="{DE29E4F6-AC92-49A9-8913-C0F842097D57}" srcOrd="1" destOrd="0" presId="urn:microsoft.com/office/officeart/2008/layout/AlternatingPictureBlocks"/>
    <dgm:cxn modelId="{8B0795FE-AE8D-4C10-B13B-5528E24B890F}" type="presParOf" srcId="{0A2ABE04-F9D0-4C30-B96D-AC3CBE4023BF}" destId="{744A5ED2-6D80-4D39-9E00-094BD3E74505}" srcOrd="5" destOrd="0" presId="urn:microsoft.com/office/officeart/2008/layout/AlternatingPictureBlocks"/>
    <dgm:cxn modelId="{F48DCE34-E905-4598-A9EE-98874230A45C}" type="presParOf" srcId="{0A2ABE04-F9D0-4C30-B96D-AC3CBE4023BF}" destId="{997D8622-24AE-4E30-AF5D-3F197AA3ECBC}" srcOrd="6" destOrd="0" presId="urn:microsoft.com/office/officeart/2008/layout/AlternatingPictureBlocks"/>
    <dgm:cxn modelId="{2962556D-9EA6-45E4-9DDF-19103B1CE6D6}" type="presParOf" srcId="{997D8622-24AE-4E30-AF5D-3F197AA3ECBC}" destId="{93DEE759-1E69-453A-AFFD-75B0EA18F391}" srcOrd="0" destOrd="0" presId="urn:microsoft.com/office/officeart/2008/layout/AlternatingPictureBlocks"/>
    <dgm:cxn modelId="{6AA7C38F-3728-4959-952C-01D9BD1EB958}" type="presParOf" srcId="{997D8622-24AE-4E30-AF5D-3F197AA3ECBC}" destId="{777E2430-C11F-4A23-A490-B3BE2BADC16C}" srcOrd="1" destOrd="0" presId="urn:microsoft.com/office/officeart/2008/layout/AlternatingPictureBlocks"/>
    <dgm:cxn modelId="{D185AB0B-B097-49A8-8839-D3680EE0CC7C}" type="presParOf" srcId="{0A2ABE04-F9D0-4C30-B96D-AC3CBE4023BF}" destId="{2989AB0A-4E4B-4E1A-AB0C-8077BC618A52}" srcOrd="7" destOrd="0" presId="urn:microsoft.com/office/officeart/2008/layout/AlternatingPictureBlocks"/>
    <dgm:cxn modelId="{662B8E73-356D-4F91-8597-F1699FCF8FE1}" type="presParOf" srcId="{0A2ABE04-F9D0-4C30-B96D-AC3CBE4023BF}" destId="{19620B58-6DD6-4D3B-B3E9-B7DF146588CF}" srcOrd="8" destOrd="0" presId="urn:microsoft.com/office/officeart/2008/layout/AlternatingPictureBlocks"/>
    <dgm:cxn modelId="{925D7C40-D694-4B38-94DD-40EB069FEC47}" type="presParOf" srcId="{19620B58-6DD6-4D3B-B3E9-B7DF146588CF}" destId="{B8E9CFC5-BD7C-4E07-BC2A-2FC9939F3653}" srcOrd="0" destOrd="0" presId="urn:microsoft.com/office/officeart/2008/layout/AlternatingPictureBlocks"/>
    <dgm:cxn modelId="{66B71F33-663E-47D8-801E-F1AE75FDC973}" type="presParOf" srcId="{19620B58-6DD6-4D3B-B3E9-B7DF146588CF}" destId="{46014F93-C451-4838-A02F-8292C5353252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7DDCDE-B1EB-414B-B3B9-4E9947127E68}">
      <dsp:nvSpPr>
        <dsp:cNvPr id="0" name=""/>
        <dsp:cNvSpPr/>
      </dsp:nvSpPr>
      <dsp:spPr>
        <a:xfrm>
          <a:off x="3632368" y="3043"/>
          <a:ext cx="2051508" cy="9278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latin typeface="Arial" pitchFamily="34" charset="0"/>
              <a:cs typeface="Arial" pitchFamily="34" charset="0"/>
            </a:rPr>
            <a:t>Android</a:t>
          </a:r>
          <a:endParaRPr lang="ru-RU" sz="2700" b="1" kern="1200" dirty="0"/>
        </a:p>
      </dsp:txBody>
      <dsp:txXfrm>
        <a:off x="3632368" y="3043"/>
        <a:ext cx="2051508" cy="927864"/>
      </dsp:txXfrm>
    </dsp:sp>
    <dsp:sp modelId="{21016AA0-13F4-4EDE-9BA7-5FB14FA61BE3}">
      <dsp:nvSpPr>
        <dsp:cNvPr id="0" name=""/>
        <dsp:cNvSpPr/>
      </dsp:nvSpPr>
      <dsp:spPr>
        <a:xfrm>
          <a:off x="2621923" y="3043"/>
          <a:ext cx="918585" cy="927864"/>
        </a:xfrm>
        <a:prstGeom prst="rect">
          <a:avLst/>
        </a:prstGeom>
        <a:blipFill>
          <a:blip xmlns:r="http://schemas.openxmlformats.org/officeDocument/2006/relationships" r:embed="rId1" cstate="print">
            <a:extLst/>
          </a:blip>
          <a:srcRect/>
          <a:stretch>
            <a:fillRect t="-27000" b="-27000"/>
          </a:stretch>
        </a:blipFill>
        <a:ln w="2540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3C181D8-967A-4A1C-A1E2-EE44C463B572}">
      <dsp:nvSpPr>
        <dsp:cNvPr id="0" name=""/>
        <dsp:cNvSpPr/>
      </dsp:nvSpPr>
      <dsp:spPr>
        <a:xfrm>
          <a:off x="2621923" y="1084005"/>
          <a:ext cx="2051508" cy="9278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err="1" smtClean="0">
              <a:latin typeface="Arial" pitchFamily="34" charset="0"/>
              <a:cs typeface="Arial" pitchFamily="34" charset="0"/>
            </a:rPr>
            <a:t>iOS</a:t>
          </a:r>
          <a:endParaRPr lang="en-US" sz="2700" b="1" kern="1200" dirty="0" smtClean="0">
            <a:latin typeface="Arial" pitchFamily="34" charset="0"/>
            <a:cs typeface="Arial" pitchFamily="34" charset="0"/>
          </a:endParaRPr>
        </a:p>
      </dsp:txBody>
      <dsp:txXfrm>
        <a:off x="2621923" y="1084005"/>
        <a:ext cx="2051508" cy="927864"/>
      </dsp:txXfrm>
    </dsp:sp>
    <dsp:sp modelId="{AD9E0C6A-FA97-4090-A046-BB503DFEAA4D}">
      <dsp:nvSpPr>
        <dsp:cNvPr id="0" name=""/>
        <dsp:cNvSpPr/>
      </dsp:nvSpPr>
      <dsp:spPr>
        <a:xfrm>
          <a:off x="4765290" y="1084005"/>
          <a:ext cx="918585" cy="927864"/>
        </a:xfrm>
        <a:prstGeom prst="rect">
          <a:avLst/>
        </a:prstGeom>
        <a:blipFill>
          <a:blip xmlns:r="http://schemas.openxmlformats.org/officeDocument/2006/relationships" r:embed="rId2" cstate="print">
            <a:extLst/>
          </a:blip>
          <a:srcRect/>
          <a:stretch>
            <a:fillRect t="-7000" b="-7000"/>
          </a:stretch>
        </a:blipFill>
        <a:ln w="2540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118261E-79E5-4640-B781-4F0637171A8B}">
      <dsp:nvSpPr>
        <dsp:cNvPr id="0" name=""/>
        <dsp:cNvSpPr/>
      </dsp:nvSpPr>
      <dsp:spPr>
        <a:xfrm>
          <a:off x="3632368" y="2164967"/>
          <a:ext cx="2051508" cy="9278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latin typeface="Arial" pitchFamily="34" charset="0"/>
              <a:cs typeface="Arial" pitchFamily="34" charset="0"/>
            </a:rPr>
            <a:t>Windows Phone</a:t>
          </a:r>
        </a:p>
      </dsp:txBody>
      <dsp:txXfrm>
        <a:off x="3632368" y="2164967"/>
        <a:ext cx="2051508" cy="927864"/>
      </dsp:txXfrm>
    </dsp:sp>
    <dsp:sp modelId="{DE29E4F6-AC92-49A9-8913-C0F842097D57}">
      <dsp:nvSpPr>
        <dsp:cNvPr id="0" name=""/>
        <dsp:cNvSpPr/>
      </dsp:nvSpPr>
      <dsp:spPr>
        <a:xfrm>
          <a:off x="2621923" y="2164967"/>
          <a:ext cx="918585" cy="927864"/>
        </a:xfrm>
        <a:prstGeom prst="rect">
          <a:avLst/>
        </a:prstGeom>
        <a:blipFill>
          <a:blip xmlns:r="http://schemas.openxmlformats.org/officeDocument/2006/relationships" r:embed="rId3" cstate="print">
            <a:extLst/>
          </a:blip>
          <a:srcRect/>
          <a:stretch>
            <a:fillRect l="-8000" r="-8000"/>
          </a:stretch>
        </a:blipFill>
        <a:ln w="2540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3DEE759-1E69-453A-AFFD-75B0EA18F391}">
      <dsp:nvSpPr>
        <dsp:cNvPr id="0" name=""/>
        <dsp:cNvSpPr/>
      </dsp:nvSpPr>
      <dsp:spPr>
        <a:xfrm>
          <a:off x="2621923" y="3245929"/>
          <a:ext cx="2051508" cy="9278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latin typeface="Arial" pitchFamily="34" charset="0"/>
              <a:cs typeface="Arial" pitchFamily="34" charset="0"/>
            </a:rPr>
            <a:t>BlackBerry</a:t>
          </a:r>
        </a:p>
      </dsp:txBody>
      <dsp:txXfrm>
        <a:off x="2621923" y="3245929"/>
        <a:ext cx="2051508" cy="927864"/>
      </dsp:txXfrm>
    </dsp:sp>
    <dsp:sp modelId="{777E2430-C11F-4A23-A490-B3BE2BADC16C}">
      <dsp:nvSpPr>
        <dsp:cNvPr id="0" name=""/>
        <dsp:cNvSpPr/>
      </dsp:nvSpPr>
      <dsp:spPr>
        <a:xfrm>
          <a:off x="4765290" y="3245929"/>
          <a:ext cx="918585" cy="927864"/>
        </a:xfrm>
        <a:prstGeom prst="rect">
          <a:avLst/>
        </a:prstGeom>
        <a:blipFill>
          <a:blip xmlns:r="http://schemas.openxmlformats.org/officeDocument/2006/relationships" r:embed="rId4" cstate="print">
            <a:extLst/>
          </a:blip>
          <a:srcRect/>
          <a:stretch>
            <a:fillRect l="-13000" r="-13000"/>
          </a:stretch>
        </a:blipFill>
        <a:ln w="2540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8E9CFC5-BD7C-4E07-BC2A-2FC9939F3653}">
      <dsp:nvSpPr>
        <dsp:cNvPr id="0" name=""/>
        <dsp:cNvSpPr/>
      </dsp:nvSpPr>
      <dsp:spPr>
        <a:xfrm>
          <a:off x="3632368" y="4326891"/>
          <a:ext cx="2051508" cy="9278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b="1" kern="1200" dirty="0" smtClean="0">
              <a:latin typeface="Arial" pitchFamily="34" charset="0"/>
              <a:cs typeface="Arial" pitchFamily="34" charset="0"/>
            </a:rPr>
            <a:t>бошқа</a:t>
          </a:r>
          <a:endParaRPr lang="ru-RU" sz="2700" b="1" kern="1200" dirty="0">
            <a:latin typeface="Arial" pitchFamily="34" charset="0"/>
            <a:cs typeface="Arial" pitchFamily="34" charset="0"/>
          </a:endParaRPr>
        </a:p>
      </dsp:txBody>
      <dsp:txXfrm>
        <a:off x="3632368" y="4326891"/>
        <a:ext cx="2051508" cy="927864"/>
      </dsp:txXfrm>
    </dsp:sp>
    <dsp:sp modelId="{46014F93-C451-4838-A02F-8292C5353252}">
      <dsp:nvSpPr>
        <dsp:cNvPr id="0" name=""/>
        <dsp:cNvSpPr/>
      </dsp:nvSpPr>
      <dsp:spPr>
        <a:xfrm>
          <a:off x="2621923" y="4326891"/>
          <a:ext cx="918585" cy="927864"/>
        </a:xfrm>
        <a:prstGeom prst="rect">
          <a:avLst/>
        </a:prstGeom>
        <a:blipFill>
          <a:blip xmlns:r="http://schemas.openxmlformats.org/officeDocument/2006/relationships" r:embed="rId5" cstate="print">
            <a:extLst/>
          </a:blip>
          <a:srcRect/>
          <a:stretch>
            <a:fillRect l="-17000" r="-17000"/>
          </a:stretch>
        </a:blipFill>
        <a:ln w="25400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2FD488-29B1-4934-A3B7-3B7BFF2E8D3E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F4553-3C0E-4389-AFA8-59F3D9FAF3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389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EC72A0-D6F9-4027-857F-842A9E7743DC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D4B5-AADB-4B13-9643-202376AF1E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293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F3949B-883E-4B7B-A913-7DCF6E0F6949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B66C3-B242-456A-9AA4-797FF28AD3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847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B8F449-EE3C-44C2-9643-2B6D2BC54BB8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3579A-36E6-419A-B8BC-091B3815BD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545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4FEFB2-A8E9-48A0-BAA0-683EF12C00CF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024ED-0BA3-4EB0-A918-CF0CA53CD9B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75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D08D71-13B6-4F54-961B-1530F5B8DDFC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B4753-3300-4464-8634-D71868A2FA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202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3F973-3628-4F1D-BDB4-662023D16C3E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BC998-1EC0-4741-A3B2-6339E08F4F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519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0DFC6D8-C5D6-4724-82CB-437BC63768B0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462C2-1E7E-4728-A7F7-7F03D893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40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27C6A2-5F66-4B46-B90A-9AB220037E6B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DBC05-F4B0-4F79-B813-F273D6A78A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858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B6B477-F150-4859-B15B-DD850A1C81F7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B590-2003-4131-A643-552252B1A8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709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B6B477-F150-4859-B15B-DD850A1C81F7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B590-2003-4131-A643-552252B1A8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12429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B6B477-F150-4859-B15B-DD850A1C81F7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B590-2003-4131-A643-552252B1A8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3292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B6B477-F150-4859-B15B-DD850A1C81F7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B590-2003-4131-A643-552252B1A8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4649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B6B477-F150-4859-B15B-DD850A1C81F7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B590-2003-4131-A643-552252B1A8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6333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DF4E73-0C43-45E9-8C61-2F7CEF32AB1B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11A1-B235-42E4-A655-48C9E72DB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3925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7C6043-9357-4D48-A08D-FAA82EE3A6E6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6659-AB3C-477A-B470-B6E8CABC35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467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B6B477-F150-4859-B15B-DD850A1C81F7}" type="datetimeFigureOut">
              <a:rPr lang="ru-RU" smtClean="0"/>
              <a:pPr>
                <a:defRPr/>
              </a:pPr>
              <a:t>20.10.2019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1A4B590-2003-4131-A643-552252B1A8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48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6629400" cy="2743200"/>
          </a:xfrm>
        </p:spPr>
        <p:txBody>
          <a:bodyPr>
            <a:noAutofit/>
          </a:bodyPr>
          <a:lstStyle/>
          <a:p>
            <a:pPr algn="ctr"/>
            <a:r>
              <a:rPr lang="uz-Cyrl-UZ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Мобил операцион </a:t>
            </a:r>
            <a:r>
              <a:rPr lang="uz-Cyrl-UZ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таснифи</a:t>
            </a:r>
            <a:endParaRPr lang="ru-RU" sz="4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4649" y="446700"/>
            <a:ext cx="7471551" cy="224676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kern="10" cap="all" dirty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+mj-lt"/>
                <a:cs typeface="+mn-cs"/>
              </a:rPr>
              <a:t>Modern </a:t>
            </a:r>
            <a:endParaRPr lang="uz-Cyrl-UZ" sz="5400" b="1" kern="10" cap="all" dirty="0" smtClean="0">
              <a:ln w="0"/>
              <a:solidFill>
                <a:schemeClr val="tx1">
                  <a:lumMod val="9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+mj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kern="10" cap="all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+mj-lt"/>
                <a:cs typeface="+mn-cs"/>
              </a:rPr>
              <a:t>operating systems</a:t>
            </a:r>
            <a:endParaRPr lang="uz-Cyrl-UZ" sz="5400" b="1" kern="10" cap="all" dirty="0" smtClean="0">
              <a:ln w="0"/>
              <a:solidFill>
                <a:schemeClr val="tx1">
                  <a:lumMod val="9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+mj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z-Cyrl-UZ" sz="2800" b="1" kern="10" cap="all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+mj-lt"/>
                <a:cs typeface="+mn-cs"/>
              </a:rPr>
              <a:t>(ўзбек тилида)</a:t>
            </a:r>
            <a:endParaRPr lang="ru-RU" sz="4800" b="1" kern="10" cap="all" dirty="0">
              <a:ln w="0"/>
              <a:solidFill>
                <a:schemeClr val="tx1">
                  <a:lumMod val="9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+mj-lt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58888"/>
            <a:ext cx="7197725" cy="529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Прямоугольник 5"/>
          <p:cNvSpPr>
            <a:spLocks noChangeArrowheads="1"/>
          </p:cNvSpPr>
          <p:nvPr/>
        </p:nvSpPr>
        <p:spPr bwMode="auto">
          <a:xfrm>
            <a:off x="152400" y="47625"/>
            <a:ext cx="88392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z-Cyrl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йил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z-Cyrl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чорак ҳолатига кўра Мобил ОТ бозори</a:t>
            </a:r>
          </a:p>
        </p:txBody>
      </p:sp>
      <p:sp>
        <p:nvSpPr>
          <p:cNvPr id="3076" name="Прямоугольник 7"/>
          <p:cNvSpPr>
            <a:spLocks noChangeArrowheads="1"/>
          </p:cNvSpPr>
          <p:nvPr/>
        </p:nvSpPr>
        <p:spPr bwMode="auto">
          <a:xfrm>
            <a:off x="2667000" y="6019800"/>
            <a:ext cx="6324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Дунё бўйича </a:t>
            </a:r>
            <a:r>
              <a:rPr lang="uz-Cyrl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uz-Cyrl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uz-Cyrl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uz-Cyrl-UZ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смартфон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19050" y="30163"/>
            <a:ext cx="8991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мобил операцион тизимлар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6116375"/>
              </p:ext>
            </p:extLst>
          </p:nvPr>
        </p:nvGraphicFramePr>
        <p:xfrm>
          <a:off x="457200" y="1209557"/>
          <a:ext cx="83058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28600" y="76200"/>
            <a:ext cx="8458200" cy="830263"/>
          </a:xfrm>
        </p:spPr>
        <p:txBody>
          <a:bodyPr>
            <a:spAutoFit/>
          </a:bodyPr>
          <a:lstStyle/>
          <a:p>
            <a:pPr eaLnBrk="1" hangingPunct="1"/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</a:t>
            </a:r>
            <a:r>
              <a:rPr lang="uz-Cyrl-UZ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операцион тизими</a:t>
            </a:r>
            <a:endParaRPr lang="ru-RU" sz="4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Объект 2"/>
          <p:cNvSpPr>
            <a:spLocks noGrp="1"/>
          </p:cNvSpPr>
          <p:nvPr>
            <p:ph idx="1"/>
          </p:nvPr>
        </p:nvSpPr>
        <p:spPr>
          <a:xfrm>
            <a:off x="228600" y="1219200"/>
            <a:ext cx="8763000" cy="4525963"/>
          </a:xfrm>
        </p:spPr>
        <p:txBody>
          <a:bodyPr/>
          <a:lstStyle/>
          <a:p>
            <a:pPr eaLnBrk="1" hangingPunct="1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Linux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га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операцион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smartphones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tablet computers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каби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touchscreen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мобил қурилмаларга мўлжалланган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/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ўрнатилган мобил телефон </a:t>
            </a:r>
            <a:r>
              <a:rPr lang="uz-Cyrl-UZ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2008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йил октябрда сотилган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830263"/>
          </a:xfrm>
        </p:spPr>
        <p:txBody>
          <a:bodyPr>
            <a:spAutoFit/>
          </a:bodyPr>
          <a:lstStyle/>
          <a:p>
            <a:pPr eaLnBrk="1" hangingPunct="1"/>
            <a:r>
              <a:rPr lang="en-US" sz="4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sz="4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эмблемаси</a:t>
            </a:r>
            <a:endParaRPr lang="ru-RU" sz="48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2" descr="C:\Users\Hamza\Desktop\Android_robot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146175"/>
            <a:ext cx="4572000" cy="533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57200" y="68263"/>
            <a:ext cx="8229600" cy="769937"/>
          </a:xfrm>
        </p:spPr>
        <p:txBody>
          <a:bodyPr>
            <a:spAutoFit/>
          </a:bodyPr>
          <a:lstStyle/>
          <a:p>
            <a:pPr eaLnBrk="1" hangingPunct="1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версиялари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81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1.0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1.1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1.5 Cupcake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1.6 Donut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2.0-2.1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Eclair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2.2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Froyo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2.3 Gingerbread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3.0 Honeycomb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4.0 Ice Cream Sandwich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4.1-4.2 Jelly Bean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Android </a:t>
            </a:r>
            <a:r>
              <a:rPr lang="uz-Cyrl-UZ" b="1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uz-Cyrl-UZ" b="1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KitKat</a:t>
            </a:r>
            <a:endParaRPr lang="ru-RU" b="1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68263"/>
            <a:ext cx="8229600" cy="769937"/>
          </a:xfrm>
        </p:spPr>
        <p:txBody>
          <a:bodyPr>
            <a:spAutoFit/>
          </a:bodyPr>
          <a:lstStyle/>
          <a:p>
            <a:pPr eaLnBrk="1" hangingPunct="1"/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1.0</a:t>
            </a:r>
            <a:endParaRPr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079500"/>
            <a:ext cx="3743325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5630863"/>
            <a:ext cx="8229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2008 йил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57200" y="68263"/>
            <a:ext cx="8229600" cy="769937"/>
          </a:xfrm>
        </p:spPr>
        <p:txBody>
          <a:bodyPr>
            <a:spAutoFit/>
          </a:bodyPr>
          <a:lstStyle/>
          <a:p>
            <a:pPr eaLnBrk="1" hangingPunct="1"/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1.5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Cupcake</a:t>
            </a:r>
            <a:r>
              <a:rPr lang="uz-Cyrl-UZ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(кекс)</a:t>
            </a:r>
            <a:endParaRPr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5935663"/>
            <a:ext cx="8229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2009 йил, апрел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847725"/>
            <a:ext cx="3581400" cy="501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57200" y="68263"/>
            <a:ext cx="8229600" cy="769937"/>
          </a:xfrm>
        </p:spPr>
        <p:txBody>
          <a:bodyPr>
            <a:spAutoFit/>
          </a:bodyPr>
          <a:lstStyle/>
          <a:p>
            <a:pPr eaLnBrk="1" hangingPunct="1"/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1.6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Donut</a:t>
            </a:r>
            <a:r>
              <a:rPr lang="uz-Cyrl-UZ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(пончик)</a:t>
            </a:r>
            <a:endParaRPr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5935663"/>
            <a:ext cx="8229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2009 йил, сентябр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575" y="762000"/>
            <a:ext cx="53721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8839200" cy="769937"/>
          </a:xfrm>
        </p:spPr>
        <p:txBody>
          <a:bodyPr>
            <a:spAutoFit/>
          </a:bodyPr>
          <a:lstStyle/>
          <a:p>
            <a:pPr eaLnBrk="1" hangingPunct="1"/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Eclair</a:t>
            </a:r>
            <a:endParaRPr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5935663"/>
            <a:ext cx="8229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2009 йил, октябр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68375"/>
            <a:ext cx="7169150" cy="482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8839200" cy="769937"/>
          </a:xfrm>
        </p:spPr>
        <p:txBody>
          <a:bodyPr>
            <a:spAutoFit/>
          </a:bodyPr>
          <a:lstStyle/>
          <a:p>
            <a:pPr eaLnBrk="1" hangingPunct="1"/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2.2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Froyo</a:t>
            </a:r>
            <a:endParaRPr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5935663"/>
            <a:ext cx="8229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20</a:t>
            </a:r>
            <a:r>
              <a:rPr lang="en-US" sz="4400" b="1" dirty="0"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 йил, </a:t>
            </a:r>
            <a:r>
              <a:rPr lang="ru-RU" sz="4400" b="1" dirty="0">
                <a:latin typeface="Times New Roman" pitchFamily="18" charset="0"/>
                <a:ea typeface="+mj-ea"/>
                <a:cs typeface="Times New Roman" pitchFamily="18" charset="0"/>
              </a:rPr>
              <a:t>май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798513"/>
            <a:ext cx="4386263" cy="522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8839200" cy="739775"/>
          </a:xfrm>
        </p:spPr>
        <p:txBody>
          <a:bodyPr>
            <a:spAutoFit/>
          </a:bodyPr>
          <a:lstStyle/>
          <a:p>
            <a:pPr eaLnBrk="1" hangingPunct="1"/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2.3</a:t>
            </a:r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Gingerbread</a:t>
            </a:r>
            <a:r>
              <a:rPr lang="ru-RU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(пряник)</a:t>
            </a:r>
            <a:endParaRPr lang="ru-RU" sz="42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5935663"/>
            <a:ext cx="8229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20</a:t>
            </a:r>
            <a:r>
              <a:rPr lang="en-US" sz="4400" b="1" dirty="0"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 йил, </a:t>
            </a:r>
            <a:r>
              <a:rPr lang="ru-RU" sz="4400" b="1" dirty="0" err="1">
                <a:latin typeface="Times New Roman" pitchFamily="18" charset="0"/>
                <a:ea typeface="+mj-ea"/>
                <a:cs typeface="Times New Roman" pitchFamily="18" charset="0"/>
              </a:rPr>
              <a:t>декабр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836613"/>
            <a:ext cx="44196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8839200" cy="739775"/>
          </a:xfrm>
        </p:spPr>
        <p:txBody>
          <a:bodyPr>
            <a:spAutoFit/>
          </a:bodyPr>
          <a:lstStyle/>
          <a:p>
            <a:pPr eaLnBrk="1" hangingPunct="1"/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</a:t>
            </a:r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Honeycomb</a:t>
            </a:r>
            <a:endParaRPr lang="ru-RU" sz="42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5935663"/>
            <a:ext cx="8229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20</a:t>
            </a:r>
            <a:r>
              <a:rPr lang="en-US" sz="4400" b="1" dirty="0">
                <a:latin typeface="Times New Roman" pitchFamily="18" charset="0"/>
                <a:ea typeface="+mj-ea"/>
                <a:cs typeface="Times New Roman" pitchFamily="18" charset="0"/>
              </a:rPr>
              <a:t>1</a:t>
            </a: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1 йил, </a:t>
            </a:r>
            <a:r>
              <a:rPr lang="ru-RU" sz="4400" b="1" dirty="0" err="1">
                <a:latin typeface="Times New Roman" pitchFamily="18" charset="0"/>
                <a:ea typeface="+mj-ea"/>
                <a:cs typeface="Times New Roman" pitchFamily="18" charset="0"/>
              </a:rPr>
              <a:t>феврал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733425"/>
            <a:ext cx="6518275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8839200" cy="739775"/>
          </a:xfrm>
        </p:spPr>
        <p:txBody>
          <a:bodyPr>
            <a:spAutoFit/>
          </a:bodyPr>
          <a:lstStyle/>
          <a:p>
            <a:pPr eaLnBrk="1" hangingPunct="1"/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4.0</a:t>
            </a:r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Ice Cream Sandwich</a:t>
            </a:r>
            <a:endParaRPr lang="ru-RU" sz="42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5935663"/>
            <a:ext cx="8229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20</a:t>
            </a:r>
            <a:r>
              <a:rPr lang="en-US" sz="4400" b="1" dirty="0">
                <a:latin typeface="Times New Roman" pitchFamily="18" charset="0"/>
                <a:ea typeface="+mj-ea"/>
                <a:cs typeface="Times New Roman" pitchFamily="18" charset="0"/>
              </a:rPr>
              <a:t>1</a:t>
            </a: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1 йил, </a:t>
            </a:r>
            <a:r>
              <a:rPr lang="ru-RU" sz="4400" b="1" dirty="0" err="1">
                <a:latin typeface="Times New Roman" pitchFamily="18" charset="0"/>
                <a:ea typeface="+mj-ea"/>
                <a:cs typeface="Times New Roman" pitchFamily="18" charset="0"/>
              </a:rPr>
              <a:t>октябр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27100"/>
            <a:ext cx="687705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8839200" cy="739775"/>
          </a:xfrm>
        </p:spPr>
        <p:txBody>
          <a:bodyPr>
            <a:spAutoFit/>
          </a:bodyPr>
          <a:lstStyle/>
          <a:p>
            <a:pPr eaLnBrk="1" hangingPunct="1"/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4.1</a:t>
            </a:r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Jelly Bean</a:t>
            </a:r>
            <a:endParaRPr lang="ru-RU" sz="42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6011863"/>
            <a:ext cx="8229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20</a:t>
            </a:r>
            <a:r>
              <a:rPr lang="en-US" sz="4400" b="1" dirty="0">
                <a:latin typeface="Times New Roman" pitchFamily="18" charset="0"/>
                <a:ea typeface="+mj-ea"/>
                <a:cs typeface="Times New Roman" pitchFamily="18" charset="0"/>
              </a:rPr>
              <a:t>1</a:t>
            </a: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 йил, </a:t>
            </a:r>
            <a:r>
              <a:rPr lang="ru-RU" sz="4400" b="1" dirty="0" err="1">
                <a:latin typeface="Times New Roman" pitchFamily="18" charset="0"/>
                <a:ea typeface="+mj-ea"/>
                <a:cs typeface="Times New Roman" pitchFamily="18" charset="0"/>
              </a:rPr>
              <a:t>июл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85800"/>
            <a:ext cx="3581400" cy="542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8839200" cy="739775"/>
          </a:xfrm>
        </p:spPr>
        <p:txBody>
          <a:bodyPr>
            <a:spAutoFit/>
          </a:bodyPr>
          <a:lstStyle/>
          <a:p>
            <a:pPr eaLnBrk="1" hangingPunct="1"/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Android </a:t>
            </a:r>
            <a:r>
              <a:rPr lang="uz-Cyrl-UZ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uz-Cyrl-UZ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KitKat</a:t>
            </a:r>
            <a:endParaRPr lang="ru-RU" sz="42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6011863"/>
            <a:ext cx="8229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20</a:t>
            </a:r>
            <a:r>
              <a:rPr lang="en-US" sz="4400" b="1" dirty="0">
                <a:latin typeface="Times New Roman" pitchFamily="18" charset="0"/>
                <a:ea typeface="+mj-ea"/>
                <a:cs typeface="Times New Roman" pitchFamily="18" charset="0"/>
              </a:rPr>
              <a:t>13</a:t>
            </a:r>
            <a:r>
              <a:rPr lang="uz-Cyrl-UZ" sz="4400" b="1" dirty="0">
                <a:latin typeface="Times New Roman" pitchFamily="18" charset="0"/>
                <a:ea typeface="+mj-ea"/>
                <a:cs typeface="Times New Roman" pitchFamily="18" charset="0"/>
              </a:rPr>
              <a:t> йил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9"/>
          <a:stretch>
            <a:fillRect/>
          </a:stretch>
        </p:blipFill>
        <p:spPr bwMode="auto">
          <a:xfrm>
            <a:off x="2590800" y="762000"/>
            <a:ext cx="3702050" cy="526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8839200" cy="708025"/>
          </a:xfrm>
        </p:spPr>
        <p:txBody>
          <a:bodyPr>
            <a:spAutoFit/>
          </a:bodyPr>
          <a:lstStyle/>
          <a:p>
            <a:pPr eaLnBrk="1" hangingPunct="1"/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iOS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версиялари</a:t>
            </a:r>
            <a:endParaRPr lang="ru-RU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228600" y="914400"/>
            <a:ext cx="8229600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pt-BR" sz="4400" b="1" dirty="0">
                <a:latin typeface="Times New Roman" pitchFamily="18" charset="0"/>
                <a:cs typeface="Times New Roman" pitchFamily="18" charset="0"/>
              </a:rPr>
              <a:t>iOS 1 </a:t>
            </a:r>
            <a:r>
              <a:rPr lang="uz-Cyrl-UZ" sz="4400" b="1" dirty="0">
                <a:latin typeface="Times New Roman" pitchFamily="18" charset="0"/>
                <a:cs typeface="Times New Roman" pitchFamily="18" charset="0"/>
              </a:rPr>
              <a:t>– 2007 йил, </a:t>
            </a:r>
            <a:r>
              <a:rPr lang="pt-BR" sz="4400" b="1" dirty="0">
                <a:latin typeface="Times New Roman" pitchFamily="18" charset="0"/>
                <a:cs typeface="Times New Roman" pitchFamily="18" charset="0"/>
              </a:rPr>
              <a:t>29 июн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pt-BR" sz="4400" b="1" dirty="0">
                <a:latin typeface="Times New Roman" pitchFamily="18" charset="0"/>
                <a:cs typeface="Times New Roman" pitchFamily="18" charset="0"/>
              </a:rPr>
              <a:t>iOS 2 </a:t>
            </a:r>
            <a:r>
              <a:rPr lang="uz-Cyrl-UZ" sz="4400" b="1" dirty="0">
                <a:latin typeface="Times New Roman" pitchFamily="18" charset="0"/>
                <a:cs typeface="Times New Roman" pitchFamily="18" charset="0"/>
              </a:rPr>
              <a:t>– 2008 йил, </a:t>
            </a:r>
            <a:r>
              <a:rPr lang="pt-BR" sz="4400" b="1" dirty="0">
                <a:latin typeface="Times New Roman" pitchFamily="18" charset="0"/>
                <a:cs typeface="Times New Roman" pitchFamily="18" charset="0"/>
              </a:rPr>
              <a:t>11 июл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pt-BR" sz="4400" b="1" dirty="0">
                <a:latin typeface="Times New Roman" pitchFamily="18" charset="0"/>
                <a:cs typeface="Times New Roman" pitchFamily="18" charset="0"/>
              </a:rPr>
              <a:t>iOS 3 </a:t>
            </a:r>
            <a:r>
              <a:rPr lang="uz-Cyrl-UZ" sz="4400" b="1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pt-BR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4400" b="1" dirty="0">
                <a:latin typeface="Times New Roman" pitchFamily="18" charset="0"/>
                <a:cs typeface="Times New Roman" pitchFamily="18" charset="0"/>
              </a:rPr>
              <a:t>2009 йил, </a:t>
            </a:r>
            <a:r>
              <a:rPr lang="pt-BR" sz="4400" b="1" dirty="0">
                <a:latin typeface="Times New Roman" pitchFamily="18" charset="0"/>
                <a:cs typeface="Times New Roman" pitchFamily="18" charset="0"/>
              </a:rPr>
              <a:t>17 июн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iOS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 4 – 2010 </a:t>
            </a: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, 21 </a:t>
            </a: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июн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iOS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 5 – 2011 </a:t>
            </a: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, 12 </a:t>
            </a: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октябр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iOS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 6 – 2012 </a:t>
            </a: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, 11 </a:t>
            </a: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июн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iOS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uz-Cyrl-UZ" sz="4400" b="1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4400" b="1" dirty="0">
                <a:latin typeface="Times New Roman" pitchFamily="18" charset="0"/>
                <a:cs typeface="Times New Roman" pitchFamily="18" charset="0"/>
              </a:rPr>
              <a:t>2013 йил, </a:t>
            </a: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июн</a:t>
            </a:r>
            <a:endParaRPr lang="ru-RU" sz="44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3581400" cy="708025"/>
          </a:xfrm>
        </p:spPr>
        <p:txBody>
          <a:bodyPr>
            <a:spAutoFit/>
          </a:bodyPr>
          <a:lstStyle/>
          <a:p>
            <a:pPr eaLnBrk="1" hangingPunct="1"/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iOS </a:t>
            </a:r>
            <a:r>
              <a:rPr lang="ru-RU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2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838200"/>
            <a:ext cx="2667000" cy="528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876800" y="0"/>
            <a:ext cx="3581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sz="4000" b="1" dirty="0" err="1">
                <a:latin typeface="Times New Roman" pitchFamily="18" charset="0"/>
                <a:ea typeface="+mj-ea"/>
                <a:cs typeface="Times New Roman" pitchFamily="18" charset="0"/>
              </a:rPr>
              <a:t>iOS</a:t>
            </a:r>
            <a:r>
              <a:rPr lang="en-US" sz="4000" b="1" dirty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4000" b="1" dirty="0">
                <a:latin typeface="Times New Roman" pitchFamily="18" charset="0"/>
                <a:ea typeface="+mj-ea"/>
                <a:cs typeface="Times New Roman" pitchFamily="18" charset="0"/>
              </a:rPr>
              <a:t>3</a:t>
            </a:r>
            <a:endParaRPr lang="ru-RU" sz="42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946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838200"/>
            <a:ext cx="2971800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3581400" cy="708025"/>
          </a:xfrm>
        </p:spPr>
        <p:txBody>
          <a:bodyPr>
            <a:spAutoFit/>
          </a:bodyPr>
          <a:lstStyle/>
          <a:p>
            <a:pPr eaLnBrk="1" hangingPunct="1"/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iOS </a:t>
            </a:r>
            <a:r>
              <a:rPr lang="ru-RU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2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876800" y="130175"/>
            <a:ext cx="3581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sz="4000" b="1" dirty="0" err="1">
                <a:latin typeface="Times New Roman" pitchFamily="18" charset="0"/>
                <a:ea typeface="+mj-ea"/>
                <a:cs typeface="Times New Roman" pitchFamily="18" charset="0"/>
              </a:rPr>
              <a:t>iOS</a:t>
            </a:r>
            <a:r>
              <a:rPr lang="en-US" sz="4000" b="1" dirty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4000" b="1" dirty="0">
                <a:latin typeface="Times New Roman" pitchFamily="18" charset="0"/>
                <a:ea typeface="+mj-ea"/>
                <a:cs typeface="Times New Roman" pitchFamily="18" charset="0"/>
              </a:rPr>
              <a:t>5</a:t>
            </a:r>
            <a:endParaRPr lang="ru-RU" sz="42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43000"/>
            <a:ext cx="3697288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838200"/>
            <a:ext cx="3660775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3581400" cy="708025"/>
          </a:xfrm>
        </p:spPr>
        <p:txBody>
          <a:bodyPr>
            <a:spAutoFit/>
          </a:bodyPr>
          <a:lstStyle/>
          <a:p>
            <a:pPr eaLnBrk="1" hangingPunct="1"/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iOS </a:t>
            </a:r>
            <a:r>
              <a:rPr lang="ru-RU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2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876800" y="130175"/>
            <a:ext cx="3581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sz="4000" b="1" dirty="0" err="1">
                <a:latin typeface="Times New Roman" pitchFamily="18" charset="0"/>
                <a:ea typeface="+mj-ea"/>
                <a:cs typeface="Times New Roman" pitchFamily="18" charset="0"/>
              </a:rPr>
              <a:t>iOS</a:t>
            </a:r>
            <a:r>
              <a:rPr lang="en-US" sz="4000" b="1" dirty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4000" b="1" dirty="0">
                <a:latin typeface="Times New Roman" pitchFamily="18" charset="0"/>
                <a:ea typeface="+mj-ea"/>
                <a:cs typeface="Times New Roman" pitchFamily="18" charset="0"/>
              </a:rPr>
              <a:t>7</a:t>
            </a:r>
            <a:endParaRPr lang="ru-RU" sz="42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66800"/>
            <a:ext cx="3154363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066800"/>
            <a:ext cx="2238375" cy="444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8839200" cy="708025"/>
          </a:xfrm>
        </p:spPr>
        <p:txBody>
          <a:bodyPr>
            <a:spAutoFit/>
          </a:bodyPr>
          <a:lstStyle/>
          <a:p>
            <a:pPr eaLnBrk="1" hangingPunct="1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Windows Mobile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версиялари</a:t>
            </a:r>
            <a:endParaRPr lang="ru-RU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Заголовок 1"/>
          <p:cNvSpPr txBox="1">
            <a:spLocks/>
          </p:cNvSpPr>
          <p:nvPr/>
        </p:nvSpPr>
        <p:spPr bwMode="auto">
          <a:xfrm>
            <a:off x="228600" y="914400"/>
            <a:ext cx="82296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CE</a:t>
            </a:r>
            <a:r>
              <a:rPr lang="pt-BR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1996 </a:t>
            </a:r>
            <a:r>
              <a:rPr lang="uz-Cyrl-UZ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Mobile 2003 – 2003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июн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Mobile 2003 SE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2004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март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Mobile 5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2005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9–12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Mobile 6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2007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Mobile 6.1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2008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апрел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Windows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Mobile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6.5 – 2009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6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Phone 7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2010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Phone 7.5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2011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Phone 7.5 Tango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2012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Phone 8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2012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29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Windows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Phone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8.1 - 2013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152400" y="68263"/>
            <a:ext cx="8839200" cy="708025"/>
          </a:xfrm>
        </p:spPr>
        <p:txBody>
          <a:bodyPr>
            <a:spAutoFit/>
          </a:bodyPr>
          <a:lstStyle/>
          <a:p>
            <a:pPr eaLnBrk="1" hangingPunct="1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BlackBerry OS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версиялари</a:t>
            </a:r>
            <a:endParaRPr lang="ru-RU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5" name="Заголовок 1"/>
          <p:cNvSpPr txBox="1">
            <a:spLocks/>
          </p:cNvSpPr>
          <p:nvPr/>
        </p:nvSpPr>
        <p:spPr bwMode="auto">
          <a:xfrm>
            <a:off x="228600" y="914400"/>
            <a:ext cx="822960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BlackBerry OS 1.0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1996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BlackBerry OS 2.0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2001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BlackBerry OS 3.X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2002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BlackBerry OS 4.X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2004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BlackBerry OS 5.X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2008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BlackBerry OS 6.X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2010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BlackBerry OS 7.X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2011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BlackBerry OS 10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2013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Android </a:t>
            </a:r>
            <a:r>
              <a:rPr lang="uz-Cyrl-UZ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қурилмаларга мисоллар</a:t>
            </a:r>
            <a:endParaRPr lang="ru-RU" b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7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Nexus One (HTC)</a:t>
            </a:r>
          </a:p>
          <a:p>
            <a:pPr eaLnBrk="1" hangingPunct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Nexus S (Samsung)</a:t>
            </a:r>
          </a:p>
          <a:p>
            <a:pPr eaLnBrk="1" hangingPunct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Galaxy Nexus (Samsung)</a:t>
            </a:r>
          </a:p>
          <a:p>
            <a:pPr eaLnBrk="1" hangingPunct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Nexus 4 (LG)</a:t>
            </a:r>
          </a:p>
          <a:p>
            <a:pPr eaLnBrk="1" hangingPunct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Nexus 7 (Asus)</a:t>
            </a:r>
          </a:p>
          <a:p>
            <a:pPr eaLnBrk="1" hangingPunct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Nexus 10 (Samsung)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Nexus One (HTC)</a:t>
            </a:r>
            <a:endParaRPr lang="ru-RU" b="1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60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972" y="2160588"/>
            <a:ext cx="4833669" cy="3881437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Nexus S (Samsung)</a:t>
            </a:r>
            <a:endParaRPr lang="ru-RU" b="1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7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752600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Galaxy Nexus (Samsung)</a:t>
            </a:r>
            <a:endParaRPr lang="ru-RU" b="1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65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697" y="2160588"/>
            <a:ext cx="4554219" cy="3881437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Nexus 4 (LG)</a:t>
            </a:r>
            <a:endParaRPr lang="ru-RU" b="1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67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122" y="2160588"/>
            <a:ext cx="4883369" cy="3881437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iPhone ≠ smartphone</a:t>
            </a:r>
            <a:endParaRPr lang="ru-RU" b="1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69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767" y="2160588"/>
            <a:ext cx="4394079" cy="3881437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Nexus 7 (Asus)</a:t>
            </a:r>
            <a:endParaRPr lang="ru-RU" b="1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2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24" name="Picture 2" descr="E:\MyWorld\MyProjects\Images\Nexus-7_TechCrunc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119313"/>
            <a:ext cx="5943600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Nexus 10 (Samsung)</a:t>
            </a:r>
            <a:endParaRPr lang="ru-RU" b="1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74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1748" name="Picture 2" descr="E:\MyWorld\MyProjects\Images\Albums\Tech\Google\Nexus 10\Nexus-10-0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88" y="1676400"/>
            <a:ext cx="6742112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2100</TotalTime>
  <Words>474</Words>
  <Application>Microsoft Office PowerPoint</Application>
  <PresentationFormat>Экран (4:3)</PresentationFormat>
  <Paragraphs>98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4" baseType="lpstr">
      <vt:lpstr>Calibri</vt:lpstr>
      <vt:lpstr>Arial</vt:lpstr>
      <vt:lpstr>Times New Roman</vt:lpstr>
      <vt:lpstr>Грань</vt:lpstr>
      <vt:lpstr>Мобил операцион тизимлар, тавсифи ва таснифи</vt:lpstr>
      <vt:lpstr>Презентация PowerPoint</vt:lpstr>
      <vt:lpstr>TOP 5 мобил операцион тизимлар</vt:lpstr>
      <vt:lpstr>Android операцион тизими</vt:lpstr>
      <vt:lpstr>Android эмблемаси</vt:lpstr>
      <vt:lpstr>Android версиялари</vt:lpstr>
      <vt:lpstr>Android 1.0</vt:lpstr>
      <vt:lpstr>Android 1.5 – Cupcake (кекс)</vt:lpstr>
      <vt:lpstr>Android 1.6 – Donut (пончик)</vt:lpstr>
      <vt:lpstr>Android 2.1 – Eclair</vt:lpstr>
      <vt:lpstr>Android 2.2 – Froyo</vt:lpstr>
      <vt:lpstr>Android 2.3 – Gingerbread (пряник)</vt:lpstr>
      <vt:lpstr>Android 3.0 – Honeycomb</vt:lpstr>
      <vt:lpstr>Android 4.0 – Ice Cream Sandwich</vt:lpstr>
      <vt:lpstr>Android 4.1 – Jelly Bean</vt:lpstr>
      <vt:lpstr>Android 4.4 – KitKat</vt:lpstr>
      <vt:lpstr>iOS версиялари</vt:lpstr>
      <vt:lpstr>iOS 1</vt:lpstr>
      <vt:lpstr>iOS 4</vt:lpstr>
      <vt:lpstr>iOS 6</vt:lpstr>
      <vt:lpstr>Windows Mobile версиялари</vt:lpstr>
      <vt:lpstr>BlackBerry OS версиялари</vt:lpstr>
      <vt:lpstr>Android қурилмаларга мисоллар</vt:lpstr>
      <vt:lpstr>Nexus One (HTC)</vt:lpstr>
      <vt:lpstr>Nexus S (Samsung)</vt:lpstr>
      <vt:lpstr>Galaxy Nexus (Samsung)</vt:lpstr>
      <vt:lpstr>Nexus 4 (LG)</vt:lpstr>
      <vt:lpstr>iPhone ≠ smartphone</vt:lpstr>
      <vt:lpstr>Nexus 7 (Asus)</vt:lpstr>
      <vt:lpstr>Nexus 10 (Samsung)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Hamza</dc:creator>
  <cp:lastModifiedBy>Saydullo</cp:lastModifiedBy>
  <cp:revision>51</cp:revision>
  <dcterms:created xsi:type="dcterms:W3CDTF">2013-02-26T18:23:49Z</dcterms:created>
  <dcterms:modified xsi:type="dcterms:W3CDTF">2019-10-21T14:43:49Z</dcterms:modified>
</cp:coreProperties>
</file>