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0"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123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CFBAFCEB-371D-47F5-A06A-4864B75808B6}" type="slidenum">
              <a:rPr lang="ru-RU"/>
              <a:pPr/>
              <a:t>‹#›</a:t>
            </a:fld>
            <a:endParaRPr lang="ru-RU"/>
          </a:p>
        </p:txBody>
      </p:sp>
    </p:spTree>
    <p:extLst>
      <p:ext uri="{BB962C8B-B14F-4D97-AF65-F5344CB8AC3E}">
        <p14:creationId xmlns:p14="http://schemas.microsoft.com/office/powerpoint/2010/main" val="399427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9425912A-F9F7-4A15-91B0-738F3006F0F7}" type="slidenum">
              <a:rPr lang="ru-RU"/>
              <a:pPr/>
              <a:t>‹#›</a:t>
            </a:fld>
            <a:endParaRPr lang="ru-RU"/>
          </a:p>
        </p:txBody>
      </p:sp>
    </p:spTree>
    <p:extLst>
      <p:ext uri="{BB962C8B-B14F-4D97-AF65-F5344CB8AC3E}">
        <p14:creationId xmlns:p14="http://schemas.microsoft.com/office/powerpoint/2010/main" val="2506345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91C25699-EEC0-4691-9886-5BB4288CE799}" type="slidenum">
              <a:rPr lang="ru-RU"/>
              <a:pPr/>
              <a:t>‹#›</a:t>
            </a:fld>
            <a:endParaRPr lang="ru-RU"/>
          </a:p>
        </p:txBody>
      </p:sp>
    </p:spTree>
    <p:extLst>
      <p:ext uri="{BB962C8B-B14F-4D97-AF65-F5344CB8AC3E}">
        <p14:creationId xmlns:p14="http://schemas.microsoft.com/office/powerpoint/2010/main" val="1118401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CB72D5D1-9EA8-4E43-A1D9-EA64B182C6BE}" type="slidenum">
              <a:rPr lang="ru-RU"/>
              <a:pPr/>
              <a:t>‹#›</a:t>
            </a:fld>
            <a:endParaRPr lang="ru-RU"/>
          </a:p>
        </p:txBody>
      </p:sp>
    </p:spTree>
    <p:extLst>
      <p:ext uri="{BB962C8B-B14F-4D97-AF65-F5344CB8AC3E}">
        <p14:creationId xmlns:p14="http://schemas.microsoft.com/office/powerpoint/2010/main" val="31413431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F0D10C6E-E467-4DA8-9411-770EF7B009F7}" type="slidenum">
              <a:rPr lang="ru-RU"/>
              <a:pPr/>
              <a:t>‹#›</a:t>
            </a:fld>
            <a:endParaRPr lang="ru-RU"/>
          </a:p>
        </p:txBody>
      </p:sp>
    </p:spTree>
    <p:extLst>
      <p:ext uri="{BB962C8B-B14F-4D97-AF65-F5344CB8AC3E}">
        <p14:creationId xmlns:p14="http://schemas.microsoft.com/office/powerpoint/2010/main" val="3458377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310AD9C8-73BF-425B-86D6-EF4D2FC02A8E}" type="slidenum">
              <a:rPr lang="ru-RU"/>
              <a:pPr/>
              <a:t>‹#›</a:t>
            </a:fld>
            <a:endParaRPr lang="ru-RU"/>
          </a:p>
        </p:txBody>
      </p:sp>
    </p:spTree>
    <p:extLst>
      <p:ext uri="{BB962C8B-B14F-4D97-AF65-F5344CB8AC3E}">
        <p14:creationId xmlns:p14="http://schemas.microsoft.com/office/powerpoint/2010/main" val="1367042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1C00D2ED-FE00-4517-8074-FAE55D83241F}" type="slidenum">
              <a:rPr lang="ru-RU"/>
              <a:pPr/>
              <a:t>‹#›</a:t>
            </a:fld>
            <a:endParaRPr lang="ru-RU"/>
          </a:p>
        </p:txBody>
      </p:sp>
    </p:spTree>
    <p:extLst>
      <p:ext uri="{BB962C8B-B14F-4D97-AF65-F5344CB8AC3E}">
        <p14:creationId xmlns:p14="http://schemas.microsoft.com/office/powerpoint/2010/main" val="2223576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E966DAE7-7F2D-4717-853D-5D78A68BBA31}" type="slidenum">
              <a:rPr lang="ru-RU"/>
              <a:pPr/>
              <a:t>‹#›</a:t>
            </a:fld>
            <a:endParaRPr lang="ru-RU"/>
          </a:p>
        </p:txBody>
      </p:sp>
    </p:spTree>
    <p:extLst>
      <p:ext uri="{BB962C8B-B14F-4D97-AF65-F5344CB8AC3E}">
        <p14:creationId xmlns:p14="http://schemas.microsoft.com/office/powerpoint/2010/main" val="1269055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D0B636D1-9BE2-4493-A827-B02D7C985110}" type="slidenum">
              <a:rPr lang="ru-RU"/>
              <a:pPr/>
              <a:t>‹#›</a:t>
            </a:fld>
            <a:endParaRPr lang="ru-RU"/>
          </a:p>
        </p:txBody>
      </p:sp>
    </p:spTree>
    <p:extLst>
      <p:ext uri="{BB962C8B-B14F-4D97-AF65-F5344CB8AC3E}">
        <p14:creationId xmlns:p14="http://schemas.microsoft.com/office/powerpoint/2010/main" val="1370355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4053A26D-0157-4DF0-AFB4-5BAEBBFE0A95}" type="slidenum">
              <a:rPr lang="ru-RU"/>
              <a:pPr/>
              <a:t>‹#›</a:t>
            </a:fld>
            <a:endParaRPr lang="ru-RU"/>
          </a:p>
        </p:txBody>
      </p:sp>
    </p:spTree>
    <p:extLst>
      <p:ext uri="{BB962C8B-B14F-4D97-AF65-F5344CB8AC3E}">
        <p14:creationId xmlns:p14="http://schemas.microsoft.com/office/powerpoint/2010/main" val="3027281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324CFF1D-34FB-4AE6-AA39-B5FB405B93DC}" type="slidenum">
              <a:rPr lang="ru-RU"/>
              <a:pPr/>
              <a:t>‹#›</a:t>
            </a:fld>
            <a:endParaRPr lang="ru-RU"/>
          </a:p>
        </p:txBody>
      </p:sp>
    </p:spTree>
    <p:extLst>
      <p:ext uri="{BB962C8B-B14F-4D97-AF65-F5344CB8AC3E}">
        <p14:creationId xmlns:p14="http://schemas.microsoft.com/office/powerpoint/2010/main" val="2508049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377BBAF-F6C4-4CFC-BE15-09D88FE17FDD}"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6.bin"/><Relationship Id="rId5" Type="http://schemas.openxmlformats.org/officeDocument/2006/relationships/image" Target="../media/image1.png"/><Relationship Id="rId4" Type="http://schemas.openxmlformats.org/officeDocument/2006/relationships/oleObject" Target="../embeddings/oleObject5.bin"/></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oleObject" Target="../embeddings/oleObject7.bin"/><Relationship Id="rId7"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image" Target="../media/image13.png"/><Relationship Id="rId4" Type="http://schemas.openxmlformats.org/officeDocument/2006/relationships/image" Target="../media/image11.png"/><Relationship Id="rId9" Type="http://schemas.openxmlformats.org/officeDocument/2006/relationships/oleObject" Target="../embeddings/oleObject10.bin"/></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381000" y="990601"/>
            <a:ext cx="833437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6600" b="1" i="1" dirty="0" smtClean="0">
                <a:solidFill>
                  <a:schemeClr val="accent2">
                    <a:lumMod val="75000"/>
                  </a:schemeClr>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Text </a:t>
            </a:r>
            <a:r>
              <a:rPr lang="uz-Cyrl-UZ" sz="6600" b="1" i="1" dirty="0" smtClean="0">
                <a:solidFill>
                  <a:schemeClr val="accent2">
                    <a:lumMod val="75000"/>
                  </a:schemeClr>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6600" b="1" i="1" dirty="0" smtClean="0">
                <a:solidFill>
                  <a:schemeClr val="accent2">
                    <a:lumMod val="75000"/>
                  </a:schemeClr>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processing Technologies </a:t>
            </a:r>
            <a:endParaRPr lang="uz-Cyrl-UZ" sz="6600" b="1" i="1" dirty="0" smtClean="0">
              <a:solidFill>
                <a:schemeClr val="accent2">
                  <a:lumMod val="75000"/>
                </a:schemeClr>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algn="ctr"/>
            <a:r>
              <a:rPr lang="en-US" sz="3600" b="1" i="1" dirty="0" smtClean="0">
                <a:solidFill>
                  <a:schemeClr val="accent2">
                    <a:lumMod val="75000"/>
                  </a:schemeClr>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t>
            </a:r>
            <a:r>
              <a:rPr lang="uz-Cyrl-UZ" sz="3600" b="1" i="1" dirty="0" smtClean="0">
                <a:solidFill>
                  <a:schemeClr val="accent2">
                    <a:lumMod val="75000"/>
                  </a:schemeClr>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ўзбек тилида)</a:t>
            </a:r>
            <a:endParaRPr lang="ru-RU" sz="7200" dirty="0">
              <a:latin typeface="Times New Roman" panose="02020603050405020304" pitchFamily="18" charset="0"/>
            </a:endParaRPr>
          </a:p>
        </p:txBody>
      </p:sp>
      <p:graphicFrame>
        <p:nvGraphicFramePr>
          <p:cNvPr id="3075" name="Object 3"/>
          <p:cNvGraphicFramePr>
            <a:graphicFrameLocks noChangeAspect="1"/>
          </p:cNvGraphicFramePr>
          <p:nvPr/>
        </p:nvGraphicFramePr>
        <p:xfrm>
          <a:off x="8305800" y="6019800"/>
          <a:ext cx="609600" cy="609600"/>
        </p:xfrm>
        <a:graphic>
          <a:graphicData uri="http://schemas.openxmlformats.org/presentationml/2006/ole">
            <mc:AlternateContent xmlns:mc="http://schemas.openxmlformats.org/markup-compatibility/2006">
              <mc:Choice xmlns:v="urn:schemas-microsoft-com:vml" Requires="v">
                <p:oleObj spid="_x0000_s3095" name="Точечный рисунок" r:id="rId3" imgW="295238" imgH="295238" progId="Paint.Picture">
                  <p:embed/>
                </p:oleObj>
              </mc:Choice>
              <mc:Fallback>
                <p:oleObj name="Точечный рисунок" r:id="rId3" imgW="295238" imgH="295238"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5800" y="6019800"/>
                        <a:ext cx="609600" cy="609600"/>
                      </a:xfrm>
                      <a:prstGeom prst="rect">
                        <a:avLst/>
                      </a:prstGeom>
                      <a:noFill/>
                      <a:ln>
                        <a:noFill/>
                      </a:ln>
                      <a:effectLst>
                        <a:outerShdw dist="107763" dir="2700000" algn="ctr" rotWithShape="0">
                          <a:schemeClr val="accent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3076" name="Object 4"/>
          <p:cNvGraphicFramePr>
            <a:graphicFrameLocks noChangeAspect="1"/>
          </p:cNvGraphicFramePr>
          <p:nvPr/>
        </p:nvGraphicFramePr>
        <p:xfrm>
          <a:off x="8229600" y="228600"/>
          <a:ext cx="609600" cy="609600"/>
        </p:xfrm>
        <a:graphic>
          <a:graphicData uri="http://schemas.openxmlformats.org/presentationml/2006/ole">
            <mc:AlternateContent xmlns:mc="http://schemas.openxmlformats.org/markup-compatibility/2006">
              <mc:Choice xmlns:v="urn:schemas-microsoft-com:vml" Requires="v">
                <p:oleObj spid="_x0000_s3096" name="Точечный рисунок" r:id="rId5" imgW="295238" imgH="295238" progId="Paint.Picture">
                  <p:embed/>
                </p:oleObj>
              </mc:Choice>
              <mc:Fallback>
                <p:oleObj name="Точечный рисунок" r:id="rId5" imgW="295238" imgH="295238"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228600"/>
                        <a:ext cx="609600" cy="609600"/>
                      </a:xfrm>
                      <a:prstGeom prst="rect">
                        <a:avLst/>
                      </a:prstGeom>
                      <a:noFill/>
                      <a:ln>
                        <a:noFill/>
                      </a:ln>
                      <a:effectLst>
                        <a:outerShdw dist="107763" dir="2700000" algn="ctr" rotWithShape="0">
                          <a:schemeClr val="accent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3077" name="Object 5"/>
          <p:cNvGraphicFramePr>
            <a:graphicFrameLocks noChangeAspect="1"/>
          </p:cNvGraphicFramePr>
          <p:nvPr/>
        </p:nvGraphicFramePr>
        <p:xfrm>
          <a:off x="228600" y="304800"/>
          <a:ext cx="609600" cy="609600"/>
        </p:xfrm>
        <a:graphic>
          <a:graphicData uri="http://schemas.openxmlformats.org/presentationml/2006/ole">
            <mc:AlternateContent xmlns:mc="http://schemas.openxmlformats.org/markup-compatibility/2006">
              <mc:Choice xmlns:v="urn:schemas-microsoft-com:vml" Requires="v">
                <p:oleObj spid="_x0000_s3097" name="Точечный рисунок" r:id="rId6" imgW="295238" imgH="295238" progId="Paint.Picture">
                  <p:embed/>
                </p:oleObj>
              </mc:Choice>
              <mc:Fallback>
                <p:oleObj name="Точечный рисунок" r:id="rId6" imgW="295238" imgH="295238" progId="Paint.Picture">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304800"/>
                        <a:ext cx="609600" cy="609600"/>
                      </a:xfrm>
                      <a:prstGeom prst="rect">
                        <a:avLst/>
                      </a:prstGeom>
                      <a:noFill/>
                      <a:ln>
                        <a:noFill/>
                      </a:ln>
                      <a:effectLst>
                        <a:outerShdw dist="107763" dir="2700000" algn="ctr" rotWithShape="0">
                          <a:schemeClr val="accent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3078" name="Object 6"/>
          <p:cNvGraphicFramePr>
            <a:graphicFrameLocks noChangeAspect="1"/>
          </p:cNvGraphicFramePr>
          <p:nvPr/>
        </p:nvGraphicFramePr>
        <p:xfrm>
          <a:off x="228600" y="6019800"/>
          <a:ext cx="609600" cy="609600"/>
        </p:xfrm>
        <a:graphic>
          <a:graphicData uri="http://schemas.openxmlformats.org/presentationml/2006/ole">
            <mc:AlternateContent xmlns:mc="http://schemas.openxmlformats.org/markup-compatibility/2006">
              <mc:Choice xmlns:v="urn:schemas-microsoft-com:vml" Requires="v">
                <p:oleObj spid="_x0000_s3098" name="Точечный рисунок" r:id="rId7" imgW="295238" imgH="295238" progId="Paint.Picture">
                  <p:embed/>
                </p:oleObj>
              </mc:Choice>
              <mc:Fallback>
                <p:oleObj name="Точечный рисунок" r:id="rId7" imgW="295238" imgH="295238" progId="Paint.Picture">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6019800"/>
                        <a:ext cx="609600" cy="609600"/>
                      </a:xfrm>
                      <a:prstGeom prst="rect">
                        <a:avLst/>
                      </a:prstGeom>
                      <a:noFill/>
                      <a:ln>
                        <a:noFill/>
                      </a:ln>
                      <a:effectLst>
                        <a:outerShdw dist="107763" dir="2700000" algn="ctr" rotWithShape="0">
                          <a:schemeClr val="accent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3079" name="Line 7"/>
          <p:cNvSpPr>
            <a:spLocks noChangeShapeType="1"/>
          </p:cNvSpPr>
          <p:nvPr/>
        </p:nvSpPr>
        <p:spPr bwMode="auto">
          <a:xfrm>
            <a:off x="914400" y="609600"/>
            <a:ext cx="7391400" cy="0"/>
          </a:xfrm>
          <a:prstGeom prst="line">
            <a:avLst/>
          </a:prstGeom>
          <a:noFill/>
          <a:ln w="76200" cmpd="tri">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3080" name="Line 8"/>
          <p:cNvSpPr>
            <a:spLocks noChangeShapeType="1"/>
          </p:cNvSpPr>
          <p:nvPr/>
        </p:nvSpPr>
        <p:spPr bwMode="auto">
          <a:xfrm>
            <a:off x="914400" y="6400800"/>
            <a:ext cx="7391400" cy="0"/>
          </a:xfrm>
          <a:prstGeom prst="line">
            <a:avLst/>
          </a:prstGeom>
          <a:noFill/>
          <a:ln w="76200" cmpd="tri">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3081" name="Line 9"/>
          <p:cNvSpPr>
            <a:spLocks noChangeShapeType="1"/>
          </p:cNvSpPr>
          <p:nvPr/>
        </p:nvSpPr>
        <p:spPr bwMode="auto">
          <a:xfrm>
            <a:off x="381000" y="914400"/>
            <a:ext cx="0" cy="5181600"/>
          </a:xfrm>
          <a:prstGeom prst="line">
            <a:avLst/>
          </a:prstGeom>
          <a:noFill/>
          <a:ln w="76200" cmpd="tri">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3082" name="Line 10"/>
          <p:cNvSpPr>
            <a:spLocks noChangeShapeType="1"/>
          </p:cNvSpPr>
          <p:nvPr/>
        </p:nvSpPr>
        <p:spPr bwMode="auto">
          <a:xfrm>
            <a:off x="8763000" y="838200"/>
            <a:ext cx="0" cy="5257800"/>
          </a:xfrm>
          <a:prstGeom prst="line">
            <a:avLst/>
          </a:prstGeom>
          <a:noFill/>
          <a:ln w="76200" cmpd="tri">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3" name="Прямоугольник 2"/>
          <p:cNvSpPr/>
          <p:nvPr/>
        </p:nvSpPr>
        <p:spPr>
          <a:xfrm>
            <a:off x="1672803" y="4293096"/>
            <a:ext cx="6206598" cy="954107"/>
          </a:xfrm>
          <a:prstGeom prst="rect">
            <a:avLst/>
          </a:prstGeom>
        </p:spPr>
        <p:txBody>
          <a:bodyPr wrap="square">
            <a:spAutoFit/>
          </a:bodyPr>
          <a:lstStyle/>
          <a:p>
            <a:pPr algn="ctr"/>
            <a:r>
              <a:rPr lang="uz-Cyrl-UZ" sz="2800" b="1" dirty="0" smtClean="0">
                <a:solidFill>
                  <a:schemeClr val="accent2">
                    <a:lumMod val="75000"/>
                  </a:schemeClr>
                </a:solidFill>
                <a:latin typeface="Times New Roman" panose="02020603050405020304" pitchFamily="18" charset="0"/>
                <a:cs typeface="Times New Roman" panose="02020603050405020304" pitchFamily="18" charset="0"/>
              </a:rPr>
              <a:t>Матн ахборотларини қайта ишлаш технологиялари</a:t>
            </a:r>
            <a:endParaRPr lang="ru-RU" sz="2800" dirty="0"/>
          </a:p>
        </p:txBody>
      </p:sp>
      <p:sp>
        <p:nvSpPr>
          <p:cNvPr id="4" name="Прямоугольник 3"/>
          <p:cNvSpPr/>
          <p:nvPr/>
        </p:nvSpPr>
        <p:spPr>
          <a:xfrm>
            <a:off x="6159828" y="5580002"/>
            <a:ext cx="1719573" cy="369332"/>
          </a:xfrm>
          <a:prstGeom prst="rect">
            <a:avLst/>
          </a:prstGeom>
        </p:spPr>
        <p:txBody>
          <a:bodyPr wrap="none">
            <a:spAutoFit/>
          </a:bodyPr>
          <a:lstStyle/>
          <a:p>
            <a:pPr algn="ctr"/>
            <a:r>
              <a:rPr lang="uz-Cyrl-UZ" dirty="0" smtClean="0">
                <a:latin typeface="Times New Roman" panose="02020603050405020304" pitchFamily="18" charset="0"/>
              </a:rPr>
              <a:t>Жамолдинов С.</a:t>
            </a:r>
            <a:endParaRPr lang="ru-RU" dirty="0">
              <a:latin typeface="Times New Roman" panose="02020603050405020304" pitchFamily="18" charset="0"/>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strVal val="2/3*#ppt_w"/>
                                          </p:val>
                                        </p:tav>
                                        <p:tav tm="100000">
                                          <p:val>
                                            <p:strVal val="#ppt_w"/>
                                          </p:val>
                                        </p:tav>
                                      </p:tavLst>
                                    </p:anim>
                                    <p:anim calcmode="lin" valueType="num">
                                      <p:cBhvr>
                                        <p:cTn id="8" dur="500" fill="hold"/>
                                        <p:tgtEl>
                                          <p:spTgt spid="3074"/>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500"/>
                            </p:stCondLst>
                            <p:childTnLst>
                              <p:par>
                                <p:cTn id="10" presetID="16" presetClass="entr" presetSubtype="37" fill="hold" nodeType="afterEffect">
                                  <p:stCondLst>
                                    <p:cond delay="0"/>
                                  </p:stCondLst>
                                  <p:childTnLst>
                                    <p:set>
                                      <p:cBhvr>
                                        <p:cTn id="11" dur="1" fill="hold">
                                          <p:stCondLst>
                                            <p:cond delay="0"/>
                                          </p:stCondLst>
                                        </p:cTn>
                                        <p:tgtEl>
                                          <p:spTgt spid="3077"/>
                                        </p:tgtEl>
                                        <p:attrNameLst>
                                          <p:attrName>style.visibility</p:attrName>
                                        </p:attrNameLst>
                                      </p:cBhvr>
                                      <p:to>
                                        <p:strVal val="visible"/>
                                      </p:to>
                                    </p:set>
                                    <p:animEffect transition="in" filter="barn(outVertical)">
                                      <p:cBhvr>
                                        <p:cTn id="12" dur="500"/>
                                        <p:tgtEl>
                                          <p:spTgt spid="3077"/>
                                        </p:tgtEl>
                                      </p:cBhvr>
                                    </p:animEffect>
                                  </p:childTnLst>
                                </p:cTn>
                              </p:par>
                            </p:childTnLst>
                          </p:cTn>
                        </p:par>
                        <p:par>
                          <p:cTn id="13" fill="hold" nodeType="afterGroup">
                            <p:stCondLst>
                              <p:cond delay="1000"/>
                            </p:stCondLst>
                            <p:childTnLst>
                              <p:par>
                                <p:cTn id="14" presetID="16" presetClass="entr" presetSubtype="37" fill="hold" nodeType="afterEffect">
                                  <p:stCondLst>
                                    <p:cond delay="0"/>
                                  </p:stCondLst>
                                  <p:childTnLst>
                                    <p:set>
                                      <p:cBhvr>
                                        <p:cTn id="15" dur="1" fill="hold">
                                          <p:stCondLst>
                                            <p:cond delay="0"/>
                                          </p:stCondLst>
                                        </p:cTn>
                                        <p:tgtEl>
                                          <p:spTgt spid="3076"/>
                                        </p:tgtEl>
                                        <p:attrNameLst>
                                          <p:attrName>style.visibility</p:attrName>
                                        </p:attrNameLst>
                                      </p:cBhvr>
                                      <p:to>
                                        <p:strVal val="visible"/>
                                      </p:to>
                                    </p:set>
                                    <p:animEffect transition="in" filter="barn(outVertical)">
                                      <p:cBhvr>
                                        <p:cTn id="16" dur="500"/>
                                        <p:tgtEl>
                                          <p:spTgt spid="3076"/>
                                        </p:tgtEl>
                                      </p:cBhvr>
                                    </p:animEffect>
                                  </p:childTnLst>
                                </p:cTn>
                              </p:par>
                            </p:childTnLst>
                          </p:cTn>
                        </p:par>
                        <p:par>
                          <p:cTn id="17" fill="hold" nodeType="afterGroup">
                            <p:stCondLst>
                              <p:cond delay="1500"/>
                            </p:stCondLst>
                            <p:childTnLst>
                              <p:par>
                                <p:cTn id="18" presetID="16" presetClass="entr" presetSubtype="37" fill="hold" nodeType="afterEffect">
                                  <p:stCondLst>
                                    <p:cond delay="0"/>
                                  </p:stCondLst>
                                  <p:childTnLst>
                                    <p:set>
                                      <p:cBhvr>
                                        <p:cTn id="19" dur="1" fill="hold">
                                          <p:stCondLst>
                                            <p:cond delay="0"/>
                                          </p:stCondLst>
                                        </p:cTn>
                                        <p:tgtEl>
                                          <p:spTgt spid="3075"/>
                                        </p:tgtEl>
                                        <p:attrNameLst>
                                          <p:attrName>style.visibility</p:attrName>
                                        </p:attrNameLst>
                                      </p:cBhvr>
                                      <p:to>
                                        <p:strVal val="visible"/>
                                      </p:to>
                                    </p:set>
                                    <p:animEffect transition="in" filter="barn(outVertical)">
                                      <p:cBhvr>
                                        <p:cTn id="20" dur="500"/>
                                        <p:tgtEl>
                                          <p:spTgt spid="3075"/>
                                        </p:tgtEl>
                                      </p:cBhvr>
                                    </p:animEffect>
                                  </p:childTnLst>
                                </p:cTn>
                              </p:par>
                            </p:childTnLst>
                          </p:cTn>
                        </p:par>
                        <p:par>
                          <p:cTn id="21" fill="hold" nodeType="afterGroup">
                            <p:stCondLst>
                              <p:cond delay="2000"/>
                            </p:stCondLst>
                            <p:childTnLst>
                              <p:par>
                                <p:cTn id="22" presetID="16" presetClass="entr" presetSubtype="37" fill="hold" nodeType="afterEffect">
                                  <p:stCondLst>
                                    <p:cond delay="0"/>
                                  </p:stCondLst>
                                  <p:childTnLst>
                                    <p:set>
                                      <p:cBhvr>
                                        <p:cTn id="23" dur="1" fill="hold">
                                          <p:stCondLst>
                                            <p:cond delay="0"/>
                                          </p:stCondLst>
                                        </p:cTn>
                                        <p:tgtEl>
                                          <p:spTgt spid="3078"/>
                                        </p:tgtEl>
                                        <p:attrNameLst>
                                          <p:attrName>style.visibility</p:attrName>
                                        </p:attrNameLst>
                                      </p:cBhvr>
                                      <p:to>
                                        <p:strVal val="visible"/>
                                      </p:to>
                                    </p:set>
                                    <p:animEffect transition="in" filter="barn(outVertical)">
                                      <p:cBhvr>
                                        <p:cTn id="24" dur="500"/>
                                        <p:tgtEl>
                                          <p:spTgt spid="3078"/>
                                        </p:tgtEl>
                                      </p:cBhvr>
                                    </p:animEffect>
                                  </p:childTnLst>
                                </p:cTn>
                              </p:par>
                            </p:childTnLst>
                          </p:cTn>
                        </p:par>
                        <p:par>
                          <p:cTn id="25" fill="hold" nodeType="afterGroup">
                            <p:stCondLst>
                              <p:cond delay="2500"/>
                            </p:stCondLst>
                            <p:childTnLst>
                              <p:par>
                                <p:cTn id="26" presetID="17" presetClass="entr" presetSubtype="8" fill="hold" grpId="0" nodeType="afterEffect">
                                  <p:stCondLst>
                                    <p:cond delay="0"/>
                                  </p:stCondLst>
                                  <p:childTnLst>
                                    <p:set>
                                      <p:cBhvr>
                                        <p:cTn id="27" dur="1" fill="hold">
                                          <p:stCondLst>
                                            <p:cond delay="0"/>
                                          </p:stCondLst>
                                        </p:cTn>
                                        <p:tgtEl>
                                          <p:spTgt spid="3079"/>
                                        </p:tgtEl>
                                        <p:attrNameLst>
                                          <p:attrName>style.visibility</p:attrName>
                                        </p:attrNameLst>
                                      </p:cBhvr>
                                      <p:to>
                                        <p:strVal val="visible"/>
                                      </p:to>
                                    </p:set>
                                    <p:anim calcmode="lin" valueType="num">
                                      <p:cBhvr>
                                        <p:cTn id="28" dur="500" fill="hold"/>
                                        <p:tgtEl>
                                          <p:spTgt spid="3079"/>
                                        </p:tgtEl>
                                        <p:attrNameLst>
                                          <p:attrName>ppt_x</p:attrName>
                                        </p:attrNameLst>
                                      </p:cBhvr>
                                      <p:tavLst>
                                        <p:tav tm="0">
                                          <p:val>
                                            <p:strVal val="#ppt_x-#ppt_w/2"/>
                                          </p:val>
                                        </p:tav>
                                        <p:tav tm="100000">
                                          <p:val>
                                            <p:strVal val="#ppt_x"/>
                                          </p:val>
                                        </p:tav>
                                      </p:tavLst>
                                    </p:anim>
                                    <p:anim calcmode="lin" valueType="num">
                                      <p:cBhvr>
                                        <p:cTn id="29" dur="500" fill="hold"/>
                                        <p:tgtEl>
                                          <p:spTgt spid="3079"/>
                                        </p:tgtEl>
                                        <p:attrNameLst>
                                          <p:attrName>ppt_y</p:attrName>
                                        </p:attrNameLst>
                                      </p:cBhvr>
                                      <p:tavLst>
                                        <p:tav tm="0">
                                          <p:val>
                                            <p:strVal val="#ppt_y"/>
                                          </p:val>
                                        </p:tav>
                                        <p:tav tm="100000">
                                          <p:val>
                                            <p:strVal val="#ppt_y"/>
                                          </p:val>
                                        </p:tav>
                                      </p:tavLst>
                                    </p:anim>
                                    <p:anim calcmode="lin" valueType="num">
                                      <p:cBhvr>
                                        <p:cTn id="30" dur="500" fill="hold"/>
                                        <p:tgtEl>
                                          <p:spTgt spid="3079"/>
                                        </p:tgtEl>
                                        <p:attrNameLst>
                                          <p:attrName>ppt_w</p:attrName>
                                        </p:attrNameLst>
                                      </p:cBhvr>
                                      <p:tavLst>
                                        <p:tav tm="0">
                                          <p:val>
                                            <p:fltVal val="0"/>
                                          </p:val>
                                        </p:tav>
                                        <p:tav tm="100000">
                                          <p:val>
                                            <p:strVal val="#ppt_w"/>
                                          </p:val>
                                        </p:tav>
                                      </p:tavLst>
                                    </p:anim>
                                    <p:anim calcmode="lin" valueType="num">
                                      <p:cBhvr>
                                        <p:cTn id="31" dur="500" fill="hold"/>
                                        <p:tgtEl>
                                          <p:spTgt spid="3079"/>
                                        </p:tgtEl>
                                        <p:attrNameLst>
                                          <p:attrName>ppt_h</p:attrName>
                                        </p:attrNameLst>
                                      </p:cBhvr>
                                      <p:tavLst>
                                        <p:tav tm="0">
                                          <p:val>
                                            <p:strVal val="#ppt_h"/>
                                          </p:val>
                                        </p:tav>
                                        <p:tav tm="100000">
                                          <p:val>
                                            <p:strVal val="#ppt_h"/>
                                          </p:val>
                                        </p:tav>
                                      </p:tavLst>
                                    </p:anim>
                                  </p:childTnLst>
                                </p:cTn>
                              </p:par>
                            </p:childTnLst>
                          </p:cTn>
                        </p:par>
                        <p:par>
                          <p:cTn id="32" fill="hold" nodeType="afterGroup">
                            <p:stCondLst>
                              <p:cond delay="3000"/>
                            </p:stCondLst>
                            <p:childTnLst>
                              <p:par>
                                <p:cTn id="33" presetID="17" presetClass="entr" presetSubtype="1" fill="hold" grpId="0" nodeType="afterEffect">
                                  <p:stCondLst>
                                    <p:cond delay="0"/>
                                  </p:stCondLst>
                                  <p:childTnLst>
                                    <p:set>
                                      <p:cBhvr>
                                        <p:cTn id="34" dur="1" fill="hold">
                                          <p:stCondLst>
                                            <p:cond delay="0"/>
                                          </p:stCondLst>
                                        </p:cTn>
                                        <p:tgtEl>
                                          <p:spTgt spid="3082"/>
                                        </p:tgtEl>
                                        <p:attrNameLst>
                                          <p:attrName>style.visibility</p:attrName>
                                        </p:attrNameLst>
                                      </p:cBhvr>
                                      <p:to>
                                        <p:strVal val="visible"/>
                                      </p:to>
                                    </p:set>
                                    <p:anim calcmode="lin" valueType="num">
                                      <p:cBhvr>
                                        <p:cTn id="35" dur="500" fill="hold"/>
                                        <p:tgtEl>
                                          <p:spTgt spid="3082"/>
                                        </p:tgtEl>
                                        <p:attrNameLst>
                                          <p:attrName>ppt_x</p:attrName>
                                        </p:attrNameLst>
                                      </p:cBhvr>
                                      <p:tavLst>
                                        <p:tav tm="0">
                                          <p:val>
                                            <p:strVal val="#ppt_x"/>
                                          </p:val>
                                        </p:tav>
                                        <p:tav tm="100000">
                                          <p:val>
                                            <p:strVal val="#ppt_x"/>
                                          </p:val>
                                        </p:tav>
                                      </p:tavLst>
                                    </p:anim>
                                    <p:anim calcmode="lin" valueType="num">
                                      <p:cBhvr>
                                        <p:cTn id="36" dur="500" fill="hold"/>
                                        <p:tgtEl>
                                          <p:spTgt spid="3082"/>
                                        </p:tgtEl>
                                        <p:attrNameLst>
                                          <p:attrName>ppt_y</p:attrName>
                                        </p:attrNameLst>
                                      </p:cBhvr>
                                      <p:tavLst>
                                        <p:tav tm="0">
                                          <p:val>
                                            <p:strVal val="#ppt_y-#ppt_h/2"/>
                                          </p:val>
                                        </p:tav>
                                        <p:tav tm="100000">
                                          <p:val>
                                            <p:strVal val="#ppt_y"/>
                                          </p:val>
                                        </p:tav>
                                      </p:tavLst>
                                    </p:anim>
                                    <p:anim calcmode="lin" valueType="num">
                                      <p:cBhvr>
                                        <p:cTn id="37" dur="500" fill="hold"/>
                                        <p:tgtEl>
                                          <p:spTgt spid="3082"/>
                                        </p:tgtEl>
                                        <p:attrNameLst>
                                          <p:attrName>ppt_w</p:attrName>
                                        </p:attrNameLst>
                                      </p:cBhvr>
                                      <p:tavLst>
                                        <p:tav tm="0">
                                          <p:val>
                                            <p:strVal val="#ppt_w"/>
                                          </p:val>
                                        </p:tav>
                                        <p:tav tm="100000">
                                          <p:val>
                                            <p:strVal val="#ppt_w"/>
                                          </p:val>
                                        </p:tav>
                                      </p:tavLst>
                                    </p:anim>
                                    <p:anim calcmode="lin" valueType="num">
                                      <p:cBhvr>
                                        <p:cTn id="38" dur="500" fill="hold"/>
                                        <p:tgtEl>
                                          <p:spTgt spid="3082"/>
                                        </p:tgtEl>
                                        <p:attrNameLst>
                                          <p:attrName>ppt_h</p:attrName>
                                        </p:attrNameLst>
                                      </p:cBhvr>
                                      <p:tavLst>
                                        <p:tav tm="0">
                                          <p:val>
                                            <p:fltVal val="0"/>
                                          </p:val>
                                        </p:tav>
                                        <p:tav tm="100000">
                                          <p:val>
                                            <p:strVal val="#ppt_h"/>
                                          </p:val>
                                        </p:tav>
                                      </p:tavLst>
                                    </p:anim>
                                  </p:childTnLst>
                                </p:cTn>
                              </p:par>
                            </p:childTnLst>
                          </p:cTn>
                        </p:par>
                        <p:par>
                          <p:cTn id="39" fill="hold" nodeType="afterGroup">
                            <p:stCondLst>
                              <p:cond delay="3500"/>
                            </p:stCondLst>
                            <p:childTnLst>
                              <p:par>
                                <p:cTn id="40" presetID="17" presetClass="entr" presetSubtype="2" fill="hold" grpId="0" nodeType="afterEffect">
                                  <p:stCondLst>
                                    <p:cond delay="0"/>
                                  </p:stCondLst>
                                  <p:childTnLst>
                                    <p:set>
                                      <p:cBhvr>
                                        <p:cTn id="41" dur="1" fill="hold">
                                          <p:stCondLst>
                                            <p:cond delay="0"/>
                                          </p:stCondLst>
                                        </p:cTn>
                                        <p:tgtEl>
                                          <p:spTgt spid="3080"/>
                                        </p:tgtEl>
                                        <p:attrNameLst>
                                          <p:attrName>style.visibility</p:attrName>
                                        </p:attrNameLst>
                                      </p:cBhvr>
                                      <p:to>
                                        <p:strVal val="visible"/>
                                      </p:to>
                                    </p:set>
                                    <p:anim calcmode="lin" valueType="num">
                                      <p:cBhvr>
                                        <p:cTn id="42" dur="500" fill="hold"/>
                                        <p:tgtEl>
                                          <p:spTgt spid="3080"/>
                                        </p:tgtEl>
                                        <p:attrNameLst>
                                          <p:attrName>ppt_x</p:attrName>
                                        </p:attrNameLst>
                                      </p:cBhvr>
                                      <p:tavLst>
                                        <p:tav tm="0">
                                          <p:val>
                                            <p:strVal val="#ppt_x+#ppt_w/2"/>
                                          </p:val>
                                        </p:tav>
                                        <p:tav tm="100000">
                                          <p:val>
                                            <p:strVal val="#ppt_x"/>
                                          </p:val>
                                        </p:tav>
                                      </p:tavLst>
                                    </p:anim>
                                    <p:anim calcmode="lin" valueType="num">
                                      <p:cBhvr>
                                        <p:cTn id="43" dur="500" fill="hold"/>
                                        <p:tgtEl>
                                          <p:spTgt spid="3080"/>
                                        </p:tgtEl>
                                        <p:attrNameLst>
                                          <p:attrName>ppt_y</p:attrName>
                                        </p:attrNameLst>
                                      </p:cBhvr>
                                      <p:tavLst>
                                        <p:tav tm="0">
                                          <p:val>
                                            <p:strVal val="#ppt_y"/>
                                          </p:val>
                                        </p:tav>
                                        <p:tav tm="100000">
                                          <p:val>
                                            <p:strVal val="#ppt_y"/>
                                          </p:val>
                                        </p:tav>
                                      </p:tavLst>
                                    </p:anim>
                                    <p:anim calcmode="lin" valueType="num">
                                      <p:cBhvr>
                                        <p:cTn id="44" dur="500" fill="hold"/>
                                        <p:tgtEl>
                                          <p:spTgt spid="3080"/>
                                        </p:tgtEl>
                                        <p:attrNameLst>
                                          <p:attrName>ppt_w</p:attrName>
                                        </p:attrNameLst>
                                      </p:cBhvr>
                                      <p:tavLst>
                                        <p:tav tm="0">
                                          <p:val>
                                            <p:fltVal val="0"/>
                                          </p:val>
                                        </p:tav>
                                        <p:tav tm="100000">
                                          <p:val>
                                            <p:strVal val="#ppt_w"/>
                                          </p:val>
                                        </p:tav>
                                      </p:tavLst>
                                    </p:anim>
                                    <p:anim calcmode="lin" valueType="num">
                                      <p:cBhvr>
                                        <p:cTn id="45" dur="500" fill="hold"/>
                                        <p:tgtEl>
                                          <p:spTgt spid="3080"/>
                                        </p:tgtEl>
                                        <p:attrNameLst>
                                          <p:attrName>ppt_h</p:attrName>
                                        </p:attrNameLst>
                                      </p:cBhvr>
                                      <p:tavLst>
                                        <p:tav tm="0">
                                          <p:val>
                                            <p:strVal val="#ppt_h"/>
                                          </p:val>
                                        </p:tav>
                                        <p:tav tm="100000">
                                          <p:val>
                                            <p:strVal val="#ppt_h"/>
                                          </p:val>
                                        </p:tav>
                                      </p:tavLst>
                                    </p:anim>
                                  </p:childTnLst>
                                </p:cTn>
                              </p:par>
                            </p:childTnLst>
                          </p:cTn>
                        </p:par>
                        <p:par>
                          <p:cTn id="46" fill="hold" nodeType="afterGroup">
                            <p:stCondLst>
                              <p:cond delay="4000"/>
                            </p:stCondLst>
                            <p:childTnLst>
                              <p:par>
                                <p:cTn id="47" presetID="17" presetClass="entr" presetSubtype="4" fill="hold" grpId="0" nodeType="afterEffect">
                                  <p:stCondLst>
                                    <p:cond delay="0"/>
                                  </p:stCondLst>
                                  <p:childTnLst>
                                    <p:set>
                                      <p:cBhvr>
                                        <p:cTn id="48" dur="1" fill="hold">
                                          <p:stCondLst>
                                            <p:cond delay="0"/>
                                          </p:stCondLst>
                                        </p:cTn>
                                        <p:tgtEl>
                                          <p:spTgt spid="3081"/>
                                        </p:tgtEl>
                                        <p:attrNameLst>
                                          <p:attrName>style.visibility</p:attrName>
                                        </p:attrNameLst>
                                      </p:cBhvr>
                                      <p:to>
                                        <p:strVal val="visible"/>
                                      </p:to>
                                    </p:set>
                                    <p:anim calcmode="lin" valueType="num">
                                      <p:cBhvr>
                                        <p:cTn id="49" dur="500" fill="hold"/>
                                        <p:tgtEl>
                                          <p:spTgt spid="3081"/>
                                        </p:tgtEl>
                                        <p:attrNameLst>
                                          <p:attrName>ppt_x</p:attrName>
                                        </p:attrNameLst>
                                      </p:cBhvr>
                                      <p:tavLst>
                                        <p:tav tm="0">
                                          <p:val>
                                            <p:strVal val="#ppt_x"/>
                                          </p:val>
                                        </p:tav>
                                        <p:tav tm="100000">
                                          <p:val>
                                            <p:strVal val="#ppt_x"/>
                                          </p:val>
                                        </p:tav>
                                      </p:tavLst>
                                    </p:anim>
                                    <p:anim calcmode="lin" valueType="num">
                                      <p:cBhvr>
                                        <p:cTn id="50" dur="500" fill="hold"/>
                                        <p:tgtEl>
                                          <p:spTgt spid="3081"/>
                                        </p:tgtEl>
                                        <p:attrNameLst>
                                          <p:attrName>ppt_y</p:attrName>
                                        </p:attrNameLst>
                                      </p:cBhvr>
                                      <p:tavLst>
                                        <p:tav tm="0">
                                          <p:val>
                                            <p:strVal val="#ppt_y+#ppt_h/2"/>
                                          </p:val>
                                        </p:tav>
                                        <p:tav tm="100000">
                                          <p:val>
                                            <p:strVal val="#ppt_y"/>
                                          </p:val>
                                        </p:tav>
                                      </p:tavLst>
                                    </p:anim>
                                    <p:anim calcmode="lin" valueType="num">
                                      <p:cBhvr>
                                        <p:cTn id="51" dur="500" fill="hold"/>
                                        <p:tgtEl>
                                          <p:spTgt spid="3081"/>
                                        </p:tgtEl>
                                        <p:attrNameLst>
                                          <p:attrName>ppt_w</p:attrName>
                                        </p:attrNameLst>
                                      </p:cBhvr>
                                      <p:tavLst>
                                        <p:tav tm="0">
                                          <p:val>
                                            <p:strVal val="#ppt_w"/>
                                          </p:val>
                                        </p:tav>
                                        <p:tav tm="100000">
                                          <p:val>
                                            <p:strVal val="#ppt_w"/>
                                          </p:val>
                                        </p:tav>
                                      </p:tavLst>
                                    </p:anim>
                                    <p:anim calcmode="lin" valueType="num">
                                      <p:cBhvr>
                                        <p:cTn id="52" dur="500" fill="hold"/>
                                        <p:tgtEl>
                                          <p:spTgt spid="308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utoUpdateAnimBg="0"/>
      <p:bldP spid="3079" grpId="0" animBg="1"/>
      <p:bldP spid="3080" grpId="0" animBg="1"/>
      <p:bldP spid="3081" grpId="0" animBg="1"/>
      <p:bldP spid="308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548680"/>
            <a:ext cx="8208912" cy="5324535"/>
          </a:xfrm>
          <a:prstGeom prst="rect">
            <a:avLst/>
          </a:prstGeom>
        </p:spPr>
        <p:txBody>
          <a:bodyPr wrap="square">
            <a:spAutoFit/>
          </a:bodyPr>
          <a:lstStyle/>
          <a:p>
            <a:r>
              <a:rPr lang="uz-Cyrl-UZ" sz="3400" dirty="0" smtClean="0">
                <a:latin typeface="Times New Roman" panose="02020603050405020304" pitchFamily="18" charset="0"/>
                <a:cs typeface="Times New Roman" panose="02020603050405020304" pitchFamily="18" charset="0"/>
              </a:rPr>
              <a:t>                                 </a:t>
            </a:r>
            <a:r>
              <a:rPr lang="en-US" sz="3400" dirty="0" err="1" smtClean="0">
                <a:latin typeface="Times New Roman" panose="02020603050405020304" pitchFamily="18" charset="0"/>
                <a:cs typeface="Times New Roman" panose="02020603050405020304" pitchFamily="18" charset="0"/>
              </a:rPr>
              <a:t>Режа</a:t>
            </a:r>
            <a:r>
              <a:rPr lang="en-US" sz="3400" dirty="0" smtClean="0">
                <a:latin typeface="Times New Roman" panose="02020603050405020304" pitchFamily="18" charset="0"/>
                <a:cs typeface="Times New Roman" panose="02020603050405020304" pitchFamily="18" charset="0"/>
              </a:rPr>
              <a:t>:</a:t>
            </a:r>
            <a:endParaRPr lang="uz-Cyrl-UZ" sz="3400" dirty="0" smtClean="0">
              <a:latin typeface="Times New Roman" panose="02020603050405020304" pitchFamily="18" charset="0"/>
              <a:cs typeface="Times New Roman" panose="02020603050405020304" pitchFamily="18" charset="0"/>
            </a:endParaRPr>
          </a:p>
          <a:p>
            <a:endParaRPr lang="ru-RU" sz="3400" dirty="0">
              <a:latin typeface="Times New Roman" panose="02020603050405020304" pitchFamily="18" charset="0"/>
              <a:cs typeface="Times New Roman" panose="02020603050405020304" pitchFamily="18" charset="0"/>
            </a:endParaRPr>
          </a:p>
          <a:p>
            <a:pPr marL="514350" lvl="0" indent="-514350">
              <a:buAutoNum type="arabicPeriod"/>
            </a:pPr>
            <a:r>
              <a:rPr lang="en-US" sz="3400" dirty="0" err="1" smtClean="0">
                <a:latin typeface="Times New Roman" panose="02020603050405020304" pitchFamily="18" charset="0"/>
                <a:cs typeface="Times New Roman" panose="02020603050405020304" pitchFamily="18" charset="0"/>
              </a:rPr>
              <a:t>Матн</a:t>
            </a:r>
            <a:r>
              <a:rPr lang="en-US" sz="3400" dirty="0" smtClean="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процессорларининг</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хусусиятлари</a:t>
            </a:r>
            <a:r>
              <a:rPr lang="en-US" sz="3400" dirty="0">
                <a:latin typeface="Times New Roman" panose="02020603050405020304" pitchFamily="18" charset="0"/>
                <a:cs typeface="Times New Roman" panose="02020603050405020304" pitchFamily="18" charset="0"/>
              </a:rPr>
              <a:t>. </a:t>
            </a:r>
            <a:endParaRPr lang="uz-Cyrl-UZ" sz="3400" dirty="0" smtClean="0">
              <a:latin typeface="Times New Roman" panose="02020603050405020304" pitchFamily="18" charset="0"/>
              <a:cs typeface="Times New Roman" panose="02020603050405020304" pitchFamily="18" charset="0"/>
            </a:endParaRPr>
          </a:p>
          <a:p>
            <a:pPr marL="514350" lvl="0" indent="-514350">
              <a:buAutoNum type="arabicPeriod"/>
            </a:pPr>
            <a:r>
              <a:rPr lang="en-US" sz="3400" dirty="0" smtClean="0">
                <a:latin typeface="Times New Roman" panose="02020603050405020304" pitchFamily="18" charset="0"/>
                <a:cs typeface="Times New Roman" panose="02020603050405020304" pitchFamily="18" charset="0"/>
              </a:rPr>
              <a:t>Microsoft Word</a:t>
            </a:r>
            <a:r>
              <a:rPr lang="uz-Cyrl-UZ" sz="3400" dirty="0" smtClean="0">
                <a:latin typeface="Times New Roman" panose="02020603050405020304" pitchFamily="18" charset="0"/>
                <a:cs typeface="Times New Roman" panose="02020603050405020304" pitchFamily="18" charset="0"/>
              </a:rPr>
              <a:t>ни </a:t>
            </a:r>
            <a:r>
              <a:rPr lang="uz-Cyrl-UZ" sz="3400" dirty="0">
                <a:latin typeface="Times New Roman" panose="02020603050405020304" pitchFamily="18" charset="0"/>
                <a:cs typeface="Times New Roman" panose="02020603050405020304" pitchFamily="18" charset="0"/>
              </a:rPr>
              <a:t>ишга тушириш. Матн муҳарририда аммаллар бажариш. </a:t>
            </a:r>
            <a:endParaRPr lang="uz-Cyrl-UZ" sz="3400" dirty="0" smtClean="0">
              <a:latin typeface="Times New Roman" panose="02020603050405020304" pitchFamily="18" charset="0"/>
              <a:cs typeface="Times New Roman" panose="02020603050405020304" pitchFamily="18" charset="0"/>
            </a:endParaRPr>
          </a:p>
          <a:p>
            <a:pPr marL="514350" lvl="0" indent="-514350">
              <a:buAutoNum type="arabicPeriod"/>
            </a:pPr>
            <a:r>
              <a:rPr lang="uz-Cyrl-UZ" sz="3400" dirty="0" smtClean="0">
                <a:latin typeface="Times New Roman" panose="02020603050405020304" pitchFamily="18" charset="0"/>
                <a:cs typeface="Times New Roman" panose="02020603050405020304" pitchFamily="18" charset="0"/>
              </a:rPr>
              <a:t>Ҳужжатни </a:t>
            </a:r>
            <a:r>
              <a:rPr lang="uz-Cyrl-UZ" sz="3400" dirty="0">
                <a:latin typeface="Times New Roman" panose="02020603050405020304" pitchFamily="18" charset="0"/>
                <a:cs typeface="Times New Roman" panose="02020603050405020304" pitchFamily="18" charset="0"/>
              </a:rPr>
              <a:t>тахрирлаш</a:t>
            </a:r>
            <a:r>
              <a:rPr lang="uz-Cyrl-UZ" sz="3400" dirty="0" smtClean="0">
                <a:latin typeface="Times New Roman" panose="02020603050405020304" pitchFamily="18" charset="0"/>
                <a:cs typeface="Times New Roman" panose="02020603050405020304" pitchFamily="18" charset="0"/>
              </a:rPr>
              <a:t>.</a:t>
            </a:r>
          </a:p>
          <a:p>
            <a:pPr marL="514350" lvl="0" indent="-514350">
              <a:buAutoNum type="arabicPeriod"/>
            </a:pPr>
            <a:r>
              <a:rPr lang="en-US" sz="3400" dirty="0" err="1" smtClean="0">
                <a:latin typeface="Times New Roman" panose="02020603050405020304" pitchFamily="18" charset="0"/>
                <a:cs typeface="Times New Roman" panose="02020603050405020304" pitchFamily="18" charset="0"/>
              </a:rPr>
              <a:t>Ҳужжатни</a:t>
            </a:r>
            <a:r>
              <a:rPr lang="en-US" sz="3400" dirty="0" smtClean="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босиб</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чиқариш</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Ҳужжатни</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сақлаш</a:t>
            </a:r>
            <a:r>
              <a:rPr lang="en-US" sz="3400" dirty="0" smtClean="0">
                <a:latin typeface="Times New Roman" panose="02020603050405020304" pitchFamily="18" charset="0"/>
                <a:cs typeface="Times New Roman" panose="02020603050405020304" pitchFamily="18" charset="0"/>
              </a:rPr>
              <a:t>.</a:t>
            </a:r>
            <a:endParaRPr lang="uz-Cyrl-UZ" sz="3400" dirty="0" smtClean="0">
              <a:latin typeface="Times New Roman" panose="02020603050405020304" pitchFamily="18" charset="0"/>
              <a:cs typeface="Times New Roman" panose="02020603050405020304" pitchFamily="18" charset="0"/>
            </a:endParaRPr>
          </a:p>
          <a:p>
            <a:pPr marL="514350" lvl="0" indent="-514350">
              <a:buAutoNum type="arabicPeriod"/>
            </a:pPr>
            <a:r>
              <a:rPr lang="uz-Cyrl-UZ" sz="3400" dirty="0" smtClean="0">
                <a:latin typeface="Times New Roman" panose="02020603050405020304" pitchFamily="18" charset="0"/>
                <a:cs typeface="Times New Roman" panose="02020603050405020304" pitchFamily="18" charset="0"/>
              </a:rPr>
              <a:t>Ҳужжатда объектлар билан ишлаш.</a:t>
            </a:r>
            <a:endParaRPr lang="ru-RU" sz="3400" dirty="0">
              <a:latin typeface="Times New Roman" panose="02020603050405020304" pitchFamily="18" charset="0"/>
              <a:cs typeface="Times New Roman" panose="02020603050405020304" pitchFamily="18" charset="0"/>
            </a:endParaRPr>
          </a:p>
          <a:p>
            <a:endParaRPr lang="ru-RU" sz="3400" dirty="0">
              <a:cs typeface="Aharoni" panose="02010803020104030203" pitchFamily="2" charset="-79"/>
            </a:endParaRPr>
          </a:p>
        </p:txBody>
      </p:sp>
    </p:spTree>
    <p:extLst>
      <p:ext uri="{BB962C8B-B14F-4D97-AF65-F5344CB8AC3E}">
        <p14:creationId xmlns:p14="http://schemas.microsoft.com/office/powerpoint/2010/main" val="6761801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990600" y="0"/>
            <a:ext cx="7229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дастурини ишга тушириш йуллари</a:t>
            </a:r>
          </a:p>
        </p:txBody>
      </p:sp>
      <p:sp>
        <p:nvSpPr>
          <p:cNvPr id="4099" name="Text Box 3"/>
          <p:cNvSpPr txBox="1">
            <a:spLocks noChangeArrowheads="1"/>
          </p:cNvSpPr>
          <p:nvPr/>
        </p:nvSpPr>
        <p:spPr bwMode="auto">
          <a:xfrm>
            <a:off x="822325" y="457200"/>
            <a:ext cx="64658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ru-RU" sz="2400">
                <a:latin typeface="Times New Roman" panose="02020603050405020304" pitchFamily="18" charset="0"/>
              </a:rPr>
              <a:t>1. «Пуск» </a:t>
            </a:r>
            <a:r>
              <a:rPr lang="ru-RU" sz="2400">
                <a:latin typeface="Times New Roman" panose="02020603050405020304" pitchFamily="18" charset="0"/>
                <a:sym typeface="Symbol" panose="05050102010706020507" pitchFamily="18" charset="2"/>
              </a:rPr>
              <a:t></a:t>
            </a:r>
            <a:r>
              <a:rPr lang="ru-RU" sz="2400">
                <a:latin typeface="Times New Roman" panose="02020603050405020304" pitchFamily="18" charset="0"/>
              </a:rPr>
              <a:t> «Программы» </a:t>
            </a:r>
            <a:r>
              <a:rPr lang="ru-RU" sz="2400">
                <a:latin typeface="Times New Roman" panose="02020603050405020304" pitchFamily="18" charset="0"/>
                <a:sym typeface="Symbol" panose="05050102010706020507" pitchFamily="18" charset="2"/>
              </a:rPr>
              <a:t> «</a:t>
            </a:r>
            <a:r>
              <a:rPr lang="en-US" sz="2400">
                <a:latin typeface="Times New Roman" panose="02020603050405020304" pitchFamily="18" charset="0"/>
                <a:sym typeface="Symbol" panose="05050102010706020507" pitchFamily="18" charset="2"/>
              </a:rPr>
              <a:t>Microsoft Word</a:t>
            </a:r>
            <a:r>
              <a:rPr lang="ru-RU" sz="2400">
                <a:latin typeface="Times New Roman" panose="02020603050405020304" pitchFamily="18" charset="0"/>
                <a:sym typeface="Symbol" panose="05050102010706020507" pitchFamily="18" charset="2"/>
              </a:rPr>
              <a:t>»</a:t>
            </a:r>
          </a:p>
        </p:txBody>
      </p:sp>
      <p:pic>
        <p:nvPicPr>
          <p:cNvPr id="2" name="Рисунок 1"/>
          <p:cNvPicPr>
            <a:picLocks noChangeAspect="1"/>
          </p:cNvPicPr>
          <p:nvPr/>
        </p:nvPicPr>
        <p:blipFill rotWithShape="1">
          <a:blip r:embed="rId2"/>
          <a:srcRect r="56641"/>
          <a:stretch/>
        </p:blipFill>
        <p:spPr>
          <a:xfrm>
            <a:off x="990600" y="1039056"/>
            <a:ext cx="4469880" cy="57960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strVal val="4/3*#ppt_w"/>
                                          </p:val>
                                        </p:tav>
                                        <p:tav tm="100000">
                                          <p:val>
                                            <p:strVal val="#ppt_w"/>
                                          </p:val>
                                        </p:tav>
                                      </p:tavLst>
                                    </p:anim>
                                    <p:anim calcmode="lin" valueType="num">
                                      <p:cBhvr>
                                        <p:cTn id="8" dur="500" fill="hold"/>
                                        <p:tgtEl>
                                          <p:spTgt spid="4098"/>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4099"/>
                                        </p:tgtEl>
                                        <p:attrNameLst>
                                          <p:attrName>style.visibility</p:attrName>
                                        </p:attrNameLst>
                                      </p:cBhvr>
                                      <p:to>
                                        <p:strVal val="visible"/>
                                      </p:to>
                                    </p:set>
                                    <p:anim calcmode="lin" valueType="num">
                                      <p:cBhvr>
                                        <p:cTn id="12" dur="300" fill="hold"/>
                                        <p:tgtEl>
                                          <p:spTgt spid="4099"/>
                                        </p:tgtEl>
                                        <p:attrNameLst>
                                          <p:attrName>ppt_w</p:attrName>
                                        </p:attrNameLst>
                                      </p:cBhvr>
                                      <p:tavLst>
                                        <p:tav tm="0">
                                          <p:val>
                                            <p:strVal val="2/3*#ppt_w"/>
                                          </p:val>
                                        </p:tav>
                                        <p:tav tm="100000">
                                          <p:val>
                                            <p:strVal val="#ppt_w"/>
                                          </p:val>
                                        </p:tav>
                                      </p:tavLst>
                                    </p:anim>
                                    <p:anim calcmode="lin" valueType="num">
                                      <p:cBhvr>
                                        <p:cTn id="13" dur="300" fill="hold"/>
                                        <p:tgtEl>
                                          <p:spTgt spid="409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utoUpdateAnimBg="0"/>
      <p:bldP spid="4099"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990600"/>
            <a:ext cx="8610600"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3" name="Rectangle 3"/>
          <p:cNvSpPr>
            <a:spLocks noChangeArrowheads="1"/>
          </p:cNvSpPr>
          <p:nvPr/>
        </p:nvSpPr>
        <p:spPr bwMode="auto">
          <a:xfrm>
            <a:off x="990600" y="0"/>
            <a:ext cx="7229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дастурини ишга тушириш йуллари</a:t>
            </a:r>
          </a:p>
        </p:txBody>
      </p:sp>
      <p:sp>
        <p:nvSpPr>
          <p:cNvPr id="5124" name="Text Box 4"/>
          <p:cNvSpPr txBox="1">
            <a:spLocks noChangeArrowheads="1"/>
          </p:cNvSpPr>
          <p:nvPr/>
        </p:nvSpPr>
        <p:spPr bwMode="auto">
          <a:xfrm>
            <a:off x="822325" y="463550"/>
            <a:ext cx="75136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ru-RU" sz="2400">
                <a:latin typeface="Times New Roman" panose="02020603050405020304" pitchFamily="18" charset="0"/>
              </a:rPr>
              <a:t>2. </a:t>
            </a:r>
            <a:r>
              <a:rPr lang="en-US" sz="2400">
                <a:latin typeface="Times New Roman" panose="02020603050405020304" pitchFamily="18" charset="0"/>
              </a:rPr>
              <a:t>Microsoft Office </a:t>
            </a:r>
            <a:r>
              <a:rPr lang="ru-RU" sz="2400">
                <a:latin typeface="Times New Roman" panose="02020603050405020304" pitchFamily="18" charset="0"/>
              </a:rPr>
              <a:t>иловалари панелидан         танланади.</a:t>
            </a:r>
            <a:endParaRPr lang="ru-RU" sz="2400">
              <a:latin typeface="Times New Roman" panose="02020603050405020304" pitchFamily="18" charset="0"/>
              <a:sym typeface="Symbol" panose="05050102010706020507" pitchFamily="18" charset="2"/>
            </a:endParaRPr>
          </a:p>
        </p:txBody>
      </p:sp>
      <p:graphicFrame>
        <p:nvGraphicFramePr>
          <p:cNvPr id="5125" name="Object 5"/>
          <p:cNvGraphicFramePr>
            <a:graphicFrameLocks noChangeAspect="1"/>
          </p:cNvGraphicFramePr>
          <p:nvPr/>
        </p:nvGraphicFramePr>
        <p:xfrm>
          <a:off x="6324600" y="533400"/>
          <a:ext cx="381000" cy="381000"/>
        </p:xfrm>
        <a:graphic>
          <a:graphicData uri="http://schemas.openxmlformats.org/presentationml/2006/ole">
            <mc:AlternateContent xmlns:mc="http://schemas.openxmlformats.org/markup-compatibility/2006">
              <mc:Choice xmlns:v="urn:schemas-microsoft-com:vml" Requires="v">
                <p:oleObj spid="_x0000_s5133" name="Точечный рисунок" r:id="rId4" imgW="295238" imgH="295238" progId="Paint.Picture">
                  <p:embed/>
                </p:oleObj>
              </mc:Choice>
              <mc:Fallback>
                <p:oleObj name="Точечный рисунок" r:id="rId4" imgW="295238" imgH="295238" progId="Paint.Picture">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4600" y="533400"/>
                        <a:ext cx="381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accent2"/>
                              </a:outerShdw>
                            </a:effectLst>
                          </a14:hiddenEffects>
                        </a:ext>
                      </a:extLst>
                    </p:spPr>
                  </p:pic>
                </p:oleObj>
              </mc:Fallback>
            </mc:AlternateContent>
          </a:graphicData>
        </a:graphic>
      </p:graphicFrame>
      <p:grpSp>
        <p:nvGrpSpPr>
          <p:cNvPr id="5126" name="Group 6"/>
          <p:cNvGrpSpPr>
            <a:grpSpLocks/>
          </p:cNvGrpSpPr>
          <p:nvPr/>
        </p:nvGrpSpPr>
        <p:grpSpPr bwMode="auto">
          <a:xfrm>
            <a:off x="2743200" y="1905000"/>
            <a:ext cx="4419600" cy="1447800"/>
            <a:chOff x="1728" y="1200"/>
            <a:chExt cx="2784" cy="912"/>
          </a:xfrm>
        </p:grpSpPr>
        <p:sp>
          <p:nvSpPr>
            <p:cNvPr id="5127" name="AutoShape 7"/>
            <p:cNvSpPr>
              <a:spLocks noChangeArrowheads="1"/>
            </p:cNvSpPr>
            <p:nvPr/>
          </p:nvSpPr>
          <p:spPr bwMode="auto">
            <a:xfrm>
              <a:off x="1728" y="1200"/>
              <a:ext cx="2784" cy="912"/>
            </a:xfrm>
            <a:prstGeom prst="wedgeEllipseCallout">
              <a:avLst>
                <a:gd name="adj1" fmla="val 24139"/>
                <a:gd name="adj2" fmla="val -103398"/>
              </a:avLst>
            </a:pr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2400" b="1" i="1">
                  <a:solidFill>
                    <a:schemeClr val="bg1"/>
                  </a:solidFill>
                  <a:latin typeface="Times New Roman" panose="02020603050405020304" pitchFamily="18" charset="0"/>
                </a:rPr>
                <a:t>            Microsoft Word </a:t>
              </a:r>
              <a:endParaRPr lang="ru-RU" sz="2400" b="1" i="1">
                <a:solidFill>
                  <a:schemeClr val="bg1"/>
                </a:solidFill>
                <a:latin typeface="Times New Roman" panose="02020603050405020304" pitchFamily="18" charset="0"/>
              </a:endParaRPr>
            </a:p>
          </p:txBody>
        </p:sp>
        <p:graphicFrame>
          <p:nvGraphicFramePr>
            <p:cNvPr id="5128" name="Object 8"/>
            <p:cNvGraphicFramePr>
              <a:graphicFrameLocks noChangeAspect="1"/>
            </p:cNvGraphicFramePr>
            <p:nvPr/>
          </p:nvGraphicFramePr>
          <p:xfrm>
            <a:off x="2208" y="1392"/>
            <a:ext cx="480" cy="480"/>
          </p:xfrm>
          <a:graphic>
            <a:graphicData uri="http://schemas.openxmlformats.org/presentationml/2006/ole">
              <mc:AlternateContent xmlns:mc="http://schemas.openxmlformats.org/markup-compatibility/2006">
                <mc:Choice xmlns:v="urn:schemas-microsoft-com:vml" Requires="v">
                  <p:oleObj spid="_x0000_s5134" name="Точечный рисунок" r:id="rId6" imgW="295238" imgH="295238" progId="Paint.Picture">
                    <p:embed/>
                  </p:oleObj>
                </mc:Choice>
                <mc:Fallback>
                  <p:oleObj name="Точечный рисунок" r:id="rId6" imgW="295238" imgH="295238" progId="Paint.Picture">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08" y="1392"/>
                          <a:ext cx="480" cy="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accent2"/>
                                </a:outerShdw>
                              </a:effectLst>
                            </a14:hiddenEffects>
                          </a:ext>
                        </a:extLst>
                      </p:spPr>
                    </p:pic>
                  </p:oleObj>
                </mc:Fallback>
              </mc:AlternateContent>
            </a:graphicData>
          </a:graphic>
        </p:graphicFrame>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500" fill="hold"/>
                                        <p:tgtEl>
                                          <p:spTgt spid="5123"/>
                                        </p:tgtEl>
                                        <p:attrNameLst>
                                          <p:attrName>ppt_w</p:attrName>
                                        </p:attrNameLst>
                                      </p:cBhvr>
                                      <p:tavLst>
                                        <p:tav tm="0">
                                          <p:val>
                                            <p:strVal val="4/3*#ppt_w"/>
                                          </p:val>
                                        </p:tav>
                                        <p:tav tm="100000">
                                          <p:val>
                                            <p:strVal val="#ppt_w"/>
                                          </p:val>
                                        </p:tav>
                                      </p:tavLst>
                                    </p:anim>
                                    <p:anim calcmode="lin" valueType="num">
                                      <p:cBhvr>
                                        <p:cTn id="8" dur="500" fill="hold"/>
                                        <p:tgtEl>
                                          <p:spTgt spid="5123"/>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5124"/>
                                        </p:tgtEl>
                                        <p:attrNameLst>
                                          <p:attrName>style.visibility</p:attrName>
                                        </p:attrNameLst>
                                      </p:cBhvr>
                                      <p:to>
                                        <p:strVal val="visible"/>
                                      </p:to>
                                    </p:set>
                                    <p:anim calcmode="lin" valueType="num">
                                      <p:cBhvr>
                                        <p:cTn id="12" dur="300" fill="hold"/>
                                        <p:tgtEl>
                                          <p:spTgt spid="5124"/>
                                        </p:tgtEl>
                                        <p:attrNameLst>
                                          <p:attrName>ppt_w</p:attrName>
                                        </p:attrNameLst>
                                      </p:cBhvr>
                                      <p:tavLst>
                                        <p:tav tm="0">
                                          <p:val>
                                            <p:strVal val="2/3*#ppt_w"/>
                                          </p:val>
                                        </p:tav>
                                        <p:tav tm="100000">
                                          <p:val>
                                            <p:strVal val="#ppt_w"/>
                                          </p:val>
                                        </p:tav>
                                      </p:tavLst>
                                    </p:anim>
                                    <p:anim calcmode="lin" valueType="num">
                                      <p:cBhvr>
                                        <p:cTn id="13" dur="300" fill="hold"/>
                                        <p:tgtEl>
                                          <p:spTgt spid="5124"/>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2900"/>
                            </p:stCondLst>
                            <p:childTnLst>
                              <p:par>
                                <p:cTn id="15" presetID="16" presetClass="entr" presetSubtype="37" fill="hold" nodeType="afterEffect">
                                  <p:stCondLst>
                                    <p:cond delay="0"/>
                                  </p:stCondLst>
                                  <p:childTnLst>
                                    <p:set>
                                      <p:cBhvr>
                                        <p:cTn id="16" dur="1" fill="hold">
                                          <p:stCondLst>
                                            <p:cond delay="0"/>
                                          </p:stCondLst>
                                        </p:cTn>
                                        <p:tgtEl>
                                          <p:spTgt spid="5125"/>
                                        </p:tgtEl>
                                        <p:attrNameLst>
                                          <p:attrName>style.visibility</p:attrName>
                                        </p:attrNameLst>
                                      </p:cBhvr>
                                      <p:to>
                                        <p:strVal val="visible"/>
                                      </p:to>
                                    </p:set>
                                    <p:animEffect transition="in" filter="barn(outVertical)">
                                      <p:cBhvr>
                                        <p:cTn id="17" dur="500"/>
                                        <p:tgtEl>
                                          <p:spTgt spid="5125"/>
                                        </p:tgtEl>
                                      </p:cBhvr>
                                    </p:animEffect>
                                  </p:childTnLst>
                                </p:cTn>
                              </p:par>
                            </p:childTnLst>
                          </p:cTn>
                        </p:par>
                        <p:par>
                          <p:cTn id="18" fill="hold" nodeType="afterGroup">
                            <p:stCondLst>
                              <p:cond delay="3400"/>
                            </p:stCondLst>
                            <p:childTnLst>
                              <p:par>
                                <p:cTn id="19" presetID="23" presetClass="entr" presetSubtype="272" fill="hold" nodeType="after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500" fill="hold"/>
                                        <p:tgtEl>
                                          <p:spTgt spid="5122"/>
                                        </p:tgtEl>
                                        <p:attrNameLst>
                                          <p:attrName>ppt_w</p:attrName>
                                        </p:attrNameLst>
                                      </p:cBhvr>
                                      <p:tavLst>
                                        <p:tav tm="0">
                                          <p:val>
                                            <p:strVal val="2/3*#ppt_w"/>
                                          </p:val>
                                        </p:tav>
                                        <p:tav tm="100000">
                                          <p:val>
                                            <p:strVal val="#ppt_w"/>
                                          </p:val>
                                        </p:tav>
                                      </p:tavLst>
                                    </p:anim>
                                    <p:anim calcmode="lin" valueType="num">
                                      <p:cBhvr>
                                        <p:cTn id="22" dur="500" fill="hold"/>
                                        <p:tgtEl>
                                          <p:spTgt spid="5122"/>
                                        </p:tgtEl>
                                        <p:attrNameLst>
                                          <p:attrName>ppt_h</p:attrName>
                                        </p:attrNameLst>
                                      </p:cBhvr>
                                      <p:tavLst>
                                        <p:tav tm="0">
                                          <p:val>
                                            <p:strVal val="2/3*#ppt_h"/>
                                          </p:val>
                                        </p:tav>
                                        <p:tav tm="100000">
                                          <p:val>
                                            <p:strVal val="#ppt_h"/>
                                          </p:val>
                                        </p:tav>
                                      </p:tavLst>
                                    </p:anim>
                                  </p:childTnLst>
                                </p:cTn>
                              </p:par>
                            </p:childTnLst>
                          </p:cTn>
                        </p:par>
                        <p:par>
                          <p:cTn id="23" fill="hold" nodeType="afterGroup">
                            <p:stCondLst>
                              <p:cond delay="3900"/>
                            </p:stCondLst>
                            <p:childTnLst>
                              <p:par>
                                <p:cTn id="24" presetID="17" presetClass="entr" presetSubtype="1" fill="hold" nodeType="afterEffect">
                                  <p:stCondLst>
                                    <p:cond delay="0"/>
                                  </p:stCondLst>
                                  <p:childTnLst>
                                    <p:set>
                                      <p:cBhvr>
                                        <p:cTn id="25" dur="1" fill="hold">
                                          <p:stCondLst>
                                            <p:cond delay="0"/>
                                          </p:stCondLst>
                                        </p:cTn>
                                        <p:tgtEl>
                                          <p:spTgt spid="5126"/>
                                        </p:tgtEl>
                                        <p:attrNameLst>
                                          <p:attrName>style.visibility</p:attrName>
                                        </p:attrNameLst>
                                      </p:cBhvr>
                                      <p:to>
                                        <p:strVal val="visible"/>
                                      </p:to>
                                    </p:set>
                                    <p:anim calcmode="lin" valueType="num">
                                      <p:cBhvr>
                                        <p:cTn id="26" dur="500" fill="hold"/>
                                        <p:tgtEl>
                                          <p:spTgt spid="5126"/>
                                        </p:tgtEl>
                                        <p:attrNameLst>
                                          <p:attrName>ppt_x</p:attrName>
                                        </p:attrNameLst>
                                      </p:cBhvr>
                                      <p:tavLst>
                                        <p:tav tm="0">
                                          <p:val>
                                            <p:strVal val="#ppt_x"/>
                                          </p:val>
                                        </p:tav>
                                        <p:tav tm="100000">
                                          <p:val>
                                            <p:strVal val="#ppt_x"/>
                                          </p:val>
                                        </p:tav>
                                      </p:tavLst>
                                    </p:anim>
                                    <p:anim calcmode="lin" valueType="num">
                                      <p:cBhvr>
                                        <p:cTn id="27" dur="500" fill="hold"/>
                                        <p:tgtEl>
                                          <p:spTgt spid="5126"/>
                                        </p:tgtEl>
                                        <p:attrNameLst>
                                          <p:attrName>ppt_y</p:attrName>
                                        </p:attrNameLst>
                                      </p:cBhvr>
                                      <p:tavLst>
                                        <p:tav tm="0">
                                          <p:val>
                                            <p:strVal val="#ppt_y-#ppt_h/2"/>
                                          </p:val>
                                        </p:tav>
                                        <p:tav tm="100000">
                                          <p:val>
                                            <p:strVal val="#ppt_y"/>
                                          </p:val>
                                        </p:tav>
                                      </p:tavLst>
                                    </p:anim>
                                    <p:anim calcmode="lin" valueType="num">
                                      <p:cBhvr>
                                        <p:cTn id="28" dur="500" fill="hold"/>
                                        <p:tgtEl>
                                          <p:spTgt spid="5126"/>
                                        </p:tgtEl>
                                        <p:attrNameLst>
                                          <p:attrName>ppt_w</p:attrName>
                                        </p:attrNameLst>
                                      </p:cBhvr>
                                      <p:tavLst>
                                        <p:tav tm="0">
                                          <p:val>
                                            <p:strVal val="#ppt_w"/>
                                          </p:val>
                                        </p:tav>
                                        <p:tav tm="100000">
                                          <p:val>
                                            <p:strVal val="#ppt_w"/>
                                          </p:val>
                                        </p:tav>
                                      </p:tavLst>
                                    </p:anim>
                                    <p:anim calcmode="lin" valueType="num">
                                      <p:cBhvr>
                                        <p:cTn id="29" dur="500" fill="hold"/>
                                        <p:tgtEl>
                                          <p:spTgt spid="51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utoUpdateAnimBg="0"/>
      <p:bldP spid="5124"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990600" y="0"/>
            <a:ext cx="7229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дастурини ишга тушириш йуллари</a:t>
            </a:r>
          </a:p>
        </p:txBody>
      </p:sp>
      <p:sp>
        <p:nvSpPr>
          <p:cNvPr id="6147" name="Text Box 3"/>
          <p:cNvSpPr txBox="1">
            <a:spLocks noChangeArrowheads="1"/>
          </p:cNvSpPr>
          <p:nvPr/>
        </p:nvSpPr>
        <p:spPr bwMode="auto">
          <a:xfrm>
            <a:off x="822325" y="406400"/>
            <a:ext cx="715486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ru-RU" sz="2800">
                <a:latin typeface="Times New Roman" panose="02020603050405020304" pitchFamily="18" charset="0"/>
              </a:rPr>
              <a:t>3. «Пуск» </a:t>
            </a:r>
            <a:r>
              <a:rPr lang="ru-RU" sz="2800">
                <a:latin typeface="Times New Roman" panose="02020603050405020304" pitchFamily="18" charset="0"/>
                <a:sym typeface="Symbol" panose="05050102010706020507" pitchFamily="18" charset="2"/>
              </a:rPr>
              <a:t> «Выполнить» танланади ва </a:t>
            </a:r>
          </a:p>
          <a:p>
            <a:r>
              <a:rPr lang="en-US" sz="2800">
                <a:solidFill>
                  <a:schemeClr val="accent2"/>
                </a:solidFill>
                <a:latin typeface="Times New Roman" panose="02020603050405020304" pitchFamily="18" charset="0"/>
                <a:sym typeface="Symbol" panose="05050102010706020507" pitchFamily="18" charset="2"/>
              </a:rPr>
              <a:t>Winword</a:t>
            </a:r>
            <a:r>
              <a:rPr lang="ru-RU" sz="2800">
                <a:latin typeface="Times New Roman" panose="02020603050405020304" pitchFamily="18" charset="0"/>
                <a:sym typeface="Symbol" panose="05050102010706020507" pitchFamily="18" charset="2"/>
              </a:rPr>
              <a:t> сузи ёзилиб</a:t>
            </a:r>
            <a:r>
              <a:rPr lang="en-US" sz="2800">
                <a:latin typeface="Times New Roman" panose="02020603050405020304" pitchFamily="18" charset="0"/>
                <a:sym typeface="Symbol" panose="05050102010706020507" pitchFamily="18" charset="2"/>
              </a:rPr>
              <a:t> </a:t>
            </a:r>
            <a:r>
              <a:rPr lang="en-US" sz="2800">
                <a:solidFill>
                  <a:srgbClr val="FF0000"/>
                </a:solidFill>
                <a:latin typeface="Times New Roman" panose="02020603050405020304" pitchFamily="18" charset="0"/>
                <a:sym typeface="Symbol" panose="05050102010706020507" pitchFamily="18" charset="2"/>
              </a:rPr>
              <a:t>Enter</a:t>
            </a:r>
            <a:r>
              <a:rPr lang="en-US" sz="2800">
                <a:latin typeface="Times New Roman" panose="02020603050405020304" pitchFamily="18" charset="0"/>
                <a:sym typeface="Symbol" panose="05050102010706020507" pitchFamily="18" charset="2"/>
              </a:rPr>
              <a:t> </a:t>
            </a:r>
            <a:r>
              <a:rPr lang="ru-RU" sz="2800">
                <a:latin typeface="Times New Roman" panose="02020603050405020304" pitchFamily="18" charset="0"/>
                <a:sym typeface="Symbol" panose="05050102010706020507" pitchFamily="18" charset="2"/>
              </a:rPr>
              <a:t>тугмаси босилади</a:t>
            </a:r>
            <a:r>
              <a:rPr lang="ru-RU" sz="2800">
                <a:latin typeface="Times New Roman" panose="02020603050405020304" pitchFamily="18" charset="0"/>
              </a:rPr>
              <a:t>.</a:t>
            </a:r>
            <a:endParaRPr lang="ru-RU" sz="2800">
              <a:latin typeface="Times New Roman" panose="02020603050405020304" pitchFamily="18" charset="0"/>
              <a:sym typeface="Symbol" panose="05050102010706020507" pitchFamily="18" charset="2"/>
            </a:endParaRPr>
          </a:p>
        </p:txBody>
      </p:sp>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371600"/>
            <a:ext cx="86106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3900488"/>
            <a:ext cx="4700588" cy="242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50" name="AutoShape 6" descr="Дуб"/>
          <p:cNvSpPr>
            <a:spLocks noChangeArrowheads="1"/>
          </p:cNvSpPr>
          <p:nvPr/>
        </p:nvSpPr>
        <p:spPr bwMode="auto">
          <a:xfrm>
            <a:off x="2362200" y="5410200"/>
            <a:ext cx="2133600" cy="3810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blipFill dpi="0" rotWithShape="0">
            <a:blip r:embed="rId4"/>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151" name="AutoShape 7"/>
          <p:cNvSpPr>
            <a:spLocks noChangeArrowheads="1"/>
          </p:cNvSpPr>
          <p:nvPr/>
        </p:nvSpPr>
        <p:spPr bwMode="auto">
          <a:xfrm>
            <a:off x="6172200" y="2819400"/>
            <a:ext cx="2514600" cy="762000"/>
          </a:xfrm>
          <a:prstGeom prst="wedgeRoundRectCallout">
            <a:avLst>
              <a:gd name="adj1" fmla="val -64458"/>
              <a:gd name="adj2" fmla="val 235000"/>
              <a:gd name="adj3" fmla="val 16667"/>
            </a:avLst>
          </a:prstGeom>
          <a:noFill/>
          <a:ln w="76200" cmpd="tri">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sz="3200">
                <a:solidFill>
                  <a:schemeClr val="bg1"/>
                </a:solidFill>
                <a:latin typeface="Times New Roman" panose="02020603050405020304" pitchFamily="18" charset="0"/>
              </a:rPr>
              <a:t>Winword</a:t>
            </a:r>
            <a:endParaRPr lang="ru-RU" sz="3200">
              <a:solidFill>
                <a:schemeClr val="bg1"/>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500" fill="hold"/>
                                        <p:tgtEl>
                                          <p:spTgt spid="6146"/>
                                        </p:tgtEl>
                                        <p:attrNameLst>
                                          <p:attrName>ppt_w</p:attrName>
                                        </p:attrNameLst>
                                      </p:cBhvr>
                                      <p:tavLst>
                                        <p:tav tm="0">
                                          <p:val>
                                            <p:strVal val="4/3*#ppt_w"/>
                                          </p:val>
                                        </p:tav>
                                        <p:tav tm="100000">
                                          <p:val>
                                            <p:strVal val="#ppt_w"/>
                                          </p:val>
                                        </p:tav>
                                      </p:tavLst>
                                    </p:anim>
                                    <p:anim calcmode="lin" valueType="num">
                                      <p:cBhvr>
                                        <p:cTn id="8" dur="500" fill="hold"/>
                                        <p:tgtEl>
                                          <p:spTgt spid="6146"/>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6147"/>
                                        </p:tgtEl>
                                        <p:attrNameLst>
                                          <p:attrName>style.visibility</p:attrName>
                                        </p:attrNameLst>
                                      </p:cBhvr>
                                      <p:to>
                                        <p:strVal val="visible"/>
                                      </p:to>
                                    </p:set>
                                    <p:anim calcmode="lin" valueType="num">
                                      <p:cBhvr>
                                        <p:cTn id="12" dur="300" fill="hold"/>
                                        <p:tgtEl>
                                          <p:spTgt spid="6147"/>
                                        </p:tgtEl>
                                        <p:attrNameLst>
                                          <p:attrName>ppt_w</p:attrName>
                                        </p:attrNameLst>
                                      </p:cBhvr>
                                      <p:tavLst>
                                        <p:tav tm="0">
                                          <p:val>
                                            <p:strVal val="2/3*#ppt_w"/>
                                          </p:val>
                                        </p:tav>
                                        <p:tav tm="100000">
                                          <p:val>
                                            <p:strVal val="#ppt_w"/>
                                          </p:val>
                                        </p:tav>
                                      </p:tavLst>
                                    </p:anim>
                                    <p:anim calcmode="lin" valueType="num">
                                      <p:cBhvr>
                                        <p:cTn id="13" dur="300" fill="hold"/>
                                        <p:tgtEl>
                                          <p:spTgt spid="6147"/>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6200"/>
                            </p:stCondLst>
                            <p:childTnLst>
                              <p:par>
                                <p:cTn id="15" presetID="23" presetClass="entr" presetSubtype="272" fill="hold" nodeType="after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strVal val="2/3*#ppt_w"/>
                                          </p:val>
                                        </p:tav>
                                        <p:tav tm="100000">
                                          <p:val>
                                            <p:strVal val="#ppt_w"/>
                                          </p:val>
                                        </p:tav>
                                      </p:tavLst>
                                    </p:anim>
                                    <p:anim calcmode="lin" valueType="num">
                                      <p:cBhvr>
                                        <p:cTn id="18" dur="500" fill="hold"/>
                                        <p:tgtEl>
                                          <p:spTgt spid="6148"/>
                                        </p:tgtEl>
                                        <p:attrNameLst>
                                          <p:attrName>ppt_h</p:attrName>
                                        </p:attrNameLst>
                                      </p:cBhvr>
                                      <p:tavLst>
                                        <p:tav tm="0">
                                          <p:val>
                                            <p:strVal val="2/3*#ppt_h"/>
                                          </p:val>
                                        </p:tav>
                                        <p:tav tm="100000">
                                          <p:val>
                                            <p:strVal val="#ppt_h"/>
                                          </p:val>
                                        </p:tav>
                                      </p:tavLst>
                                    </p:anim>
                                  </p:childTnLst>
                                </p:cTn>
                              </p:par>
                            </p:childTnLst>
                          </p:cTn>
                        </p:par>
                        <p:par>
                          <p:cTn id="19" fill="hold" nodeType="afterGroup">
                            <p:stCondLst>
                              <p:cond delay="6700"/>
                            </p:stCondLst>
                            <p:childTnLst>
                              <p:par>
                                <p:cTn id="20" presetID="12" presetClass="entr" presetSubtype="8" fill="hold" grpId="0" nodeType="afterEffect">
                                  <p:stCondLst>
                                    <p:cond delay="0"/>
                                  </p:stCondLst>
                                  <p:childTnLst>
                                    <p:set>
                                      <p:cBhvr>
                                        <p:cTn id="21" dur="1" fill="hold">
                                          <p:stCondLst>
                                            <p:cond delay="0"/>
                                          </p:stCondLst>
                                        </p:cTn>
                                        <p:tgtEl>
                                          <p:spTgt spid="6150"/>
                                        </p:tgtEl>
                                        <p:attrNameLst>
                                          <p:attrName>style.visibility</p:attrName>
                                        </p:attrNameLst>
                                      </p:cBhvr>
                                      <p:to>
                                        <p:strVal val="visible"/>
                                      </p:to>
                                    </p:set>
                                    <p:animEffect transition="in" filter="slide(fromLeft)">
                                      <p:cBhvr>
                                        <p:cTn id="22" dur="500"/>
                                        <p:tgtEl>
                                          <p:spTgt spid="6150"/>
                                        </p:tgtEl>
                                      </p:cBhvr>
                                    </p:animEffect>
                                  </p:childTnLst>
                                </p:cTn>
                              </p:par>
                            </p:childTnLst>
                          </p:cTn>
                        </p:par>
                        <p:par>
                          <p:cTn id="23" fill="hold" nodeType="afterGroup">
                            <p:stCondLst>
                              <p:cond delay="7200"/>
                            </p:stCondLst>
                            <p:childTnLst>
                              <p:par>
                                <p:cTn id="24" presetID="23" presetClass="entr" presetSubtype="288" fill="hold" nodeType="afterEffect">
                                  <p:stCondLst>
                                    <p:cond delay="0"/>
                                  </p:stCondLst>
                                  <p:childTnLst>
                                    <p:set>
                                      <p:cBhvr>
                                        <p:cTn id="25" dur="1" fill="hold">
                                          <p:stCondLst>
                                            <p:cond delay="0"/>
                                          </p:stCondLst>
                                        </p:cTn>
                                        <p:tgtEl>
                                          <p:spTgt spid="6149"/>
                                        </p:tgtEl>
                                        <p:attrNameLst>
                                          <p:attrName>style.visibility</p:attrName>
                                        </p:attrNameLst>
                                      </p:cBhvr>
                                      <p:to>
                                        <p:strVal val="visible"/>
                                      </p:to>
                                    </p:set>
                                    <p:anim calcmode="lin" valueType="num">
                                      <p:cBhvr>
                                        <p:cTn id="26" dur="500" fill="hold"/>
                                        <p:tgtEl>
                                          <p:spTgt spid="6149"/>
                                        </p:tgtEl>
                                        <p:attrNameLst>
                                          <p:attrName>ppt_w</p:attrName>
                                        </p:attrNameLst>
                                      </p:cBhvr>
                                      <p:tavLst>
                                        <p:tav tm="0">
                                          <p:val>
                                            <p:strVal val="4/3*#ppt_w"/>
                                          </p:val>
                                        </p:tav>
                                        <p:tav tm="100000">
                                          <p:val>
                                            <p:strVal val="#ppt_w"/>
                                          </p:val>
                                        </p:tav>
                                      </p:tavLst>
                                    </p:anim>
                                    <p:anim calcmode="lin" valueType="num">
                                      <p:cBhvr>
                                        <p:cTn id="27" dur="500" fill="hold"/>
                                        <p:tgtEl>
                                          <p:spTgt spid="6149"/>
                                        </p:tgtEl>
                                        <p:attrNameLst>
                                          <p:attrName>ppt_h</p:attrName>
                                        </p:attrNameLst>
                                      </p:cBhvr>
                                      <p:tavLst>
                                        <p:tav tm="0">
                                          <p:val>
                                            <p:strVal val="4/3*#ppt_h"/>
                                          </p:val>
                                        </p:tav>
                                        <p:tav tm="100000">
                                          <p:val>
                                            <p:strVal val="#ppt_h"/>
                                          </p:val>
                                        </p:tav>
                                      </p:tavLst>
                                    </p:anim>
                                  </p:childTnLst>
                                </p:cTn>
                              </p:par>
                            </p:childTnLst>
                          </p:cTn>
                        </p:par>
                        <p:par>
                          <p:cTn id="28" fill="hold" nodeType="afterGroup">
                            <p:stCondLst>
                              <p:cond delay="7700"/>
                            </p:stCondLst>
                            <p:childTnLst>
                              <p:par>
                                <p:cTn id="29" presetID="17" presetClass="entr" presetSubtype="4" fill="hold" grpId="0" nodeType="afterEffect">
                                  <p:stCondLst>
                                    <p:cond delay="0"/>
                                  </p:stCondLst>
                                  <p:childTnLst>
                                    <p:set>
                                      <p:cBhvr>
                                        <p:cTn id="30" dur="1" fill="hold">
                                          <p:stCondLst>
                                            <p:cond delay="0"/>
                                          </p:stCondLst>
                                        </p:cTn>
                                        <p:tgtEl>
                                          <p:spTgt spid="6151"/>
                                        </p:tgtEl>
                                        <p:attrNameLst>
                                          <p:attrName>style.visibility</p:attrName>
                                        </p:attrNameLst>
                                      </p:cBhvr>
                                      <p:to>
                                        <p:strVal val="visible"/>
                                      </p:to>
                                    </p:set>
                                    <p:anim calcmode="lin" valueType="num">
                                      <p:cBhvr>
                                        <p:cTn id="31" dur="500" fill="hold"/>
                                        <p:tgtEl>
                                          <p:spTgt spid="6151"/>
                                        </p:tgtEl>
                                        <p:attrNameLst>
                                          <p:attrName>ppt_x</p:attrName>
                                        </p:attrNameLst>
                                      </p:cBhvr>
                                      <p:tavLst>
                                        <p:tav tm="0">
                                          <p:val>
                                            <p:strVal val="#ppt_x"/>
                                          </p:val>
                                        </p:tav>
                                        <p:tav tm="100000">
                                          <p:val>
                                            <p:strVal val="#ppt_x"/>
                                          </p:val>
                                        </p:tav>
                                      </p:tavLst>
                                    </p:anim>
                                    <p:anim calcmode="lin" valueType="num">
                                      <p:cBhvr>
                                        <p:cTn id="32" dur="500" fill="hold"/>
                                        <p:tgtEl>
                                          <p:spTgt spid="6151"/>
                                        </p:tgtEl>
                                        <p:attrNameLst>
                                          <p:attrName>ppt_y</p:attrName>
                                        </p:attrNameLst>
                                      </p:cBhvr>
                                      <p:tavLst>
                                        <p:tav tm="0">
                                          <p:val>
                                            <p:strVal val="#ppt_y+#ppt_h/2"/>
                                          </p:val>
                                        </p:tav>
                                        <p:tav tm="100000">
                                          <p:val>
                                            <p:strVal val="#ppt_y"/>
                                          </p:val>
                                        </p:tav>
                                      </p:tavLst>
                                    </p:anim>
                                    <p:anim calcmode="lin" valueType="num">
                                      <p:cBhvr>
                                        <p:cTn id="33" dur="500" fill="hold"/>
                                        <p:tgtEl>
                                          <p:spTgt spid="6151"/>
                                        </p:tgtEl>
                                        <p:attrNameLst>
                                          <p:attrName>ppt_w</p:attrName>
                                        </p:attrNameLst>
                                      </p:cBhvr>
                                      <p:tavLst>
                                        <p:tav tm="0">
                                          <p:val>
                                            <p:strVal val="#ppt_w"/>
                                          </p:val>
                                        </p:tav>
                                        <p:tav tm="100000">
                                          <p:val>
                                            <p:strVal val="#ppt_w"/>
                                          </p:val>
                                        </p:tav>
                                      </p:tavLst>
                                    </p:anim>
                                    <p:anim calcmode="lin" valueType="num">
                                      <p:cBhvr>
                                        <p:cTn id="34" dur="500" fill="hold"/>
                                        <p:tgtEl>
                                          <p:spTgt spid="61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47" grpId="0" autoUpdateAnimBg="0"/>
      <p:bldP spid="6150" grpId="0" animBg="1"/>
      <p:bldP spid="6151"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685800" y="76200"/>
            <a:ext cx="7889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a:t>
            </a:r>
            <a:r>
              <a:rPr lang="en-US" sz="2400" b="1">
                <a:solidFill>
                  <a:srgbClr val="000000"/>
                </a:solidFill>
                <a:effectLst>
                  <a:outerShdw blurRad="38100" dist="38100" dir="2700000" algn="tl">
                    <a:srgbClr val="C0C0C0"/>
                  </a:outerShdw>
                </a:effectLst>
                <a:latin typeface="Times New Roman" panose="02020603050405020304" pitchFamily="18" charset="0"/>
              </a:rPr>
              <a:t> </a:t>
            </a:r>
            <a:r>
              <a:rPr lang="ru-RU" sz="2400" b="1">
                <a:solidFill>
                  <a:srgbClr val="000000"/>
                </a:solidFill>
                <a:effectLst>
                  <a:outerShdw blurRad="38100" dist="38100" dir="2700000" algn="tl">
                    <a:srgbClr val="C0C0C0"/>
                  </a:outerShdw>
                </a:effectLst>
                <a:latin typeface="Times New Roman" panose="02020603050405020304" pitchFamily="18" charset="0"/>
              </a:rPr>
              <a:t>ойнасининг умумий куриниши.</a:t>
            </a:r>
          </a:p>
        </p:txBody>
      </p:sp>
      <p:sp>
        <p:nvSpPr>
          <p:cNvPr id="7172" name="AutoShape 4"/>
          <p:cNvSpPr>
            <a:spLocks noChangeArrowheads="1"/>
          </p:cNvSpPr>
          <p:nvPr/>
        </p:nvSpPr>
        <p:spPr bwMode="auto">
          <a:xfrm>
            <a:off x="2819400" y="2971800"/>
            <a:ext cx="1676400" cy="457200"/>
          </a:xfrm>
          <a:prstGeom prst="wedgeEllipseCallout">
            <a:avLst>
              <a:gd name="adj1" fmla="val -76134"/>
              <a:gd name="adj2" fmla="val -486806"/>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Меню катори</a:t>
            </a:r>
          </a:p>
        </p:txBody>
      </p:sp>
      <p:grpSp>
        <p:nvGrpSpPr>
          <p:cNvPr id="7173" name="Group 5"/>
          <p:cNvGrpSpPr>
            <a:grpSpLocks/>
          </p:cNvGrpSpPr>
          <p:nvPr/>
        </p:nvGrpSpPr>
        <p:grpSpPr bwMode="auto">
          <a:xfrm>
            <a:off x="1447800" y="3581400"/>
            <a:ext cx="1676400" cy="457200"/>
            <a:chOff x="912" y="2256"/>
            <a:chExt cx="1056" cy="288"/>
          </a:xfrm>
        </p:grpSpPr>
        <p:sp>
          <p:nvSpPr>
            <p:cNvPr id="7174" name="AutoShape 6"/>
            <p:cNvSpPr>
              <a:spLocks noChangeArrowheads="1"/>
            </p:cNvSpPr>
            <p:nvPr/>
          </p:nvSpPr>
          <p:spPr bwMode="auto">
            <a:xfrm>
              <a:off x="912" y="2256"/>
              <a:ext cx="1056" cy="288"/>
            </a:xfrm>
            <a:prstGeom prst="wedgeEllipseCallout">
              <a:avLst>
                <a:gd name="adj1" fmla="val -107384"/>
                <a:gd name="adj2" fmla="val -85417"/>
              </a:avLst>
            </a:prstGeom>
            <a:solidFill>
              <a:schemeClr val="bg1"/>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Асбоблар панели</a:t>
              </a:r>
            </a:p>
          </p:txBody>
        </p:sp>
        <p:sp>
          <p:nvSpPr>
            <p:cNvPr id="7175" name="AutoShape 7"/>
            <p:cNvSpPr>
              <a:spLocks noChangeArrowheads="1"/>
            </p:cNvSpPr>
            <p:nvPr/>
          </p:nvSpPr>
          <p:spPr bwMode="auto">
            <a:xfrm>
              <a:off x="912" y="2256"/>
              <a:ext cx="1056" cy="288"/>
            </a:xfrm>
            <a:prstGeom prst="wedgeEllipseCallout">
              <a:avLst>
                <a:gd name="adj1" fmla="val -6630"/>
                <a:gd name="adj2" fmla="val -385417"/>
              </a:avLst>
            </a:prstGeom>
            <a:solidFill>
              <a:schemeClr val="bg1"/>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Линейка</a:t>
              </a:r>
            </a:p>
          </p:txBody>
        </p:sp>
        <p:sp>
          <p:nvSpPr>
            <p:cNvPr id="7176" name="Oval 8"/>
            <p:cNvSpPr>
              <a:spLocks noChangeArrowheads="1"/>
            </p:cNvSpPr>
            <p:nvPr/>
          </p:nvSpPr>
          <p:spPr bwMode="auto">
            <a:xfrm>
              <a:off x="960" y="2280"/>
              <a:ext cx="144" cy="96"/>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7177" name="AutoShape 9"/>
          <p:cNvSpPr>
            <a:spLocks noChangeArrowheads="1"/>
          </p:cNvSpPr>
          <p:nvPr/>
        </p:nvSpPr>
        <p:spPr bwMode="auto">
          <a:xfrm>
            <a:off x="3962400" y="4267200"/>
            <a:ext cx="1676400" cy="457200"/>
          </a:xfrm>
          <a:prstGeom prst="wedgeEllipseCallout">
            <a:avLst>
              <a:gd name="adj1" fmla="val -26324"/>
              <a:gd name="adj2" fmla="val -102083"/>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Ишчи майдон</a:t>
            </a:r>
          </a:p>
        </p:txBody>
      </p:sp>
      <p:grpSp>
        <p:nvGrpSpPr>
          <p:cNvPr id="7178" name="Group 10"/>
          <p:cNvGrpSpPr>
            <a:grpSpLocks/>
          </p:cNvGrpSpPr>
          <p:nvPr/>
        </p:nvGrpSpPr>
        <p:grpSpPr bwMode="auto">
          <a:xfrm>
            <a:off x="6096000" y="4495800"/>
            <a:ext cx="1676400" cy="531813"/>
            <a:chOff x="3840" y="2832"/>
            <a:chExt cx="1056" cy="335"/>
          </a:xfrm>
        </p:grpSpPr>
        <p:sp>
          <p:nvSpPr>
            <p:cNvPr id="7179" name="AutoShape 11"/>
            <p:cNvSpPr>
              <a:spLocks noChangeArrowheads="1"/>
            </p:cNvSpPr>
            <p:nvPr/>
          </p:nvSpPr>
          <p:spPr bwMode="auto">
            <a:xfrm>
              <a:off x="3840" y="2832"/>
              <a:ext cx="1056" cy="288"/>
            </a:xfrm>
            <a:prstGeom prst="wedgeEllipseCallout">
              <a:avLst>
                <a:gd name="adj1" fmla="val 13824"/>
                <a:gd name="adj2" fmla="val 270139"/>
              </a:avLst>
            </a:prstGeom>
            <a:solidFill>
              <a:schemeClr val="bg1"/>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Асбоблар панели</a:t>
              </a:r>
            </a:p>
          </p:txBody>
        </p:sp>
        <p:sp>
          <p:nvSpPr>
            <p:cNvPr id="7180" name="AutoShape 12"/>
            <p:cNvSpPr>
              <a:spLocks noChangeArrowheads="1"/>
            </p:cNvSpPr>
            <p:nvPr/>
          </p:nvSpPr>
          <p:spPr bwMode="auto">
            <a:xfrm>
              <a:off x="3840" y="2832"/>
              <a:ext cx="1056" cy="288"/>
            </a:xfrm>
            <a:prstGeom prst="wedgeEllipseCallout">
              <a:avLst>
                <a:gd name="adj1" fmla="val 105491"/>
                <a:gd name="adj2" fmla="val -357639"/>
              </a:avLst>
            </a:prstGeom>
            <a:solidFill>
              <a:schemeClr val="bg1"/>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Суриш йуллари</a:t>
              </a:r>
            </a:p>
          </p:txBody>
        </p:sp>
        <p:sp>
          <p:nvSpPr>
            <p:cNvPr id="7181" name="Oval 13"/>
            <p:cNvSpPr>
              <a:spLocks noChangeArrowheads="1"/>
            </p:cNvSpPr>
            <p:nvPr/>
          </p:nvSpPr>
          <p:spPr bwMode="auto">
            <a:xfrm>
              <a:off x="4307" y="3071"/>
              <a:ext cx="181" cy="96"/>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7182" name="AutoShape 14"/>
          <p:cNvSpPr>
            <a:spLocks noChangeArrowheads="1"/>
          </p:cNvSpPr>
          <p:nvPr/>
        </p:nvSpPr>
        <p:spPr bwMode="auto">
          <a:xfrm>
            <a:off x="2286000" y="5105400"/>
            <a:ext cx="1676400" cy="457200"/>
          </a:xfrm>
          <a:prstGeom prst="wedgeEllipseCallout">
            <a:avLst>
              <a:gd name="adj1" fmla="val -77083"/>
              <a:gd name="adj2" fmla="val 250694"/>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Холат сатри</a:t>
            </a:r>
          </a:p>
        </p:txBody>
      </p:sp>
      <p:grpSp>
        <p:nvGrpSpPr>
          <p:cNvPr id="7183" name="Group 15"/>
          <p:cNvGrpSpPr>
            <a:grpSpLocks/>
          </p:cNvGrpSpPr>
          <p:nvPr/>
        </p:nvGrpSpPr>
        <p:grpSpPr bwMode="auto">
          <a:xfrm>
            <a:off x="3352800" y="1143000"/>
            <a:ext cx="2895600" cy="2286000"/>
            <a:chOff x="2112" y="720"/>
            <a:chExt cx="1824" cy="1440"/>
          </a:xfrm>
        </p:grpSpPr>
        <p:sp>
          <p:nvSpPr>
            <p:cNvPr id="7184" name="AutoShape 16"/>
            <p:cNvSpPr>
              <a:spLocks noChangeArrowheads="1"/>
            </p:cNvSpPr>
            <p:nvPr/>
          </p:nvSpPr>
          <p:spPr bwMode="auto">
            <a:xfrm>
              <a:off x="2880" y="1872"/>
              <a:ext cx="1056" cy="288"/>
            </a:xfrm>
            <a:prstGeom prst="wedgeEllipseCallout">
              <a:avLst>
                <a:gd name="adj1" fmla="val -102843"/>
                <a:gd name="adj2" fmla="val -374306"/>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Асбоблар панели</a:t>
              </a:r>
            </a:p>
          </p:txBody>
        </p:sp>
        <p:sp>
          <p:nvSpPr>
            <p:cNvPr id="7185" name="AutoShape 17"/>
            <p:cNvSpPr>
              <a:spLocks/>
            </p:cNvSpPr>
            <p:nvPr/>
          </p:nvSpPr>
          <p:spPr bwMode="auto">
            <a:xfrm>
              <a:off x="2112" y="720"/>
              <a:ext cx="240" cy="480"/>
            </a:xfrm>
            <a:prstGeom prst="rightBrace">
              <a:avLst>
                <a:gd name="adj1" fmla="val 16667"/>
                <a:gd name="adj2" fmla="val 50000"/>
              </a:avLst>
            </a:prstGeom>
            <a:noFill/>
            <a:ln w="285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2" name="Рисунок 1"/>
          <p:cNvPicPr>
            <a:picLocks noChangeAspect="1"/>
          </p:cNvPicPr>
          <p:nvPr/>
        </p:nvPicPr>
        <p:blipFill>
          <a:blip r:embed="rId2"/>
          <a:stretch>
            <a:fillRect/>
          </a:stretch>
        </p:blipFill>
        <p:spPr>
          <a:xfrm>
            <a:off x="375307" y="747000"/>
            <a:ext cx="8510860" cy="53640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500" fill="hold"/>
                                        <p:tgtEl>
                                          <p:spTgt spid="7170"/>
                                        </p:tgtEl>
                                        <p:attrNameLst>
                                          <p:attrName>ppt_w</p:attrName>
                                        </p:attrNameLst>
                                      </p:cBhvr>
                                      <p:tavLst>
                                        <p:tav tm="0">
                                          <p:val>
                                            <p:strVal val="4/3*#ppt_w"/>
                                          </p:val>
                                        </p:tav>
                                        <p:tav tm="100000">
                                          <p:val>
                                            <p:strVal val="#ppt_w"/>
                                          </p:val>
                                        </p:tav>
                                      </p:tavLst>
                                    </p:anim>
                                    <p:anim calcmode="lin" valueType="num">
                                      <p:cBhvr>
                                        <p:cTn id="8" dur="500" fill="hold"/>
                                        <p:tgtEl>
                                          <p:spTgt spid="7170"/>
                                        </p:tgtEl>
                                        <p:attrNameLst>
                                          <p:attrName>ppt_h</p:attrName>
                                        </p:attrNameLst>
                                      </p:cBhvr>
                                      <p:tavLst>
                                        <p:tav tm="0">
                                          <p:val>
                                            <p:strVal val="4/3*#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 fill="hold" grpId="0" nodeType="clickEffect">
                                  <p:stCondLst>
                                    <p:cond delay="0"/>
                                  </p:stCondLst>
                                  <p:childTnLst>
                                    <p:set>
                                      <p:cBhvr>
                                        <p:cTn id="12" dur="1" fill="hold">
                                          <p:stCondLst>
                                            <p:cond delay="0"/>
                                          </p:stCondLst>
                                        </p:cTn>
                                        <p:tgtEl>
                                          <p:spTgt spid="7172"/>
                                        </p:tgtEl>
                                        <p:attrNameLst>
                                          <p:attrName>style.visibility</p:attrName>
                                        </p:attrNameLst>
                                      </p:cBhvr>
                                      <p:to>
                                        <p:strVal val="visible"/>
                                      </p:to>
                                    </p:set>
                                    <p:anim calcmode="lin" valueType="num">
                                      <p:cBhvr>
                                        <p:cTn id="13" dur="500" fill="hold"/>
                                        <p:tgtEl>
                                          <p:spTgt spid="7172"/>
                                        </p:tgtEl>
                                        <p:attrNameLst>
                                          <p:attrName>ppt_x</p:attrName>
                                        </p:attrNameLst>
                                      </p:cBhvr>
                                      <p:tavLst>
                                        <p:tav tm="0">
                                          <p:val>
                                            <p:strVal val="#ppt_x"/>
                                          </p:val>
                                        </p:tav>
                                        <p:tav tm="100000">
                                          <p:val>
                                            <p:strVal val="#ppt_x"/>
                                          </p:val>
                                        </p:tav>
                                      </p:tavLst>
                                    </p:anim>
                                    <p:anim calcmode="lin" valueType="num">
                                      <p:cBhvr>
                                        <p:cTn id="14" dur="500" fill="hold"/>
                                        <p:tgtEl>
                                          <p:spTgt spid="7172"/>
                                        </p:tgtEl>
                                        <p:attrNameLst>
                                          <p:attrName>ppt_y</p:attrName>
                                        </p:attrNameLst>
                                      </p:cBhvr>
                                      <p:tavLst>
                                        <p:tav tm="0">
                                          <p:val>
                                            <p:strVal val="#ppt_y-#ppt_h/2"/>
                                          </p:val>
                                        </p:tav>
                                        <p:tav tm="100000">
                                          <p:val>
                                            <p:strVal val="#ppt_y"/>
                                          </p:val>
                                        </p:tav>
                                      </p:tavLst>
                                    </p:anim>
                                    <p:anim calcmode="lin" valueType="num">
                                      <p:cBhvr>
                                        <p:cTn id="15" dur="500" fill="hold"/>
                                        <p:tgtEl>
                                          <p:spTgt spid="7172"/>
                                        </p:tgtEl>
                                        <p:attrNameLst>
                                          <p:attrName>ppt_w</p:attrName>
                                        </p:attrNameLst>
                                      </p:cBhvr>
                                      <p:tavLst>
                                        <p:tav tm="0">
                                          <p:val>
                                            <p:strVal val="#ppt_w"/>
                                          </p:val>
                                        </p:tav>
                                        <p:tav tm="100000">
                                          <p:val>
                                            <p:strVal val="#ppt_w"/>
                                          </p:val>
                                        </p:tav>
                                      </p:tavLst>
                                    </p:anim>
                                    <p:anim calcmode="lin" valueType="num">
                                      <p:cBhvr>
                                        <p:cTn id="16" dur="500" fill="hold"/>
                                        <p:tgtEl>
                                          <p:spTgt spid="7172"/>
                                        </p:tgtEl>
                                        <p:attrNameLst>
                                          <p:attrName>ppt_h</p:attrName>
                                        </p:attrNameLst>
                                      </p:cBhvr>
                                      <p:tavLst>
                                        <p:tav tm="0">
                                          <p:val>
                                            <p:fltVal val="0"/>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7" presetClass="entr" presetSubtype="1" fill="hold" nodeType="clickEffect">
                                  <p:stCondLst>
                                    <p:cond delay="0"/>
                                  </p:stCondLst>
                                  <p:childTnLst>
                                    <p:set>
                                      <p:cBhvr>
                                        <p:cTn id="20" dur="1" fill="hold">
                                          <p:stCondLst>
                                            <p:cond delay="0"/>
                                          </p:stCondLst>
                                        </p:cTn>
                                        <p:tgtEl>
                                          <p:spTgt spid="7183"/>
                                        </p:tgtEl>
                                        <p:attrNameLst>
                                          <p:attrName>style.visibility</p:attrName>
                                        </p:attrNameLst>
                                      </p:cBhvr>
                                      <p:to>
                                        <p:strVal val="visible"/>
                                      </p:to>
                                    </p:set>
                                    <p:anim calcmode="lin" valueType="num">
                                      <p:cBhvr>
                                        <p:cTn id="21" dur="500" fill="hold"/>
                                        <p:tgtEl>
                                          <p:spTgt spid="7183"/>
                                        </p:tgtEl>
                                        <p:attrNameLst>
                                          <p:attrName>ppt_x</p:attrName>
                                        </p:attrNameLst>
                                      </p:cBhvr>
                                      <p:tavLst>
                                        <p:tav tm="0">
                                          <p:val>
                                            <p:strVal val="#ppt_x"/>
                                          </p:val>
                                        </p:tav>
                                        <p:tav tm="100000">
                                          <p:val>
                                            <p:strVal val="#ppt_x"/>
                                          </p:val>
                                        </p:tav>
                                      </p:tavLst>
                                    </p:anim>
                                    <p:anim calcmode="lin" valueType="num">
                                      <p:cBhvr>
                                        <p:cTn id="22" dur="500" fill="hold"/>
                                        <p:tgtEl>
                                          <p:spTgt spid="7183"/>
                                        </p:tgtEl>
                                        <p:attrNameLst>
                                          <p:attrName>ppt_y</p:attrName>
                                        </p:attrNameLst>
                                      </p:cBhvr>
                                      <p:tavLst>
                                        <p:tav tm="0">
                                          <p:val>
                                            <p:strVal val="#ppt_y-#ppt_h/2"/>
                                          </p:val>
                                        </p:tav>
                                        <p:tav tm="100000">
                                          <p:val>
                                            <p:strVal val="#ppt_y"/>
                                          </p:val>
                                        </p:tav>
                                      </p:tavLst>
                                    </p:anim>
                                    <p:anim calcmode="lin" valueType="num">
                                      <p:cBhvr>
                                        <p:cTn id="23" dur="500" fill="hold"/>
                                        <p:tgtEl>
                                          <p:spTgt spid="7183"/>
                                        </p:tgtEl>
                                        <p:attrNameLst>
                                          <p:attrName>ppt_w</p:attrName>
                                        </p:attrNameLst>
                                      </p:cBhvr>
                                      <p:tavLst>
                                        <p:tav tm="0">
                                          <p:val>
                                            <p:strVal val="#ppt_w"/>
                                          </p:val>
                                        </p:tav>
                                        <p:tav tm="100000">
                                          <p:val>
                                            <p:strVal val="#ppt_w"/>
                                          </p:val>
                                        </p:tav>
                                      </p:tavLst>
                                    </p:anim>
                                    <p:anim calcmode="lin" valueType="num">
                                      <p:cBhvr>
                                        <p:cTn id="24" dur="500" fill="hold"/>
                                        <p:tgtEl>
                                          <p:spTgt spid="7183"/>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17" presetClass="entr" presetSubtype="8" fill="hold" nodeType="clickEffect">
                                  <p:stCondLst>
                                    <p:cond delay="0"/>
                                  </p:stCondLst>
                                  <p:childTnLst>
                                    <p:set>
                                      <p:cBhvr>
                                        <p:cTn id="28" dur="1" fill="hold">
                                          <p:stCondLst>
                                            <p:cond delay="0"/>
                                          </p:stCondLst>
                                        </p:cTn>
                                        <p:tgtEl>
                                          <p:spTgt spid="7173"/>
                                        </p:tgtEl>
                                        <p:attrNameLst>
                                          <p:attrName>style.visibility</p:attrName>
                                        </p:attrNameLst>
                                      </p:cBhvr>
                                      <p:to>
                                        <p:strVal val="visible"/>
                                      </p:to>
                                    </p:set>
                                    <p:anim calcmode="lin" valueType="num">
                                      <p:cBhvr>
                                        <p:cTn id="29" dur="500" fill="hold"/>
                                        <p:tgtEl>
                                          <p:spTgt spid="7173"/>
                                        </p:tgtEl>
                                        <p:attrNameLst>
                                          <p:attrName>ppt_x</p:attrName>
                                        </p:attrNameLst>
                                      </p:cBhvr>
                                      <p:tavLst>
                                        <p:tav tm="0">
                                          <p:val>
                                            <p:strVal val="#ppt_x-#ppt_w/2"/>
                                          </p:val>
                                        </p:tav>
                                        <p:tav tm="100000">
                                          <p:val>
                                            <p:strVal val="#ppt_x"/>
                                          </p:val>
                                        </p:tav>
                                      </p:tavLst>
                                    </p:anim>
                                    <p:anim calcmode="lin" valueType="num">
                                      <p:cBhvr>
                                        <p:cTn id="30" dur="500" fill="hold"/>
                                        <p:tgtEl>
                                          <p:spTgt spid="7173"/>
                                        </p:tgtEl>
                                        <p:attrNameLst>
                                          <p:attrName>ppt_y</p:attrName>
                                        </p:attrNameLst>
                                      </p:cBhvr>
                                      <p:tavLst>
                                        <p:tav tm="0">
                                          <p:val>
                                            <p:strVal val="#ppt_y"/>
                                          </p:val>
                                        </p:tav>
                                        <p:tav tm="100000">
                                          <p:val>
                                            <p:strVal val="#ppt_y"/>
                                          </p:val>
                                        </p:tav>
                                      </p:tavLst>
                                    </p:anim>
                                    <p:anim calcmode="lin" valueType="num">
                                      <p:cBhvr>
                                        <p:cTn id="31" dur="500" fill="hold"/>
                                        <p:tgtEl>
                                          <p:spTgt spid="7173"/>
                                        </p:tgtEl>
                                        <p:attrNameLst>
                                          <p:attrName>ppt_w</p:attrName>
                                        </p:attrNameLst>
                                      </p:cBhvr>
                                      <p:tavLst>
                                        <p:tav tm="0">
                                          <p:val>
                                            <p:fltVal val="0"/>
                                          </p:val>
                                        </p:tav>
                                        <p:tav tm="100000">
                                          <p:val>
                                            <p:strVal val="#ppt_w"/>
                                          </p:val>
                                        </p:tav>
                                      </p:tavLst>
                                    </p:anim>
                                    <p:anim calcmode="lin" valueType="num">
                                      <p:cBhvr>
                                        <p:cTn id="32" dur="500" fill="hold"/>
                                        <p:tgtEl>
                                          <p:spTgt spid="7173"/>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7" presetClass="entr" presetSubtype="2" fill="hold" nodeType="clickEffect">
                                  <p:stCondLst>
                                    <p:cond delay="0"/>
                                  </p:stCondLst>
                                  <p:childTnLst>
                                    <p:set>
                                      <p:cBhvr>
                                        <p:cTn id="36" dur="1" fill="hold">
                                          <p:stCondLst>
                                            <p:cond delay="0"/>
                                          </p:stCondLst>
                                        </p:cTn>
                                        <p:tgtEl>
                                          <p:spTgt spid="7178"/>
                                        </p:tgtEl>
                                        <p:attrNameLst>
                                          <p:attrName>style.visibility</p:attrName>
                                        </p:attrNameLst>
                                      </p:cBhvr>
                                      <p:to>
                                        <p:strVal val="visible"/>
                                      </p:to>
                                    </p:set>
                                    <p:anim calcmode="lin" valueType="num">
                                      <p:cBhvr>
                                        <p:cTn id="37" dur="500" fill="hold"/>
                                        <p:tgtEl>
                                          <p:spTgt spid="7178"/>
                                        </p:tgtEl>
                                        <p:attrNameLst>
                                          <p:attrName>ppt_x</p:attrName>
                                        </p:attrNameLst>
                                      </p:cBhvr>
                                      <p:tavLst>
                                        <p:tav tm="0">
                                          <p:val>
                                            <p:strVal val="#ppt_x+#ppt_w/2"/>
                                          </p:val>
                                        </p:tav>
                                        <p:tav tm="100000">
                                          <p:val>
                                            <p:strVal val="#ppt_x"/>
                                          </p:val>
                                        </p:tav>
                                      </p:tavLst>
                                    </p:anim>
                                    <p:anim calcmode="lin" valueType="num">
                                      <p:cBhvr>
                                        <p:cTn id="38" dur="500" fill="hold"/>
                                        <p:tgtEl>
                                          <p:spTgt spid="7178"/>
                                        </p:tgtEl>
                                        <p:attrNameLst>
                                          <p:attrName>ppt_y</p:attrName>
                                        </p:attrNameLst>
                                      </p:cBhvr>
                                      <p:tavLst>
                                        <p:tav tm="0">
                                          <p:val>
                                            <p:strVal val="#ppt_y"/>
                                          </p:val>
                                        </p:tav>
                                        <p:tav tm="100000">
                                          <p:val>
                                            <p:strVal val="#ppt_y"/>
                                          </p:val>
                                        </p:tav>
                                      </p:tavLst>
                                    </p:anim>
                                    <p:anim calcmode="lin" valueType="num">
                                      <p:cBhvr>
                                        <p:cTn id="39" dur="500" fill="hold"/>
                                        <p:tgtEl>
                                          <p:spTgt spid="7178"/>
                                        </p:tgtEl>
                                        <p:attrNameLst>
                                          <p:attrName>ppt_w</p:attrName>
                                        </p:attrNameLst>
                                      </p:cBhvr>
                                      <p:tavLst>
                                        <p:tav tm="0">
                                          <p:val>
                                            <p:fltVal val="0"/>
                                          </p:val>
                                        </p:tav>
                                        <p:tav tm="100000">
                                          <p:val>
                                            <p:strVal val="#ppt_w"/>
                                          </p:val>
                                        </p:tav>
                                      </p:tavLst>
                                    </p:anim>
                                    <p:anim calcmode="lin" valueType="num">
                                      <p:cBhvr>
                                        <p:cTn id="40" dur="500" fill="hold"/>
                                        <p:tgtEl>
                                          <p:spTgt spid="7178"/>
                                        </p:tgtEl>
                                        <p:attrNameLst>
                                          <p:attrName>ppt_h</p:attrName>
                                        </p:attrNameLst>
                                      </p:cBhvr>
                                      <p:tavLst>
                                        <p:tav tm="0">
                                          <p:val>
                                            <p:strVal val="#ppt_h"/>
                                          </p:val>
                                        </p:tav>
                                        <p:tav tm="100000">
                                          <p:val>
                                            <p:strVal val="#ppt_h"/>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3" presetClass="entr" presetSubtype="288" fill="hold" grpId="0" nodeType="clickEffect">
                                  <p:stCondLst>
                                    <p:cond delay="0"/>
                                  </p:stCondLst>
                                  <p:childTnLst>
                                    <p:set>
                                      <p:cBhvr>
                                        <p:cTn id="44" dur="1" fill="hold">
                                          <p:stCondLst>
                                            <p:cond delay="0"/>
                                          </p:stCondLst>
                                        </p:cTn>
                                        <p:tgtEl>
                                          <p:spTgt spid="7177"/>
                                        </p:tgtEl>
                                        <p:attrNameLst>
                                          <p:attrName>style.visibility</p:attrName>
                                        </p:attrNameLst>
                                      </p:cBhvr>
                                      <p:to>
                                        <p:strVal val="visible"/>
                                      </p:to>
                                    </p:set>
                                    <p:anim calcmode="lin" valueType="num">
                                      <p:cBhvr>
                                        <p:cTn id="45" dur="500" fill="hold"/>
                                        <p:tgtEl>
                                          <p:spTgt spid="7177"/>
                                        </p:tgtEl>
                                        <p:attrNameLst>
                                          <p:attrName>ppt_w</p:attrName>
                                        </p:attrNameLst>
                                      </p:cBhvr>
                                      <p:tavLst>
                                        <p:tav tm="0">
                                          <p:val>
                                            <p:strVal val="4/3*#ppt_w"/>
                                          </p:val>
                                        </p:tav>
                                        <p:tav tm="100000">
                                          <p:val>
                                            <p:strVal val="#ppt_w"/>
                                          </p:val>
                                        </p:tav>
                                      </p:tavLst>
                                    </p:anim>
                                    <p:anim calcmode="lin" valueType="num">
                                      <p:cBhvr>
                                        <p:cTn id="46" dur="500" fill="hold"/>
                                        <p:tgtEl>
                                          <p:spTgt spid="7177"/>
                                        </p:tgtEl>
                                        <p:attrNameLst>
                                          <p:attrName>ppt_h</p:attrName>
                                        </p:attrNameLst>
                                      </p:cBhvr>
                                      <p:tavLst>
                                        <p:tav tm="0">
                                          <p:val>
                                            <p:strVal val="4/3*#ppt_h"/>
                                          </p:val>
                                        </p:tav>
                                        <p:tav tm="100000">
                                          <p:val>
                                            <p:strVal val="#ppt_h"/>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17" presetClass="entr" presetSubtype="4" fill="hold" grpId="0" nodeType="clickEffect">
                                  <p:stCondLst>
                                    <p:cond delay="0"/>
                                  </p:stCondLst>
                                  <p:childTnLst>
                                    <p:set>
                                      <p:cBhvr>
                                        <p:cTn id="50" dur="1" fill="hold">
                                          <p:stCondLst>
                                            <p:cond delay="0"/>
                                          </p:stCondLst>
                                        </p:cTn>
                                        <p:tgtEl>
                                          <p:spTgt spid="7182"/>
                                        </p:tgtEl>
                                        <p:attrNameLst>
                                          <p:attrName>style.visibility</p:attrName>
                                        </p:attrNameLst>
                                      </p:cBhvr>
                                      <p:to>
                                        <p:strVal val="visible"/>
                                      </p:to>
                                    </p:set>
                                    <p:anim calcmode="lin" valueType="num">
                                      <p:cBhvr>
                                        <p:cTn id="51" dur="500" fill="hold"/>
                                        <p:tgtEl>
                                          <p:spTgt spid="7182"/>
                                        </p:tgtEl>
                                        <p:attrNameLst>
                                          <p:attrName>ppt_x</p:attrName>
                                        </p:attrNameLst>
                                      </p:cBhvr>
                                      <p:tavLst>
                                        <p:tav tm="0">
                                          <p:val>
                                            <p:strVal val="#ppt_x"/>
                                          </p:val>
                                        </p:tav>
                                        <p:tav tm="100000">
                                          <p:val>
                                            <p:strVal val="#ppt_x"/>
                                          </p:val>
                                        </p:tav>
                                      </p:tavLst>
                                    </p:anim>
                                    <p:anim calcmode="lin" valueType="num">
                                      <p:cBhvr>
                                        <p:cTn id="52" dur="500" fill="hold"/>
                                        <p:tgtEl>
                                          <p:spTgt spid="7182"/>
                                        </p:tgtEl>
                                        <p:attrNameLst>
                                          <p:attrName>ppt_y</p:attrName>
                                        </p:attrNameLst>
                                      </p:cBhvr>
                                      <p:tavLst>
                                        <p:tav tm="0">
                                          <p:val>
                                            <p:strVal val="#ppt_y+#ppt_h/2"/>
                                          </p:val>
                                        </p:tav>
                                        <p:tav tm="100000">
                                          <p:val>
                                            <p:strVal val="#ppt_y"/>
                                          </p:val>
                                        </p:tav>
                                      </p:tavLst>
                                    </p:anim>
                                    <p:anim calcmode="lin" valueType="num">
                                      <p:cBhvr>
                                        <p:cTn id="53" dur="500" fill="hold"/>
                                        <p:tgtEl>
                                          <p:spTgt spid="7182"/>
                                        </p:tgtEl>
                                        <p:attrNameLst>
                                          <p:attrName>ppt_w</p:attrName>
                                        </p:attrNameLst>
                                      </p:cBhvr>
                                      <p:tavLst>
                                        <p:tav tm="0">
                                          <p:val>
                                            <p:strVal val="#ppt_w"/>
                                          </p:val>
                                        </p:tav>
                                        <p:tav tm="100000">
                                          <p:val>
                                            <p:strVal val="#ppt_w"/>
                                          </p:val>
                                        </p:tav>
                                      </p:tavLst>
                                    </p:anim>
                                    <p:anim calcmode="lin" valueType="num">
                                      <p:cBhvr>
                                        <p:cTn id="54" dur="500" fill="hold"/>
                                        <p:tgtEl>
                                          <p:spTgt spid="718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P spid="7172" grpId="0" animBg="1" autoUpdateAnimBg="0"/>
      <p:bldP spid="7177" grpId="0" animBg="1" autoUpdateAnimBg="0"/>
      <p:bldP spid="7182"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1447800" y="76200"/>
            <a:ext cx="636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дастурида хужжат тайёрлаш.</a:t>
            </a:r>
          </a:p>
        </p:txBody>
      </p:sp>
      <p:sp>
        <p:nvSpPr>
          <p:cNvPr id="8195" name="Text Box 3"/>
          <p:cNvSpPr txBox="1">
            <a:spLocks noChangeArrowheads="1"/>
          </p:cNvSpPr>
          <p:nvPr/>
        </p:nvSpPr>
        <p:spPr bwMode="auto">
          <a:xfrm>
            <a:off x="457200" y="412750"/>
            <a:ext cx="852011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ru-RU" sz="2800">
                <a:latin typeface="Times New Roman" panose="02020603050405020304" pitchFamily="18" charset="0"/>
                <a:sym typeface="Symbol" panose="05050102010706020507" pitchFamily="18" charset="2"/>
              </a:rPr>
              <a:t>Хужжат тайёрлаш учун ишчи майдонга клавиатурадан</a:t>
            </a:r>
          </a:p>
          <a:p>
            <a:r>
              <a:rPr lang="ru-RU" sz="2800">
                <a:latin typeface="Times New Roman" panose="02020603050405020304" pitchFamily="18" charset="0"/>
                <a:sym typeface="Symbol" panose="05050102010706020507" pitchFamily="18" charset="2"/>
              </a:rPr>
              <a:t>фойдаланиб керакли матн киритилади.</a:t>
            </a:r>
          </a:p>
        </p:txBody>
      </p:sp>
      <p:sp>
        <p:nvSpPr>
          <p:cNvPr id="8197" name="AutoShape 5"/>
          <p:cNvSpPr>
            <a:spLocks noChangeArrowheads="1"/>
          </p:cNvSpPr>
          <p:nvPr/>
        </p:nvSpPr>
        <p:spPr bwMode="auto">
          <a:xfrm>
            <a:off x="4800600" y="4267200"/>
            <a:ext cx="1676400" cy="457200"/>
          </a:xfrm>
          <a:prstGeom prst="wedgeEllipseCallout">
            <a:avLst>
              <a:gd name="adj1" fmla="val -99810"/>
              <a:gd name="adj2" fmla="val -149306"/>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Ишчи майдон</a:t>
            </a:r>
          </a:p>
        </p:txBody>
      </p:sp>
      <p:pic>
        <p:nvPicPr>
          <p:cNvPr id="2" name="Рисунок 1"/>
          <p:cNvPicPr>
            <a:picLocks noChangeAspect="1"/>
          </p:cNvPicPr>
          <p:nvPr/>
        </p:nvPicPr>
        <p:blipFill>
          <a:blip r:embed="rId2"/>
          <a:stretch>
            <a:fillRect/>
          </a:stretch>
        </p:blipFill>
        <p:spPr>
          <a:xfrm>
            <a:off x="490239" y="1690266"/>
            <a:ext cx="7712159" cy="4331022"/>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strVal val="4/3*#ppt_w"/>
                                          </p:val>
                                        </p:tav>
                                        <p:tav tm="100000">
                                          <p:val>
                                            <p:strVal val="#ppt_w"/>
                                          </p:val>
                                        </p:tav>
                                      </p:tavLst>
                                    </p:anim>
                                    <p:anim calcmode="lin" valueType="num">
                                      <p:cBhvr>
                                        <p:cTn id="8" dur="500" fill="hold"/>
                                        <p:tgtEl>
                                          <p:spTgt spid="8194"/>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8195"/>
                                        </p:tgtEl>
                                        <p:attrNameLst>
                                          <p:attrName>style.visibility</p:attrName>
                                        </p:attrNameLst>
                                      </p:cBhvr>
                                      <p:to>
                                        <p:strVal val="visible"/>
                                      </p:to>
                                    </p:set>
                                    <p:anim calcmode="lin" valueType="num">
                                      <p:cBhvr>
                                        <p:cTn id="12" dur="300" fill="hold"/>
                                        <p:tgtEl>
                                          <p:spTgt spid="8195"/>
                                        </p:tgtEl>
                                        <p:attrNameLst>
                                          <p:attrName>ppt_w</p:attrName>
                                        </p:attrNameLst>
                                      </p:cBhvr>
                                      <p:tavLst>
                                        <p:tav tm="0">
                                          <p:val>
                                            <p:strVal val="2/3*#ppt_w"/>
                                          </p:val>
                                        </p:tav>
                                        <p:tav tm="100000">
                                          <p:val>
                                            <p:strVal val="#ppt_w"/>
                                          </p:val>
                                        </p:tav>
                                      </p:tavLst>
                                    </p:anim>
                                    <p:anim calcmode="lin" valueType="num">
                                      <p:cBhvr>
                                        <p:cTn id="13" dur="300" fill="hold"/>
                                        <p:tgtEl>
                                          <p:spTgt spid="8195"/>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3800"/>
                            </p:stCondLst>
                            <p:childTnLst>
                              <p:par>
                                <p:cTn id="15" presetID="17" presetClass="entr" presetSubtype="4" fill="hold" grpId="0" nodeType="afterEffect">
                                  <p:stCondLst>
                                    <p:cond delay="0"/>
                                  </p:stCondLst>
                                  <p:childTnLst>
                                    <p:set>
                                      <p:cBhvr>
                                        <p:cTn id="16" dur="1" fill="hold">
                                          <p:stCondLst>
                                            <p:cond delay="0"/>
                                          </p:stCondLst>
                                        </p:cTn>
                                        <p:tgtEl>
                                          <p:spTgt spid="8197"/>
                                        </p:tgtEl>
                                        <p:attrNameLst>
                                          <p:attrName>style.visibility</p:attrName>
                                        </p:attrNameLst>
                                      </p:cBhvr>
                                      <p:to>
                                        <p:strVal val="visible"/>
                                      </p:to>
                                    </p:set>
                                    <p:anim calcmode="lin" valueType="num">
                                      <p:cBhvr>
                                        <p:cTn id="17" dur="500" fill="hold"/>
                                        <p:tgtEl>
                                          <p:spTgt spid="8197"/>
                                        </p:tgtEl>
                                        <p:attrNameLst>
                                          <p:attrName>ppt_x</p:attrName>
                                        </p:attrNameLst>
                                      </p:cBhvr>
                                      <p:tavLst>
                                        <p:tav tm="0">
                                          <p:val>
                                            <p:strVal val="#ppt_x"/>
                                          </p:val>
                                        </p:tav>
                                        <p:tav tm="100000">
                                          <p:val>
                                            <p:strVal val="#ppt_x"/>
                                          </p:val>
                                        </p:tav>
                                      </p:tavLst>
                                    </p:anim>
                                    <p:anim calcmode="lin" valueType="num">
                                      <p:cBhvr>
                                        <p:cTn id="18" dur="500" fill="hold"/>
                                        <p:tgtEl>
                                          <p:spTgt spid="8197"/>
                                        </p:tgtEl>
                                        <p:attrNameLst>
                                          <p:attrName>ppt_y</p:attrName>
                                        </p:attrNameLst>
                                      </p:cBhvr>
                                      <p:tavLst>
                                        <p:tav tm="0">
                                          <p:val>
                                            <p:strVal val="#ppt_y+#ppt_h/2"/>
                                          </p:val>
                                        </p:tav>
                                        <p:tav tm="100000">
                                          <p:val>
                                            <p:strVal val="#ppt_y"/>
                                          </p:val>
                                        </p:tav>
                                      </p:tavLst>
                                    </p:anim>
                                    <p:anim calcmode="lin" valueType="num">
                                      <p:cBhvr>
                                        <p:cTn id="19" dur="500" fill="hold"/>
                                        <p:tgtEl>
                                          <p:spTgt spid="8197"/>
                                        </p:tgtEl>
                                        <p:attrNameLst>
                                          <p:attrName>ppt_w</p:attrName>
                                        </p:attrNameLst>
                                      </p:cBhvr>
                                      <p:tavLst>
                                        <p:tav tm="0">
                                          <p:val>
                                            <p:strVal val="#ppt_w"/>
                                          </p:val>
                                        </p:tav>
                                        <p:tav tm="100000">
                                          <p:val>
                                            <p:strVal val="#ppt_w"/>
                                          </p:val>
                                        </p:tav>
                                      </p:tavLst>
                                    </p:anim>
                                    <p:anim calcmode="lin" valueType="num">
                                      <p:cBhvr>
                                        <p:cTn id="20" dur="500" fill="hold"/>
                                        <p:tgtEl>
                                          <p:spTgt spid="819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P spid="8195" grpId="0" autoUpdateAnimBg="0"/>
      <p:bldP spid="8197"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1447800" y="76200"/>
            <a:ext cx="6343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дастурида матнни белгилаш.</a:t>
            </a:r>
          </a:p>
        </p:txBody>
      </p:sp>
      <p:sp>
        <p:nvSpPr>
          <p:cNvPr id="9219" name="Text Box 3"/>
          <p:cNvSpPr txBox="1">
            <a:spLocks noChangeArrowheads="1"/>
          </p:cNvSpPr>
          <p:nvPr/>
        </p:nvSpPr>
        <p:spPr bwMode="auto">
          <a:xfrm>
            <a:off x="228600" y="457200"/>
            <a:ext cx="8686800" cy="2043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1020763" indent="-457200">
              <a:defRPr>
                <a:solidFill>
                  <a:schemeClr val="tx1"/>
                </a:solidFill>
                <a:latin typeface="Arial" panose="020B0604020202020204" pitchFamily="34" charset="0"/>
              </a:defRPr>
            </a:lvl2pPr>
            <a:lvl3pPr marL="1668463" indent="-457200">
              <a:defRPr>
                <a:solidFill>
                  <a:schemeClr val="tx1"/>
                </a:solidFill>
                <a:latin typeface="Arial" panose="020B0604020202020204" pitchFamily="34" charset="0"/>
              </a:defRPr>
            </a:lvl3pPr>
            <a:lvl4pPr marL="2316163" indent="-457200">
              <a:defRPr>
                <a:solidFill>
                  <a:schemeClr val="tx1"/>
                </a:solidFill>
                <a:latin typeface="Arial" panose="020B0604020202020204" pitchFamily="34" charset="0"/>
              </a:defRPr>
            </a:lvl4pPr>
            <a:lvl5pPr marL="2963863" indent="-457200">
              <a:defRPr>
                <a:solidFill>
                  <a:schemeClr val="tx1"/>
                </a:solidFill>
                <a:latin typeface="Arial" panose="020B0604020202020204" pitchFamily="34" charset="0"/>
              </a:defRPr>
            </a:lvl5pPr>
            <a:lvl6pPr marL="3421063" indent="-457200" fontAlgn="base">
              <a:spcBef>
                <a:spcPct val="0"/>
              </a:spcBef>
              <a:spcAft>
                <a:spcPct val="0"/>
              </a:spcAft>
              <a:defRPr>
                <a:solidFill>
                  <a:schemeClr val="tx1"/>
                </a:solidFill>
                <a:latin typeface="Arial" panose="020B0604020202020204" pitchFamily="34" charset="0"/>
              </a:defRPr>
            </a:lvl6pPr>
            <a:lvl7pPr marL="3878263" indent="-457200" fontAlgn="base">
              <a:spcBef>
                <a:spcPct val="0"/>
              </a:spcBef>
              <a:spcAft>
                <a:spcPct val="0"/>
              </a:spcAft>
              <a:defRPr>
                <a:solidFill>
                  <a:schemeClr val="tx1"/>
                </a:solidFill>
                <a:latin typeface="Arial" panose="020B0604020202020204" pitchFamily="34" charset="0"/>
              </a:defRPr>
            </a:lvl7pPr>
            <a:lvl8pPr marL="4335463" indent="-457200" fontAlgn="base">
              <a:spcBef>
                <a:spcPct val="0"/>
              </a:spcBef>
              <a:spcAft>
                <a:spcPct val="0"/>
              </a:spcAft>
              <a:defRPr>
                <a:solidFill>
                  <a:schemeClr val="tx1"/>
                </a:solidFill>
                <a:latin typeface="Arial" panose="020B0604020202020204" pitchFamily="34" charset="0"/>
              </a:defRPr>
            </a:lvl8pPr>
            <a:lvl9pPr marL="4792663" indent="-457200" fontAlgn="base">
              <a:spcBef>
                <a:spcPct val="0"/>
              </a:spcBef>
              <a:spcAft>
                <a:spcPct val="0"/>
              </a:spcAft>
              <a:defRPr>
                <a:solidFill>
                  <a:schemeClr val="tx1"/>
                </a:solidFill>
                <a:latin typeface="Arial" panose="020B0604020202020204" pitchFamily="34" charset="0"/>
              </a:defRPr>
            </a:lvl9pPr>
          </a:lstStyle>
          <a:p>
            <a:pPr>
              <a:buFontTx/>
              <a:buAutoNum type="arabicPeriod"/>
            </a:pPr>
            <a:r>
              <a:rPr lang="ru-RU" sz="2800" b="1">
                <a:solidFill>
                  <a:srgbClr val="FF3300"/>
                </a:solidFill>
                <a:latin typeface="Times New Roman" panose="02020603050405020304" pitchFamily="18" charset="0"/>
                <a:sym typeface="Symbol" panose="05050102010706020507" pitchFamily="18" charset="2"/>
              </a:rPr>
              <a:t> Матннинг бир кисмини белгилаш</a:t>
            </a:r>
            <a:r>
              <a:rPr lang="ru-RU" sz="2800">
                <a:solidFill>
                  <a:srgbClr val="FF3300"/>
                </a:solidFill>
                <a:latin typeface="Times New Roman" panose="02020603050405020304" pitchFamily="18" charset="0"/>
                <a:sym typeface="Symbol" panose="05050102010706020507" pitchFamily="18" charset="2"/>
              </a:rPr>
              <a:t>. </a:t>
            </a:r>
          </a:p>
          <a:p>
            <a:pPr algn="just"/>
            <a:r>
              <a:rPr lang="ru-RU" sz="2000">
                <a:latin typeface="Times New Roman" panose="02020603050405020304" pitchFamily="18" charset="0"/>
                <a:sym typeface="Symbol" panose="05050102010706020507" pitchFamily="18" charset="2"/>
              </a:rPr>
              <a:t>«Сичконча» курсорини белгиланувчи матн бошига олиб бориб чап тугмасини босиб турган холда белгиланувчи матн охиригача олиб борилади. Бунда белгиланган жой кора фон ва ок ёзув холида булади. Белгиланган жой устида турли хил амаллар бажариш мумкин. «Сичконча» ни ишчи майдоннинг ихтиёрий жойига боссак белгиланиш йуколади.</a:t>
            </a:r>
          </a:p>
        </p:txBody>
      </p:sp>
      <p:sp>
        <p:nvSpPr>
          <p:cNvPr id="9221" name="AutoShape 5"/>
          <p:cNvSpPr>
            <a:spLocks noChangeArrowheads="1"/>
          </p:cNvSpPr>
          <p:nvPr/>
        </p:nvSpPr>
        <p:spPr bwMode="auto">
          <a:xfrm>
            <a:off x="5715000" y="5410200"/>
            <a:ext cx="1676400" cy="457200"/>
          </a:xfrm>
          <a:prstGeom prst="wedgeEllipseCallout">
            <a:avLst>
              <a:gd name="adj1" fmla="val -99810"/>
              <a:gd name="adj2" fmla="val -149306"/>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Белгиланган матн</a:t>
            </a:r>
          </a:p>
        </p:txBody>
      </p:sp>
      <p:pic>
        <p:nvPicPr>
          <p:cNvPr id="2" name="Рисунок 1"/>
          <p:cNvPicPr>
            <a:picLocks noChangeAspect="1"/>
          </p:cNvPicPr>
          <p:nvPr/>
        </p:nvPicPr>
        <p:blipFill>
          <a:blip r:embed="rId2"/>
          <a:stretch>
            <a:fillRect/>
          </a:stretch>
        </p:blipFill>
        <p:spPr>
          <a:xfrm>
            <a:off x="590650" y="2500313"/>
            <a:ext cx="7221016" cy="4055204"/>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500" fill="hold"/>
                                        <p:tgtEl>
                                          <p:spTgt spid="9218"/>
                                        </p:tgtEl>
                                        <p:attrNameLst>
                                          <p:attrName>ppt_w</p:attrName>
                                        </p:attrNameLst>
                                      </p:cBhvr>
                                      <p:tavLst>
                                        <p:tav tm="0">
                                          <p:val>
                                            <p:strVal val="4/3*#ppt_w"/>
                                          </p:val>
                                        </p:tav>
                                        <p:tav tm="100000">
                                          <p:val>
                                            <p:strVal val="#ppt_w"/>
                                          </p:val>
                                        </p:tav>
                                      </p:tavLst>
                                    </p:anim>
                                    <p:anim calcmode="lin" valueType="num">
                                      <p:cBhvr>
                                        <p:cTn id="8" dur="500" fill="hold"/>
                                        <p:tgtEl>
                                          <p:spTgt spid="9218"/>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9219"/>
                                        </p:tgtEl>
                                        <p:attrNameLst>
                                          <p:attrName>style.visibility</p:attrName>
                                        </p:attrNameLst>
                                      </p:cBhvr>
                                      <p:to>
                                        <p:strVal val="visible"/>
                                      </p:to>
                                    </p:set>
                                    <p:anim calcmode="lin" valueType="num">
                                      <p:cBhvr>
                                        <p:cTn id="12" dur="300" fill="hold"/>
                                        <p:tgtEl>
                                          <p:spTgt spid="9219"/>
                                        </p:tgtEl>
                                        <p:attrNameLst>
                                          <p:attrName>ppt_w</p:attrName>
                                        </p:attrNameLst>
                                      </p:cBhvr>
                                      <p:tavLst>
                                        <p:tav tm="0">
                                          <p:val>
                                            <p:strVal val="2/3*#ppt_w"/>
                                          </p:val>
                                        </p:tav>
                                        <p:tav tm="100000">
                                          <p:val>
                                            <p:strVal val="#ppt_w"/>
                                          </p:val>
                                        </p:tav>
                                      </p:tavLst>
                                    </p:anim>
                                    <p:anim calcmode="lin" valueType="num">
                                      <p:cBhvr>
                                        <p:cTn id="13" dur="300" fill="hold"/>
                                        <p:tgtEl>
                                          <p:spTgt spid="9219"/>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17900"/>
                            </p:stCondLst>
                            <p:childTnLst>
                              <p:par>
                                <p:cTn id="15" presetID="17" presetClass="entr" presetSubtype="1" fill="hold" grpId="0" nodeType="afterEffect">
                                  <p:stCondLst>
                                    <p:cond delay="0"/>
                                  </p:stCondLst>
                                  <p:childTnLst>
                                    <p:set>
                                      <p:cBhvr>
                                        <p:cTn id="16" dur="1" fill="hold">
                                          <p:stCondLst>
                                            <p:cond delay="0"/>
                                          </p:stCondLst>
                                        </p:cTn>
                                        <p:tgtEl>
                                          <p:spTgt spid="9221"/>
                                        </p:tgtEl>
                                        <p:attrNameLst>
                                          <p:attrName>style.visibility</p:attrName>
                                        </p:attrNameLst>
                                      </p:cBhvr>
                                      <p:to>
                                        <p:strVal val="visible"/>
                                      </p:to>
                                    </p:set>
                                    <p:anim calcmode="lin" valueType="num">
                                      <p:cBhvr>
                                        <p:cTn id="17" dur="500" fill="hold"/>
                                        <p:tgtEl>
                                          <p:spTgt spid="9221"/>
                                        </p:tgtEl>
                                        <p:attrNameLst>
                                          <p:attrName>ppt_x</p:attrName>
                                        </p:attrNameLst>
                                      </p:cBhvr>
                                      <p:tavLst>
                                        <p:tav tm="0">
                                          <p:val>
                                            <p:strVal val="#ppt_x"/>
                                          </p:val>
                                        </p:tav>
                                        <p:tav tm="100000">
                                          <p:val>
                                            <p:strVal val="#ppt_x"/>
                                          </p:val>
                                        </p:tav>
                                      </p:tavLst>
                                    </p:anim>
                                    <p:anim calcmode="lin" valueType="num">
                                      <p:cBhvr>
                                        <p:cTn id="18" dur="500" fill="hold"/>
                                        <p:tgtEl>
                                          <p:spTgt spid="9221"/>
                                        </p:tgtEl>
                                        <p:attrNameLst>
                                          <p:attrName>ppt_y</p:attrName>
                                        </p:attrNameLst>
                                      </p:cBhvr>
                                      <p:tavLst>
                                        <p:tav tm="0">
                                          <p:val>
                                            <p:strVal val="#ppt_y-#ppt_h/2"/>
                                          </p:val>
                                        </p:tav>
                                        <p:tav tm="100000">
                                          <p:val>
                                            <p:strVal val="#ppt_y"/>
                                          </p:val>
                                        </p:tav>
                                      </p:tavLst>
                                    </p:anim>
                                    <p:anim calcmode="lin" valueType="num">
                                      <p:cBhvr>
                                        <p:cTn id="19" dur="500" fill="hold"/>
                                        <p:tgtEl>
                                          <p:spTgt spid="9221"/>
                                        </p:tgtEl>
                                        <p:attrNameLst>
                                          <p:attrName>ppt_w</p:attrName>
                                        </p:attrNameLst>
                                      </p:cBhvr>
                                      <p:tavLst>
                                        <p:tav tm="0">
                                          <p:val>
                                            <p:strVal val="#ppt_w"/>
                                          </p:val>
                                        </p:tav>
                                        <p:tav tm="100000">
                                          <p:val>
                                            <p:strVal val="#ppt_w"/>
                                          </p:val>
                                        </p:tav>
                                      </p:tavLst>
                                    </p:anim>
                                    <p:anim calcmode="lin" valueType="num">
                                      <p:cBhvr>
                                        <p:cTn id="20" dur="500" fill="hold"/>
                                        <p:tgtEl>
                                          <p:spTgt spid="92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utoUpdateAnimBg="0"/>
      <p:bldP spid="9219" grpId="0" autoUpdateAnimBg="0"/>
      <p:bldP spid="9221"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1447800" y="76200"/>
            <a:ext cx="6343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дастурида матнни белгилаш.</a:t>
            </a:r>
          </a:p>
        </p:txBody>
      </p:sp>
      <p:sp>
        <p:nvSpPr>
          <p:cNvPr id="10243" name="Text Box 3"/>
          <p:cNvSpPr txBox="1">
            <a:spLocks noChangeArrowheads="1"/>
          </p:cNvSpPr>
          <p:nvPr/>
        </p:nvSpPr>
        <p:spPr bwMode="auto">
          <a:xfrm>
            <a:off x="228600" y="457200"/>
            <a:ext cx="8686800" cy="2043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1020763" indent="-457200">
              <a:defRPr>
                <a:solidFill>
                  <a:schemeClr val="tx1"/>
                </a:solidFill>
                <a:latin typeface="Arial" panose="020B0604020202020204" pitchFamily="34" charset="0"/>
              </a:defRPr>
            </a:lvl2pPr>
            <a:lvl3pPr marL="1668463" indent="-457200">
              <a:defRPr>
                <a:solidFill>
                  <a:schemeClr val="tx1"/>
                </a:solidFill>
                <a:latin typeface="Arial" panose="020B0604020202020204" pitchFamily="34" charset="0"/>
              </a:defRPr>
            </a:lvl3pPr>
            <a:lvl4pPr marL="2316163" indent="-457200">
              <a:defRPr>
                <a:solidFill>
                  <a:schemeClr val="tx1"/>
                </a:solidFill>
                <a:latin typeface="Arial" panose="020B0604020202020204" pitchFamily="34" charset="0"/>
              </a:defRPr>
            </a:lvl4pPr>
            <a:lvl5pPr marL="2963863" indent="-457200">
              <a:defRPr>
                <a:solidFill>
                  <a:schemeClr val="tx1"/>
                </a:solidFill>
                <a:latin typeface="Arial" panose="020B0604020202020204" pitchFamily="34" charset="0"/>
              </a:defRPr>
            </a:lvl5pPr>
            <a:lvl6pPr marL="3421063" indent="-457200" fontAlgn="base">
              <a:spcBef>
                <a:spcPct val="0"/>
              </a:spcBef>
              <a:spcAft>
                <a:spcPct val="0"/>
              </a:spcAft>
              <a:defRPr>
                <a:solidFill>
                  <a:schemeClr val="tx1"/>
                </a:solidFill>
                <a:latin typeface="Arial" panose="020B0604020202020204" pitchFamily="34" charset="0"/>
              </a:defRPr>
            </a:lvl6pPr>
            <a:lvl7pPr marL="3878263" indent="-457200" fontAlgn="base">
              <a:spcBef>
                <a:spcPct val="0"/>
              </a:spcBef>
              <a:spcAft>
                <a:spcPct val="0"/>
              </a:spcAft>
              <a:defRPr>
                <a:solidFill>
                  <a:schemeClr val="tx1"/>
                </a:solidFill>
                <a:latin typeface="Arial" panose="020B0604020202020204" pitchFamily="34" charset="0"/>
              </a:defRPr>
            </a:lvl7pPr>
            <a:lvl8pPr marL="4335463" indent="-457200" fontAlgn="base">
              <a:spcBef>
                <a:spcPct val="0"/>
              </a:spcBef>
              <a:spcAft>
                <a:spcPct val="0"/>
              </a:spcAft>
              <a:defRPr>
                <a:solidFill>
                  <a:schemeClr val="tx1"/>
                </a:solidFill>
                <a:latin typeface="Arial" panose="020B0604020202020204" pitchFamily="34" charset="0"/>
              </a:defRPr>
            </a:lvl8pPr>
            <a:lvl9pPr marL="4792663" indent="-457200" fontAlgn="base">
              <a:spcBef>
                <a:spcPct val="0"/>
              </a:spcBef>
              <a:spcAft>
                <a:spcPct val="0"/>
              </a:spcAft>
              <a:defRPr>
                <a:solidFill>
                  <a:schemeClr val="tx1"/>
                </a:solidFill>
                <a:latin typeface="Arial" panose="020B0604020202020204" pitchFamily="34" charset="0"/>
              </a:defRPr>
            </a:lvl9pPr>
          </a:lstStyle>
          <a:p>
            <a:r>
              <a:rPr lang="ru-RU" sz="2800" b="1">
                <a:solidFill>
                  <a:srgbClr val="FF3300"/>
                </a:solidFill>
                <a:latin typeface="Times New Roman" panose="02020603050405020304" pitchFamily="18" charset="0"/>
                <a:sym typeface="Symbol" panose="05050102010706020507" pitchFamily="18" charset="2"/>
              </a:rPr>
              <a:t>2. Матн сатрларини белгилаш</a:t>
            </a:r>
            <a:r>
              <a:rPr lang="ru-RU" sz="2800">
                <a:solidFill>
                  <a:srgbClr val="FF3300"/>
                </a:solidFill>
                <a:latin typeface="Times New Roman" panose="02020603050405020304" pitchFamily="18" charset="0"/>
                <a:sym typeface="Symbol" panose="05050102010706020507" pitchFamily="18" charset="2"/>
              </a:rPr>
              <a:t>. </a:t>
            </a:r>
          </a:p>
          <a:p>
            <a:pPr algn="just"/>
            <a:r>
              <a:rPr lang="ru-RU" sz="2000">
                <a:latin typeface="Times New Roman" panose="02020603050405020304" pitchFamily="18" charset="0"/>
                <a:sym typeface="Symbol" panose="05050102010706020507" pitchFamily="18" charset="2"/>
              </a:rPr>
              <a:t>«Сичконча» курсорини белгиланувчи сатр бошига олиб бориб чап тугмасини босиб турган холда белгиланувчи охирги сатргача олиб борилади. Бунда белгиланган жой кора фон ва ок ёзув холида булади. Белгиланган жой устида турли хил амаллар бажариш мумкин. «Сичконча» ни ишчи майдоннинг ихтиёрий жойига боссак белгиланиш йуколади.</a:t>
            </a:r>
          </a:p>
        </p:txBody>
      </p:sp>
      <p:sp>
        <p:nvSpPr>
          <p:cNvPr id="10245" name="AutoShape 5"/>
          <p:cNvSpPr>
            <a:spLocks noChangeArrowheads="1"/>
          </p:cNvSpPr>
          <p:nvPr/>
        </p:nvSpPr>
        <p:spPr bwMode="auto">
          <a:xfrm>
            <a:off x="5410200" y="5257800"/>
            <a:ext cx="1905000" cy="457200"/>
          </a:xfrm>
          <a:prstGeom prst="wedgeEllipseCallout">
            <a:avLst>
              <a:gd name="adj1" fmla="val -81833"/>
              <a:gd name="adj2" fmla="val -149306"/>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Белгиланган матн сатрлари</a:t>
            </a:r>
          </a:p>
        </p:txBody>
      </p:sp>
      <p:sp>
        <p:nvSpPr>
          <p:cNvPr id="10246" name="AutoShape 6"/>
          <p:cNvSpPr>
            <a:spLocks noChangeArrowheads="1"/>
          </p:cNvSpPr>
          <p:nvPr/>
        </p:nvSpPr>
        <p:spPr bwMode="auto">
          <a:xfrm rot="-2587327">
            <a:off x="1447800" y="4800600"/>
            <a:ext cx="304800" cy="228600"/>
          </a:xfrm>
          <a:prstGeom prst="rightArrow">
            <a:avLst>
              <a:gd name="adj1" fmla="val 22222"/>
              <a:gd name="adj2" fmla="val 61111"/>
            </a:avLst>
          </a:prstGeom>
          <a:solidFill>
            <a:schemeClr val="bg2"/>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2" name="Рисунок 1"/>
          <p:cNvPicPr>
            <a:picLocks noChangeAspect="1"/>
          </p:cNvPicPr>
          <p:nvPr/>
        </p:nvPicPr>
        <p:blipFill rotWithShape="1">
          <a:blip r:embed="rId2"/>
          <a:srcRect r="19382"/>
          <a:stretch/>
        </p:blipFill>
        <p:spPr>
          <a:xfrm>
            <a:off x="467544" y="2500313"/>
            <a:ext cx="7128792" cy="374413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500" fill="hold"/>
                                        <p:tgtEl>
                                          <p:spTgt spid="10242"/>
                                        </p:tgtEl>
                                        <p:attrNameLst>
                                          <p:attrName>ppt_w</p:attrName>
                                        </p:attrNameLst>
                                      </p:cBhvr>
                                      <p:tavLst>
                                        <p:tav tm="0">
                                          <p:val>
                                            <p:strVal val="4/3*#ppt_w"/>
                                          </p:val>
                                        </p:tav>
                                        <p:tav tm="100000">
                                          <p:val>
                                            <p:strVal val="#ppt_w"/>
                                          </p:val>
                                        </p:tav>
                                      </p:tavLst>
                                    </p:anim>
                                    <p:anim calcmode="lin" valueType="num">
                                      <p:cBhvr>
                                        <p:cTn id="8" dur="500" fill="hold"/>
                                        <p:tgtEl>
                                          <p:spTgt spid="10242"/>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10243"/>
                                        </p:tgtEl>
                                        <p:attrNameLst>
                                          <p:attrName>style.visibility</p:attrName>
                                        </p:attrNameLst>
                                      </p:cBhvr>
                                      <p:to>
                                        <p:strVal val="visible"/>
                                      </p:to>
                                    </p:set>
                                    <p:anim calcmode="lin" valueType="num">
                                      <p:cBhvr>
                                        <p:cTn id="12" dur="300" fill="hold"/>
                                        <p:tgtEl>
                                          <p:spTgt spid="10243"/>
                                        </p:tgtEl>
                                        <p:attrNameLst>
                                          <p:attrName>ppt_w</p:attrName>
                                        </p:attrNameLst>
                                      </p:cBhvr>
                                      <p:tavLst>
                                        <p:tav tm="0">
                                          <p:val>
                                            <p:strVal val="2/3*#ppt_w"/>
                                          </p:val>
                                        </p:tav>
                                        <p:tav tm="100000">
                                          <p:val>
                                            <p:strVal val="#ppt_w"/>
                                          </p:val>
                                        </p:tav>
                                      </p:tavLst>
                                    </p:anim>
                                    <p:anim calcmode="lin" valueType="num">
                                      <p:cBhvr>
                                        <p:cTn id="13" dur="300" fill="hold"/>
                                        <p:tgtEl>
                                          <p:spTgt spid="10243"/>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17900"/>
                            </p:stCondLst>
                            <p:childTnLst>
                              <p:par>
                                <p:cTn id="15" presetID="17" presetClass="entr" presetSubtype="1" fill="hold" grpId="0" nodeType="afterEffect">
                                  <p:stCondLst>
                                    <p:cond delay="0"/>
                                  </p:stCondLst>
                                  <p:childTnLst>
                                    <p:set>
                                      <p:cBhvr>
                                        <p:cTn id="16" dur="1" fill="hold">
                                          <p:stCondLst>
                                            <p:cond delay="0"/>
                                          </p:stCondLst>
                                        </p:cTn>
                                        <p:tgtEl>
                                          <p:spTgt spid="10245"/>
                                        </p:tgtEl>
                                        <p:attrNameLst>
                                          <p:attrName>style.visibility</p:attrName>
                                        </p:attrNameLst>
                                      </p:cBhvr>
                                      <p:to>
                                        <p:strVal val="visible"/>
                                      </p:to>
                                    </p:set>
                                    <p:anim calcmode="lin" valueType="num">
                                      <p:cBhvr>
                                        <p:cTn id="17" dur="500" fill="hold"/>
                                        <p:tgtEl>
                                          <p:spTgt spid="10245"/>
                                        </p:tgtEl>
                                        <p:attrNameLst>
                                          <p:attrName>ppt_x</p:attrName>
                                        </p:attrNameLst>
                                      </p:cBhvr>
                                      <p:tavLst>
                                        <p:tav tm="0">
                                          <p:val>
                                            <p:strVal val="#ppt_x"/>
                                          </p:val>
                                        </p:tav>
                                        <p:tav tm="100000">
                                          <p:val>
                                            <p:strVal val="#ppt_x"/>
                                          </p:val>
                                        </p:tav>
                                      </p:tavLst>
                                    </p:anim>
                                    <p:anim calcmode="lin" valueType="num">
                                      <p:cBhvr>
                                        <p:cTn id="18" dur="500" fill="hold"/>
                                        <p:tgtEl>
                                          <p:spTgt spid="10245"/>
                                        </p:tgtEl>
                                        <p:attrNameLst>
                                          <p:attrName>ppt_y</p:attrName>
                                        </p:attrNameLst>
                                      </p:cBhvr>
                                      <p:tavLst>
                                        <p:tav tm="0">
                                          <p:val>
                                            <p:strVal val="#ppt_y-#ppt_h/2"/>
                                          </p:val>
                                        </p:tav>
                                        <p:tav tm="100000">
                                          <p:val>
                                            <p:strVal val="#ppt_y"/>
                                          </p:val>
                                        </p:tav>
                                      </p:tavLst>
                                    </p:anim>
                                    <p:anim calcmode="lin" valueType="num">
                                      <p:cBhvr>
                                        <p:cTn id="19" dur="500" fill="hold"/>
                                        <p:tgtEl>
                                          <p:spTgt spid="10245"/>
                                        </p:tgtEl>
                                        <p:attrNameLst>
                                          <p:attrName>ppt_w</p:attrName>
                                        </p:attrNameLst>
                                      </p:cBhvr>
                                      <p:tavLst>
                                        <p:tav tm="0">
                                          <p:val>
                                            <p:strVal val="#ppt_w"/>
                                          </p:val>
                                        </p:tav>
                                        <p:tav tm="100000">
                                          <p:val>
                                            <p:strVal val="#ppt_w"/>
                                          </p:val>
                                        </p:tav>
                                      </p:tavLst>
                                    </p:anim>
                                    <p:anim calcmode="lin" valueType="num">
                                      <p:cBhvr>
                                        <p:cTn id="20" dur="500" fill="hold"/>
                                        <p:tgtEl>
                                          <p:spTgt spid="10245"/>
                                        </p:tgtEl>
                                        <p:attrNameLst>
                                          <p:attrName>ppt_h</p:attrName>
                                        </p:attrNameLst>
                                      </p:cBhvr>
                                      <p:tavLst>
                                        <p:tav tm="0">
                                          <p:val>
                                            <p:fltVal val="0"/>
                                          </p:val>
                                        </p:tav>
                                        <p:tav tm="100000">
                                          <p:val>
                                            <p:strVal val="#ppt_h"/>
                                          </p:val>
                                        </p:tav>
                                      </p:tavLst>
                                    </p:anim>
                                  </p:childTnLst>
                                </p:cTn>
                              </p:par>
                            </p:childTnLst>
                          </p:cTn>
                        </p:par>
                        <p:par>
                          <p:cTn id="21" fill="hold" nodeType="afterGroup">
                            <p:stCondLst>
                              <p:cond delay="18400"/>
                            </p:stCondLst>
                            <p:childTnLst>
                              <p:par>
                                <p:cTn id="22" presetID="23" presetClass="entr" presetSubtype="288" fill="hold" grpId="0" nodeType="afterEffect">
                                  <p:stCondLst>
                                    <p:cond delay="0"/>
                                  </p:stCondLst>
                                  <p:childTnLst>
                                    <p:set>
                                      <p:cBhvr>
                                        <p:cTn id="23" dur="1" fill="hold">
                                          <p:stCondLst>
                                            <p:cond delay="0"/>
                                          </p:stCondLst>
                                        </p:cTn>
                                        <p:tgtEl>
                                          <p:spTgt spid="10246"/>
                                        </p:tgtEl>
                                        <p:attrNameLst>
                                          <p:attrName>style.visibility</p:attrName>
                                        </p:attrNameLst>
                                      </p:cBhvr>
                                      <p:to>
                                        <p:strVal val="visible"/>
                                      </p:to>
                                    </p:set>
                                    <p:anim calcmode="lin" valueType="num">
                                      <p:cBhvr>
                                        <p:cTn id="24" dur="500" fill="hold"/>
                                        <p:tgtEl>
                                          <p:spTgt spid="10246"/>
                                        </p:tgtEl>
                                        <p:attrNameLst>
                                          <p:attrName>ppt_w</p:attrName>
                                        </p:attrNameLst>
                                      </p:cBhvr>
                                      <p:tavLst>
                                        <p:tav tm="0">
                                          <p:val>
                                            <p:strVal val="4/3*#ppt_w"/>
                                          </p:val>
                                        </p:tav>
                                        <p:tav tm="100000">
                                          <p:val>
                                            <p:strVal val="#ppt_w"/>
                                          </p:val>
                                        </p:tav>
                                      </p:tavLst>
                                    </p:anim>
                                    <p:anim calcmode="lin" valueType="num">
                                      <p:cBhvr>
                                        <p:cTn id="25" dur="500" fill="hold"/>
                                        <p:tgtEl>
                                          <p:spTgt spid="1024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3" grpId="0" autoUpdateAnimBg="0"/>
      <p:bldP spid="10245" grpId="0" animBg="1" autoUpdateAnimBg="0"/>
      <p:bldP spid="1024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447800" y="76200"/>
            <a:ext cx="6343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дастурида матнни белгилаш.</a:t>
            </a:r>
          </a:p>
        </p:txBody>
      </p:sp>
      <p:sp>
        <p:nvSpPr>
          <p:cNvPr id="11267" name="Text Box 3"/>
          <p:cNvSpPr txBox="1">
            <a:spLocks noChangeArrowheads="1"/>
          </p:cNvSpPr>
          <p:nvPr/>
        </p:nvSpPr>
        <p:spPr bwMode="auto">
          <a:xfrm>
            <a:off x="228600" y="457200"/>
            <a:ext cx="8686800" cy="2347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1020763" indent="-457200">
              <a:defRPr>
                <a:solidFill>
                  <a:schemeClr val="tx1"/>
                </a:solidFill>
                <a:latin typeface="Arial" panose="020B0604020202020204" pitchFamily="34" charset="0"/>
              </a:defRPr>
            </a:lvl2pPr>
            <a:lvl3pPr marL="1668463" indent="-457200">
              <a:defRPr>
                <a:solidFill>
                  <a:schemeClr val="tx1"/>
                </a:solidFill>
                <a:latin typeface="Arial" panose="020B0604020202020204" pitchFamily="34" charset="0"/>
              </a:defRPr>
            </a:lvl3pPr>
            <a:lvl4pPr marL="2316163" indent="-457200">
              <a:defRPr>
                <a:solidFill>
                  <a:schemeClr val="tx1"/>
                </a:solidFill>
                <a:latin typeface="Arial" panose="020B0604020202020204" pitchFamily="34" charset="0"/>
              </a:defRPr>
            </a:lvl4pPr>
            <a:lvl5pPr marL="2963863" indent="-457200">
              <a:defRPr>
                <a:solidFill>
                  <a:schemeClr val="tx1"/>
                </a:solidFill>
                <a:latin typeface="Arial" panose="020B0604020202020204" pitchFamily="34" charset="0"/>
              </a:defRPr>
            </a:lvl5pPr>
            <a:lvl6pPr marL="3421063" indent="-457200" fontAlgn="base">
              <a:spcBef>
                <a:spcPct val="0"/>
              </a:spcBef>
              <a:spcAft>
                <a:spcPct val="0"/>
              </a:spcAft>
              <a:defRPr>
                <a:solidFill>
                  <a:schemeClr val="tx1"/>
                </a:solidFill>
                <a:latin typeface="Arial" panose="020B0604020202020204" pitchFamily="34" charset="0"/>
              </a:defRPr>
            </a:lvl6pPr>
            <a:lvl7pPr marL="3878263" indent="-457200" fontAlgn="base">
              <a:spcBef>
                <a:spcPct val="0"/>
              </a:spcBef>
              <a:spcAft>
                <a:spcPct val="0"/>
              </a:spcAft>
              <a:defRPr>
                <a:solidFill>
                  <a:schemeClr val="tx1"/>
                </a:solidFill>
                <a:latin typeface="Arial" panose="020B0604020202020204" pitchFamily="34" charset="0"/>
              </a:defRPr>
            </a:lvl7pPr>
            <a:lvl8pPr marL="4335463" indent="-457200" fontAlgn="base">
              <a:spcBef>
                <a:spcPct val="0"/>
              </a:spcBef>
              <a:spcAft>
                <a:spcPct val="0"/>
              </a:spcAft>
              <a:defRPr>
                <a:solidFill>
                  <a:schemeClr val="tx1"/>
                </a:solidFill>
                <a:latin typeface="Arial" panose="020B0604020202020204" pitchFamily="34" charset="0"/>
              </a:defRPr>
            </a:lvl8pPr>
            <a:lvl9pPr marL="4792663" indent="-457200" fontAlgn="base">
              <a:spcBef>
                <a:spcPct val="0"/>
              </a:spcBef>
              <a:spcAft>
                <a:spcPct val="0"/>
              </a:spcAft>
              <a:defRPr>
                <a:solidFill>
                  <a:schemeClr val="tx1"/>
                </a:solidFill>
                <a:latin typeface="Arial" panose="020B0604020202020204" pitchFamily="34" charset="0"/>
              </a:defRPr>
            </a:lvl9pPr>
          </a:lstStyle>
          <a:p>
            <a:r>
              <a:rPr lang="ru-RU" sz="2800" b="1">
                <a:solidFill>
                  <a:srgbClr val="FF3300"/>
                </a:solidFill>
                <a:latin typeface="Times New Roman" panose="02020603050405020304" pitchFamily="18" charset="0"/>
                <a:sym typeface="Symbol" panose="05050102010706020507" pitchFamily="18" charset="2"/>
              </a:rPr>
              <a:t>3. Матнни клавиатура оркали белгилаш</a:t>
            </a:r>
            <a:r>
              <a:rPr lang="ru-RU" sz="2800">
                <a:solidFill>
                  <a:srgbClr val="FF3300"/>
                </a:solidFill>
                <a:latin typeface="Times New Roman" panose="02020603050405020304" pitchFamily="18" charset="0"/>
                <a:sym typeface="Symbol" panose="05050102010706020507" pitchFamily="18" charset="2"/>
              </a:rPr>
              <a:t>. </a:t>
            </a:r>
          </a:p>
          <a:p>
            <a:pPr algn="just"/>
            <a:r>
              <a:rPr lang="ru-RU" sz="2000">
                <a:latin typeface="Times New Roman" panose="02020603050405020304" pitchFamily="18" charset="0"/>
                <a:sym typeface="Symbol" panose="05050102010706020507" pitchFamily="18" charset="2"/>
              </a:rPr>
              <a:t>Курсорни белгиланувчи сатр бошига олиб бориб </a:t>
            </a:r>
            <a:r>
              <a:rPr lang="en-US" sz="2000" b="1">
                <a:latin typeface="Times New Roman" panose="02020603050405020304" pitchFamily="18" charset="0"/>
                <a:sym typeface="Symbol" panose="05050102010706020507" pitchFamily="18" charset="2"/>
              </a:rPr>
              <a:t>SHIFT</a:t>
            </a:r>
            <a:r>
              <a:rPr lang="ru-RU" sz="2000">
                <a:latin typeface="Times New Roman" panose="02020603050405020304" pitchFamily="18" charset="0"/>
                <a:sym typeface="Symbol" panose="05050102010706020507" pitchFamily="18" charset="2"/>
              </a:rPr>
              <a:t> тугмасини босиб турган холда </a:t>
            </a:r>
            <a:r>
              <a:rPr lang="en-US" sz="2000">
                <a:latin typeface="Times New Roman" panose="02020603050405020304" pitchFamily="18" charset="0"/>
                <a:sym typeface="Symbol" panose="05050102010706020507" pitchFamily="18" charset="2"/>
              </a:rPr>
              <a:t> </a:t>
            </a:r>
            <a:r>
              <a:rPr lang="ru-RU" sz="2000">
                <a:latin typeface="Times New Roman" panose="02020603050405020304" pitchFamily="18" charset="0"/>
                <a:sym typeface="Symbol" panose="05050102010706020507" pitchFamily="18" charset="2"/>
              </a:rPr>
              <a:t></a:t>
            </a:r>
            <a:r>
              <a:rPr lang="en-US" sz="2000">
                <a:latin typeface="Times New Roman" panose="02020603050405020304" pitchFamily="18" charset="0"/>
                <a:sym typeface="Symbol" panose="05050102010706020507" pitchFamily="18" charset="2"/>
              </a:rPr>
              <a:t> </a:t>
            </a:r>
            <a:r>
              <a:rPr lang="ru-RU" sz="2000">
                <a:latin typeface="Times New Roman" panose="02020603050405020304" pitchFamily="18" charset="0"/>
                <a:sym typeface="Symbol" panose="05050102010706020507" pitchFamily="18" charset="2"/>
              </a:rPr>
              <a:t>,</a:t>
            </a:r>
            <a:r>
              <a:rPr lang="en-US" sz="2000">
                <a:latin typeface="Times New Roman" panose="02020603050405020304" pitchFamily="18" charset="0"/>
                <a:sym typeface="Symbol" panose="05050102010706020507" pitchFamily="18" charset="2"/>
              </a:rPr>
              <a:t> </a:t>
            </a:r>
            <a:r>
              <a:rPr lang="ru-RU" sz="2000">
                <a:latin typeface="Times New Roman" panose="02020603050405020304" pitchFamily="18" charset="0"/>
                <a:sym typeface="Symbol" panose="05050102010706020507" pitchFamily="18" charset="2"/>
              </a:rPr>
              <a:t> ,  ва  йуналтирувчи тугмалардан фойдаланиб керакли матн белгиланади. Бунда белгиланган жой кора фон ва ок ёзув холида булади. Белгиланган жой устида турли хил амаллар бажариш мумкин. Йуналтирувчи тугмаларнинг ихтиёрий биттасини боссак белгиланиш йуколади.</a:t>
            </a:r>
          </a:p>
        </p:txBody>
      </p:sp>
      <p:grpSp>
        <p:nvGrpSpPr>
          <p:cNvPr id="11268" name="Group 4"/>
          <p:cNvGrpSpPr>
            <a:grpSpLocks/>
          </p:cNvGrpSpPr>
          <p:nvPr/>
        </p:nvGrpSpPr>
        <p:grpSpPr bwMode="auto">
          <a:xfrm>
            <a:off x="1828800" y="5943600"/>
            <a:ext cx="1905000" cy="533400"/>
            <a:chOff x="624" y="2592"/>
            <a:chExt cx="1680" cy="528"/>
          </a:xfrm>
        </p:grpSpPr>
        <p:sp>
          <p:nvSpPr>
            <p:cNvPr id="11269" name="AutoShape 5"/>
            <p:cNvSpPr>
              <a:spLocks noChangeArrowheads="1"/>
            </p:cNvSpPr>
            <p:nvPr/>
          </p:nvSpPr>
          <p:spPr bwMode="auto">
            <a:xfrm>
              <a:off x="624" y="2592"/>
              <a:ext cx="1680" cy="528"/>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rPr>
                <a:t>Shift</a:t>
              </a:r>
              <a:endParaRPr lang="ru-RU" sz="2400">
                <a:latin typeface="Times New Roman" panose="02020603050405020304" pitchFamily="18" charset="0"/>
              </a:endParaRPr>
            </a:p>
          </p:txBody>
        </p:sp>
        <p:sp>
          <p:nvSpPr>
            <p:cNvPr id="11270" name="AutoShape 6"/>
            <p:cNvSpPr>
              <a:spLocks noChangeArrowheads="1"/>
            </p:cNvSpPr>
            <p:nvPr/>
          </p:nvSpPr>
          <p:spPr bwMode="auto">
            <a:xfrm>
              <a:off x="816" y="2736"/>
              <a:ext cx="288" cy="288"/>
            </a:xfrm>
            <a:prstGeom prst="upArrow">
              <a:avLst>
                <a:gd name="adj1" fmla="val 31944"/>
                <a:gd name="adj2" fmla="val 43056"/>
              </a:avLst>
            </a:prstGeom>
            <a:solidFill>
              <a:schemeClr val="bg1"/>
            </a:solidFill>
            <a:ln w="38100">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1271" name="AutoShape 7"/>
          <p:cNvSpPr>
            <a:spLocks noChangeArrowheads="1"/>
          </p:cNvSpPr>
          <p:nvPr/>
        </p:nvSpPr>
        <p:spPr bwMode="auto">
          <a:xfrm>
            <a:off x="6858000" y="5562600"/>
            <a:ext cx="533400" cy="533400"/>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sym typeface="Symbol" panose="05050102010706020507" pitchFamily="18" charset="2"/>
              </a:rPr>
              <a:t></a:t>
            </a:r>
            <a:endParaRPr lang="ru-RU" sz="2400">
              <a:latin typeface="Times New Roman" panose="02020603050405020304" pitchFamily="18" charset="0"/>
            </a:endParaRPr>
          </a:p>
        </p:txBody>
      </p:sp>
      <p:sp>
        <p:nvSpPr>
          <p:cNvPr id="11272" name="AutoShape 8"/>
          <p:cNvSpPr>
            <a:spLocks noChangeArrowheads="1"/>
          </p:cNvSpPr>
          <p:nvPr/>
        </p:nvSpPr>
        <p:spPr bwMode="auto">
          <a:xfrm>
            <a:off x="7467600" y="6172200"/>
            <a:ext cx="533400" cy="533400"/>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sym typeface="Symbol" panose="05050102010706020507" pitchFamily="18" charset="2"/>
              </a:rPr>
              <a:t></a:t>
            </a:r>
            <a:endParaRPr lang="ru-RU" sz="2400">
              <a:latin typeface="Times New Roman" panose="02020603050405020304" pitchFamily="18" charset="0"/>
            </a:endParaRPr>
          </a:p>
        </p:txBody>
      </p:sp>
      <p:sp>
        <p:nvSpPr>
          <p:cNvPr id="11273" name="AutoShape 9"/>
          <p:cNvSpPr>
            <a:spLocks noChangeArrowheads="1"/>
          </p:cNvSpPr>
          <p:nvPr/>
        </p:nvSpPr>
        <p:spPr bwMode="auto">
          <a:xfrm>
            <a:off x="6248400" y="6172200"/>
            <a:ext cx="533400" cy="533400"/>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sym typeface="Symbol" panose="05050102010706020507" pitchFamily="18" charset="2"/>
              </a:rPr>
              <a:t></a:t>
            </a:r>
            <a:endParaRPr lang="ru-RU" sz="2400">
              <a:latin typeface="Times New Roman" panose="02020603050405020304" pitchFamily="18" charset="0"/>
            </a:endParaRPr>
          </a:p>
        </p:txBody>
      </p:sp>
      <p:sp>
        <p:nvSpPr>
          <p:cNvPr id="11274" name="AutoShape 10"/>
          <p:cNvSpPr>
            <a:spLocks noChangeArrowheads="1"/>
          </p:cNvSpPr>
          <p:nvPr/>
        </p:nvSpPr>
        <p:spPr bwMode="auto">
          <a:xfrm>
            <a:off x="6858000" y="6172200"/>
            <a:ext cx="533400" cy="533400"/>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sym typeface="Symbol" panose="05050102010706020507" pitchFamily="18" charset="2"/>
              </a:rPr>
              <a:t></a:t>
            </a:r>
            <a:endParaRPr lang="ru-RU" sz="2400">
              <a:latin typeface="Times New Roman" panose="02020603050405020304" pitchFamily="18" charset="0"/>
            </a:endParaRPr>
          </a:p>
        </p:txBody>
      </p:sp>
      <p:sp>
        <p:nvSpPr>
          <p:cNvPr id="11276" name="AutoShape 12"/>
          <p:cNvSpPr>
            <a:spLocks noChangeArrowheads="1"/>
          </p:cNvSpPr>
          <p:nvPr/>
        </p:nvSpPr>
        <p:spPr bwMode="auto">
          <a:xfrm>
            <a:off x="5181600" y="4495800"/>
            <a:ext cx="1676400" cy="457200"/>
          </a:xfrm>
          <a:prstGeom prst="wedgeEllipseCallout">
            <a:avLst>
              <a:gd name="adj1" fmla="val -103505"/>
              <a:gd name="adj2" fmla="val -108333"/>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Белгиланган матн</a:t>
            </a:r>
          </a:p>
        </p:txBody>
      </p:sp>
      <p:pic>
        <p:nvPicPr>
          <p:cNvPr id="2" name="Рисунок 1"/>
          <p:cNvPicPr>
            <a:picLocks noChangeAspect="1"/>
          </p:cNvPicPr>
          <p:nvPr/>
        </p:nvPicPr>
        <p:blipFill rotWithShape="1">
          <a:blip r:embed="rId2"/>
          <a:srcRect r="15388"/>
          <a:stretch/>
        </p:blipFill>
        <p:spPr>
          <a:xfrm>
            <a:off x="671984" y="2398800"/>
            <a:ext cx="7321252" cy="32400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500" fill="hold"/>
                                        <p:tgtEl>
                                          <p:spTgt spid="11266"/>
                                        </p:tgtEl>
                                        <p:attrNameLst>
                                          <p:attrName>ppt_w</p:attrName>
                                        </p:attrNameLst>
                                      </p:cBhvr>
                                      <p:tavLst>
                                        <p:tav tm="0">
                                          <p:val>
                                            <p:strVal val="4/3*#ppt_w"/>
                                          </p:val>
                                        </p:tav>
                                        <p:tav tm="100000">
                                          <p:val>
                                            <p:strVal val="#ppt_w"/>
                                          </p:val>
                                        </p:tav>
                                      </p:tavLst>
                                    </p:anim>
                                    <p:anim calcmode="lin" valueType="num">
                                      <p:cBhvr>
                                        <p:cTn id="8" dur="500" fill="hold"/>
                                        <p:tgtEl>
                                          <p:spTgt spid="11266"/>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11267"/>
                                        </p:tgtEl>
                                        <p:attrNameLst>
                                          <p:attrName>style.visibility</p:attrName>
                                        </p:attrNameLst>
                                      </p:cBhvr>
                                      <p:to>
                                        <p:strVal val="visible"/>
                                      </p:to>
                                    </p:set>
                                    <p:anim calcmode="lin" valueType="num">
                                      <p:cBhvr>
                                        <p:cTn id="12" dur="300" fill="hold"/>
                                        <p:tgtEl>
                                          <p:spTgt spid="11267"/>
                                        </p:tgtEl>
                                        <p:attrNameLst>
                                          <p:attrName>ppt_w</p:attrName>
                                        </p:attrNameLst>
                                      </p:cBhvr>
                                      <p:tavLst>
                                        <p:tav tm="0">
                                          <p:val>
                                            <p:strVal val="2/3*#ppt_w"/>
                                          </p:val>
                                        </p:tav>
                                        <p:tav tm="100000">
                                          <p:val>
                                            <p:strVal val="#ppt_w"/>
                                          </p:val>
                                        </p:tav>
                                      </p:tavLst>
                                    </p:anim>
                                    <p:anim calcmode="lin" valueType="num">
                                      <p:cBhvr>
                                        <p:cTn id="13" dur="300" fill="hold"/>
                                        <p:tgtEl>
                                          <p:spTgt spid="11267"/>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18800"/>
                            </p:stCondLst>
                            <p:childTnLst>
                              <p:par>
                                <p:cTn id="15" presetID="23" presetClass="entr" presetSubtype="288" fill="hold" nodeType="afterEffect">
                                  <p:stCondLst>
                                    <p:cond delay="0"/>
                                  </p:stCondLst>
                                  <p:childTnLst>
                                    <p:set>
                                      <p:cBhvr>
                                        <p:cTn id="16" dur="1" fill="hold">
                                          <p:stCondLst>
                                            <p:cond delay="0"/>
                                          </p:stCondLst>
                                        </p:cTn>
                                        <p:tgtEl>
                                          <p:spTgt spid="11268"/>
                                        </p:tgtEl>
                                        <p:attrNameLst>
                                          <p:attrName>style.visibility</p:attrName>
                                        </p:attrNameLst>
                                      </p:cBhvr>
                                      <p:to>
                                        <p:strVal val="visible"/>
                                      </p:to>
                                    </p:set>
                                    <p:anim calcmode="lin" valueType="num">
                                      <p:cBhvr>
                                        <p:cTn id="17" dur="500" fill="hold"/>
                                        <p:tgtEl>
                                          <p:spTgt spid="11268"/>
                                        </p:tgtEl>
                                        <p:attrNameLst>
                                          <p:attrName>ppt_w</p:attrName>
                                        </p:attrNameLst>
                                      </p:cBhvr>
                                      <p:tavLst>
                                        <p:tav tm="0">
                                          <p:val>
                                            <p:strVal val="4/3*#ppt_w"/>
                                          </p:val>
                                        </p:tav>
                                        <p:tav tm="100000">
                                          <p:val>
                                            <p:strVal val="#ppt_w"/>
                                          </p:val>
                                        </p:tav>
                                      </p:tavLst>
                                    </p:anim>
                                    <p:anim calcmode="lin" valueType="num">
                                      <p:cBhvr>
                                        <p:cTn id="18" dur="500" fill="hold"/>
                                        <p:tgtEl>
                                          <p:spTgt spid="11268"/>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19300"/>
                            </p:stCondLst>
                            <p:childTnLst>
                              <p:par>
                                <p:cTn id="20" presetID="23" presetClass="entr" presetSubtype="288" fill="hold" grpId="0" nodeType="afterEffect">
                                  <p:stCondLst>
                                    <p:cond delay="0"/>
                                  </p:stCondLst>
                                  <p:childTnLst>
                                    <p:set>
                                      <p:cBhvr>
                                        <p:cTn id="21" dur="1" fill="hold">
                                          <p:stCondLst>
                                            <p:cond delay="0"/>
                                          </p:stCondLst>
                                        </p:cTn>
                                        <p:tgtEl>
                                          <p:spTgt spid="11273"/>
                                        </p:tgtEl>
                                        <p:attrNameLst>
                                          <p:attrName>style.visibility</p:attrName>
                                        </p:attrNameLst>
                                      </p:cBhvr>
                                      <p:to>
                                        <p:strVal val="visible"/>
                                      </p:to>
                                    </p:set>
                                    <p:anim calcmode="lin" valueType="num">
                                      <p:cBhvr>
                                        <p:cTn id="22" dur="500" fill="hold"/>
                                        <p:tgtEl>
                                          <p:spTgt spid="11273"/>
                                        </p:tgtEl>
                                        <p:attrNameLst>
                                          <p:attrName>ppt_w</p:attrName>
                                        </p:attrNameLst>
                                      </p:cBhvr>
                                      <p:tavLst>
                                        <p:tav tm="0">
                                          <p:val>
                                            <p:strVal val="4/3*#ppt_w"/>
                                          </p:val>
                                        </p:tav>
                                        <p:tav tm="100000">
                                          <p:val>
                                            <p:strVal val="#ppt_w"/>
                                          </p:val>
                                        </p:tav>
                                      </p:tavLst>
                                    </p:anim>
                                    <p:anim calcmode="lin" valueType="num">
                                      <p:cBhvr>
                                        <p:cTn id="23" dur="500" fill="hold"/>
                                        <p:tgtEl>
                                          <p:spTgt spid="11273"/>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19800"/>
                            </p:stCondLst>
                            <p:childTnLst>
                              <p:par>
                                <p:cTn id="25" presetID="23" presetClass="entr" presetSubtype="288" fill="hold" grpId="0" nodeType="afterEffect">
                                  <p:stCondLst>
                                    <p:cond delay="0"/>
                                  </p:stCondLst>
                                  <p:childTnLst>
                                    <p:set>
                                      <p:cBhvr>
                                        <p:cTn id="26" dur="1" fill="hold">
                                          <p:stCondLst>
                                            <p:cond delay="0"/>
                                          </p:stCondLst>
                                        </p:cTn>
                                        <p:tgtEl>
                                          <p:spTgt spid="11271"/>
                                        </p:tgtEl>
                                        <p:attrNameLst>
                                          <p:attrName>style.visibility</p:attrName>
                                        </p:attrNameLst>
                                      </p:cBhvr>
                                      <p:to>
                                        <p:strVal val="visible"/>
                                      </p:to>
                                    </p:set>
                                    <p:anim calcmode="lin" valueType="num">
                                      <p:cBhvr>
                                        <p:cTn id="27" dur="500" fill="hold"/>
                                        <p:tgtEl>
                                          <p:spTgt spid="11271"/>
                                        </p:tgtEl>
                                        <p:attrNameLst>
                                          <p:attrName>ppt_w</p:attrName>
                                        </p:attrNameLst>
                                      </p:cBhvr>
                                      <p:tavLst>
                                        <p:tav tm="0">
                                          <p:val>
                                            <p:strVal val="4/3*#ppt_w"/>
                                          </p:val>
                                        </p:tav>
                                        <p:tav tm="100000">
                                          <p:val>
                                            <p:strVal val="#ppt_w"/>
                                          </p:val>
                                        </p:tav>
                                      </p:tavLst>
                                    </p:anim>
                                    <p:anim calcmode="lin" valueType="num">
                                      <p:cBhvr>
                                        <p:cTn id="28" dur="500" fill="hold"/>
                                        <p:tgtEl>
                                          <p:spTgt spid="11271"/>
                                        </p:tgtEl>
                                        <p:attrNameLst>
                                          <p:attrName>ppt_h</p:attrName>
                                        </p:attrNameLst>
                                      </p:cBhvr>
                                      <p:tavLst>
                                        <p:tav tm="0">
                                          <p:val>
                                            <p:strVal val="4/3*#ppt_h"/>
                                          </p:val>
                                        </p:tav>
                                        <p:tav tm="100000">
                                          <p:val>
                                            <p:strVal val="#ppt_h"/>
                                          </p:val>
                                        </p:tav>
                                      </p:tavLst>
                                    </p:anim>
                                  </p:childTnLst>
                                </p:cTn>
                              </p:par>
                            </p:childTnLst>
                          </p:cTn>
                        </p:par>
                        <p:par>
                          <p:cTn id="29" fill="hold" nodeType="afterGroup">
                            <p:stCondLst>
                              <p:cond delay="20300"/>
                            </p:stCondLst>
                            <p:childTnLst>
                              <p:par>
                                <p:cTn id="30" presetID="23" presetClass="entr" presetSubtype="288" fill="hold" grpId="0" nodeType="afterEffect">
                                  <p:stCondLst>
                                    <p:cond delay="0"/>
                                  </p:stCondLst>
                                  <p:childTnLst>
                                    <p:set>
                                      <p:cBhvr>
                                        <p:cTn id="31" dur="1" fill="hold">
                                          <p:stCondLst>
                                            <p:cond delay="0"/>
                                          </p:stCondLst>
                                        </p:cTn>
                                        <p:tgtEl>
                                          <p:spTgt spid="11272"/>
                                        </p:tgtEl>
                                        <p:attrNameLst>
                                          <p:attrName>style.visibility</p:attrName>
                                        </p:attrNameLst>
                                      </p:cBhvr>
                                      <p:to>
                                        <p:strVal val="visible"/>
                                      </p:to>
                                    </p:set>
                                    <p:anim calcmode="lin" valueType="num">
                                      <p:cBhvr>
                                        <p:cTn id="32" dur="500" fill="hold"/>
                                        <p:tgtEl>
                                          <p:spTgt spid="11272"/>
                                        </p:tgtEl>
                                        <p:attrNameLst>
                                          <p:attrName>ppt_w</p:attrName>
                                        </p:attrNameLst>
                                      </p:cBhvr>
                                      <p:tavLst>
                                        <p:tav tm="0">
                                          <p:val>
                                            <p:strVal val="4/3*#ppt_w"/>
                                          </p:val>
                                        </p:tav>
                                        <p:tav tm="100000">
                                          <p:val>
                                            <p:strVal val="#ppt_w"/>
                                          </p:val>
                                        </p:tav>
                                      </p:tavLst>
                                    </p:anim>
                                    <p:anim calcmode="lin" valueType="num">
                                      <p:cBhvr>
                                        <p:cTn id="33" dur="500" fill="hold"/>
                                        <p:tgtEl>
                                          <p:spTgt spid="11272"/>
                                        </p:tgtEl>
                                        <p:attrNameLst>
                                          <p:attrName>ppt_h</p:attrName>
                                        </p:attrNameLst>
                                      </p:cBhvr>
                                      <p:tavLst>
                                        <p:tav tm="0">
                                          <p:val>
                                            <p:strVal val="4/3*#ppt_h"/>
                                          </p:val>
                                        </p:tav>
                                        <p:tav tm="100000">
                                          <p:val>
                                            <p:strVal val="#ppt_h"/>
                                          </p:val>
                                        </p:tav>
                                      </p:tavLst>
                                    </p:anim>
                                  </p:childTnLst>
                                </p:cTn>
                              </p:par>
                            </p:childTnLst>
                          </p:cTn>
                        </p:par>
                        <p:par>
                          <p:cTn id="34" fill="hold" nodeType="afterGroup">
                            <p:stCondLst>
                              <p:cond delay="20800"/>
                            </p:stCondLst>
                            <p:childTnLst>
                              <p:par>
                                <p:cTn id="35" presetID="23" presetClass="entr" presetSubtype="288" fill="hold" grpId="0" nodeType="afterEffect">
                                  <p:stCondLst>
                                    <p:cond delay="0"/>
                                  </p:stCondLst>
                                  <p:childTnLst>
                                    <p:set>
                                      <p:cBhvr>
                                        <p:cTn id="36" dur="1" fill="hold">
                                          <p:stCondLst>
                                            <p:cond delay="0"/>
                                          </p:stCondLst>
                                        </p:cTn>
                                        <p:tgtEl>
                                          <p:spTgt spid="11274"/>
                                        </p:tgtEl>
                                        <p:attrNameLst>
                                          <p:attrName>style.visibility</p:attrName>
                                        </p:attrNameLst>
                                      </p:cBhvr>
                                      <p:to>
                                        <p:strVal val="visible"/>
                                      </p:to>
                                    </p:set>
                                    <p:anim calcmode="lin" valueType="num">
                                      <p:cBhvr>
                                        <p:cTn id="37" dur="500" fill="hold"/>
                                        <p:tgtEl>
                                          <p:spTgt spid="11274"/>
                                        </p:tgtEl>
                                        <p:attrNameLst>
                                          <p:attrName>ppt_w</p:attrName>
                                        </p:attrNameLst>
                                      </p:cBhvr>
                                      <p:tavLst>
                                        <p:tav tm="0">
                                          <p:val>
                                            <p:strVal val="4/3*#ppt_w"/>
                                          </p:val>
                                        </p:tav>
                                        <p:tav tm="100000">
                                          <p:val>
                                            <p:strVal val="#ppt_w"/>
                                          </p:val>
                                        </p:tav>
                                      </p:tavLst>
                                    </p:anim>
                                    <p:anim calcmode="lin" valueType="num">
                                      <p:cBhvr>
                                        <p:cTn id="38" dur="500" fill="hold"/>
                                        <p:tgtEl>
                                          <p:spTgt spid="11274"/>
                                        </p:tgtEl>
                                        <p:attrNameLst>
                                          <p:attrName>ppt_h</p:attrName>
                                        </p:attrNameLst>
                                      </p:cBhvr>
                                      <p:tavLst>
                                        <p:tav tm="0">
                                          <p:val>
                                            <p:strVal val="4/3*#ppt_h"/>
                                          </p:val>
                                        </p:tav>
                                        <p:tav tm="100000">
                                          <p:val>
                                            <p:strVal val="#ppt_h"/>
                                          </p:val>
                                        </p:tav>
                                      </p:tavLst>
                                    </p:anim>
                                  </p:childTnLst>
                                </p:cTn>
                              </p:par>
                            </p:childTnLst>
                          </p:cTn>
                        </p:par>
                        <p:par>
                          <p:cTn id="39" fill="hold" nodeType="afterGroup">
                            <p:stCondLst>
                              <p:cond delay="21300"/>
                            </p:stCondLst>
                            <p:childTnLst>
                              <p:par>
                                <p:cTn id="40" presetID="17" presetClass="entr" presetSubtype="1" fill="hold" grpId="0" nodeType="afterEffect">
                                  <p:stCondLst>
                                    <p:cond delay="0"/>
                                  </p:stCondLst>
                                  <p:childTnLst>
                                    <p:set>
                                      <p:cBhvr>
                                        <p:cTn id="41" dur="1" fill="hold">
                                          <p:stCondLst>
                                            <p:cond delay="0"/>
                                          </p:stCondLst>
                                        </p:cTn>
                                        <p:tgtEl>
                                          <p:spTgt spid="11276"/>
                                        </p:tgtEl>
                                        <p:attrNameLst>
                                          <p:attrName>style.visibility</p:attrName>
                                        </p:attrNameLst>
                                      </p:cBhvr>
                                      <p:to>
                                        <p:strVal val="visible"/>
                                      </p:to>
                                    </p:set>
                                    <p:anim calcmode="lin" valueType="num">
                                      <p:cBhvr>
                                        <p:cTn id="42" dur="500" fill="hold"/>
                                        <p:tgtEl>
                                          <p:spTgt spid="11276"/>
                                        </p:tgtEl>
                                        <p:attrNameLst>
                                          <p:attrName>ppt_x</p:attrName>
                                        </p:attrNameLst>
                                      </p:cBhvr>
                                      <p:tavLst>
                                        <p:tav tm="0">
                                          <p:val>
                                            <p:strVal val="#ppt_x"/>
                                          </p:val>
                                        </p:tav>
                                        <p:tav tm="100000">
                                          <p:val>
                                            <p:strVal val="#ppt_x"/>
                                          </p:val>
                                        </p:tav>
                                      </p:tavLst>
                                    </p:anim>
                                    <p:anim calcmode="lin" valueType="num">
                                      <p:cBhvr>
                                        <p:cTn id="43" dur="500" fill="hold"/>
                                        <p:tgtEl>
                                          <p:spTgt spid="11276"/>
                                        </p:tgtEl>
                                        <p:attrNameLst>
                                          <p:attrName>ppt_y</p:attrName>
                                        </p:attrNameLst>
                                      </p:cBhvr>
                                      <p:tavLst>
                                        <p:tav tm="0">
                                          <p:val>
                                            <p:strVal val="#ppt_y-#ppt_h/2"/>
                                          </p:val>
                                        </p:tav>
                                        <p:tav tm="100000">
                                          <p:val>
                                            <p:strVal val="#ppt_y"/>
                                          </p:val>
                                        </p:tav>
                                      </p:tavLst>
                                    </p:anim>
                                    <p:anim calcmode="lin" valueType="num">
                                      <p:cBhvr>
                                        <p:cTn id="44" dur="500" fill="hold"/>
                                        <p:tgtEl>
                                          <p:spTgt spid="11276"/>
                                        </p:tgtEl>
                                        <p:attrNameLst>
                                          <p:attrName>ppt_w</p:attrName>
                                        </p:attrNameLst>
                                      </p:cBhvr>
                                      <p:tavLst>
                                        <p:tav tm="0">
                                          <p:val>
                                            <p:strVal val="#ppt_w"/>
                                          </p:val>
                                        </p:tav>
                                        <p:tav tm="100000">
                                          <p:val>
                                            <p:strVal val="#ppt_w"/>
                                          </p:val>
                                        </p:tav>
                                      </p:tavLst>
                                    </p:anim>
                                    <p:anim calcmode="lin" valueType="num">
                                      <p:cBhvr>
                                        <p:cTn id="45" dur="500" fill="hold"/>
                                        <p:tgtEl>
                                          <p:spTgt spid="112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autoUpdateAnimBg="0"/>
      <p:bldP spid="11271" grpId="0" animBg="1" autoUpdateAnimBg="0"/>
      <p:bldP spid="11272" grpId="0" animBg="1" autoUpdateAnimBg="0"/>
      <p:bldP spid="11273" grpId="0" animBg="1" autoUpdateAnimBg="0"/>
      <p:bldP spid="11274" grpId="0" animBg="1" autoUpdateAnimBg="0"/>
      <p:bldP spid="11276"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1447800" y="76200"/>
            <a:ext cx="6343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дастурида матнни белгилаш.</a:t>
            </a:r>
          </a:p>
        </p:txBody>
      </p:sp>
      <p:sp>
        <p:nvSpPr>
          <p:cNvPr id="12291" name="Text Box 3"/>
          <p:cNvSpPr txBox="1">
            <a:spLocks noChangeArrowheads="1"/>
          </p:cNvSpPr>
          <p:nvPr/>
        </p:nvSpPr>
        <p:spPr bwMode="auto">
          <a:xfrm>
            <a:off x="76200" y="457200"/>
            <a:ext cx="8915400"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1020763" indent="-457200">
              <a:defRPr>
                <a:solidFill>
                  <a:schemeClr val="tx1"/>
                </a:solidFill>
                <a:latin typeface="Arial" panose="020B0604020202020204" pitchFamily="34" charset="0"/>
              </a:defRPr>
            </a:lvl2pPr>
            <a:lvl3pPr marL="1668463" indent="-457200">
              <a:defRPr>
                <a:solidFill>
                  <a:schemeClr val="tx1"/>
                </a:solidFill>
                <a:latin typeface="Arial" panose="020B0604020202020204" pitchFamily="34" charset="0"/>
              </a:defRPr>
            </a:lvl3pPr>
            <a:lvl4pPr marL="2316163" indent="-457200">
              <a:defRPr>
                <a:solidFill>
                  <a:schemeClr val="tx1"/>
                </a:solidFill>
                <a:latin typeface="Arial" panose="020B0604020202020204" pitchFamily="34" charset="0"/>
              </a:defRPr>
            </a:lvl4pPr>
            <a:lvl5pPr marL="2963863" indent="-457200">
              <a:defRPr>
                <a:solidFill>
                  <a:schemeClr val="tx1"/>
                </a:solidFill>
                <a:latin typeface="Arial" panose="020B0604020202020204" pitchFamily="34" charset="0"/>
              </a:defRPr>
            </a:lvl5pPr>
            <a:lvl6pPr marL="3421063" indent="-457200" fontAlgn="base">
              <a:spcBef>
                <a:spcPct val="0"/>
              </a:spcBef>
              <a:spcAft>
                <a:spcPct val="0"/>
              </a:spcAft>
              <a:defRPr>
                <a:solidFill>
                  <a:schemeClr val="tx1"/>
                </a:solidFill>
                <a:latin typeface="Arial" panose="020B0604020202020204" pitchFamily="34" charset="0"/>
              </a:defRPr>
            </a:lvl6pPr>
            <a:lvl7pPr marL="3878263" indent="-457200" fontAlgn="base">
              <a:spcBef>
                <a:spcPct val="0"/>
              </a:spcBef>
              <a:spcAft>
                <a:spcPct val="0"/>
              </a:spcAft>
              <a:defRPr>
                <a:solidFill>
                  <a:schemeClr val="tx1"/>
                </a:solidFill>
                <a:latin typeface="Arial" panose="020B0604020202020204" pitchFamily="34" charset="0"/>
              </a:defRPr>
            </a:lvl7pPr>
            <a:lvl8pPr marL="4335463" indent="-457200" fontAlgn="base">
              <a:spcBef>
                <a:spcPct val="0"/>
              </a:spcBef>
              <a:spcAft>
                <a:spcPct val="0"/>
              </a:spcAft>
              <a:defRPr>
                <a:solidFill>
                  <a:schemeClr val="tx1"/>
                </a:solidFill>
                <a:latin typeface="Arial" panose="020B0604020202020204" pitchFamily="34" charset="0"/>
              </a:defRPr>
            </a:lvl8pPr>
            <a:lvl9pPr marL="4792663" indent="-457200" fontAlgn="base">
              <a:spcBef>
                <a:spcPct val="0"/>
              </a:spcBef>
              <a:spcAft>
                <a:spcPct val="0"/>
              </a:spcAft>
              <a:defRPr>
                <a:solidFill>
                  <a:schemeClr val="tx1"/>
                </a:solidFill>
                <a:latin typeface="Arial" panose="020B0604020202020204" pitchFamily="34" charset="0"/>
              </a:defRPr>
            </a:lvl9pPr>
          </a:lstStyle>
          <a:p>
            <a:r>
              <a:rPr lang="en-US" sz="2800" b="1" dirty="0">
                <a:solidFill>
                  <a:srgbClr val="FF3300"/>
                </a:solidFill>
                <a:latin typeface="Times New Roman" panose="02020603050405020304" pitchFamily="18" charset="0"/>
                <a:sym typeface="Symbol" panose="05050102010706020507" pitchFamily="18" charset="2"/>
              </a:rPr>
              <a:t>4</a:t>
            </a:r>
            <a:r>
              <a:rPr lang="ru-RU" sz="2800" b="1" dirty="0">
                <a:solidFill>
                  <a:srgbClr val="FF3300"/>
                </a:solidFill>
                <a:latin typeface="Times New Roman" panose="02020603050405020304" pitchFamily="18" charset="0"/>
                <a:sym typeface="Symbol" panose="05050102010706020507" pitchFamily="18" charset="2"/>
              </a:rPr>
              <a:t>. </a:t>
            </a:r>
            <a:r>
              <a:rPr lang="ru-RU" sz="2800" b="1" dirty="0" err="1">
                <a:solidFill>
                  <a:srgbClr val="FF3300"/>
                </a:solidFill>
                <a:latin typeface="Times New Roman" panose="02020603050405020304" pitchFamily="18" charset="0"/>
                <a:sym typeface="Symbol" panose="05050102010706020507" pitchFamily="18" charset="2"/>
              </a:rPr>
              <a:t>Бутун</a:t>
            </a:r>
            <a:r>
              <a:rPr lang="ru-RU" sz="2800" b="1" dirty="0">
                <a:solidFill>
                  <a:srgbClr val="FF3300"/>
                </a:solidFill>
                <a:latin typeface="Times New Roman" panose="02020603050405020304" pitchFamily="18" charset="0"/>
                <a:sym typeface="Symbol" panose="05050102010706020507" pitchFamily="18" charset="2"/>
              </a:rPr>
              <a:t> </a:t>
            </a:r>
            <a:r>
              <a:rPr lang="ru-RU" sz="2800" b="1" dirty="0" err="1">
                <a:solidFill>
                  <a:srgbClr val="FF3300"/>
                </a:solidFill>
                <a:latin typeface="Times New Roman" panose="02020603050405020304" pitchFamily="18" charset="0"/>
                <a:sym typeface="Symbol" panose="05050102010706020507" pitchFamily="18" charset="2"/>
              </a:rPr>
              <a:t>хужжатни</a:t>
            </a:r>
            <a:r>
              <a:rPr lang="ru-RU" sz="2800" b="1" dirty="0">
                <a:solidFill>
                  <a:srgbClr val="FF3300"/>
                </a:solidFill>
                <a:latin typeface="Times New Roman" panose="02020603050405020304" pitchFamily="18" charset="0"/>
                <a:sym typeface="Symbol" panose="05050102010706020507" pitchFamily="18" charset="2"/>
              </a:rPr>
              <a:t> </a:t>
            </a:r>
            <a:r>
              <a:rPr lang="ru-RU" sz="2800" b="1" dirty="0" err="1">
                <a:solidFill>
                  <a:srgbClr val="FF3300"/>
                </a:solidFill>
                <a:latin typeface="Times New Roman" panose="02020603050405020304" pitchFamily="18" charset="0"/>
                <a:sym typeface="Symbol" panose="05050102010706020507" pitchFamily="18" charset="2"/>
              </a:rPr>
              <a:t>белгилаш</a:t>
            </a:r>
            <a:r>
              <a:rPr lang="ru-RU" sz="2800" dirty="0">
                <a:solidFill>
                  <a:srgbClr val="FF3300"/>
                </a:solidFill>
                <a:latin typeface="Times New Roman" panose="02020603050405020304" pitchFamily="18" charset="0"/>
                <a:sym typeface="Symbol" panose="05050102010706020507" pitchFamily="18" charset="2"/>
              </a:rPr>
              <a:t>. </a:t>
            </a:r>
          </a:p>
          <a:p>
            <a:pPr algn="just"/>
            <a:r>
              <a:rPr lang="ru-RU" sz="2400" b="1" dirty="0">
                <a:latin typeface="Times New Roman" panose="02020603050405020304" pitchFamily="18" charset="0"/>
                <a:sym typeface="Symbol" panose="05050102010706020507" pitchFamily="18" charset="2"/>
              </a:rPr>
              <a:t>«Правка»</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менюсидан</a:t>
            </a:r>
            <a:r>
              <a:rPr lang="ru-RU" sz="2000" dirty="0">
                <a:latin typeface="Times New Roman" panose="02020603050405020304" pitchFamily="18" charset="0"/>
                <a:sym typeface="Symbol" panose="05050102010706020507" pitchFamily="18" charset="2"/>
              </a:rPr>
              <a:t> </a:t>
            </a:r>
            <a:r>
              <a:rPr lang="ru-RU" sz="2400" dirty="0">
                <a:latin typeface="Times New Roman" panose="02020603050405020304" pitchFamily="18" charset="0"/>
                <a:sym typeface="Symbol" panose="05050102010706020507" pitchFamily="18" charset="2"/>
              </a:rPr>
              <a:t>«</a:t>
            </a:r>
            <a:r>
              <a:rPr lang="ru-RU" sz="2400" b="1" dirty="0">
                <a:latin typeface="Times New Roman" panose="02020603050405020304" pitchFamily="18" charset="0"/>
                <a:sym typeface="Symbol" panose="05050102010706020507" pitchFamily="18" charset="2"/>
              </a:rPr>
              <a:t>Выделить все»</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буйруги</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танланади</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ёки</a:t>
            </a:r>
            <a:r>
              <a:rPr lang="ru-RU" sz="2000" dirty="0">
                <a:latin typeface="Times New Roman" panose="02020603050405020304" pitchFamily="18" charset="0"/>
                <a:sym typeface="Symbol" panose="05050102010706020507" pitchFamily="18" charset="2"/>
              </a:rPr>
              <a:t> </a:t>
            </a:r>
            <a:r>
              <a:rPr lang="ru-RU" sz="2400" b="1" dirty="0">
                <a:latin typeface="Times New Roman" panose="02020603050405020304" pitchFamily="18" charset="0"/>
                <a:sym typeface="Symbol" panose="05050102010706020507" pitchFamily="18" charset="2"/>
              </a:rPr>
              <a:t>«</a:t>
            </a:r>
            <a:r>
              <a:rPr lang="en-US" sz="2400" b="1" dirty="0">
                <a:latin typeface="Times New Roman" panose="02020603050405020304" pitchFamily="18" charset="0"/>
                <a:sym typeface="Symbol" panose="05050102010706020507" pitchFamily="18" charset="2"/>
              </a:rPr>
              <a:t>Ctrl</a:t>
            </a:r>
            <a:r>
              <a:rPr lang="ru-RU" sz="2400" b="1" dirty="0">
                <a:latin typeface="Times New Roman" panose="02020603050405020304" pitchFamily="18" charset="0"/>
                <a:sym typeface="Symbol" panose="05050102010706020507" pitchFamily="18" charset="2"/>
              </a:rPr>
              <a:t>»</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тугмаси</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билан</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лотинча</a:t>
            </a:r>
            <a:r>
              <a:rPr lang="ru-RU" sz="2000" dirty="0">
                <a:latin typeface="Times New Roman" panose="02020603050405020304" pitchFamily="18" charset="0"/>
                <a:sym typeface="Symbol" panose="05050102010706020507" pitchFamily="18" charset="2"/>
              </a:rPr>
              <a:t> </a:t>
            </a:r>
            <a:r>
              <a:rPr lang="ru-RU" sz="2400" b="1" dirty="0">
                <a:latin typeface="Times New Roman" panose="02020603050405020304" pitchFamily="18" charset="0"/>
                <a:sym typeface="Symbol" panose="05050102010706020507" pitchFamily="18" charset="2"/>
              </a:rPr>
              <a:t>«А»</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ёки</a:t>
            </a:r>
            <a:r>
              <a:rPr lang="ru-RU" sz="2000" dirty="0">
                <a:latin typeface="Times New Roman" panose="02020603050405020304" pitchFamily="18" charset="0"/>
                <a:sym typeface="Symbol" panose="05050102010706020507" pitchFamily="18" charset="2"/>
              </a:rPr>
              <a:t> </a:t>
            </a:r>
            <a:r>
              <a:rPr lang="ru-RU" sz="2400" b="1" dirty="0">
                <a:latin typeface="Times New Roman" panose="02020603050405020304" pitchFamily="18" charset="0"/>
                <a:sym typeface="Symbol" panose="05050102010706020507" pitchFamily="18" charset="2"/>
              </a:rPr>
              <a:t>«</a:t>
            </a:r>
            <a:r>
              <a:rPr lang="en-US" sz="2400" b="1" dirty="0" err="1">
                <a:latin typeface="Times New Roman" panose="02020603050405020304" pitchFamily="18" charset="0"/>
                <a:sym typeface="Symbol" panose="05050102010706020507" pitchFamily="18" charset="2"/>
              </a:rPr>
              <a:t>Num</a:t>
            </a:r>
            <a:r>
              <a:rPr lang="en-US" sz="2400" b="1" dirty="0">
                <a:latin typeface="Times New Roman" panose="02020603050405020304" pitchFamily="18" charset="0"/>
                <a:sym typeface="Symbol" panose="05050102010706020507" pitchFamily="18" charset="2"/>
              </a:rPr>
              <a:t> 5</a:t>
            </a:r>
            <a:r>
              <a:rPr lang="ru-RU" sz="2800" b="1" dirty="0">
                <a:latin typeface="Times New Roman" panose="02020603050405020304" pitchFamily="18" charset="0"/>
                <a:sym typeface="Symbol" panose="05050102010706020507" pitchFamily="18" charset="2"/>
              </a:rPr>
              <a:t>»</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тугмаси</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биргаликда</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босилган</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холда</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амалга</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оширилади</a:t>
            </a:r>
            <a:r>
              <a:rPr lang="ru-RU" sz="2000" dirty="0">
                <a:latin typeface="Times New Roman" panose="02020603050405020304" pitchFamily="18" charset="0"/>
                <a:sym typeface="Symbol" panose="05050102010706020507" pitchFamily="18" charset="2"/>
              </a:rPr>
              <a:t>. Бунда </a:t>
            </a:r>
            <a:r>
              <a:rPr lang="ru-RU" sz="2000" dirty="0" err="1">
                <a:latin typeface="Times New Roman" panose="02020603050405020304" pitchFamily="18" charset="0"/>
                <a:sym typeface="Symbol" panose="05050102010706020507" pitchFamily="18" charset="2"/>
              </a:rPr>
              <a:t>белгиланган</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жой</a:t>
            </a:r>
            <a:r>
              <a:rPr lang="ru-RU" sz="2000" dirty="0">
                <a:latin typeface="Times New Roman" panose="02020603050405020304" pitchFamily="18" charset="0"/>
                <a:sym typeface="Symbol" panose="05050102010706020507" pitchFamily="18" charset="2"/>
              </a:rPr>
              <a:t> кора фон </a:t>
            </a:r>
            <a:r>
              <a:rPr lang="ru-RU" sz="2000" dirty="0" err="1">
                <a:latin typeface="Times New Roman" panose="02020603050405020304" pitchFamily="18" charset="0"/>
                <a:sym typeface="Symbol" panose="05050102010706020507" pitchFamily="18" charset="2"/>
              </a:rPr>
              <a:t>ва</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ок</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ёзув</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холида</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булади</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Белгиланган</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жой</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устида</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турли</a:t>
            </a:r>
            <a:r>
              <a:rPr lang="ru-RU" sz="2000" dirty="0">
                <a:latin typeface="Times New Roman" panose="02020603050405020304" pitchFamily="18" charset="0"/>
                <a:sym typeface="Symbol" panose="05050102010706020507" pitchFamily="18" charset="2"/>
              </a:rPr>
              <a:t> хил </a:t>
            </a:r>
            <a:r>
              <a:rPr lang="ru-RU" sz="2000" dirty="0" err="1">
                <a:latin typeface="Times New Roman" panose="02020603050405020304" pitchFamily="18" charset="0"/>
                <a:sym typeface="Symbol" panose="05050102010706020507" pitchFamily="18" charset="2"/>
              </a:rPr>
              <a:t>амаллар</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бажариш</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мумкин</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Йуналтирувчи</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тугмаларнинг</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ихтиёрий</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биттасини</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боссак</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белгиланиш</a:t>
            </a:r>
            <a:r>
              <a:rPr lang="ru-RU" sz="2000" dirty="0">
                <a:latin typeface="Times New Roman" panose="02020603050405020304" pitchFamily="18" charset="0"/>
                <a:sym typeface="Symbol" panose="05050102010706020507" pitchFamily="18" charset="2"/>
              </a:rPr>
              <a:t> </a:t>
            </a:r>
            <a:r>
              <a:rPr lang="ru-RU" sz="2000" dirty="0" err="1">
                <a:latin typeface="Times New Roman" panose="02020603050405020304" pitchFamily="18" charset="0"/>
                <a:sym typeface="Symbol" panose="05050102010706020507" pitchFamily="18" charset="2"/>
              </a:rPr>
              <a:t>йуколади</a:t>
            </a:r>
            <a:r>
              <a:rPr lang="ru-RU" sz="2000" dirty="0">
                <a:latin typeface="Times New Roman" panose="02020603050405020304" pitchFamily="18" charset="0"/>
                <a:sym typeface="Symbol" panose="05050102010706020507" pitchFamily="18" charset="2"/>
              </a:rPr>
              <a:t>.</a:t>
            </a:r>
          </a:p>
        </p:txBody>
      </p:sp>
      <p:sp>
        <p:nvSpPr>
          <p:cNvPr id="12292" name="AutoShape 4"/>
          <p:cNvSpPr>
            <a:spLocks noChangeArrowheads="1"/>
          </p:cNvSpPr>
          <p:nvPr/>
        </p:nvSpPr>
        <p:spPr bwMode="auto">
          <a:xfrm>
            <a:off x="6629400" y="3162300"/>
            <a:ext cx="685800" cy="533400"/>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rPr>
              <a:t>Ctrl</a:t>
            </a:r>
            <a:endParaRPr lang="ru-RU" sz="2400">
              <a:latin typeface="Times New Roman" panose="02020603050405020304" pitchFamily="18" charset="0"/>
            </a:endParaRPr>
          </a:p>
        </p:txBody>
      </p:sp>
      <p:sp>
        <p:nvSpPr>
          <p:cNvPr id="12293" name="AutoShape 5"/>
          <p:cNvSpPr>
            <a:spLocks noChangeArrowheads="1"/>
          </p:cNvSpPr>
          <p:nvPr/>
        </p:nvSpPr>
        <p:spPr bwMode="auto">
          <a:xfrm>
            <a:off x="8001000" y="3162300"/>
            <a:ext cx="533400" cy="533400"/>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rPr>
              <a:t>A</a:t>
            </a:r>
            <a:endParaRPr lang="ru-RU" sz="2400">
              <a:latin typeface="Times New Roman" panose="02020603050405020304" pitchFamily="18" charset="0"/>
            </a:endParaRPr>
          </a:p>
        </p:txBody>
      </p:sp>
      <p:sp>
        <p:nvSpPr>
          <p:cNvPr id="12295" name="AutoShape 7"/>
          <p:cNvSpPr>
            <a:spLocks noChangeArrowheads="1"/>
          </p:cNvSpPr>
          <p:nvPr/>
        </p:nvSpPr>
        <p:spPr bwMode="auto">
          <a:xfrm>
            <a:off x="3657600" y="4343400"/>
            <a:ext cx="1676400" cy="457200"/>
          </a:xfrm>
          <a:prstGeom prst="wedgeEllipseCallout">
            <a:avLst>
              <a:gd name="adj1" fmla="val -71495"/>
              <a:gd name="adj2" fmla="val 132986"/>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1200">
                <a:solidFill>
                  <a:schemeClr val="accent2"/>
                </a:solidFill>
              </a:rPr>
              <a:t>Белгиланган матн</a:t>
            </a:r>
          </a:p>
        </p:txBody>
      </p:sp>
      <p:sp>
        <p:nvSpPr>
          <p:cNvPr id="12296" name="AutoShape 8"/>
          <p:cNvSpPr>
            <a:spLocks noChangeArrowheads="1"/>
          </p:cNvSpPr>
          <p:nvPr/>
        </p:nvSpPr>
        <p:spPr bwMode="auto">
          <a:xfrm>
            <a:off x="1447800" y="3352800"/>
            <a:ext cx="1905000" cy="457200"/>
          </a:xfrm>
          <a:prstGeom prst="wedgeRoundRectCallout">
            <a:avLst>
              <a:gd name="adj1" fmla="val -63333"/>
              <a:gd name="adj2" fmla="val 218056"/>
              <a:gd name="adj3" fmla="val 16667"/>
            </a:avLst>
          </a:prstGeom>
          <a:solidFill>
            <a:schemeClr val="bg1"/>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ru-RU" sz="2000">
                <a:latin typeface="Times New Roman" panose="02020603050405020304" pitchFamily="18" charset="0"/>
              </a:rPr>
              <a:t> Выделить все</a:t>
            </a:r>
          </a:p>
        </p:txBody>
      </p:sp>
      <p:sp>
        <p:nvSpPr>
          <p:cNvPr id="12297" name="Text Box 9"/>
          <p:cNvSpPr txBox="1">
            <a:spLocks noChangeArrowheads="1"/>
          </p:cNvSpPr>
          <p:nvPr/>
        </p:nvSpPr>
        <p:spPr bwMode="auto">
          <a:xfrm>
            <a:off x="0" y="2895600"/>
            <a:ext cx="438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a:latin typeface="Times New Roman" panose="02020603050405020304" pitchFamily="18" charset="0"/>
              </a:rPr>
              <a:t>1)</a:t>
            </a:r>
            <a:endParaRPr lang="ru-RU" sz="2400">
              <a:latin typeface="Times New Roman" panose="02020603050405020304" pitchFamily="18" charset="0"/>
            </a:endParaRPr>
          </a:p>
        </p:txBody>
      </p:sp>
      <p:sp>
        <p:nvSpPr>
          <p:cNvPr id="12298" name="Text Box 10"/>
          <p:cNvSpPr txBox="1">
            <a:spLocks noChangeArrowheads="1"/>
          </p:cNvSpPr>
          <p:nvPr/>
        </p:nvSpPr>
        <p:spPr bwMode="auto">
          <a:xfrm>
            <a:off x="6019800" y="3200400"/>
            <a:ext cx="438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a:latin typeface="Times New Roman" panose="02020603050405020304" pitchFamily="18" charset="0"/>
              </a:rPr>
              <a:t>2)</a:t>
            </a:r>
            <a:endParaRPr lang="ru-RU" sz="2400">
              <a:latin typeface="Times New Roman" panose="02020603050405020304" pitchFamily="18" charset="0"/>
            </a:endParaRPr>
          </a:p>
        </p:txBody>
      </p:sp>
      <p:sp>
        <p:nvSpPr>
          <p:cNvPr id="12299" name="Text Box 11"/>
          <p:cNvSpPr txBox="1">
            <a:spLocks noChangeArrowheads="1"/>
          </p:cNvSpPr>
          <p:nvPr/>
        </p:nvSpPr>
        <p:spPr bwMode="auto">
          <a:xfrm>
            <a:off x="6019800" y="4572000"/>
            <a:ext cx="438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a:latin typeface="Times New Roman" panose="02020603050405020304" pitchFamily="18" charset="0"/>
              </a:rPr>
              <a:t>3)</a:t>
            </a:r>
            <a:endParaRPr lang="ru-RU" sz="2400">
              <a:latin typeface="Times New Roman" panose="02020603050405020304" pitchFamily="18" charset="0"/>
            </a:endParaRPr>
          </a:p>
        </p:txBody>
      </p:sp>
      <p:sp>
        <p:nvSpPr>
          <p:cNvPr id="12300" name="Text Box 12"/>
          <p:cNvSpPr txBox="1">
            <a:spLocks noChangeArrowheads="1"/>
          </p:cNvSpPr>
          <p:nvPr/>
        </p:nvSpPr>
        <p:spPr bwMode="auto">
          <a:xfrm>
            <a:off x="7467600" y="3154363"/>
            <a:ext cx="4159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a:latin typeface="Times New Roman" panose="02020603050405020304" pitchFamily="18" charset="0"/>
              </a:rPr>
              <a:t>+</a:t>
            </a:r>
            <a:endParaRPr lang="ru-RU" sz="3200" b="1">
              <a:latin typeface="Times New Roman" panose="02020603050405020304" pitchFamily="18" charset="0"/>
            </a:endParaRPr>
          </a:p>
        </p:txBody>
      </p:sp>
      <p:sp>
        <p:nvSpPr>
          <p:cNvPr id="12301" name="AutoShape 13"/>
          <p:cNvSpPr>
            <a:spLocks noChangeArrowheads="1"/>
          </p:cNvSpPr>
          <p:nvPr/>
        </p:nvSpPr>
        <p:spPr bwMode="auto">
          <a:xfrm>
            <a:off x="6629400" y="4495800"/>
            <a:ext cx="685800" cy="533400"/>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rPr>
              <a:t>Ctrl</a:t>
            </a:r>
            <a:endParaRPr lang="ru-RU" sz="2400">
              <a:latin typeface="Times New Roman" panose="02020603050405020304" pitchFamily="18" charset="0"/>
            </a:endParaRPr>
          </a:p>
        </p:txBody>
      </p:sp>
      <p:sp>
        <p:nvSpPr>
          <p:cNvPr id="12302" name="AutoShape 14"/>
          <p:cNvSpPr>
            <a:spLocks noChangeArrowheads="1"/>
          </p:cNvSpPr>
          <p:nvPr/>
        </p:nvSpPr>
        <p:spPr bwMode="auto">
          <a:xfrm>
            <a:off x="7848600" y="4495800"/>
            <a:ext cx="1066800" cy="533400"/>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rPr>
              <a:t>Num 5</a:t>
            </a:r>
            <a:endParaRPr lang="ru-RU" sz="2400">
              <a:latin typeface="Times New Roman" panose="02020603050405020304" pitchFamily="18" charset="0"/>
            </a:endParaRPr>
          </a:p>
        </p:txBody>
      </p:sp>
      <p:sp>
        <p:nvSpPr>
          <p:cNvPr id="12303" name="Text Box 15"/>
          <p:cNvSpPr txBox="1">
            <a:spLocks noChangeArrowheads="1"/>
          </p:cNvSpPr>
          <p:nvPr/>
        </p:nvSpPr>
        <p:spPr bwMode="auto">
          <a:xfrm>
            <a:off x="7391400" y="4487863"/>
            <a:ext cx="4159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a:latin typeface="Times New Roman" panose="02020603050405020304" pitchFamily="18" charset="0"/>
              </a:rPr>
              <a:t>+</a:t>
            </a:r>
            <a:endParaRPr lang="ru-RU" sz="3200" b="1">
              <a:latin typeface="Times New Roman" panose="02020603050405020304" pitchFamily="18" charset="0"/>
            </a:endParaRPr>
          </a:p>
        </p:txBody>
      </p:sp>
      <p:sp>
        <p:nvSpPr>
          <p:cNvPr id="12304" name="Rectangle 16"/>
          <p:cNvSpPr>
            <a:spLocks noChangeArrowheads="1"/>
          </p:cNvSpPr>
          <p:nvPr/>
        </p:nvSpPr>
        <p:spPr bwMode="auto">
          <a:xfrm>
            <a:off x="5943600" y="2819400"/>
            <a:ext cx="3048000" cy="3810000"/>
          </a:xfrm>
          <a:prstGeom prst="rect">
            <a:avLst/>
          </a:prstGeom>
          <a:noFill/>
          <a:ln w="76200" cmpd="tri">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2" name="Рисунок 1"/>
          <p:cNvPicPr>
            <a:picLocks noChangeAspect="1"/>
          </p:cNvPicPr>
          <p:nvPr/>
        </p:nvPicPr>
        <p:blipFill>
          <a:blip r:embed="rId2"/>
          <a:stretch>
            <a:fillRect/>
          </a:stretch>
        </p:blipFill>
        <p:spPr>
          <a:xfrm>
            <a:off x="76200" y="2682875"/>
            <a:ext cx="5672138" cy="28860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500" fill="hold"/>
                                        <p:tgtEl>
                                          <p:spTgt spid="12290"/>
                                        </p:tgtEl>
                                        <p:attrNameLst>
                                          <p:attrName>ppt_w</p:attrName>
                                        </p:attrNameLst>
                                      </p:cBhvr>
                                      <p:tavLst>
                                        <p:tav tm="0">
                                          <p:val>
                                            <p:strVal val="4/3*#ppt_w"/>
                                          </p:val>
                                        </p:tav>
                                        <p:tav tm="100000">
                                          <p:val>
                                            <p:strVal val="#ppt_w"/>
                                          </p:val>
                                        </p:tav>
                                      </p:tavLst>
                                    </p:anim>
                                    <p:anim calcmode="lin" valueType="num">
                                      <p:cBhvr>
                                        <p:cTn id="8" dur="500" fill="hold"/>
                                        <p:tgtEl>
                                          <p:spTgt spid="12290"/>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12291"/>
                                        </p:tgtEl>
                                        <p:attrNameLst>
                                          <p:attrName>style.visibility</p:attrName>
                                        </p:attrNameLst>
                                      </p:cBhvr>
                                      <p:to>
                                        <p:strVal val="visible"/>
                                      </p:to>
                                    </p:set>
                                    <p:anim calcmode="lin" valueType="num">
                                      <p:cBhvr>
                                        <p:cTn id="12" dur="300" fill="hold"/>
                                        <p:tgtEl>
                                          <p:spTgt spid="12291"/>
                                        </p:tgtEl>
                                        <p:attrNameLst>
                                          <p:attrName>ppt_w</p:attrName>
                                        </p:attrNameLst>
                                      </p:cBhvr>
                                      <p:tavLst>
                                        <p:tav tm="0">
                                          <p:val>
                                            <p:strVal val="2/3*#ppt_w"/>
                                          </p:val>
                                        </p:tav>
                                        <p:tav tm="100000">
                                          <p:val>
                                            <p:strVal val="#ppt_w"/>
                                          </p:val>
                                        </p:tav>
                                      </p:tavLst>
                                    </p:anim>
                                    <p:anim calcmode="lin" valueType="num">
                                      <p:cBhvr>
                                        <p:cTn id="13" dur="300" fill="hold"/>
                                        <p:tgtEl>
                                          <p:spTgt spid="12291"/>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20600"/>
                            </p:stCondLst>
                            <p:childTnLst>
                              <p:par>
                                <p:cTn id="15" presetID="23" presetClass="entr" presetSubtype="288" fill="hold" grpId="0" nodeType="afterEffect">
                                  <p:stCondLst>
                                    <p:cond delay="0"/>
                                  </p:stCondLst>
                                  <p:childTnLst>
                                    <p:set>
                                      <p:cBhvr>
                                        <p:cTn id="16" dur="1" fill="hold">
                                          <p:stCondLst>
                                            <p:cond delay="0"/>
                                          </p:stCondLst>
                                        </p:cTn>
                                        <p:tgtEl>
                                          <p:spTgt spid="12297"/>
                                        </p:tgtEl>
                                        <p:attrNameLst>
                                          <p:attrName>style.visibility</p:attrName>
                                        </p:attrNameLst>
                                      </p:cBhvr>
                                      <p:to>
                                        <p:strVal val="visible"/>
                                      </p:to>
                                    </p:set>
                                    <p:anim calcmode="lin" valueType="num">
                                      <p:cBhvr>
                                        <p:cTn id="17" dur="500" fill="hold"/>
                                        <p:tgtEl>
                                          <p:spTgt spid="12297"/>
                                        </p:tgtEl>
                                        <p:attrNameLst>
                                          <p:attrName>ppt_w</p:attrName>
                                        </p:attrNameLst>
                                      </p:cBhvr>
                                      <p:tavLst>
                                        <p:tav tm="0">
                                          <p:val>
                                            <p:strVal val="4/3*#ppt_w"/>
                                          </p:val>
                                        </p:tav>
                                        <p:tav tm="100000">
                                          <p:val>
                                            <p:strVal val="#ppt_w"/>
                                          </p:val>
                                        </p:tav>
                                      </p:tavLst>
                                    </p:anim>
                                    <p:anim calcmode="lin" valueType="num">
                                      <p:cBhvr>
                                        <p:cTn id="18" dur="500" fill="hold"/>
                                        <p:tgtEl>
                                          <p:spTgt spid="12297"/>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21100"/>
                            </p:stCondLst>
                            <p:childTnLst>
                              <p:par>
                                <p:cTn id="20" presetID="17" presetClass="entr" presetSubtype="4" fill="hold" grpId="0" nodeType="afterEffect">
                                  <p:stCondLst>
                                    <p:cond delay="0"/>
                                  </p:stCondLst>
                                  <p:childTnLst>
                                    <p:set>
                                      <p:cBhvr>
                                        <p:cTn id="21" dur="1" fill="hold">
                                          <p:stCondLst>
                                            <p:cond delay="0"/>
                                          </p:stCondLst>
                                        </p:cTn>
                                        <p:tgtEl>
                                          <p:spTgt spid="12296"/>
                                        </p:tgtEl>
                                        <p:attrNameLst>
                                          <p:attrName>style.visibility</p:attrName>
                                        </p:attrNameLst>
                                      </p:cBhvr>
                                      <p:to>
                                        <p:strVal val="visible"/>
                                      </p:to>
                                    </p:set>
                                    <p:anim calcmode="lin" valueType="num">
                                      <p:cBhvr>
                                        <p:cTn id="22" dur="500" fill="hold"/>
                                        <p:tgtEl>
                                          <p:spTgt spid="12296"/>
                                        </p:tgtEl>
                                        <p:attrNameLst>
                                          <p:attrName>ppt_x</p:attrName>
                                        </p:attrNameLst>
                                      </p:cBhvr>
                                      <p:tavLst>
                                        <p:tav tm="0">
                                          <p:val>
                                            <p:strVal val="#ppt_x"/>
                                          </p:val>
                                        </p:tav>
                                        <p:tav tm="100000">
                                          <p:val>
                                            <p:strVal val="#ppt_x"/>
                                          </p:val>
                                        </p:tav>
                                      </p:tavLst>
                                    </p:anim>
                                    <p:anim calcmode="lin" valueType="num">
                                      <p:cBhvr>
                                        <p:cTn id="23" dur="500" fill="hold"/>
                                        <p:tgtEl>
                                          <p:spTgt spid="12296"/>
                                        </p:tgtEl>
                                        <p:attrNameLst>
                                          <p:attrName>ppt_y</p:attrName>
                                        </p:attrNameLst>
                                      </p:cBhvr>
                                      <p:tavLst>
                                        <p:tav tm="0">
                                          <p:val>
                                            <p:strVal val="#ppt_y+#ppt_h/2"/>
                                          </p:val>
                                        </p:tav>
                                        <p:tav tm="100000">
                                          <p:val>
                                            <p:strVal val="#ppt_y"/>
                                          </p:val>
                                        </p:tav>
                                      </p:tavLst>
                                    </p:anim>
                                    <p:anim calcmode="lin" valueType="num">
                                      <p:cBhvr>
                                        <p:cTn id="24" dur="500" fill="hold"/>
                                        <p:tgtEl>
                                          <p:spTgt spid="12296"/>
                                        </p:tgtEl>
                                        <p:attrNameLst>
                                          <p:attrName>ppt_w</p:attrName>
                                        </p:attrNameLst>
                                      </p:cBhvr>
                                      <p:tavLst>
                                        <p:tav tm="0">
                                          <p:val>
                                            <p:strVal val="#ppt_w"/>
                                          </p:val>
                                        </p:tav>
                                        <p:tav tm="100000">
                                          <p:val>
                                            <p:strVal val="#ppt_w"/>
                                          </p:val>
                                        </p:tav>
                                      </p:tavLst>
                                    </p:anim>
                                    <p:anim calcmode="lin" valueType="num">
                                      <p:cBhvr>
                                        <p:cTn id="25" dur="500" fill="hold"/>
                                        <p:tgtEl>
                                          <p:spTgt spid="12296"/>
                                        </p:tgtEl>
                                        <p:attrNameLst>
                                          <p:attrName>ppt_h</p:attrName>
                                        </p:attrNameLst>
                                      </p:cBhvr>
                                      <p:tavLst>
                                        <p:tav tm="0">
                                          <p:val>
                                            <p:fltVal val="0"/>
                                          </p:val>
                                        </p:tav>
                                        <p:tav tm="100000">
                                          <p:val>
                                            <p:strVal val="#ppt_h"/>
                                          </p:val>
                                        </p:tav>
                                      </p:tavLst>
                                    </p:anim>
                                  </p:childTnLst>
                                </p:cTn>
                              </p:par>
                            </p:childTnLst>
                          </p:cTn>
                        </p:par>
                        <p:par>
                          <p:cTn id="26" fill="hold" nodeType="afterGroup">
                            <p:stCondLst>
                              <p:cond delay="21600"/>
                            </p:stCondLst>
                            <p:childTnLst>
                              <p:par>
                                <p:cTn id="27" presetID="17" presetClass="entr" presetSubtype="4" fill="hold" grpId="0" nodeType="afterEffect">
                                  <p:stCondLst>
                                    <p:cond delay="0"/>
                                  </p:stCondLst>
                                  <p:childTnLst>
                                    <p:set>
                                      <p:cBhvr>
                                        <p:cTn id="28" dur="1" fill="hold">
                                          <p:stCondLst>
                                            <p:cond delay="0"/>
                                          </p:stCondLst>
                                        </p:cTn>
                                        <p:tgtEl>
                                          <p:spTgt spid="12295"/>
                                        </p:tgtEl>
                                        <p:attrNameLst>
                                          <p:attrName>style.visibility</p:attrName>
                                        </p:attrNameLst>
                                      </p:cBhvr>
                                      <p:to>
                                        <p:strVal val="visible"/>
                                      </p:to>
                                    </p:set>
                                    <p:anim calcmode="lin" valueType="num">
                                      <p:cBhvr>
                                        <p:cTn id="29" dur="500" fill="hold"/>
                                        <p:tgtEl>
                                          <p:spTgt spid="12295"/>
                                        </p:tgtEl>
                                        <p:attrNameLst>
                                          <p:attrName>ppt_x</p:attrName>
                                        </p:attrNameLst>
                                      </p:cBhvr>
                                      <p:tavLst>
                                        <p:tav tm="0">
                                          <p:val>
                                            <p:strVal val="#ppt_x"/>
                                          </p:val>
                                        </p:tav>
                                        <p:tav tm="100000">
                                          <p:val>
                                            <p:strVal val="#ppt_x"/>
                                          </p:val>
                                        </p:tav>
                                      </p:tavLst>
                                    </p:anim>
                                    <p:anim calcmode="lin" valueType="num">
                                      <p:cBhvr>
                                        <p:cTn id="30" dur="500" fill="hold"/>
                                        <p:tgtEl>
                                          <p:spTgt spid="12295"/>
                                        </p:tgtEl>
                                        <p:attrNameLst>
                                          <p:attrName>ppt_y</p:attrName>
                                        </p:attrNameLst>
                                      </p:cBhvr>
                                      <p:tavLst>
                                        <p:tav tm="0">
                                          <p:val>
                                            <p:strVal val="#ppt_y+#ppt_h/2"/>
                                          </p:val>
                                        </p:tav>
                                        <p:tav tm="100000">
                                          <p:val>
                                            <p:strVal val="#ppt_y"/>
                                          </p:val>
                                        </p:tav>
                                      </p:tavLst>
                                    </p:anim>
                                    <p:anim calcmode="lin" valueType="num">
                                      <p:cBhvr>
                                        <p:cTn id="31" dur="500" fill="hold"/>
                                        <p:tgtEl>
                                          <p:spTgt spid="12295"/>
                                        </p:tgtEl>
                                        <p:attrNameLst>
                                          <p:attrName>ppt_w</p:attrName>
                                        </p:attrNameLst>
                                      </p:cBhvr>
                                      <p:tavLst>
                                        <p:tav tm="0">
                                          <p:val>
                                            <p:strVal val="#ppt_w"/>
                                          </p:val>
                                        </p:tav>
                                        <p:tav tm="100000">
                                          <p:val>
                                            <p:strVal val="#ppt_w"/>
                                          </p:val>
                                        </p:tav>
                                      </p:tavLst>
                                    </p:anim>
                                    <p:anim calcmode="lin" valueType="num">
                                      <p:cBhvr>
                                        <p:cTn id="32" dur="500" fill="hold"/>
                                        <p:tgtEl>
                                          <p:spTgt spid="12295"/>
                                        </p:tgtEl>
                                        <p:attrNameLst>
                                          <p:attrName>ppt_h</p:attrName>
                                        </p:attrNameLst>
                                      </p:cBhvr>
                                      <p:tavLst>
                                        <p:tav tm="0">
                                          <p:val>
                                            <p:fltVal val="0"/>
                                          </p:val>
                                        </p:tav>
                                        <p:tav tm="100000">
                                          <p:val>
                                            <p:strVal val="#ppt_h"/>
                                          </p:val>
                                        </p:tav>
                                      </p:tavLst>
                                    </p:anim>
                                  </p:childTnLst>
                                </p:cTn>
                              </p:par>
                            </p:childTnLst>
                          </p:cTn>
                        </p:par>
                        <p:par>
                          <p:cTn id="33" fill="hold" nodeType="afterGroup">
                            <p:stCondLst>
                              <p:cond delay="22100"/>
                            </p:stCondLst>
                            <p:childTnLst>
                              <p:par>
                                <p:cTn id="34" presetID="15" presetClass="entr" presetSubtype="0" fill="hold" grpId="0" nodeType="afterEffect">
                                  <p:stCondLst>
                                    <p:cond delay="0"/>
                                  </p:stCondLst>
                                  <p:childTnLst>
                                    <p:set>
                                      <p:cBhvr>
                                        <p:cTn id="35" dur="1" fill="hold">
                                          <p:stCondLst>
                                            <p:cond delay="0"/>
                                          </p:stCondLst>
                                        </p:cTn>
                                        <p:tgtEl>
                                          <p:spTgt spid="12304"/>
                                        </p:tgtEl>
                                        <p:attrNameLst>
                                          <p:attrName>style.visibility</p:attrName>
                                        </p:attrNameLst>
                                      </p:cBhvr>
                                      <p:to>
                                        <p:strVal val="visible"/>
                                      </p:to>
                                    </p:set>
                                    <p:anim calcmode="lin" valueType="num">
                                      <p:cBhvr>
                                        <p:cTn id="36" dur="1000" fill="hold"/>
                                        <p:tgtEl>
                                          <p:spTgt spid="12304"/>
                                        </p:tgtEl>
                                        <p:attrNameLst>
                                          <p:attrName>ppt_w</p:attrName>
                                        </p:attrNameLst>
                                      </p:cBhvr>
                                      <p:tavLst>
                                        <p:tav tm="0">
                                          <p:val>
                                            <p:fltVal val="0"/>
                                          </p:val>
                                        </p:tav>
                                        <p:tav tm="100000">
                                          <p:val>
                                            <p:strVal val="#ppt_w"/>
                                          </p:val>
                                        </p:tav>
                                      </p:tavLst>
                                    </p:anim>
                                    <p:anim calcmode="lin" valueType="num">
                                      <p:cBhvr>
                                        <p:cTn id="37" dur="1000" fill="hold"/>
                                        <p:tgtEl>
                                          <p:spTgt spid="12304"/>
                                        </p:tgtEl>
                                        <p:attrNameLst>
                                          <p:attrName>ppt_h</p:attrName>
                                        </p:attrNameLst>
                                      </p:cBhvr>
                                      <p:tavLst>
                                        <p:tav tm="0">
                                          <p:val>
                                            <p:fltVal val="0"/>
                                          </p:val>
                                        </p:tav>
                                        <p:tav tm="100000">
                                          <p:val>
                                            <p:strVal val="#ppt_h"/>
                                          </p:val>
                                        </p:tav>
                                      </p:tavLst>
                                    </p:anim>
                                    <p:anim calcmode="lin" valueType="num">
                                      <p:cBhvr>
                                        <p:cTn id="38" dur="1000" fill="hold"/>
                                        <p:tgtEl>
                                          <p:spTgt spid="12304"/>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304"/>
                                        </p:tgtEl>
                                        <p:attrNameLst>
                                          <p:attrName>ppt_y</p:attrName>
                                        </p:attrNameLst>
                                      </p:cBhvr>
                                      <p:tavLst>
                                        <p:tav tm="0" fmla="#ppt_y+(sin(-2*pi*(1-$))*-#ppt_x+cos(-2*pi*(1-$))*(1-#ppt_y))*(1-$)">
                                          <p:val>
                                            <p:fltVal val="0"/>
                                          </p:val>
                                        </p:tav>
                                        <p:tav tm="100000">
                                          <p:val>
                                            <p:fltVal val="1"/>
                                          </p:val>
                                        </p:tav>
                                      </p:tavLst>
                                    </p:anim>
                                  </p:childTnLst>
                                </p:cTn>
                              </p:par>
                            </p:childTnLst>
                          </p:cTn>
                        </p:par>
                        <p:par>
                          <p:cTn id="40" fill="hold" nodeType="afterGroup">
                            <p:stCondLst>
                              <p:cond delay="23100"/>
                            </p:stCondLst>
                            <p:childTnLst>
                              <p:par>
                                <p:cTn id="41" presetID="23" presetClass="entr" presetSubtype="288" fill="hold" grpId="0" nodeType="afterEffect">
                                  <p:stCondLst>
                                    <p:cond delay="0"/>
                                  </p:stCondLst>
                                  <p:childTnLst>
                                    <p:set>
                                      <p:cBhvr>
                                        <p:cTn id="42" dur="1" fill="hold">
                                          <p:stCondLst>
                                            <p:cond delay="0"/>
                                          </p:stCondLst>
                                        </p:cTn>
                                        <p:tgtEl>
                                          <p:spTgt spid="12298"/>
                                        </p:tgtEl>
                                        <p:attrNameLst>
                                          <p:attrName>style.visibility</p:attrName>
                                        </p:attrNameLst>
                                      </p:cBhvr>
                                      <p:to>
                                        <p:strVal val="visible"/>
                                      </p:to>
                                    </p:set>
                                    <p:anim calcmode="lin" valueType="num">
                                      <p:cBhvr>
                                        <p:cTn id="43" dur="500" fill="hold"/>
                                        <p:tgtEl>
                                          <p:spTgt spid="12298"/>
                                        </p:tgtEl>
                                        <p:attrNameLst>
                                          <p:attrName>ppt_w</p:attrName>
                                        </p:attrNameLst>
                                      </p:cBhvr>
                                      <p:tavLst>
                                        <p:tav tm="0">
                                          <p:val>
                                            <p:strVal val="4/3*#ppt_w"/>
                                          </p:val>
                                        </p:tav>
                                        <p:tav tm="100000">
                                          <p:val>
                                            <p:strVal val="#ppt_w"/>
                                          </p:val>
                                        </p:tav>
                                      </p:tavLst>
                                    </p:anim>
                                    <p:anim calcmode="lin" valueType="num">
                                      <p:cBhvr>
                                        <p:cTn id="44" dur="500" fill="hold"/>
                                        <p:tgtEl>
                                          <p:spTgt spid="12298"/>
                                        </p:tgtEl>
                                        <p:attrNameLst>
                                          <p:attrName>ppt_h</p:attrName>
                                        </p:attrNameLst>
                                      </p:cBhvr>
                                      <p:tavLst>
                                        <p:tav tm="0">
                                          <p:val>
                                            <p:strVal val="4/3*#ppt_h"/>
                                          </p:val>
                                        </p:tav>
                                        <p:tav tm="100000">
                                          <p:val>
                                            <p:strVal val="#ppt_h"/>
                                          </p:val>
                                        </p:tav>
                                      </p:tavLst>
                                    </p:anim>
                                  </p:childTnLst>
                                </p:cTn>
                              </p:par>
                            </p:childTnLst>
                          </p:cTn>
                        </p:par>
                        <p:par>
                          <p:cTn id="45" fill="hold" nodeType="afterGroup">
                            <p:stCondLst>
                              <p:cond delay="23600"/>
                            </p:stCondLst>
                            <p:childTnLst>
                              <p:par>
                                <p:cTn id="46" presetID="23" presetClass="entr" presetSubtype="288" fill="hold" grpId="0" nodeType="afterEffect">
                                  <p:stCondLst>
                                    <p:cond delay="0"/>
                                  </p:stCondLst>
                                  <p:childTnLst>
                                    <p:set>
                                      <p:cBhvr>
                                        <p:cTn id="47" dur="1" fill="hold">
                                          <p:stCondLst>
                                            <p:cond delay="0"/>
                                          </p:stCondLst>
                                        </p:cTn>
                                        <p:tgtEl>
                                          <p:spTgt spid="12292"/>
                                        </p:tgtEl>
                                        <p:attrNameLst>
                                          <p:attrName>style.visibility</p:attrName>
                                        </p:attrNameLst>
                                      </p:cBhvr>
                                      <p:to>
                                        <p:strVal val="visible"/>
                                      </p:to>
                                    </p:set>
                                    <p:anim calcmode="lin" valueType="num">
                                      <p:cBhvr>
                                        <p:cTn id="48" dur="500" fill="hold"/>
                                        <p:tgtEl>
                                          <p:spTgt spid="12292"/>
                                        </p:tgtEl>
                                        <p:attrNameLst>
                                          <p:attrName>ppt_w</p:attrName>
                                        </p:attrNameLst>
                                      </p:cBhvr>
                                      <p:tavLst>
                                        <p:tav tm="0">
                                          <p:val>
                                            <p:strVal val="4/3*#ppt_w"/>
                                          </p:val>
                                        </p:tav>
                                        <p:tav tm="100000">
                                          <p:val>
                                            <p:strVal val="#ppt_w"/>
                                          </p:val>
                                        </p:tav>
                                      </p:tavLst>
                                    </p:anim>
                                    <p:anim calcmode="lin" valueType="num">
                                      <p:cBhvr>
                                        <p:cTn id="49" dur="500" fill="hold"/>
                                        <p:tgtEl>
                                          <p:spTgt spid="12292"/>
                                        </p:tgtEl>
                                        <p:attrNameLst>
                                          <p:attrName>ppt_h</p:attrName>
                                        </p:attrNameLst>
                                      </p:cBhvr>
                                      <p:tavLst>
                                        <p:tav tm="0">
                                          <p:val>
                                            <p:strVal val="4/3*#ppt_h"/>
                                          </p:val>
                                        </p:tav>
                                        <p:tav tm="100000">
                                          <p:val>
                                            <p:strVal val="#ppt_h"/>
                                          </p:val>
                                        </p:tav>
                                      </p:tavLst>
                                    </p:anim>
                                  </p:childTnLst>
                                </p:cTn>
                              </p:par>
                            </p:childTnLst>
                          </p:cTn>
                        </p:par>
                        <p:par>
                          <p:cTn id="50" fill="hold" nodeType="afterGroup">
                            <p:stCondLst>
                              <p:cond delay="24100"/>
                            </p:stCondLst>
                            <p:childTnLst>
                              <p:par>
                                <p:cTn id="51" presetID="23" presetClass="entr" presetSubtype="288" fill="hold" grpId="0" nodeType="afterEffect">
                                  <p:stCondLst>
                                    <p:cond delay="0"/>
                                  </p:stCondLst>
                                  <p:childTnLst>
                                    <p:set>
                                      <p:cBhvr>
                                        <p:cTn id="52" dur="1" fill="hold">
                                          <p:stCondLst>
                                            <p:cond delay="0"/>
                                          </p:stCondLst>
                                        </p:cTn>
                                        <p:tgtEl>
                                          <p:spTgt spid="12300"/>
                                        </p:tgtEl>
                                        <p:attrNameLst>
                                          <p:attrName>style.visibility</p:attrName>
                                        </p:attrNameLst>
                                      </p:cBhvr>
                                      <p:to>
                                        <p:strVal val="visible"/>
                                      </p:to>
                                    </p:set>
                                    <p:anim calcmode="lin" valueType="num">
                                      <p:cBhvr>
                                        <p:cTn id="53" dur="500" fill="hold"/>
                                        <p:tgtEl>
                                          <p:spTgt spid="12300"/>
                                        </p:tgtEl>
                                        <p:attrNameLst>
                                          <p:attrName>ppt_w</p:attrName>
                                        </p:attrNameLst>
                                      </p:cBhvr>
                                      <p:tavLst>
                                        <p:tav tm="0">
                                          <p:val>
                                            <p:strVal val="4/3*#ppt_w"/>
                                          </p:val>
                                        </p:tav>
                                        <p:tav tm="100000">
                                          <p:val>
                                            <p:strVal val="#ppt_w"/>
                                          </p:val>
                                        </p:tav>
                                      </p:tavLst>
                                    </p:anim>
                                    <p:anim calcmode="lin" valueType="num">
                                      <p:cBhvr>
                                        <p:cTn id="54" dur="500" fill="hold"/>
                                        <p:tgtEl>
                                          <p:spTgt spid="12300"/>
                                        </p:tgtEl>
                                        <p:attrNameLst>
                                          <p:attrName>ppt_h</p:attrName>
                                        </p:attrNameLst>
                                      </p:cBhvr>
                                      <p:tavLst>
                                        <p:tav tm="0">
                                          <p:val>
                                            <p:strVal val="4/3*#ppt_h"/>
                                          </p:val>
                                        </p:tav>
                                        <p:tav tm="100000">
                                          <p:val>
                                            <p:strVal val="#ppt_h"/>
                                          </p:val>
                                        </p:tav>
                                      </p:tavLst>
                                    </p:anim>
                                  </p:childTnLst>
                                </p:cTn>
                              </p:par>
                            </p:childTnLst>
                          </p:cTn>
                        </p:par>
                        <p:par>
                          <p:cTn id="55" fill="hold" nodeType="afterGroup">
                            <p:stCondLst>
                              <p:cond delay="24600"/>
                            </p:stCondLst>
                            <p:childTnLst>
                              <p:par>
                                <p:cTn id="56" presetID="23" presetClass="entr" presetSubtype="288" fill="hold" grpId="0" nodeType="afterEffect">
                                  <p:stCondLst>
                                    <p:cond delay="0"/>
                                  </p:stCondLst>
                                  <p:childTnLst>
                                    <p:set>
                                      <p:cBhvr>
                                        <p:cTn id="57" dur="1" fill="hold">
                                          <p:stCondLst>
                                            <p:cond delay="0"/>
                                          </p:stCondLst>
                                        </p:cTn>
                                        <p:tgtEl>
                                          <p:spTgt spid="12293"/>
                                        </p:tgtEl>
                                        <p:attrNameLst>
                                          <p:attrName>style.visibility</p:attrName>
                                        </p:attrNameLst>
                                      </p:cBhvr>
                                      <p:to>
                                        <p:strVal val="visible"/>
                                      </p:to>
                                    </p:set>
                                    <p:anim calcmode="lin" valueType="num">
                                      <p:cBhvr>
                                        <p:cTn id="58" dur="500" fill="hold"/>
                                        <p:tgtEl>
                                          <p:spTgt spid="12293"/>
                                        </p:tgtEl>
                                        <p:attrNameLst>
                                          <p:attrName>ppt_w</p:attrName>
                                        </p:attrNameLst>
                                      </p:cBhvr>
                                      <p:tavLst>
                                        <p:tav tm="0">
                                          <p:val>
                                            <p:strVal val="4/3*#ppt_w"/>
                                          </p:val>
                                        </p:tav>
                                        <p:tav tm="100000">
                                          <p:val>
                                            <p:strVal val="#ppt_w"/>
                                          </p:val>
                                        </p:tav>
                                      </p:tavLst>
                                    </p:anim>
                                    <p:anim calcmode="lin" valueType="num">
                                      <p:cBhvr>
                                        <p:cTn id="59" dur="500" fill="hold"/>
                                        <p:tgtEl>
                                          <p:spTgt spid="12293"/>
                                        </p:tgtEl>
                                        <p:attrNameLst>
                                          <p:attrName>ppt_h</p:attrName>
                                        </p:attrNameLst>
                                      </p:cBhvr>
                                      <p:tavLst>
                                        <p:tav tm="0">
                                          <p:val>
                                            <p:strVal val="4/3*#ppt_h"/>
                                          </p:val>
                                        </p:tav>
                                        <p:tav tm="100000">
                                          <p:val>
                                            <p:strVal val="#ppt_h"/>
                                          </p:val>
                                        </p:tav>
                                      </p:tavLst>
                                    </p:anim>
                                  </p:childTnLst>
                                </p:cTn>
                              </p:par>
                            </p:childTnLst>
                          </p:cTn>
                        </p:par>
                        <p:par>
                          <p:cTn id="60" fill="hold" nodeType="afterGroup">
                            <p:stCondLst>
                              <p:cond delay="25100"/>
                            </p:stCondLst>
                            <p:childTnLst>
                              <p:par>
                                <p:cTn id="61" presetID="23" presetClass="entr" presetSubtype="288" fill="hold" grpId="0" nodeType="afterEffect">
                                  <p:stCondLst>
                                    <p:cond delay="0"/>
                                  </p:stCondLst>
                                  <p:childTnLst>
                                    <p:set>
                                      <p:cBhvr>
                                        <p:cTn id="62" dur="1" fill="hold">
                                          <p:stCondLst>
                                            <p:cond delay="0"/>
                                          </p:stCondLst>
                                        </p:cTn>
                                        <p:tgtEl>
                                          <p:spTgt spid="12299"/>
                                        </p:tgtEl>
                                        <p:attrNameLst>
                                          <p:attrName>style.visibility</p:attrName>
                                        </p:attrNameLst>
                                      </p:cBhvr>
                                      <p:to>
                                        <p:strVal val="visible"/>
                                      </p:to>
                                    </p:set>
                                    <p:anim calcmode="lin" valueType="num">
                                      <p:cBhvr>
                                        <p:cTn id="63" dur="500" fill="hold"/>
                                        <p:tgtEl>
                                          <p:spTgt spid="12299"/>
                                        </p:tgtEl>
                                        <p:attrNameLst>
                                          <p:attrName>ppt_w</p:attrName>
                                        </p:attrNameLst>
                                      </p:cBhvr>
                                      <p:tavLst>
                                        <p:tav tm="0">
                                          <p:val>
                                            <p:strVal val="4/3*#ppt_w"/>
                                          </p:val>
                                        </p:tav>
                                        <p:tav tm="100000">
                                          <p:val>
                                            <p:strVal val="#ppt_w"/>
                                          </p:val>
                                        </p:tav>
                                      </p:tavLst>
                                    </p:anim>
                                    <p:anim calcmode="lin" valueType="num">
                                      <p:cBhvr>
                                        <p:cTn id="64" dur="500" fill="hold"/>
                                        <p:tgtEl>
                                          <p:spTgt spid="12299"/>
                                        </p:tgtEl>
                                        <p:attrNameLst>
                                          <p:attrName>ppt_h</p:attrName>
                                        </p:attrNameLst>
                                      </p:cBhvr>
                                      <p:tavLst>
                                        <p:tav tm="0">
                                          <p:val>
                                            <p:strVal val="4/3*#ppt_h"/>
                                          </p:val>
                                        </p:tav>
                                        <p:tav tm="100000">
                                          <p:val>
                                            <p:strVal val="#ppt_h"/>
                                          </p:val>
                                        </p:tav>
                                      </p:tavLst>
                                    </p:anim>
                                  </p:childTnLst>
                                </p:cTn>
                              </p:par>
                            </p:childTnLst>
                          </p:cTn>
                        </p:par>
                        <p:par>
                          <p:cTn id="65" fill="hold" nodeType="afterGroup">
                            <p:stCondLst>
                              <p:cond delay="25600"/>
                            </p:stCondLst>
                            <p:childTnLst>
                              <p:par>
                                <p:cTn id="66" presetID="23" presetClass="entr" presetSubtype="288" fill="hold" grpId="0" nodeType="afterEffect">
                                  <p:stCondLst>
                                    <p:cond delay="0"/>
                                  </p:stCondLst>
                                  <p:childTnLst>
                                    <p:set>
                                      <p:cBhvr>
                                        <p:cTn id="67" dur="1" fill="hold">
                                          <p:stCondLst>
                                            <p:cond delay="0"/>
                                          </p:stCondLst>
                                        </p:cTn>
                                        <p:tgtEl>
                                          <p:spTgt spid="12301"/>
                                        </p:tgtEl>
                                        <p:attrNameLst>
                                          <p:attrName>style.visibility</p:attrName>
                                        </p:attrNameLst>
                                      </p:cBhvr>
                                      <p:to>
                                        <p:strVal val="visible"/>
                                      </p:to>
                                    </p:set>
                                    <p:anim calcmode="lin" valueType="num">
                                      <p:cBhvr>
                                        <p:cTn id="68" dur="500" fill="hold"/>
                                        <p:tgtEl>
                                          <p:spTgt spid="12301"/>
                                        </p:tgtEl>
                                        <p:attrNameLst>
                                          <p:attrName>ppt_w</p:attrName>
                                        </p:attrNameLst>
                                      </p:cBhvr>
                                      <p:tavLst>
                                        <p:tav tm="0">
                                          <p:val>
                                            <p:strVal val="4/3*#ppt_w"/>
                                          </p:val>
                                        </p:tav>
                                        <p:tav tm="100000">
                                          <p:val>
                                            <p:strVal val="#ppt_w"/>
                                          </p:val>
                                        </p:tav>
                                      </p:tavLst>
                                    </p:anim>
                                    <p:anim calcmode="lin" valueType="num">
                                      <p:cBhvr>
                                        <p:cTn id="69" dur="500" fill="hold"/>
                                        <p:tgtEl>
                                          <p:spTgt spid="12301"/>
                                        </p:tgtEl>
                                        <p:attrNameLst>
                                          <p:attrName>ppt_h</p:attrName>
                                        </p:attrNameLst>
                                      </p:cBhvr>
                                      <p:tavLst>
                                        <p:tav tm="0">
                                          <p:val>
                                            <p:strVal val="4/3*#ppt_h"/>
                                          </p:val>
                                        </p:tav>
                                        <p:tav tm="100000">
                                          <p:val>
                                            <p:strVal val="#ppt_h"/>
                                          </p:val>
                                        </p:tav>
                                      </p:tavLst>
                                    </p:anim>
                                  </p:childTnLst>
                                </p:cTn>
                              </p:par>
                            </p:childTnLst>
                          </p:cTn>
                        </p:par>
                        <p:par>
                          <p:cTn id="70" fill="hold" nodeType="afterGroup">
                            <p:stCondLst>
                              <p:cond delay="26100"/>
                            </p:stCondLst>
                            <p:childTnLst>
                              <p:par>
                                <p:cTn id="71" presetID="23" presetClass="entr" presetSubtype="288" fill="hold" grpId="0" nodeType="afterEffect">
                                  <p:stCondLst>
                                    <p:cond delay="0"/>
                                  </p:stCondLst>
                                  <p:childTnLst>
                                    <p:set>
                                      <p:cBhvr>
                                        <p:cTn id="72" dur="1" fill="hold">
                                          <p:stCondLst>
                                            <p:cond delay="0"/>
                                          </p:stCondLst>
                                        </p:cTn>
                                        <p:tgtEl>
                                          <p:spTgt spid="12303"/>
                                        </p:tgtEl>
                                        <p:attrNameLst>
                                          <p:attrName>style.visibility</p:attrName>
                                        </p:attrNameLst>
                                      </p:cBhvr>
                                      <p:to>
                                        <p:strVal val="visible"/>
                                      </p:to>
                                    </p:set>
                                    <p:anim calcmode="lin" valueType="num">
                                      <p:cBhvr>
                                        <p:cTn id="73" dur="500" fill="hold"/>
                                        <p:tgtEl>
                                          <p:spTgt spid="12303"/>
                                        </p:tgtEl>
                                        <p:attrNameLst>
                                          <p:attrName>ppt_w</p:attrName>
                                        </p:attrNameLst>
                                      </p:cBhvr>
                                      <p:tavLst>
                                        <p:tav tm="0">
                                          <p:val>
                                            <p:strVal val="4/3*#ppt_w"/>
                                          </p:val>
                                        </p:tav>
                                        <p:tav tm="100000">
                                          <p:val>
                                            <p:strVal val="#ppt_w"/>
                                          </p:val>
                                        </p:tav>
                                      </p:tavLst>
                                    </p:anim>
                                    <p:anim calcmode="lin" valueType="num">
                                      <p:cBhvr>
                                        <p:cTn id="74" dur="500" fill="hold"/>
                                        <p:tgtEl>
                                          <p:spTgt spid="12303"/>
                                        </p:tgtEl>
                                        <p:attrNameLst>
                                          <p:attrName>ppt_h</p:attrName>
                                        </p:attrNameLst>
                                      </p:cBhvr>
                                      <p:tavLst>
                                        <p:tav tm="0">
                                          <p:val>
                                            <p:strVal val="4/3*#ppt_h"/>
                                          </p:val>
                                        </p:tav>
                                        <p:tav tm="100000">
                                          <p:val>
                                            <p:strVal val="#ppt_h"/>
                                          </p:val>
                                        </p:tav>
                                      </p:tavLst>
                                    </p:anim>
                                  </p:childTnLst>
                                </p:cTn>
                              </p:par>
                            </p:childTnLst>
                          </p:cTn>
                        </p:par>
                        <p:par>
                          <p:cTn id="75" fill="hold" nodeType="afterGroup">
                            <p:stCondLst>
                              <p:cond delay="26600"/>
                            </p:stCondLst>
                            <p:childTnLst>
                              <p:par>
                                <p:cTn id="76" presetID="23" presetClass="entr" presetSubtype="288" fill="hold" grpId="0" nodeType="afterEffect">
                                  <p:stCondLst>
                                    <p:cond delay="0"/>
                                  </p:stCondLst>
                                  <p:childTnLst>
                                    <p:set>
                                      <p:cBhvr>
                                        <p:cTn id="77" dur="1" fill="hold">
                                          <p:stCondLst>
                                            <p:cond delay="0"/>
                                          </p:stCondLst>
                                        </p:cTn>
                                        <p:tgtEl>
                                          <p:spTgt spid="12302"/>
                                        </p:tgtEl>
                                        <p:attrNameLst>
                                          <p:attrName>style.visibility</p:attrName>
                                        </p:attrNameLst>
                                      </p:cBhvr>
                                      <p:to>
                                        <p:strVal val="visible"/>
                                      </p:to>
                                    </p:set>
                                    <p:anim calcmode="lin" valueType="num">
                                      <p:cBhvr>
                                        <p:cTn id="78" dur="500" fill="hold"/>
                                        <p:tgtEl>
                                          <p:spTgt spid="12302"/>
                                        </p:tgtEl>
                                        <p:attrNameLst>
                                          <p:attrName>ppt_w</p:attrName>
                                        </p:attrNameLst>
                                      </p:cBhvr>
                                      <p:tavLst>
                                        <p:tav tm="0">
                                          <p:val>
                                            <p:strVal val="4/3*#ppt_w"/>
                                          </p:val>
                                        </p:tav>
                                        <p:tav tm="100000">
                                          <p:val>
                                            <p:strVal val="#ppt_w"/>
                                          </p:val>
                                        </p:tav>
                                      </p:tavLst>
                                    </p:anim>
                                    <p:anim calcmode="lin" valueType="num">
                                      <p:cBhvr>
                                        <p:cTn id="79" dur="500" fill="hold"/>
                                        <p:tgtEl>
                                          <p:spTgt spid="1230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P spid="12291" grpId="0" autoUpdateAnimBg="0"/>
      <p:bldP spid="12292" grpId="0" animBg="1" autoUpdateAnimBg="0"/>
      <p:bldP spid="12293" grpId="0" animBg="1" autoUpdateAnimBg="0"/>
      <p:bldP spid="12295" grpId="0" animBg="1" autoUpdateAnimBg="0"/>
      <p:bldP spid="12296" grpId="0" animBg="1" autoUpdateAnimBg="0"/>
      <p:bldP spid="12297" grpId="0" autoUpdateAnimBg="0"/>
      <p:bldP spid="12298" grpId="0" autoUpdateAnimBg="0"/>
      <p:bldP spid="12299" grpId="0" autoUpdateAnimBg="0"/>
      <p:bldP spid="12300" grpId="0" autoUpdateAnimBg="0"/>
      <p:bldP spid="12301" grpId="0" animBg="1" autoUpdateAnimBg="0"/>
      <p:bldP spid="12302" grpId="0" animBg="1" autoUpdateAnimBg="0"/>
      <p:bldP spid="12303" grpId="0" autoUpdateAnimBg="0"/>
      <p:bldP spid="1230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152400" y="76200"/>
            <a:ext cx="89741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дастурида хужжатни магнит дискларга саклаш.</a:t>
            </a:r>
          </a:p>
        </p:txBody>
      </p:sp>
      <p:sp>
        <p:nvSpPr>
          <p:cNvPr id="13315" name="Text Box 3"/>
          <p:cNvSpPr txBox="1">
            <a:spLocks noChangeArrowheads="1"/>
          </p:cNvSpPr>
          <p:nvPr/>
        </p:nvSpPr>
        <p:spPr bwMode="auto">
          <a:xfrm>
            <a:off x="228600" y="457200"/>
            <a:ext cx="8686800"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1020763" indent="-457200">
              <a:defRPr>
                <a:solidFill>
                  <a:schemeClr val="tx1"/>
                </a:solidFill>
                <a:latin typeface="Arial" panose="020B0604020202020204" pitchFamily="34" charset="0"/>
              </a:defRPr>
            </a:lvl2pPr>
            <a:lvl3pPr marL="1668463" indent="-457200">
              <a:defRPr>
                <a:solidFill>
                  <a:schemeClr val="tx1"/>
                </a:solidFill>
                <a:latin typeface="Arial" panose="020B0604020202020204" pitchFamily="34" charset="0"/>
              </a:defRPr>
            </a:lvl3pPr>
            <a:lvl4pPr marL="2316163" indent="-457200">
              <a:defRPr>
                <a:solidFill>
                  <a:schemeClr val="tx1"/>
                </a:solidFill>
                <a:latin typeface="Arial" panose="020B0604020202020204" pitchFamily="34" charset="0"/>
              </a:defRPr>
            </a:lvl4pPr>
            <a:lvl5pPr marL="2963863" indent="-457200">
              <a:defRPr>
                <a:solidFill>
                  <a:schemeClr val="tx1"/>
                </a:solidFill>
                <a:latin typeface="Arial" panose="020B0604020202020204" pitchFamily="34" charset="0"/>
              </a:defRPr>
            </a:lvl5pPr>
            <a:lvl6pPr marL="3421063" indent="-457200" fontAlgn="base">
              <a:spcBef>
                <a:spcPct val="0"/>
              </a:spcBef>
              <a:spcAft>
                <a:spcPct val="0"/>
              </a:spcAft>
              <a:defRPr>
                <a:solidFill>
                  <a:schemeClr val="tx1"/>
                </a:solidFill>
                <a:latin typeface="Arial" panose="020B0604020202020204" pitchFamily="34" charset="0"/>
              </a:defRPr>
            </a:lvl6pPr>
            <a:lvl7pPr marL="3878263" indent="-457200" fontAlgn="base">
              <a:spcBef>
                <a:spcPct val="0"/>
              </a:spcBef>
              <a:spcAft>
                <a:spcPct val="0"/>
              </a:spcAft>
              <a:defRPr>
                <a:solidFill>
                  <a:schemeClr val="tx1"/>
                </a:solidFill>
                <a:latin typeface="Arial" panose="020B0604020202020204" pitchFamily="34" charset="0"/>
              </a:defRPr>
            </a:lvl7pPr>
            <a:lvl8pPr marL="4335463" indent="-457200" fontAlgn="base">
              <a:spcBef>
                <a:spcPct val="0"/>
              </a:spcBef>
              <a:spcAft>
                <a:spcPct val="0"/>
              </a:spcAft>
              <a:defRPr>
                <a:solidFill>
                  <a:schemeClr val="tx1"/>
                </a:solidFill>
                <a:latin typeface="Arial" panose="020B0604020202020204" pitchFamily="34" charset="0"/>
              </a:defRPr>
            </a:lvl8pPr>
            <a:lvl9pPr marL="4792663" indent="-457200" fontAlgn="base">
              <a:spcBef>
                <a:spcPct val="0"/>
              </a:spcBef>
              <a:spcAft>
                <a:spcPct val="0"/>
              </a:spcAft>
              <a:defRPr>
                <a:solidFill>
                  <a:schemeClr val="tx1"/>
                </a:solidFill>
                <a:latin typeface="Arial" panose="020B0604020202020204" pitchFamily="34" charset="0"/>
              </a:defRPr>
            </a:lvl9pPr>
          </a:lstStyle>
          <a:p>
            <a:r>
              <a:rPr lang="ru-RU" sz="2800" b="1">
                <a:solidFill>
                  <a:srgbClr val="FF3300"/>
                </a:solidFill>
                <a:latin typeface="Times New Roman" panose="02020603050405020304" pitchFamily="18" charset="0"/>
                <a:sym typeface="Symbol" panose="05050102010706020507" pitchFamily="18" charset="2"/>
              </a:rPr>
              <a:t>1. «Сичконча» ёрдамида бажариш</a:t>
            </a:r>
            <a:r>
              <a:rPr lang="ru-RU" sz="2800">
                <a:solidFill>
                  <a:srgbClr val="FF3300"/>
                </a:solidFill>
                <a:latin typeface="Times New Roman" panose="02020603050405020304" pitchFamily="18" charset="0"/>
                <a:sym typeface="Symbol" panose="05050102010706020507" pitchFamily="18" charset="2"/>
              </a:rPr>
              <a:t>. </a:t>
            </a:r>
          </a:p>
          <a:p>
            <a:pPr algn="just"/>
            <a:r>
              <a:rPr lang="ru-RU" sz="2400" b="1">
                <a:latin typeface="Times New Roman" panose="02020603050405020304" pitchFamily="18" charset="0"/>
                <a:sym typeface="Symbol" panose="05050102010706020507" pitchFamily="18" charset="2"/>
              </a:rPr>
              <a:t>Файл</a:t>
            </a:r>
            <a:r>
              <a:rPr lang="ru-RU" sz="2000">
                <a:latin typeface="Times New Roman" panose="02020603050405020304" pitchFamily="18" charset="0"/>
                <a:sym typeface="Symbol" panose="05050102010706020507" pitchFamily="18" charset="2"/>
              </a:rPr>
              <a:t> менюсидан</a:t>
            </a:r>
            <a:r>
              <a:rPr lang="ru-RU" sz="2400" b="1">
                <a:latin typeface="Times New Roman" panose="02020603050405020304" pitchFamily="18" charset="0"/>
                <a:sym typeface="Symbol" panose="05050102010706020507" pitchFamily="18" charset="2"/>
              </a:rPr>
              <a:t> Сохранить</a:t>
            </a:r>
            <a:r>
              <a:rPr lang="ru-RU" sz="2000">
                <a:latin typeface="Times New Roman" panose="02020603050405020304" pitchFamily="18" charset="0"/>
                <a:sym typeface="Symbol" panose="05050102010706020507" pitchFamily="18" charset="2"/>
              </a:rPr>
              <a:t> буйруги ёки Асбоблар панелидан          </a:t>
            </a:r>
          </a:p>
          <a:p>
            <a:pPr algn="just"/>
            <a:r>
              <a:rPr lang="ru-RU" sz="2000">
                <a:latin typeface="Times New Roman" panose="02020603050405020304" pitchFamily="18" charset="0"/>
                <a:sym typeface="Symbol" panose="05050102010706020507" pitchFamily="18" charset="2"/>
              </a:rPr>
              <a:t>асбоби танланади.</a:t>
            </a:r>
          </a:p>
        </p:txBody>
      </p:sp>
      <p:graphicFrame>
        <p:nvGraphicFramePr>
          <p:cNvPr id="13316" name="Object 4"/>
          <p:cNvGraphicFramePr>
            <a:graphicFrameLocks noChangeAspect="1"/>
          </p:cNvGraphicFramePr>
          <p:nvPr/>
        </p:nvGraphicFramePr>
        <p:xfrm>
          <a:off x="76200" y="1695450"/>
          <a:ext cx="4333875" cy="3943350"/>
        </p:xfrm>
        <a:graphic>
          <a:graphicData uri="http://schemas.openxmlformats.org/presentationml/2006/ole">
            <mc:AlternateContent xmlns:mc="http://schemas.openxmlformats.org/markup-compatibility/2006">
              <mc:Choice xmlns:v="urn:schemas-microsoft-com:vml" Requires="v">
                <p:oleObj spid="_x0000_s13334" name="Точечный рисунок" r:id="rId3" imgW="4334480" imgH="3943901" progId="Paint.Picture">
                  <p:embed/>
                </p:oleObj>
              </mc:Choice>
              <mc:Fallback>
                <p:oleObj name="Точечный рисунок" r:id="rId3" imgW="4334480" imgH="3943901"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1695450"/>
                        <a:ext cx="4333875" cy="3943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331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657350"/>
            <a:ext cx="4381500" cy="398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8" name="Rectangle 6"/>
          <p:cNvSpPr>
            <a:spLocks noChangeArrowheads="1"/>
          </p:cNvSpPr>
          <p:nvPr/>
        </p:nvSpPr>
        <p:spPr bwMode="auto">
          <a:xfrm>
            <a:off x="3276600" y="6019800"/>
            <a:ext cx="28765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ru-RU" sz="2000">
                <a:latin typeface="Times New Roman" panose="02020603050405020304" pitchFamily="18" charset="0"/>
                <a:sym typeface="Symbol" panose="05050102010706020507" pitchFamily="18" charset="2"/>
              </a:rPr>
              <a:t>Давоми кейинги бетда…</a:t>
            </a:r>
          </a:p>
        </p:txBody>
      </p:sp>
      <p:grpSp>
        <p:nvGrpSpPr>
          <p:cNvPr id="13319" name="Group 7"/>
          <p:cNvGrpSpPr>
            <a:grpSpLocks/>
          </p:cNvGrpSpPr>
          <p:nvPr/>
        </p:nvGrpSpPr>
        <p:grpSpPr bwMode="auto">
          <a:xfrm>
            <a:off x="1143000" y="2209800"/>
            <a:ext cx="1905000" cy="457200"/>
            <a:chOff x="720" y="1392"/>
            <a:chExt cx="1200" cy="288"/>
          </a:xfrm>
        </p:grpSpPr>
        <p:sp>
          <p:nvSpPr>
            <p:cNvPr id="13320" name="AutoShape 8"/>
            <p:cNvSpPr>
              <a:spLocks noChangeArrowheads="1"/>
            </p:cNvSpPr>
            <p:nvPr/>
          </p:nvSpPr>
          <p:spPr bwMode="auto">
            <a:xfrm>
              <a:off x="720" y="1392"/>
              <a:ext cx="1200" cy="288"/>
            </a:xfrm>
            <a:prstGeom prst="wedgeRoundRectCallout">
              <a:avLst>
                <a:gd name="adj1" fmla="val -59250"/>
                <a:gd name="adj2" fmla="val 87153"/>
                <a:gd name="adj3" fmla="val 16667"/>
              </a:avLst>
            </a:prstGeom>
            <a:solidFill>
              <a:schemeClr val="bg1"/>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ru-RU" sz="2000">
                  <a:latin typeface="Times New Roman" panose="02020603050405020304" pitchFamily="18" charset="0"/>
                </a:rPr>
                <a:t> Сохранить</a:t>
              </a:r>
            </a:p>
          </p:txBody>
        </p:sp>
        <p:graphicFrame>
          <p:nvGraphicFramePr>
            <p:cNvPr id="13321" name="Object 9"/>
            <p:cNvGraphicFramePr>
              <a:graphicFrameLocks noChangeAspect="1"/>
            </p:cNvGraphicFramePr>
            <p:nvPr/>
          </p:nvGraphicFramePr>
          <p:xfrm>
            <a:off x="804" y="1440"/>
            <a:ext cx="156" cy="156"/>
          </p:xfrm>
          <a:graphic>
            <a:graphicData uri="http://schemas.openxmlformats.org/presentationml/2006/ole">
              <mc:AlternateContent xmlns:mc="http://schemas.openxmlformats.org/markup-compatibility/2006">
                <mc:Choice xmlns:v="urn:schemas-microsoft-com:vml" Requires="v">
                  <p:oleObj spid="_x0000_s13335" name="Точечный рисунок" r:id="rId6" imgW="247685" imgH="247685" progId="Paint.Picture">
                    <p:embed/>
                  </p:oleObj>
                </mc:Choice>
                <mc:Fallback>
                  <p:oleObj name="Точечный рисунок" r:id="rId6" imgW="247685" imgH="247685" progId="Paint.Picture">
                    <p:embed/>
                    <p:pic>
                      <p:nvPicPr>
                        <p:cNvPr id="0"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 y="1440"/>
                          <a:ext cx="156" cy="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aphicFrame>
        <p:nvGraphicFramePr>
          <p:cNvPr id="13322" name="Object 10"/>
          <p:cNvGraphicFramePr>
            <a:graphicFrameLocks noChangeAspect="1"/>
          </p:cNvGraphicFramePr>
          <p:nvPr/>
        </p:nvGraphicFramePr>
        <p:xfrm>
          <a:off x="7829550" y="990600"/>
          <a:ext cx="247650" cy="247650"/>
        </p:xfrm>
        <a:graphic>
          <a:graphicData uri="http://schemas.openxmlformats.org/presentationml/2006/ole">
            <mc:AlternateContent xmlns:mc="http://schemas.openxmlformats.org/markup-compatibility/2006">
              <mc:Choice xmlns:v="urn:schemas-microsoft-com:vml" Requires="v">
                <p:oleObj spid="_x0000_s13336" name="Точечный рисунок" r:id="rId8" imgW="247685" imgH="247685" progId="Paint.Picture">
                  <p:embed/>
                </p:oleObj>
              </mc:Choice>
              <mc:Fallback>
                <p:oleObj name="Точечный рисунок" r:id="rId8" imgW="247685" imgH="247685" progId="Paint.Picture">
                  <p:embed/>
                  <p:pic>
                    <p:nvPicPr>
                      <p:cNvPr id="0" name="Object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29550" y="990600"/>
                        <a:ext cx="247650" cy="24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3323" name="Group 11"/>
          <p:cNvGrpSpPr>
            <a:grpSpLocks/>
          </p:cNvGrpSpPr>
          <p:nvPr/>
        </p:nvGrpSpPr>
        <p:grpSpPr bwMode="auto">
          <a:xfrm>
            <a:off x="5486400" y="1600200"/>
            <a:ext cx="1905000" cy="457200"/>
            <a:chOff x="720" y="1392"/>
            <a:chExt cx="1200" cy="288"/>
          </a:xfrm>
        </p:grpSpPr>
        <p:sp>
          <p:nvSpPr>
            <p:cNvPr id="13324" name="AutoShape 12"/>
            <p:cNvSpPr>
              <a:spLocks noChangeArrowheads="1"/>
            </p:cNvSpPr>
            <p:nvPr/>
          </p:nvSpPr>
          <p:spPr bwMode="auto">
            <a:xfrm>
              <a:off x="720" y="1392"/>
              <a:ext cx="1200" cy="288"/>
            </a:xfrm>
            <a:prstGeom prst="wedgeRoundRectCallout">
              <a:avLst>
                <a:gd name="adj1" fmla="val -59250"/>
                <a:gd name="adj2" fmla="val 87153"/>
                <a:gd name="adj3" fmla="val 16667"/>
              </a:avLst>
            </a:prstGeom>
            <a:solidFill>
              <a:schemeClr val="bg1"/>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ru-RU" sz="2000">
                  <a:latin typeface="Times New Roman" panose="02020603050405020304" pitchFamily="18" charset="0"/>
                </a:rPr>
                <a:t> Сохранить</a:t>
              </a:r>
            </a:p>
          </p:txBody>
        </p:sp>
        <p:graphicFrame>
          <p:nvGraphicFramePr>
            <p:cNvPr id="13325" name="Object 13"/>
            <p:cNvGraphicFramePr>
              <a:graphicFrameLocks noChangeAspect="1"/>
            </p:cNvGraphicFramePr>
            <p:nvPr/>
          </p:nvGraphicFramePr>
          <p:xfrm>
            <a:off x="804" y="1440"/>
            <a:ext cx="156" cy="156"/>
          </p:xfrm>
          <a:graphic>
            <a:graphicData uri="http://schemas.openxmlformats.org/presentationml/2006/ole">
              <mc:AlternateContent xmlns:mc="http://schemas.openxmlformats.org/markup-compatibility/2006">
                <mc:Choice xmlns:v="urn:schemas-microsoft-com:vml" Requires="v">
                  <p:oleObj spid="_x0000_s13337" name="Точечный рисунок" r:id="rId9" imgW="247685" imgH="247685" progId="Paint.Picture">
                    <p:embed/>
                  </p:oleObj>
                </mc:Choice>
                <mc:Fallback>
                  <p:oleObj name="Точечный рисунок" r:id="rId9" imgW="247685" imgH="247685" progId="Paint.Picture">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 y="1440"/>
                          <a:ext cx="156" cy="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500" fill="hold"/>
                                        <p:tgtEl>
                                          <p:spTgt spid="13314"/>
                                        </p:tgtEl>
                                        <p:attrNameLst>
                                          <p:attrName>ppt_w</p:attrName>
                                        </p:attrNameLst>
                                      </p:cBhvr>
                                      <p:tavLst>
                                        <p:tav tm="0">
                                          <p:val>
                                            <p:strVal val="4/3*#ppt_w"/>
                                          </p:val>
                                        </p:tav>
                                        <p:tav tm="100000">
                                          <p:val>
                                            <p:strVal val="#ppt_w"/>
                                          </p:val>
                                        </p:tav>
                                      </p:tavLst>
                                    </p:anim>
                                    <p:anim calcmode="lin" valueType="num">
                                      <p:cBhvr>
                                        <p:cTn id="8" dur="500" fill="hold"/>
                                        <p:tgtEl>
                                          <p:spTgt spid="13314"/>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13315"/>
                                        </p:tgtEl>
                                        <p:attrNameLst>
                                          <p:attrName>style.visibility</p:attrName>
                                        </p:attrNameLst>
                                      </p:cBhvr>
                                      <p:to>
                                        <p:strVal val="visible"/>
                                      </p:to>
                                    </p:set>
                                    <p:anim calcmode="lin" valueType="num">
                                      <p:cBhvr>
                                        <p:cTn id="12" dur="300" fill="hold"/>
                                        <p:tgtEl>
                                          <p:spTgt spid="13315"/>
                                        </p:tgtEl>
                                        <p:attrNameLst>
                                          <p:attrName>ppt_w</p:attrName>
                                        </p:attrNameLst>
                                      </p:cBhvr>
                                      <p:tavLst>
                                        <p:tav tm="0">
                                          <p:val>
                                            <p:strVal val="2/3*#ppt_w"/>
                                          </p:val>
                                        </p:tav>
                                        <p:tav tm="100000">
                                          <p:val>
                                            <p:strVal val="#ppt_w"/>
                                          </p:val>
                                        </p:tav>
                                      </p:tavLst>
                                    </p:anim>
                                    <p:anim calcmode="lin" valueType="num">
                                      <p:cBhvr>
                                        <p:cTn id="13" dur="300" fill="hold"/>
                                        <p:tgtEl>
                                          <p:spTgt spid="13315"/>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6500"/>
                            </p:stCondLst>
                            <p:childTnLst>
                              <p:par>
                                <p:cTn id="15" presetID="19" presetClass="entr" presetSubtype="10" fill="hold" nodeType="afterEffect">
                                  <p:stCondLst>
                                    <p:cond delay="0"/>
                                  </p:stCondLst>
                                  <p:childTnLst>
                                    <p:set>
                                      <p:cBhvr>
                                        <p:cTn id="16" dur="1" fill="hold">
                                          <p:stCondLst>
                                            <p:cond delay="0"/>
                                          </p:stCondLst>
                                        </p:cTn>
                                        <p:tgtEl>
                                          <p:spTgt spid="13322"/>
                                        </p:tgtEl>
                                        <p:attrNameLst>
                                          <p:attrName>style.visibility</p:attrName>
                                        </p:attrNameLst>
                                      </p:cBhvr>
                                      <p:to>
                                        <p:strVal val="visible"/>
                                      </p:to>
                                    </p:set>
                                    <p:anim calcmode="lin" valueType="num">
                                      <p:cBhvr>
                                        <p:cTn id="17" dur="5000" fill="hold"/>
                                        <p:tgtEl>
                                          <p:spTgt spid="13322"/>
                                        </p:tgtEl>
                                        <p:attrNameLst>
                                          <p:attrName>ppt_w</p:attrName>
                                        </p:attrNameLst>
                                      </p:cBhvr>
                                      <p:tavLst>
                                        <p:tav tm="0" fmla="#ppt_w*sin(2.5*pi*$)">
                                          <p:val>
                                            <p:fltVal val="0"/>
                                          </p:val>
                                        </p:tav>
                                        <p:tav tm="100000">
                                          <p:val>
                                            <p:fltVal val="1"/>
                                          </p:val>
                                        </p:tav>
                                      </p:tavLst>
                                    </p:anim>
                                    <p:anim calcmode="lin" valueType="num">
                                      <p:cBhvr>
                                        <p:cTn id="18" dur="5000" fill="hold"/>
                                        <p:tgtEl>
                                          <p:spTgt spid="13322"/>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11500"/>
                            </p:stCondLst>
                            <p:childTnLst>
                              <p:par>
                                <p:cTn id="20" presetID="23" presetClass="entr" presetSubtype="272" fill="hold" nodeType="afterEffect">
                                  <p:stCondLst>
                                    <p:cond delay="0"/>
                                  </p:stCondLst>
                                  <p:childTnLst>
                                    <p:set>
                                      <p:cBhvr>
                                        <p:cTn id="21" dur="1" fill="hold">
                                          <p:stCondLst>
                                            <p:cond delay="0"/>
                                          </p:stCondLst>
                                        </p:cTn>
                                        <p:tgtEl>
                                          <p:spTgt spid="13316"/>
                                        </p:tgtEl>
                                        <p:attrNameLst>
                                          <p:attrName>style.visibility</p:attrName>
                                        </p:attrNameLst>
                                      </p:cBhvr>
                                      <p:to>
                                        <p:strVal val="visible"/>
                                      </p:to>
                                    </p:set>
                                    <p:anim calcmode="lin" valueType="num">
                                      <p:cBhvr>
                                        <p:cTn id="22" dur="500" fill="hold"/>
                                        <p:tgtEl>
                                          <p:spTgt spid="13316"/>
                                        </p:tgtEl>
                                        <p:attrNameLst>
                                          <p:attrName>ppt_w</p:attrName>
                                        </p:attrNameLst>
                                      </p:cBhvr>
                                      <p:tavLst>
                                        <p:tav tm="0">
                                          <p:val>
                                            <p:strVal val="2/3*#ppt_w"/>
                                          </p:val>
                                        </p:tav>
                                        <p:tav tm="100000">
                                          <p:val>
                                            <p:strVal val="#ppt_w"/>
                                          </p:val>
                                        </p:tav>
                                      </p:tavLst>
                                    </p:anim>
                                    <p:anim calcmode="lin" valueType="num">
                                      <p:cBhvr>
                                        <p:cTn id="23" dur="500" fill="hold"/>
                                        <p:tgtEl>
                                          <p:spTgt spid="13316"/>
                                        </p:tgtEl>
                                        <p:attrNameLst>
                                          <p:attrName>ppt_h</p:attrName>
                                        </p:attrNameLst>
                                      </p:cBhvr>
                                      <p:tavLst>
                                        <p:tav tm="0">
                                          <p:val>
                                            <p:strVal val="2/3*#ppt_h"/>
                                          </p:val>
                                        </p:tav>
                                        <p:tav tm="100000">
                                          <p:val>
                                            <p:strVal val="#ppt_h"/>
                                          </p:val>
                                        </p:tav>
                                      </p:tavLst>
                                    </p:anim>
                                  </p:childTnLst>
                                </p:cTn>
                              </p:par>
                            </p:childTnLst>
                          </p:cTn>
                        </p:par>
                        <p:par>
                          <p:cTn id="24" fill="hold" nodeType="afterGroup">
                            <p:stCondLst>
                              <p:cond delay="12000"/>
                            </p:stCondLst>
                            <p:childTnLst>
                              <p:par>
                                <p:cTn id="25" presetID="17" presetClass="entr" presetSubtype="8" fill="hold" nodeType="afterEffect">
                                  <p:stCondLst>
                                    <p:cond delay="0"/>
                                  </p:stCondLst>
                                  <p:childTnLst>
                                    <p:set>
                                      <p:cBhvr>
                                        <p:cTn id="26" dur="1" fill="hold">
                                          <p:stCondLst>
                                            <p:cond delay="0"/>
                                          </p:stCondLst>
                                        </p:cTn>
                                        <p:tgtEl>
                                          <p:spTgt spid="13319"/>
                                        </p:tgtEl>
                                        <p:attrNameLst>
                                          <p:attrName>style.visibility</p:attrName>
                                        </p:attrNameLst>
                                      </p:cBhvr>
                                      <p:to>
                                        <p:strVal val="visible"/>
                                      </p:to>
                                    </p:set>
                                    <p:anim calcmode="lin" valueType="num">
                                      <p:cBhvr>
                                        <p:cTn id="27" dur="500" fill="hold"/>
                                        <p:tgtEl>
                                          <p:spTgt spid="13319"/>
                                        </p:tgtEl>
                                        <p:attrNameLst>
                                          <p:attrName>ppt_x</p:attrName>
                                        </p:attrNameLst>
                                      </p:cBhvr>
                                      <p:tavLst>
                                        <p:tav tm="0">
                                          <p:val>
                                            <p:strVal val="#ppt_x-#ppt_w/2"/>
                                          </p:val>
                                        </p:tav>
                                        <p:tav tm="100000">
                                          <p:val>
                                            <p:strVal val="#ppt_x"/>
                                          </p:val>
                                        </p:tav>
                                      </p:tavLst>
                                    </p:anim>
                                    <p:anim calcmode="lin" valueType="num">
                                      <p:cBhvr>
                                        <p:cTn id="28" dur="500" fill="hold"/>
                                        <p:tgtEl>
                                          <p:spTgt spid="13319"/>
                                        </p:tgtEl>
                                        <p:attrNameLst>
                                          <p:attrName>ppt_y</p:attrName>
                                        </p:attrNameLst>
                                      </p:cBhvr>
                                      <p:tavLst>
                                        <p:tav tm="0">
                                          <p:val>
                                            <p:strVal val="#ppt_y"/>
                                          </p:val>
                                        </p:tav>
                                        <p:tav tm="100000">
                                          <p:val>
                                            <p:strVal val="#ppt_y"/>
                                          </p:val>
                                        </p:tav>
                                      </p:tavLst>
                                    </p:anim>
                                    <p:anim calcmode="lin" valueType="num">
                                      <p:cBhvr>
                                        <p:cTn id="29" dur="500" fill="hold"/>
                                        <p:tgtEl>
                                          <p:spTgt spid="13319"/>
                                        </p:tgtEl>
                                        <p:attrNameLst>
                                          <p:attrName>ppt_w</p:attrName>
                                        </p:attrNameLst>
                                      </p:cBhvr>
                                      <p:tavLst>
                                        <p:tav tm="0">
                                          <p:val>
                                            <p:fltVal val="0"/>
                                          </p:val>
                                        </p:tav>
                                        <p:tav tm="100000">
                                          <p:val>
                                            <p:strVal val="#ppt_w"/>
                                          </p:val>
                                        </p:tav>
                                      </p:tavLst>
                                    </p:anim>
                                    <p:anim calcmode="lin" valueType="num">
                                      <p:cBhvr>
                                        <p:cTn id="30" dur="500" fill="hold"/>
                                        <p:tgtEl>
                                          <p:spTgt spid="13319"/>
                                        </p:tgtEl>
                                        <p:attrNameLst>
                                          <p:attrName>ppt_h</p:attrName>
                                        </p:attrNameLst>
                                      </p:cBhvr>
                                      <p:tavLst>
                                        <p:tav tm="0">
                                          <p:val>
                                            <p:strVal val="#ppt_h"/>
                                          </p:val>
                                        </p:tav>
                                        <p:tav tm="100000">
                                          <p:val>
                                            <p:strVal val="#ppt_h"/>
                                          </p:val>
                                        </p:tav>
                                      </p:tavLst>
                                    </p:anim>
                                  </p:childTnLst>
                                </p:cTn>
                              </p:par>
                            </p:childTnLst>
                          </p:cTn>
                        </p:par>
                        <p:par>
                          <p:cTn id="31" fill="hold" nodeType="afterGroup">
                            <p:stCondLst>
                              <p:cond delay="12500"/>
                            </p:stCondLst>
                            <p:childTnLst>
                              <p:par>
                                <p:cTn id="32" presetID="23" presetClass="entr" presetSubtype="272" fill="hold" nodeType="afterEffect">
                                  <p:stCondLst>
                                    <p:cond delay="0"/>
                                  </p:stCondLst>
                                  <p:childTnLst>
                                    <p:set>
                                      <p:cBhvr>
                                        <p:cTn id="33" dur="1" fill="hold">
                                          <p:stCondLst>
                                            <p:cond delay="0"/>
                                          </p:stCondLst>
                                        </p:cTn>
                                        <p:tgtEl>
                                          <p:spTgt spid="13317"/>
                                        </p:tgtEl>
                                        <p:attrNameLst>
                                          <p:attrName>style.visibility</p:attrName>
                                        </p:attrNameLst>
                                      </p:cBhvr>
                                      <p:to>
                                        <p:strVal val="visible"/>
                                      </p:to>
                                    </p:set>
                                    <p:anim calcmode="lin" valueType="num">
                                      <p:cBhvr>
                                        <p:cTn id="34" dur="500" fill="hold"/>
                                        <p:tgtEl>
                                          <p:spTgt spid="13317"/>
                                        </p:tgtEl>
                                        <p:attrNameLst>
                                          <p:attrName>ppt_w</p:attrName>
                                        </p:attrNameLst>
                                      </p:cBhvr>
                                      <p:tavLst>
                                        <p:tav tm="0">
                                          <p:val>
                                            <p:strVal val="2/3*#ppt_w"/>
                                          </p:val>
                                        </p:tav>
                                        <p:tav tm="100000">
                                          <p:val>
                                            <p:strVal val="#ppt_w"/>
                                          </p:val>
                                        </p:tav>
                                      </p:tavLst>
                                    </p:anim>
                                    <p:anim calcmode="lin" valueType="num">
                                      <p:cBhvr>
                                        <p:cTn id="35" dur="500" fill="hold"/>
                                        <p:tgtEl>
                                          <p:spTgt spid="13317"/>
                                        </p:tgtEl>
                                        <p:attrNameLst>
                                          <p:attrName>ppt_h</p:attrName>
                                        </p:attrNameLst>
                                      </p:cBhvr>
                                      <p:tavLst>
                                        <p:tav tm="0">
                                          <p:val>
                                            <p:strVal val="2/3*#ppt_h"/>
                                          </p:val>
                                        </p:tav>
                                        <p:tav tm="100000">
                                          <p:val>
                                            <p:strVal val="#ppt_h"/>
                                          </p:val>
                                        </p:tav>
                                      </p:tavLst>
                                    </p:anim>
                                  </p:childTnLst>
                                </p:cTn>
                              </p:par>
                            </p:childTnLst>
                          </p:cTn>
                        </p:par>
                        <p:par>
                          <p:cTn id="36" fill="hold" nodeType="afterGroup">
                            <p:stCondLst>
                              <p:cond delay="13000"/>
                            </p:stCondLst>
                            <p:childTnLst>
                              <p:par>
                                <p:cTn id="37" presetID="17" presetClass="entr" presetSubtype="8" fill="hold" nodeType="afterEffect">
                                  <p:stCondLst>
                                    <p:cond delay="0"/>
                                  </p:stCondLst>
                                  <p:childTnLst>
                                    <p:set>
                                      <p:cBhvr>
                                        <p:cTn id="38" dur="1" fill="hold">
                                          <p:stCondLst>
                                            <p:cond delay="0"/>
                                          </p:stCondLst>
                                        </p:cTn>
                                        <p:tgtEl>
                                          <p:spTgt spid="13323"/>
                                        </p:tgtEl>
                                        <p:attrNameLst>
                                          <p:attrName>style.visibility</p:attrName>
                                        </p:attrNameLst>
                                      </p:cBhvr>
                                      <p:to>
                                        <p:strVal val="visible"/>
                                      </p:to>
                                    </p:set>
                                    <p:anim calcmode="lin" valueType="num">
                                      <p:cBhvr>
                                        <p:cTn id="39" dur="500" fill="hold"/>
                                        <p:tgtEl>
                                          <p:spTgt spid="13323"/>
                                        </p:tgtEl>
                                        <p:attrNameLst>
                                          <p:attrName>ppt_x</p:attrName>
                                        </p:attrNameLst>
                                      </p:cBhvr>
                                      <p:tavLst>
                                        <p:tav tm="0">
                                          <p:val>
                                            <p:strVal val="#ppt_x-#ppt_w/2"/>
                                          </p:val>
                                        </p:tav>
                                        <p:tav tm="100000">
                                          <p:val>
                                            <p:strVal val="#ppt_x"/>
                                          </p:val>
                                        </p:tav>
                                      </p:tavLst>
                                    </p:anim>
                                    <p:anim calcmode="lin" valueType="num">
                                      <p:cBhvr>
                                        <p:cTn id="40" dur="500" fill="hold"/>
                                        <p:tgtEl>
                                          <p:spTgt spid="13323"/>
                                        </p:tgtEl>
                                        <p:attrNameLst>
                                          <p:attrName>ppt_y</p:attrName>
                                        </p:attrNameLst>
                                      </p:cBhvr>
                                      <p:tavLst>
                                        <p:tav tm="0">
                                          <p:val>
                                            <p:strVal val="#ppt_y"/>
                                          </p:val>
                                        </p:tav>
                                        <p:tav tm="100000">
                                          <p:val>
                                            <p:strVal val="#ppt_y"/>
                                          </p:val>
                                        </p:tav>
                                      </p:tavLst>
                                    </p:anim>
                                    <p:anim calcmode="lin" valueType="num">
                                      <p:cBhvr>
                                        <p:cTn id="41" dur="500" fill="hold"/>
                                        <p:tgtEl>
                                          <p:spTgt spid="13323"/>
                                        </p:tgtEl>
                                        <p:attrNameLst>
                                          <p:attrName>ppt_w</p:attrName>
                                        </p:attrNameLst>
                                      </p:cBhvr>
                                      <p:tavLst>
                                        <p:tav tm="0">
                                          <p:val>
                                            <p:fltVal val="0"/>
                                          </p:val>
                                        </p:tav>
                                        <p:tav tm="100000">
                                          <p:val>
                                            <p:strVal val="#ppt_w"/>
                                          </p:val>
                                        </p:tav>
                                      </p:tavLst>
                                    </p:anim>
                                    <p:anim calcmode="lin" valueType="num">
                                      <p:cBhvr>
                                        <p:cTn id="42" dur="500" fill="hold"/>
                                        <p:tgtEl>
                                          <p:spTgt spid="13323"/>
                                        </p:tgtEl>
                                        <p:attrNameLst>
                                          <p:attrName>ppt_h</p:attrName>
                                        </p:attrNameLst>
                                      </p:cBhvr>
                                      <p:tavLst>
                                        <p:tav tm="0">
                                          <p:val>
                                            <p:strVal val="#ppt_h"/>
                                          </p:val>
                                        </p:tav>
                                        <p:tav tm="100000">
                                          <p:val>
                                            <p:strVal val="#ppt_h"/>
                                          </p:val>
                                        </p:tav>
                                      </p:tavLst>
                                    </p:anim>
                                  </p:childTnLst>
                                </p:cTn>
                              </p:par>
                            </p:childTnLst>
                          </p:cTn>
                        </p:par>
                        <p:par>
                          <p:cTn id="43" fill="hold" nodeType="afterGroup">
                            <p:stCondLst>
                              <p:cond delay="13500"/>
                            </p:stCondLst>
                            <p:childTnLst>
                              <p:par>
                                <p:cTn id="44" presetID="2" presetClass="entr" presetSubtype="8" fill="hold" grpId="0" nodeType="afterEffect">
                                  <p:stCondLst>
                                    <p:cond delay="0"/>
                                  </p:stCondLst>
                                  <p:childTnLst>
                                    <p:set>
                                      <p:cBhvr>
                                        <p:cTn id="45" dur="1" fill="hold">
                                          <p:stCondLst>
                                            <p:cond delay="0"/>
                                          </p:stCondLst>
                                        </p:cTn>
                                        <p:tgtEl>
                                          <p:spTgt spid="13318"/>
                                        </p:tgtEl>
                                        <p:attrNameLst>
                                          <p:attrName>style.visibility</p:attrName>
                                        </p:attrNameLst>
                                      </p:cBhvr>
                                      <p:to>
                                        <p:strVal val="visible"/>
                                      </p:to>
                                    </p:set>
                                    <p:anim calcmode="lin" valueType="num">
                                      <p:cBhvr additive="base">
                                        <p:cTn id="46" dur="500" fill="hold"/>
                                        <p:tgtEl>
                                          <p:spTgt spid="13318"/>
                                        </p:tgtEl>
                                        <p:attrNameLst>
                                          <p:attrName>ppt_x</p:attrName>
                                        </p:attrNameLst>
                                      </p:cBhvr>
                                      <p:tavLst>
                                        <p:tav tm="0">
                                          <p:val>
                                            <p:strVal val="0-#ppt_w/2"/>
                                          </p:val>
                                        </p:tav>
                                        <p:tav tm="100000">
                                          <p:val>
                                            <p:strVal val="#ppt_x"/>
                                          </p:val>
                                        </p:tav>
                                      </p:tavLst>
                                    </p:anim>
                                    <p:anim calcmode="lin" valueType="num">
                                      <p:cBhvr additive="base">
                                        <p:cTn id="47" dur="500" fill="hold"/>
                                        <p:tgtEl>
                                          <p:spTgt spid="133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P spid="13315" grpId="0" autoUpdateAnimBg="0"/>
      <p:bldP spid="1331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228600" y="152400"/>
            <a:ext cx="8686800" cy="185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defRPr>
            </a:lvl1pPr>
            <a:lvl2pPr marL="1020763" indent="-457200">
              <a:defRPr>
                <a:solidFill>
                  <a:schemeClr val="tx1"/>
                </a:solidFill>
                <a:latin typeface="Arial" panose="020B0604020202020204" pitchFamily="34" charset="0"/>
              </a:defRPr>
            </a:lvl2pPr>
            <a:lvl3pPr marL="1668463" indent="-457200">
              <a:defRPr>
                <a:solidFill>
                  <a:schemeClr val="tx1"/>
                </a:solidFill>
                <a:latin typeface="Arial" panose="020B0604020202020204" pitchFamily="34" charset="0"/>
              </a:defRPr>
            </a:lvl3pPr>
            <a:lvl4pPr marL="2316163" indent="-457200">
              <a:defRPr>
                <a:solidFill>
                  <a:schemeClr val="tx1"/>
                </a:solidFill>
                <a:latin typeface="Arial" panose="020B0604020202020204" pitchFamily="34" charset="0"/>
              </a:defRPr>
            </a:lvl4pPr>
            <a:lvl5pPr marL="2963863" indent="-457200">
              <a:defRPr>
                <a:solidFill>
                  <a:schemeClr val="tx1"/>
                </a:solidFill>
                <a:latin typeface="Arial" panose="020B0604020202020204" pitchFamily="34" charset="0"/>
              </a:defRPr>
            </a:lvl5pPr>
            <a:lvl6pPr marL="3421063" indent="-457200" fontAlgn="base">
              <a:spcBef>
                <a:spcPct val="0"/>
              </a:spcBef>
              <a:spcAft>
                <a:spcPct val="0"/>
              </a:spcAft>
              <a:defRPr>
                <a:solidFill>
                  <a:schemeClr val="tx1"/>
                </a:solidFill>
                <a:latin typeface="Arial" panose="020B0604020202020204" pitchFamily="34" charset="0"/>
              </a:defRPr>
            </a:lvl6pPr>
            <a:lvl7pPr marL="3878263" indent="-457200" fontAlgn="base">
              <a:spcBef>
                <a:spcPct val="0"/>
              </a:spcBef>
              <a:spcAft>
                <a:spcPct val="0"/>
              </a:spcAft>
              <a:defRPr>
                <a:solidFill>
                  <a:schemeClr val="tx1"/>
                </a:solidFill>
                <a:latin typeface="Arial" panose="020B0604020202020204" pitchFamily="34" charset="0"/>
              </a:defRPr>
            </a:lvl7pPr>
            <a:lvl8pPr marL="4335463" indent="-457200" fontAlgn="base">
              <a:spcBef>
                <a:spcPct val="0"/>
              </a:spcBef>
              <a:spcAft>
                <a:spcPct val="0"/>
              </a:spcAft>
              <a:defRPr>
                <a:solidFill>
                  <a:schemeClr val="tx1"/>
                </a:solidFill>
                <a:latin typeface="Arial" panose="020B0604020202020204" pitchFamily="34" charset="0"/>
              </a:defRPr>
            </a:lvl8pPr>
            <a:lvl9pPr marL="4792663" indent="-457200" fontAlgn="base">
              <a:spcBef>
                <a:spcPct val="0"/>
              </a:spcBef>
              <a:spcAft>
                <a:spcPct val="0"/>
              </a:spcAft>
              <a:defRPr>
                <a:solidFill>
                  <a:schemeClr val="tx1"/>
                </a:solidFill>
                <a:latin typeface="Arial" panose="020B0604020202020204" pitchFamily="34" charset="0"/>
              </a:defRPr>
            </a:lvl9pPr>
          </a:lstStyle>
          <a:p>
            <a:r>
              <a:rPr lang="ru-RU" sz="2000">
                <a:latin typeface="Times New Roman" panose="02020603050405020304" pitchFamily="18" charset="0"/>
                <a:sym typeface="Symbol" panose="05050102010706020507" pitchFamily="18" charset="2"/>
              </a:rPr>
              <a:t>Бунда куйидаги ойна хосил булади. Бу ойнада куйидагилар бажарилади:</a:t>
            </a:r>
          </a:p>
          <a:p>
            <a:r>
              <a:rPr lang="ru-RU" sz="2000">
                <a:latin typeface="Times New Roman" panose="02020603050405020304" pitchFamily="18" charset="0"/>
                <a:sym typeface="Symbol" panose="05050102010706020507" pitchFamily="18" charset="2"/>
              </a:rPr>
              <a:t>1) </a:t>
            </a:r>
            <a:r>
              <a:rPr lang="ru-RU" sz="2400" b="1">
                <a:latin typeface="Times New Roman" panose="02020603050405020304" pitchFamily="18" charset="0"/>
                <a:sym typeface="Symbol" panose="05050102010706020507" pitchFamily="18" charset="2"/>
              </a:rPr>
              <a:t>Папка:</a:t>
            </a:r>
            <a:r>
              <a:rPr lang="ru-RU" sz="2000">
                <a:latin typeface="Times New Roman" panose="02020603050405020304" pitchFamily="18" charset="0"/>
                <a:sym typeface="Symbol" panose="05050102010706020507" pitchFamily="18" charset="2"/>
              </a:rPr>
              <a:t> каторига файл сакланувчи папка тугриланади;</a:t>
            </a:r>
          </a:p>
          <a:p>
            <a:r>
              <a:rPr lang="ru-RU" sz="2000">
                <a:latin typeface="Times New Roman" panose="02020603050405020304" pitchFamily="18" charset="0"/>
                <a:sym typeface="Symbol" panose="05050102010706020507" pitchFamily="18" charset="2"/>
              </a:rPr>
              <a:t>2) </a:t>
            </a:r>
            <a:r>
              <a:rPr lang="ru-RU" sz="2400" b="1">
                <a:latin typeface="Times New Roman" panose="02020603050405020304" pitchFamily="18" charset="0"/>
                <a:sym typeface="Symbol" panose="05050102010706020507" pitchFamily="18" charset="2"/>
              </a:rPr>
              <a:t>Имя файла:</a:t>
            </a:r>
            <a:r>
              <a:rPr lang="ru-RU" sz="2000">
                <a:latin typeface="Times New Roman" panose="02020603050405020304" pitchFamily="18" charset="0"/>
                <a:sym typeface="Symbol" panose="05050102010706020507" pitchFamily="18" charset="2"/>
              </a:rPr>
              <a:t> каторига сакланувчи файл номи ёзилади (ихтиёрий);</a:t>
            </a:r>
          </a:p>
          <a:p>
            <a:r>
              <a:rPr lang="ru-RU" sz="2000">
                <a:latin typeface="Times New Roman" panose="02020603050405020304" pitchFamily="18" charset="0"/>
                <a:sym typeface="Symbol" panose="05050102010706020507" pitchFamily="18" charset="2"/>
              </a:rPr>
              <a:t>3) </a:t>
            </a:r>
            <a:r>
              <a:rPr lang="ru-RU" sz="2400" b="1">
                <a:latin typeface="Times New Roman" panose="02020603050405020304" pitchFamily="18" charset="0"/>
                <a:sym typeface="Symbol" panose="05050102010706020507" pitchFamily="18" charset="2"/>
              </a:rPr>
              <a:t>Тип файла:</a:t>
            </a:r>
            <a:r>
              <a:rPr lang="ru-RU" sz="2000">
                <a:latin typeface="Times New Roman" panose="02020603050405020304" pitchFamily="18" charset="0"/>
                <a:sym typeface="Symbol" panose="05050102010706020507" pitchFamily="18" charset="2"/>
              </a:rPr>
              <a:t> каторига сакланувчи файл тури тугриланади;</a:t>
            </a:r>
          </a:p>
          <a:p>
            <a:r>
              <a:rPr lang="ru-RU" sz="2000">
                <a:latin typeface="Times New Roman" panose="02020603050405020304" pitchFamily="18" charset="0"/>
                <a:sym typeface="Symbol" panose="05050102010706020507" pitchFamily="18" charset="2"/>
              </a:rPr>
              <a:t>4) </a:t>
            </a:r>
            <a:r>
              <a:rPr lang="ru-RU" sz="2400" b="1">
                <a:latin typeface="Times New Roman" panose="02020603050405020304" pitchFamily="18" charset="0"/>
                <a:sym typeface="Symbol" panose="05050102010706020507" pitchFamily="18" charset="2"/>
              </a:rPr>
              <a:t>Сохранить</a:t>
            </a:r>
            <a:r>
              <a:rPr lang="ru-RU" sz="2000">
                <a:latin typeface="Times New Roman" panose="02020603050405020304" pitchFamily="18" charset="0"/>
                <a:sym typeface="Symbol" panose="05050102010706020507" pitchFamily="18" charset="2"/>
              </a:rPr>
              <a:t> тугмачаси ёки</a:t>
            </a:r>
            <a:r>
              <a:rPr lang="ru-RU" sz="2400" b="1">
                <a:latin typeface="Times New Roman" panose="02020603050405020304" pitchFamily="18" charset="0"/>
                <a:sym typeface="Symbol" panose="05050102010706020507" pitchFamily="18" charset="2"/>
              </a:rPr>
              <a:t> </a:t>
            </a:r>
            <a:r>
              <a:rPr lang="en-US" sz="2400" b="1">
                <a:latin typeface="Times New Roman" panose="02020603050405020304" pitchFamily="18" charset="0"/>
                <a:sym typeface="Symbol" panose="05050102010706020507" pitchFamily="18" charset="2"/>
              </a:rPr>
              <a:t>Enter</a:t>
            </a:r>
            <a:r>
              <a:rPr lang="en-US" sz="2000">
                <a:latin typeface="Times New Roman" panose="02020603050405020304" pitchFamily="18" charset="0"/>
                <a:sym typeface="Symbol" panose="05050102010706020507" pitchFamily="18" charset="2"/>
              </a:rPr>
              <a:t> </a:t>
            </a:r>
            <a:r>
              <a:rPr lang="ru-RU" sz="2000">
                <a:latin typeface="Times New Roman" panose="02020603050405020304" pitchFamily="18" charset="0"/>
                <a:sym typeface="Symbol" panose="05050102010706020507" pitchFamily="18" charset="2"/>
              </a:rPr>
              <a:t>тугмаси босилади.</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09800"/>
            <a:ext cx="86868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0" name="AutoShape 4"/>
          <p:cNvSpPr>
            <a:spLocks noChangeArrowheads="1"/>
          </p:cNvSpPr>
          <p:nvPr/>
        </p:nvSpPr>
        <p:spPr bwMode="auto">
          <a:xfrm>
            <a:off x="3200400" y="3200400"/>
            <a:ext cx="2057400" cy="457200"/>
          </a:xfrm>
          <a:prstGeom prst="wedgeRoundRectCallout">
            <a:avLst>
              <a:gd name="adj1" fmla="val -69755"/>
              <a:gd name="adj2" fmla="val -170486"/>
              <a:gd name="adj3" fmla="val 16667"/>
            </a:avLst>
          </a:prstGeom>
          <a:solidFill>
            <a:schemeClr val="folHlink"/>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ru-RU" sz="2000">
                <a:latin typeface="Times New Roman" panose="02020603050405020304" pitchFamily="18" charset="0"/>
              </a:rPr>
              <a:t>Папка катори</a:t>
            </a:r>
          </a:p>
        </p:txBody>
      </p:sp>
      <p:sp>
        <p:nvSpPr>
          <p:cNvPr id="14341" name="AutoShape 5"/>
          <p:cNvSpPr>
            <a:spLocks noChangeArrowheads="1"/>
          </p:cNvSpPr>
          <p:nvPr/>
        </p:nvSpPr>
        <p:spPr bwMode="auto">
          <a:xfrm>
            <a:off x="1752600" y="4343400"/>
            <a:ext cx="2286000" cy="685800"/>
          </a:xfrm>
          <a:prstGeom prst="wedgeRoundRectCallout">
            <a:avLst>
              <a:gd name="adj1" fmla="val 5208"/>
              <a:gd name="adj2" fmla="val 218056"/>
              <a:gd name="adj3" fmla="val 16667"/>
            </a:avLst>
          </a:prstGeom>
          <a:solidFill>
            <a:schemeClr val="folHlink"/>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2000">
                <a:latin typeface="Times New Roman" panose="02020603050405020304" pitchFamily="18" charset="0"/>
              </a:rPr>
              <a:t>Файл номи ёзилувчи катор</a:t>
            </a:r>
          </a:p>
        </p:txBody>
      </p:sp>
      <p:sp>
        <p:nvSpPr>
          <p:cNvPr id="14342" name="AutoShape 6"/>
          <p:cNvSpPr>
            <a:spLocks noChangeArrowheads="1"/>
          </p:cNvSpPr>
          <p:nvPr/>
        </p:nvSpPr>
        <p:spPr bwMode="auto">
          <a:xfrm>
            <a:off x="4191000" y="4343400"/>
            <a:ext cx="2286000" cy="685800"/>
          </a:xfrm>
          <a:prstGeom prst="wedgeRoundRectCallout">
            <a:avLst>
              <a:gd name="adj1" fmla="val 11250"/>
              <a:gd name="adj2" fmla="val 266898"/>
              <a:gd name="adj3" fmla="val 16667"/>
            </a:avLst>
          </a:prstGeom>
          <a:solidFill>
            <a:schemeClr val="folHlink"/>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ru-RU" sz="2000">
                <a:latin typeface="Times New Roman" panose="02020603050405020304" pitchFamily="18" charset="0"/>
              </a:rPr>
              <a:t>Файл турини аникловчи катор</a:t>
            </a:r>
          </a:p>
        </p:txBody>
      </p:sp>
      <p:sp>
        <p:nvSpPr>
          <p:cNvPr id="14343" name="AutoShape 7"/>
          <p:cNvSpPr>
            <a:spLocks noChangeArrowheads="1"/>
          </p:cNvSpPr>
          <p:nvPr/>
        </p:nvSpPr>
        <p:spPr bwMode="auto">
          <a:xfrm>
            <a:off x="6629400" y="4495800"/>
            <a:ext cx="2057400" cy="457200"/>
          </a:xfrm>
          <a:prstGeom prst="wedgeRoundRectCallout">
            <a:avLst>
              <a:gd name="adj1" fmla="val 5014"/>
              <a:gd name="adj2" fmla="val 307292"/>
              <a:gd name="adj3" fmla="val 16667"/>
            </a:avLst>
          </a:prstGeom>
          <a:solidFill>
            <a:schemeClr val="folHlink"/>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ru-RU" sz="2000">
                <a:latin typeface="Times New Roman" panose="02020603050405020304" pitchFamily="18" charset="0"/>
              </a:rPr>
              <a:t>Файлни саклаш</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grpId="0" nodeType="afterEffect">
                                  <p:stCondLst>
                                    <p:cond delay="0"/>
                                  </p:stCondLst>
                                  <p:iterate type="wd">
                                    <p:tmPct val="100000"/>
                                  </p:iterate>
                                  <p:childTnLst>
                                    <p:set>
                                      <p:cBhvr>
                                        <p:cTn id="6" dur="1" fill="hold">
                                          <p:stCondLst>
                                            <p:cond delay="0"/>
                                          </p:stCondLst>
                                        </p:cTn>
                                        <p:tgtEl>
                                          <p:spTgt spid="14338"/>
                                        </p:tgtEl>
                                        <p:attrNameLst>
                                          <p:attrName>style.visibility</p:attrName>
                                        </p:attrNameLst>
                                      </p:cBhvr>
                                      <p:to>
                                        <p:strVal val="visible"/>
                                      </p:to>
                                    </p:set>
                                    <p:anim calcmode="lin" valueType="num">
                                      <p:cBhvr>
                                        <p:cTn id="7" dur="300" fill="hold"/>
                                        <p:tgtEl>
                                          <p:spTgt spid="14338"/>
                                        </p:tgtEl>
                                        <p:attrNameLst>
                                          <p:attrName>ppt_w</p:attrName>
                                        </p:attrNameLst>
                                      </p:cBhvr>
                                      <p:tavLst>
                                        <p:tav tm="0">
                                          <p:val>
                                            <p:strVal val="2/3*#ppt_w"/>
                                          </p:val>
                                        </p:tav>
                                        <p:tav tm="100000">
                                          <p:val>
                                            <p:strVal val="#ppt_w"/>
                                          </p:val>
                                        </p:tav>
                                      </p:tavLst>
                                    </p:anim>
                                    <p:anim calcmode="lin" valueType="num">
                                      <p:cBhvr>
                                        <p:cTn id="8" dur="300" fill="hold"/>
                                        <p:tgtEl>
                                          <p:spTgt spid="14338"/>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16200"/>
                            </p:stCondLst>
                            <p:childTnLst>
                              <p:par>
                                <p:cTn id="10" presetID="17" presetClass="entr" presetSubtype="4" fill="hold" grpId="0" nodeType="afterEffect">
                                  <p:stCondLst>
                                    <p:cond delay="0"/>
                                  </p:stCondLst>
                                  <p:childTnLst>
                                    <p:set>
                                      <p:cBhvr>
                                        <p:cTn id="11" dur="1" fill="hold">
                                          <p:stCondLst>
                                            <p:cond delay="0"/>
                                          </p:stCondLst>
                                        </p:cTn>
                                        <p:tgtEl>
                                          <p:spTgt spid="14340"/>
                                        </p:tgtEl>
                                        <p:attrNameLst>
                                          <p:attrName>style.visibility</p:attrName>
                                        </p:attrNameLst>
                                      </p:cBhvr>
                                      <p:to>
                                        <p:strVal val="visible"/>
                                      </p:to>
                                    </p:set>
                                    <p:anim calcmode="lin" valueType="num">
                                      <p:cBhvr>
                                        <p:cTn id="12" dur="500" fill="hold"/>
                                        <p:tgtEl>
                                          <p:spTgt spid="14340"/>
                                        </p:tgtEl>
                                        <p:attrNameLst>
                                          <p:attrName>ppt_x</p:attrName>
                                        </p:attrNameLst>
                                      </p:cBhvr>
                                      <p:tavLst>
                                        <p:tav tm="0">
                                          <p:val>
                                            <p:strVal val="#ppt_x"/>
                                          </p:val>
                                        </p:tav>
                                        <p:tav tm="100000">
                                          <p:val>
                                            <p:strVal val="#ppt_x"/>
                                          </p:val>
                                        </p:tav>
                                      </p:tavLst>
                                    </p:anim>
                                    <p:anim calcmode="lin" valueType="num">
                                      <p:cBhvr>
                                        <p:cTn id="13" dur="500" fill="hold"/>
                                        <p:tgtEl>
                                          <p:spTgt spid="14340"/>
                                        </p:tgtEl>
                                        <p:attrNameLst>
                                          <p:attrName>ppt_y</p:attrName>
                                        </p:attrNameLst>
                                      </p:cBhvr>
                                      <p:tavLst>
                                        <p:tav tm="0">
                                          <p:val>
                                            <p:strVal val="#ppt_y+#ppt_h/2"/>
                                          </p:val>
                                        </p:tav>
                                        <p:tav tm="100000">
                                          <p:val>
                                            <p:strVal val="#ppt_y"/>
                                          </p:val>
                                        </p:tav>
                                      </p:tavLst>
                                    </p:anim>
                                    <p:anim calcmode="lin" valueType="num">
                                      <p:cBhvr>
                                        <p:cTn id="14" dur="500" fill="hold"/>
                                        <p:tgtEl>
                                          <p:spTgt spid="14340"/>
                                        </p:tgtEl>
                                        <p:attrNameLst>
                                          <p:attrName>ppt_w</p:attrName>
                                        </p:attrNameLst>
                                      </p:cBhvr>
                                      <p:tavLst>
                                        <p:tav tm="0">
                                          <p:val>
                                            <p:strVal val="#ppt_w"/>
                                          </p:val>
                                        </p:tav>
                                        <p:tav tm="100000">
                                          <p:val>
                                            <p:strVal val="#ppt_w"/>
                                          </p:val>
                                        </p:tav>
                                      </p:tavLst>
                                    </p:anim>
                                    <p:anim calcmode="lin" valueType="num">
                                      <p:cBhvr>
                                        <p:cTn id="15" dur="500" fill="hold"/>
                                        <p:tgtEl>
                                          <p:spTgt spid="14340"/>
                                        </p:tgtEl>
                                        <p:attrNameLst>
                                          <p:attrName>ppt_h</p:attrName>
                                        </p:attrNameLst>
                                      </p:cBhvr>
                                      <p:tavLst>
                                        <p:tav tm="0">
                                          <p:val>
                                            <p:fltVal val="0"/>
                                          </p:val>
                                        </p:tav>
                                        <p:tav tm="100000">
                                          <p:val>
                                            <p:strVal val="#ppt_h"/>
                                          </p:val>
                                        </p:tav>
                                      </p:tavLst>
                                    </p:anim>
                                  </p:childTnLst>
                                </p:cTn>
                              </p:par>
                            </p:childTnLst>
                          </p:cTn>
                        </p:par>
                        <p:par>
                          <p:cTn id="16" fill="hold" nodeType="afterGroup">
                            <p:stCondLst>
                              <p:cond delay="16700"/>
                            </p:stCondLst>
                            <p:childTnLst>
                              <p:par>
                                <p:cTn id="17" presetID="17" presetClass="entr" presetSubtype="4" fill="hold" grpId="0" nodeType="afterEffect">
                                  <p:stCondLst>
                                    <p:cond delay="0"/>
                                  </p:stCondLst>
                                  <p:childTnLst>
                                    <p:set>
                                      <p:cBhvr>
                                        <p:cTn id="18" dur="1" fill="hold">
                                          <p:stCondLst>
                                            <p:cond delay="0"/>
                                          </p:stCondLst>
                                        </p:cTn>
                                        <p:tgtEl>
                                          <p:spTgt spid="14341"/>
                                        </p:tgtEl>
                                        <p:attrNameLst>
                                          <p:attrName>style.visibility</p:attrName>
                                        </p:attrNameLst>
                                      </p:cBhvr>
                                      <p:to>
                                        <p:strVal val="visible"/>
                                      </p:to>
                                    </p:set>
                                    <p:anim calcmode="lin" valueType="num">
                                      <p:cBhvr>
                                        <p:cTn id="19" dur="500" fill="hold"/>
                                        <p:tgtEl>
                                          <p:spTgt spid="14341"/>
                                        </p:tgtEl>
                                        <p:attrNameLst>
                                          <p:attrName>ppt_x</p:attrName>
                                        </p:attrNameLst>
                                      </p:cBhvr>
                                      <p:tavLst>
                                        <p:tav tm="0">
                                          <p:val>
                                            <p:strVal val="#ppt_x"/>
                                          </p:val>
                                        </p:tav>
                                        <p:tav tm="100000">
                                          <p:val>
                                            <p:strVal val="#ppt_x"/>
                                          </p:val>
                                        </p:tav>
                                      </p:tavLst>
                                    </p:anim>
                                    <p:anim calcmode="lin" valueType="num">
                                      <p:cBhvr>
                                        <p:cTn id="20" dur="500" fill="hold"/>
                                        <p:tgtEl>
                                          <p:spTgt spid="14341"/>
                                        </p:tgtEl>
                                        <p:attrNameLst>
                                          <p:attrName>ppt_y</p:attrName>
                                        </p:attrNameLst>
                                      </p:cBhvr>
                                      <p:tavLst>
                                        <p:tav tm="0">
                                          <p:val>
                                            <p:strVal val="#ppt_y+#ppt_h/2"/>
                                          </p:val>
                                        </p:tav>
                                        <p:tav tm="100000">
                                          <p:val>
                                            <p:strVal val="#ppt_y"/>
                                          </p:val>
                                        </p:tav>
                                      </p:tavLst>
                                    </p:anim>
                                    <p:anim calcmode="lin" valueType="num">
                                      <p:cBhvr>
                                        <p:cTn id="21" dur="500" fill="hold"/>
                                        <p:tgtEl>
                                          <p:spTgt spid="14341"/>
                                        </p:tgtEl>
                                        <p:attrNameLst>
                                          <p:attrName>ppt_w</p:attrName>
                                        </p:attrNameLst>
                                      </p:cBhvr>
                                      <p:tavLst>
                                        <p:tav tm="0">
                                          <p:val>
                                            <p:strVal val="#ppt_w"/>
                                          </p:val>
                                        </p:tav>
                                        <p:tav tm="100000">
                                          <p:val>
                                            <p:strVal val="#ppt_w"/>
                                          </p:val>
                                        </p:tav>
                                      </p:tavLst>
                                    </p:anim>
                                    <p:anim calcmode="lin" valueType="num">
                                      <p:cBhvr>
                                        <p:cTn id="22" dur="500" fill="hold"/>
                                        <p:tgtEl>
                                          <p:spTgt spid="14341"/>
                                        </p:tgtEl>
                                        <p:attrNameLst>
                                          <p:attrName>ppt_h</p:attrName>
                                        </p:attrNameLst>
                                      </p:cBhvr>
                                      <p:tavLst>
                                        <p:tav tm="0">
                                          <p:val>
                                            <p:fltVal val="0"/>
                                          </p:val>
                                        </p:tav>
                                        <p:tav tm="100000">
                                          <p:val>
                                            <p:strVal val="#ppt_h"/>
                                          </p:val>
                                        </p:tav>
                                      </p:tavLst>
                                    </p:anim>
                                  </p:childTnLst>
                                </p:cTn>
                              </p:par>
                            </p:childTnLst>
                          </p:cTn>
                        </p:par>
                        <p:par>
                          <p:cTn id="23" fill="hold" nodeType="afterGroup">
                            <p:stCondLst>
                              <p:cond delay="17200"/>
                            </p:stCondLst>
                            <p:childTnLst>
                              <p:par>
                                <p:cTn id="24" presetID="17" presetClass="entr" presetSubtype="4" fill="hold" grpId="0" nodeType="afterEffect">
                                  <p:stCondLst>
                                    <p:cond delay="0"/>
                                  </p:stCondLst>
                                  <p:childTnLst>
                                    <p:set>
                                      <p:cBhvr>
                                        <p:cTn id="25" dur="1" fill="hold">
                                          <p:stCondLst>
                                            <p:cond delay="0"/>
                                          </p:stCondLst>
                                        </p:cTn>
                                        <p:tgtEl>
                                          <p:spTgt spid="14342"/>
                                        </p:tgtEl>
                                        <p:attrNameLst>
                                          <p:attrName>style.visibility</p:attrName>
                                        </p:attrNameLst>
                                      </p:cBhvr>
                                      <p:to>
                                        <p:strVal val="visible"/>
                                      </p:to>
                                    </p:set>
                                    <p:anim calcmode="lin" valueType="num">
                                      <p:cBhvr>
                                        <p:cTn id="26" dur="500" fill="hold"/>
                                        <p:tgtEl>
                                          <p:spTgt spid="14342"/>
                                        </p:tgtEl>
                                        <p:attrNameLst>
                                          <p:attrName>ppt_x</p:attrName>
                                        </p:attrNameLst>
                                      </p:cBhvr>
                                      <p:tavLst>
                                        <p:tav tm="0">
                                          <p:val>
                                            <p:strVal val="#ppt_x"/>
                                          </p:val>
                                        </p:tav>
                                        <p:tav tm="100000">
                                          <p:val>
                                            <p:strVal val="#ppt_x"/>
                                          </p:val>
                                        </p:tav>
                                      </p:tavLst>
                                    </p:anim>
                                    <p:anim calcmode="lin" valueType="num">
                                      <p:cBhvr>
                                        <p:cTn id="27" dur="500" fill="hold"/>
                                        <p:tgtEl>
                                          <p:spTgt spid="14342"/>
                                        </p:tgtEl>
                                        <p:attrNameLst>
                                          <p:attrName>ppt_y</p:attrName>
                                        </p:attrNameLst>
                                      </p:cBhvr>
                                      <p:tavLst>
                                        <p:tav tm="0">
                                          <p:val>
                                            <p:strVal val="#ppt_y+#ppt_h/2"/>
                                          </p:val>
                                        </p:tav>
                                        <p:tav tm="100000">
                                          <p:val>
                                            <p:strVal val="#ppt_y"/>
                                          </p:val>
                                        </p:tav>
                                      </p:tavLst>
                                    </p:anim>
                                    <p:anim calcmode="lin" valueType="num">
                                      <p:cBhvr>
                                        <p:cTn id="28" dur="500" fill="hold"/>
                                        <p:tgtEl>
                                          <p:spTgt spid="14342"/>
                                        </p:tgtEl>
                                        <p:attrNameLst>
                                          <p:attrName>ppt_w</p:attrName>
                                        </p:attrNameLst>
                                      </p:cBhvr>
                                      <p:tavLst>
                                        <p:tav tm="0">
                                          <p:val>
                                            <p:strVal val="#ppt_w"/>
                                          </p:val>
                                        </p:tav>
                                        <p:tav tm="100000">
                                          <p:val>
                                            <p:strVal val="#ppt_w"/>
                                          </p:val>
                                        </p:tav>
                                      </p:tavLst>
                                    </p:anim>
                                    <p:anim calcmode="lin" valueType="num">
                                      <p:cBhvr>
                                        <p:cTn id="29" dur="500" fill="hold"/>
                                        <p:tgtEl>
                                          <p:spTgt spid="14342"/>
                                        </p:tgtEl>
                                        <p:attrNameLst>
                                          <p:attrName>ppt_h</p:attrName>
                                        </p:attrNameLst>
                                      </p:cBhvr>
                                      <p:tavLst>
                                        <p:tav tm="0">
                                          <p:val>
                                            <p:fltVal val="0"/>
                                          </p:val>
                                        </p:tav>
                                        <p:tav tm="100000">
                                          <p:val>
                                            <p:strVal val="#ppt_h"/>
                                          </p:val>
                                        </p:tav>
                                      </p:tavLst>
                                    </p:anim>
                                  </p:childTnLst>
                                </p:cTn>
                              </p:par>
                            </p:childTnLst>
                          </p:cTn>
                        </p:par>
                        <p:par>
                          <p:cTn id="30" fill="hold" nodeType="afterGroup">
                            <p:stCondLst>
                              <p:cond delay="17700"/>
                            </p:stCondLst>
                            <p:childTnLst>
                              <p:par>
                                <p:cTn id="31" presetID="17" presetClass="entr" presetSubtype="4" fill="hold" grpId="0" nodeType="afterEffect">
                                  <p:stCondLst>
                                    <p:cond delay="0"/>
                                  </p:stCondLst>
                                  <p:childTnLst>
                                    <p:set>
                                      <p:cBhvr>
                                        <p:cTn id="32" dur="1" fill="hold">
                                          <p:stCondLst>
                                            <p:cond delay="0"/>
                                          </p:stCondLst>
                                        </p:cTn>
                                        <p:tgtEl>
                                          <p:spTgt spid="14343"/>
                                        </p:tgtEl>
                                        <p:attrNameLst>
                                          <p:attrName>style.visibility</p:attrName>
                                        </p:attrNameLst>
                                      </p:cBhvr>
                                      <p:to>
                                        <p:strVal val="visible"/>
                                      </p:to>
                                    </p:set>
                                    <p:anim calcmode="lin" valueType="num">
                                      <p:cBhvr>
                                        <p:cTn id="33" dur="500" fill="hold"/>
                                        <p:tgtEl>
                                          <p:spTgt spid="14343"/>
                                        </p:tgtEl>
                                        <p:attrNameLst>
                                          <p:attrName>ppt_x</p:attrName>
                                        </p:attrNameLst>
                                      </p:cBhvr>
                                      <p:tavLst>
                                        <p:tav tm="0">
                                          <p:val>
                                            <p:strVal val="#ppt_x"/>
                                          </p:val>
                                        </p:tav>
                                        <p:tav tm="100000">
                                          <p:val>
                                            <p:strVal val="#ppt_x"/>
                                          </p:val>
                                        </p:tav>
                                      </p:tavLst>
                                    </p:anim>
                                    <p:anim calcmode="lin" valueType="num">
                                      <p:cBhvr>
                                        <p:cTn id="34" dur="500" fill="hold"/>
                                        <p:tgtEl>
                                          <p:spTgt spid="14343"/>
                                        </p:tgtEl>
                                        <p:attrNameLst>
                                          <p:attrName>ppt_y</p:attrName>
                                        </p:attrNameLst>
                                      </p:cBhvr>
                                      <p:tavLst>
                                        <p:tav tm="0">
                                          <p:val>
                                            <p:strVal val="#ppt_y+#ppt_h/2"/>
                                          </p:val>
                                        </p:tav>
                                        <p:tav tm="100000">
                                          <p:val>
                                            <p:strVal val="#ppt_y"/>
                                          </p:val>
                                        </p:tav>
                                      </p:tavLst>
                                    </p:anim>
                                    <p:anim calcmode="lin" valueType="num">
                                      <p:cBhvr>
                                        <p:cTn id="35" dur="500" fill="hold"/>
                                        <p:tgtEl>
                                          <p:spTgt spid="14343"/>
                                        </p:tgtEl>
                                        <p:attrNameLst>
                                          <p:attrName>ppt_w</p:attrName>
                                        </p:attrNameLst>
                                      </p:cBhvr>
                                      <p:tavLst>
                                        <p:tav tm="0">
                                          <p:val>
                                            <p:strVal val="#ppt_w"/>
                                          </p:val>
                                        </p:tav>
                                        <p:tav tm="100000">
                                          <p:val>
                                            <p:strVal val="#ppt_w"/>
                                          </p:val>
                                        </p:tav>
                                      </p:tavLst>
                                    </p:anim>
                                    <p:anim calcmode="lin" valueType="num">
                                      <p:cBhvr>
                                        <p:cTn id="36" dur="500" fill="hold"/>
                                        <p:tgtEl>
                                          <p:spTgt spid="143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40" grpId="0" animBg="1" autoUpdateAnimBg="0"/>
      <p:bldP spid="14341" grpId="0" animBg="1" autoUpdateAnimBg="0"/>
      <p:bldP spid="14342" grpId="0" animBg="1" autoUpdateAnimBg="0"/>
      <p:bldP spid="14343"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152400" y="76200"/>
            <a:ext cx="89741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i="1">
                <a:solidFill>
                  <a:schemeClr val="accent2"/>
                </a:solidFill>
                <a:effectLst>
                  <a:outerShdw blurRad="38100" dist="38100" dir="2700000" algn="tl">
                    <a:srgbClr val="C0C0C0"/>
                  </a:outerShdw>
                </a:effectLst>
                <a:latin typeface="Times New Roman" panose="02020603050405020304" pitchFamily="18" charset="0"/>
              </a:rPr>
              <a:t>Microsoft Word  </a:t>
            </a:r>
            <a:r>
              <a:rPr lang="ru-RU" sz="2400" b="1">
                <a:solidFill>
                  <a:srgbClr val="000000"/>
                </a:solidFill>
                <a:effectLst>
                  <a:outerShdw blurRad="38100" dist="38100" dir="2700000" algn="tl">
                    <a:srgbClr val="C0C0C0"/>
                  </a:outerShdw>
                </a:effectLst>
                <a:latin typeface="Times New Roman" panose="02020603050405020304" pitchFamily="18" charset="0"/>
              </a:rPr>
              <a:t>дастурида хужжатни магнит дискларга саклаш.</a:t>
            </a:r>
          </a:p>
        </p:txBody>
      </p:sp>
      <p:sp>
        <p:nvSpPr>
          <p:cNvPr id="15363" name="Text Box 3"/>
          <p:cNvSpPr txBox="1">
            <a:spLocks noChangeArrowheads="1"/>
          </p:cNvSpPr>
          <p:nvPr/>
        </p:nvSpPr>
        <p:spPr bwMode="auto">
          <a:xfrm>
            <a:off x="228600" y="457200"/>
            <a:ext cx="86868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defRPr>
            </a:lvl1pPr>
            <a:lvl2pPr marL="1020763" indent="-457200">
              <a:defRPr>
                <a:solidFill>
                  <a:schemeClr val="tx1"/>
                </a:solidFill>
                <a:latin typeface="Arial" panose="020B0604020202020204" pitchFamily="34" charset="0"/>
              </a:defRPr>
            </a:lvl2pPr>
            <a:lvl3pPr marL="1668463" indent="-457200">
              <a:defRPr>
                <a:solidFill>
                  <a:schemeClr val="tx1"/>
                </a:solidFill>
                <a:latin typeface="Arial" panose="020B0604020202020204" pitchFamily="34" charset="0"/>
              </a:defRPr>
            </a:lvl3pPr>
            <a:lvl4pPr marL="2316163" indent="-457200">
              <a:defRPr>
                <a:solidFill>
                  <a:schemeClr val="tx1"/>
                </a:solidFill>
                <a:latin typeface="Arial" panose="020B0604020202020204" pitchFamily="34" charset="0"/>
              </a:defRPr>
            </a:lvl4pPr>
            <a:lvl5pPr marL="2963863" indent="-457200">
              <a:defRPr>
                <a:solidFill>
                  <a:schemeClr val="tx1"/>
                </a:solidFill>
                <a:latin typeface="Arial" panose="020B0604020202020204" pitchFamily="34" charset="0"/>
              </a:defRPr>
            </a:lvl5pPr>
            <a:lvl6pPr marL="3421063" indent="-457200" fontAlgn="base">
              <a:spcBef>
                <a:spcPct val="0"/>
              </a:spcBef>
              <a:spcAft>
                <a:spcPct val="0"/>
              </a:spcAft>
              <a:defRPr>
                <a:solidFill>
                  <a:schemeClr val="tx1"/>
                </a:solidFill>
                <a:latin typeface="Arial" panose="020B0604020202020204" pitchFamily="34" charset="0"/>
              </a:defRPr>
            </a:lvl6pPr>
            <a:lvl7pPr marL="3878263" indent="-457200" fontAlgn="base">
              <a:spcBef>
                <a:spcPct val="0"/>
              </a:spcBef>
              <a:spcAft>
                <a:spcPct val="0"/>
              </a:spcAft>
              <a:defRPr>
                <a:solidFill>
                  <a:schemeClr val="tx1"/>
                </a:solidFill>
                <a:latin typeface="Arial" panose="020B0604020202020204" pitchFamily="34" charset="0"/>
              </a:defRPr>
            </a:lvl7pPr>
            <a:lvl8pPr marL="4335463" indent="-457200" fontAlgn="base">
              <a:spcBef>
                <a:spcPct val="0"/>
              </a:spcBef>
              <a:spcAft>
                <a:spcPct val="0"/>
              </a:spcAft>
              <a:defRPr>
                <a:solidFill>
                  <a:schemeClr val="tx1"/>
                </a:solidFill>
                <a:latin typeface="Arial" panose="020B0604020202020204" pitchFamily="34" charset="0"/>
              </a:defRPr>
            </a:lvl8pPr>
            <a:lvl9pPr marL="4792663" indent="-457200" fontAlgn="base">
              <a:spcBef>
                <a:spcPct val="0"/>
              </a:spcBef>
              <a:spcAft>
                <a:spcPct val="0"/>
              </a:spcAft>
              <a:defRPr>
                <a:solidFill>
                  <a:schemeClr val="tx1"/>
                </a:solidFill>
                <a:latin typeface="Arial" panose="020B0604020202020204" pitchFamily="34" charset="0"/>
              </a:defRPr>
            </a:lvl9pPr>
          </a:lstStyle>
          <a:p>
            <a:r>
              <a:rPr lang="en-US" sz="2800" b="1">
                <a:solidFill>
                  <a:srgbClr val="FF3300"/>
                </a:solidFill>
                <a:latin typeface="Times New Roman" panose="02020603050405020304" pitchFamily="18" charset="0"/>
                <a:sym typeface="Symbol" panose="05050102010706020507" pitchFamily="18" charset="2"/>
              </a:rPr>
              <a:t>2. </a:t>
            </a:r>
            <a:r>
              <a:rPr lang="ru-RU" sz="2800" b="1">
                <a:solidFill>
                  <a:srgbClr val="FF3300"/>
                </a:solidFill>
                <a:latin typeface="Times New Roman" panose="02020603050405020304" pitchFamily="18" charset="0"/>
                <a:sym typeface="Symbol" panose="05050102010706020507" pitchFamily="18" charset="2"/>
              </a:rPr>
              <a:t>Клавиатура ёрдамида бажариш</a:t>
            </a:r>
            <a:r>
              <a:rPr lang="ru-RU" sz="2800">
                <a:solidFill>
                  <a:srgbClr val="FF3300"/>
                </a:solidFill>
                <a:latin typeface="Times New Roman" panose="02020603050405020304" pitchFamily="18" charset="0"/>
                <a:sym typeface="Symbol" panose="05050102010706020507" pitchFamily="18" charset="2"/>
              </a:rPr>
              <a:t>.</a:t>
            </a:r>
            <a:endParaRPr lang="en-US" sz="2800">
              <a:solidFill>
                <a:srgbClr val="FF3300"/>
              </a:solidFill>
              <a:latin typeface="Times New Roman" panose="02020603050405020304" pitchFamily="18" charset="0"/>
              <a:sym typeface="Symbol" panose="05050102010706020507" pitchFamily="18" charset="2"/>
            </a:endParaRPr>
          </a:p>
          <a:p>
            <a:r>
              <a:rPr lang="ru-RU" sz="2800">
                <a:solidFill>
                  <a:srgbClr val="FF3300"/>
                </a:solidFill>
                <a:latin typeface="Times New Roman" panose="02020603050405020304" pitchFamily="18" charset="0"/>
                <a:sym typeface="Symbol" panose="05050102010706020507" pitchFamily="18" charset="2"/>
              </a:rPr>
              <a:t> </a:t>
            </a:r>
          </a:p>
          <a:p>
            <a:pPr algn="just"/>
            <a:r>
              <a:rPr lang="en-US" sz="2400" b="1">
                <a:latin typeface="Times New Roman" panose="02020603050405020304" pitchFamily="18" charset="0"/>
                <a:sym typeface="Symbol" panose="05050102010706020507" pitchFamily="18" charset="2"/>
              </a:rPr>
              <a:t>SHIFT </a:t>
            </a:r>
            <a:r>
              <a:rPr lang="ru-RU" sz="2000">
                <a:latin typeface="Times New Roman" panose="02020603050405020304" pitchFamily="18" charset="0"/>
                <a:sym typeface="Symbol" panose="05050102010706020507" pitchFamily="18" charset="2"/>
              </a:rPr>
              <a:t> тугмаси билан</a:t>
            </a:r>
            <a:r>
              <a:rPr lang="ru-RU" sz="2400" b="1">
                <a:latin typeface="Times New Roman" panose="02020603050405020304" pitchFamily="18" charset="0"/>
                <a:sym typeface="Symbol" panose="05050102010706020507" pitchFamily="18" charset="2"/>
              </a:rPr>
              <a:t> </a:t>
            </a:r>
            <a:r>
              <a:rPr lang="en-US" sz="2400" b="1">
                <a:latin typeface="Times New Roman" panose="02020603050405020304" pitchFamily="18" charset="0"/>
                <a:sym typeface="Symbol" panose="05050102010706020507" pitchFamily="18" charset="2"/>
              </a:rPr>
              <a:t>F12</a:t>
            </a:r>
            <a:r>
              <a:rPr lang="ru-RU" sz="2000">
                <a:latin typeface="Times New Roman" panose="02020603050405020304" pitchFamily="18" charset="0"/>
                <a:sym typeface="Symbol" panose="05050102010706020507" pitchFamily="18" charset="2"/>
              </a:rPr>
              <a:t> тугмалари биргаликда босилади ва куйидагилар бажарилади.</a:t>
            </a:r>
          </a:p>
        </p:txBody>
      </p:sp>
      <p:sp>
        <p:nvSpPr>
          <p:cNvPr id="15364" name="Text Box 4"/>
          <p:cNvSpPr txBox="1">
            <a:spLocks noChangeArrowheads="1"/>
          </p:cNvSpPr>
          <p:nvPr/>
        </p:nvSpPr>
        <p:spPr bwMode="auto">
          <a:xfrm>
            <a:off x="381000" y="2714625"/>
            <a:ext cx="86868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defRPr>
            </a:lvl1pPr>
            <a:lvl2pPr marL="1020763" indent="-457200">
              <a:defRPr>
                <a:solidFill>
                  <a:schemeClr val="tx1"/>
                </a:solidFill>
                <a:latin typeface="Arial" panose="020B0604020202020204" pitchFamily="34" charset="0"/>
              </a:defRPr>
            </a:lvl2pPr>
            <a:lvl3pPr marL="1668463" indent="-457200">
              <a:defRPr>
                <a:solidFill>
                  <a:schemeClr val="tx1"/>
                </a:solidFill>
                <a:latin typeface="Arial" panose="020B0604020202020204" pitchFamily="34" charset="0"/>
              </a:defRPr>
            </a:lvl3pPr>
            <a:lvl4pPr marL="2316163" indent="-457200">
              <a:defRPr>
                <a:solidFill>
                  <a:schemeClr val="tx1"/>
                </a:solidFill>
                <a:latin typeface="Arial" panose="020B0604020202020204" pitchFamily="34" charset="0"/>
              </a:defRPr>
            </a:lvl4pPr>
            <a:lvl5pPr marL="2963863" indent="-457200">
              <a:defRPr>
                <a:solidFill>
                  <a:schemeClr val="tx1"/>
                </a:solidFill>
                <a:latin typeface="Arial" panose="020B0604020202020204" pitchFamily="34" charset="0"/>
              </a:defRPr>
            </a:lvl5pPr>
            <a:lvl6pPr marL="3421063" indent="-457200" fontAlgn="base">
              <a:spcBef>
                <a:spcPct val="0"/>
              </a:spcBef>
              <a:spcAft>
                <a:spcPct val="0"/>
              </a:spcAft>
              <a:defRPr>
                <a:solidFill>
                  <a:schemeClr val="tx1"/>
                </a:solidFill>
                <a:latin typeface="Arial" panose="020B0604020202020204" pitchFamily="34" charset="0"/>
              </a:defRPr>
            </a:lvl6pPr>
            <a:lvl7pPr marL="3878263" indent="-457200" fontAlgn="base">
              <a:spcBef>
                <a:spcPct val="0"/>
              </a:spcBef>
              <a:spcAft>
                <a:spcPct val="0"/>
              </a:spcAft>
              <a:defRPr>
                <a:solidFill>
                  <a:schemeClr val="tx1"/>
                </a:solidFill>
                <a:latin typeface="Arial" panose="020B0604020202020204" pitchFamily="34" charset="0"/>
              </a:defRPr>
            </a:lvl7pPr>
            <a:lvl8pPr marL="4335463" indent="-457200" fontAlgn="base">
              <a:spcBef>
                <a:spcPct val="0"/>
              </a:spcBef>
              <a:spcAft>
                <a:spcPct val="0"/>
              </a:spcAft>
              <a:defRPr>
                <a:solidFill>
                  <a:schemeClr val="tx1"/>
                </a:solidFill>
                <a:latin typeface="Arial" panose="020B0604020202020204" pitchFamily="34" charset="0"/>
              </a:defRPr>
            </a:lvl8pPr>
            <a:lvl9pPr marL="4792663" indent="-457200" fontAlgn="base">
              <a:spcBef>
                <a:spcPct val="0"/>
              </a:spcBef>
              <a:spcAft>
                <a:spcPct val="0"/>
              </a:spcAft>
              <a:defRPr>
                <a:solidFill>
                  <a:schemeClr val="tx1"/>
                </a:solidFill>
                <a:latin typeface="Arial" panose="020B0604020202020204" pitchFamily="34" charset="0"/>
              </a:defRPr>
            </a:lvl9pPr>
          </a:lstStyle>
          <a:p>
            <a:r>
              <a:rPr lang="ru-RU" sz="2000">
                <a:latin typeface="Times New Roman" panose="02020603050405020304" pitchFamily="18" charset="0"/>
                <a:sym typeface="Symbol" panose="05050102010706020507" pitchFamily="18" charset="2"/>
              </a:rPr>
              <a:t>1) </a:t>
            </a:r>
            <a:r>
              <a:rPr lang="ru-RU" sz="2400" b="1">
                <a:latin typeface="Times New Roman" panose="02020603050405020304" pitchFamily="18" charset="0"/>
                <a:sym typeface="Symbol" panose="05050102010706020507" pitchFamily="18" charset="2"/>
              </a:rPr>
              <a:t>Папка:</a:t>
            </a:r>
            <a:r>
              <a:rPr lang="ru-RU" sz="2000">
                <a:latin typeface="Times New Roman" panose="02020603050405020304" pitchFamily="18" charset="0"/>
                <a:sym typeface="Symbol" panose="05050102010706020507" pitchFamily="18" charset="2"/>
              </a:rPr>
              <a:t> каторига файл сакланувчи папка тугриланади;</a:t>
            </a:r>
          </a:p>
          <a:p>
            <a:r>
              <a:rPr lang="ru-RU" sz="2000">
                <a:latin typeface="Times New Roman" panose="02020603050405020304" pitchFamily="18" charset="0"/>
                <a:sym typeface="Symbol" panose="05050102010706020507" pitchFamily="18" charset="2"/>
              </a:rPr>
              <a:t>2) </a:t>
            </a:r>
            <a:r>
              <a:rPr lang="ru-RU" sz="2400" b="1">
                <a:latin typeface="Times New Roman" panose="02020603050405020304" pitchFamily="18" charset="0"/>
                <a:sym typeface="Symbol" panose="05050102010706020507" pitchFamily="18" charset="2"/>
              </a:rPr>
              <a:t>Имя файла:</a:t>
            </a:r>
            <a:r>
              <a:rPr lang="ru-RU" sz="2000">
                <a:latin typeface="Times New Roman" panose="02020603050405020304" pitchFamily="18" charset="0"/>
                <a:sym typeface="Symbol" panose="05050102010706020507" pitchFamily="18" charset="2"/>
              </a:rPr>
              <a:t> каторига сакланувчи файл номи ёзилади (ихтиёрий);</a:t>
            </a:r>
          </a:p>
          <a:p>
            <a:r>
              <a:rPr lang="ru-RU" sz="2000">
                <a:latin typeface="Times New Roman" panose="02020603050405020304" pitchFamily="18" charset="0"/>
                <a:sym typeface="Symbol" panose="05050102010706020507" pitchFamily="18" charset="2"/>
              </a:rPr>
              <a:t>3) </a:t>
            </a:r>
            <a:r>
              <a:rPr lang="ru-RU" sz="2400" b="1">
                <a:latin typeface="Times New Roman" panose="02020603050405020304" pitchFamily="18" charset="0"/>
                <a:sym typeface="Symbol" panose="05050102010706020507" pitchFamily="18" charset="2"/>
              </a:rPr>
              <a:t>Тип файла:</a:t>
            </a:r>
            <a:r>
              <a:rPr lang="ru-RU" sz="2000">
                <a:latin typeface="Times New Roman" panose="02020603050405020304" pitchFamily="18" charset="0"/>
                <a:sym typeface="Symbol" panose="05050102010706020507" pitchFamily="18" charset="2"/>
              </a:rPr>
              <a:t> каторига сакланувчи файл тури тугриланади;</a:t>
            </a:r>
          </a:p>
          <a:p>
            <a:r>
              <a:rPr lang="ru-RU" sz="2000">
                <a:latin typeface="Times New Roman" panose="02020603050405020304" pitchFamily="18" charset="0"/>
                <a:sym typeface="Symbol" panose="05050102010706020507" pitchFamily="18" charset="2"/>
              </a:rPr>
              <a:t>4) </a:t>
            </a:r>
            <a:r>
              <a:rPr lang="ru-RU" sz="2400" b="1">
                <a:latin typeface="Times New Roman" panose="02020603050405020304" pitchFamily="18" charset="0"/>
                <a:sym typeface="Symbol" panose="05050102010706020507" pitchFamily="18" charset="2"/>
              </a:rPr>
              <a:t>Сохранить</a:t>
            </a:r>
            <a:r>
              <a:rPr lang="ru-RU" sz="2000">
                <a:latin typeface="Times New Roman" panose="02020603050405020304" pitchFamily="18" charset="0"/>
                <a:sym typeface="Symbol" panose="05050102010706020507" pitchFamily="18" charset="2"/>
              </a:rPr>
              <a:t> тугмачаси ёки</a:t>
            </a:r>
            <a:r>
              <a:rPr lang="ru-RU" sz="2400" b="1">
                <a:latin typeface="Times New Roman" panose="02020603050405020304" pitchFamily="18" charset="0"/>
                <a:sym typeface="Symbol" panose="05050102010706020507" pitchFamily="18" charset="2"/>
              </a:rPr>
              <a:t> </a:t>
            </a:r>
            <a:r>
              <a:rPr lang="en-US" sz="2400" b="1">
                <a:latin typeface="Times New Roman" panose="02020603050405020304" pitchFamily="18" charset="0"/>
                <a:sym typeface="Symbol" panose="05050102010706020507" pitchFamily="18" charset="2"/>
              </a:rPr>
              <a:t>Enter</a:t>
            </a:r>
            <a:r>
              <a:rPr lang="en-US" sz="2000">
                <a:latin typeface="Times New Roman" panose="02020603050405020304" pitchFamily="18" charset="0"/>
                <a:sym typeface="Symbol" panose="05050102010706020507" pitchFamily="18" charset="2"/>
              </a:rPr>
              <a:t> </a:t>
            </a:r>
            <a:r>
              <a:rPr lang="ru-RU" sz="2000">
                <a:latin typeface="Times New Roman" panose="02020603050405020304" pitchFamily="18" charset="0"/>
                <a:sym typeface="Symbol" panose="05050102010706020507" pitchFamily="18" charset="2"/>
              </a:rPr>
              <a:t>тугмаси босилади.</a:t>
            </a:r>
          </a:p>
        </p:txBody>
      </p:sp>
      <p:sp>
        <p:nvSpPr>
          <p:cNvPr id="15365" name="AutoShape 5"/>
          <p:cNvSpPr>
            <a:spLocks noChangeArrowheads="1"/>
          </p:cNvSpPr>
          <p:nvPr/>
        </p:nvSpPr>
        <p:spPr bwMode="auto">
          <a:xfrm>
            <a:off x="5638800" y="4876800"/>
            <a:ext cx="762000" cy="533400"/>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sym typeface="Symbol" panose="05050102010706020507" pitchFamily="18" charset="2"/>
              </a:rPr>
              <a:t>F12</a:t>
            </a:r>
            <a:endParaRPr lang="ru-RU" sz="2400">
              <a:latin typeface="Times New Roman" panose="02020603050405020304" pitchFamily="18" charset="0"/>
            </a:endParaRPr>
          </a:p>
        </p:txBody>
      </p:sp>
      <p:grpSp>
        <p:nvGrpSpPr>
          <p:cNvPr id="15366" name="Group 6"/>
          <p:cNvGrpSpPr>
            <a:grpSpLocks/>
          </p:cNvGrpSpPr>
          <p:nvPr/>
        </p:nvGrpSpPr>
        <p:grpSpPr bwMode="auto">
          <a:xfrm>
            <a:off x="2514600" y="4876800"/>
            <a:ext cx="1905000" cy="533400"/>
            <a:chOff x="624" y="2592"/>
            <a:chExt cx="1680" cy="528"/>
          </a:xfrm>
        </p:grpSpPr>
        <p:sp>
          <p:nvSpPr>
            <p:cNvPr id="15367" name="AutoShape 7"/>
            <p:cNvSpPr>
              <a:spLocks noChangeArrowheads="1"/>
            </p:cNvSpPr>
            <p:nvPr/>
          </p:nvSpPr>
          <p:spPr bwMode="auto">
            <a:xfrm>
              <a:off x="624" y="2592"/>
              <a:ext cx="1680" cy="528"/>
            </a:xfrm>
            <a:prstGeom prst="bevel">
              <a:avLst>
                <a:gd name="adj" fmla="val 125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a:latin typeface="Times New Roman" panose="02020603050405020304" pitchFamily="18" charset="0"/>
                </a:rPr>
                <a:t>Shift</a:t>
              </a:r>
              <a:endParaRPr lang="ru-RU" sz="2400">
                <a:latin typeface="Times New Roman" panose="02020603050405020304" pitchFamily="18" charset="0"/>
              </a:endParaRPr>
            </a:p>
          </p:txBody>
        </p:sp>
        <p:sp>
          <p:nvSpPr>
            <p:cNvPr id="15368" name="AutoShape 8"/>
            <p:cNvSpPr>
              <a:spLocks noChangeArrowheads="1"/>
            </p:cNvSpPr>
            <p:nvPr/>
          </p:nvSpPr>
          <p:spPr bwMode="auto">
            <a:xfrm>
              <a:off x="816" y="2736"/>
              <a:ext cx="288" cy="288"/>
            </a:xfrm>
            <a:prstGeom prst="upArrow">
              <a:avLst>
                <a:gd name="adj1" fmla="val 31944"/>
                <a:gd name="adj2" fmla="val 43056"/>
              </a:avLst>
            </a:prstGeom>
            <a:solidFill>
              <a:schemeClr val="bg1"/>
            </a:solidFill>
            <a:ln w="38100">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5369" name="Text Box 9"/>
          <p:cNvSpPr txBox="1">
            <a:spLocks noChangeArrowheads="1"/>
          </p:cNvSpPr>
          <p:nvPr/>
        </p:nvSpPr>
        <p:spPr bwMode="auto">
          <a:xfrm>
            <a:off x="4800600" y="4724400"/>
            <a:ext cx="531813"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4800" b="1">
                <a:latin typeface="Times New Roman" panose="02020603050405020304" pitchFamily="18" charset="0"/>
              </a:rPr>
              <a:t>+</a:t>
            </a:r>
            <a:endParaRPr lang="ru-RU" sz="4800" b="1">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500" fill="hold"/>
                                        <p:tgtEl>
                                          <p:spTgt spid="15362"/>
                                        </p:tgtEl>
                                        <p:attrNameLst>
                                          <p:attrName>ppt_w</p:attrName>
                                        </p:attrNameLst>
                                      </p:cBhvr>
                                      <p:tavLst>
                                        <p:tav tm="0">
                                          <p:val>
                                            <p:strVal val="4/3*#ppt_w"/>
                                          </p:val>
                                        </p:tav>
                                        <p:tav tm="100000">
                                          <p:val>
                                            <p:strVal val="#ppt_w"/>
                                          </p:val>
                                        </p:tav>
                                      </p:tavLst>
                                    </p:anim>
                                    <p:anim calcmode="lin" valueType="num">
                                      <p:cBhvr>
                                        <p:cTn id="8" dur="500" fill="hold"/>
                                        <p:tgtEl>
                                          <p:spTgt spid="15362"/>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23" presetClass="entr" presetSubtype="272" fill="hold" grpId="0" nodeType="afterEffect">
                                  <p:stCondLst>
                                    <p:cond delay="0"/>
                                  </p:stCondLst>
                                  <p:iterate type="wd">
                                    <p:tmPct val="100000"/>
                                  </p:iterate>
                                  <p:childTnLst>
                                    <p:set>
                                      <p:cBhvr>
                                        <p:cTn id="11" dur="1" fill="hold">
                                          <p:stCondLst>
                                            <p:cond delay="0"/>
                                          </p:stCondLst>
                                        </p:cTn>
                                        <p:tgtEl>
                                          <p:spTgt spid="15363"/>
                                        </p:tgtEl>
                                        <p:attrNameLst>
                                          <p:attrName>style.visibility</p:attrName>
                                        </p:attrNameLst>
                                      </p:cBhvr>
                                      <p:to>
                                        <p:strVal val="visible"/>
                                      </p:to>
                                    </p:set>
                                    <p:anim calcmode="lin" valueType="num">
                                      <p:cBhvr>
                                        <p:cTn id="12" dur="300" fill="hold"/>
                                        <p:tgtEl>
                                          <p:spTgt spid="15363"/>
                                        </p:tgtEl>
                                        <p:attrNameLst>
                                          <p:attrName>ppt_w</p:attrName>
                                        </p:attrNameLst>
                                      </p:cBhvr>
                                      <p:tavLst>
                                        <p:tav tm="0">
                                          <p:val>
                                            <p:strVal val="2/3*#ppt_w"/>
                                          </p:val>
                                        </p:tav>
                                        <p:tav tm="100000">
                                          <p:val>
                                            <p:strVal val="#ppt_w"/>
                                          </p:val>
                                        </p:tav>
                                      </p:tavLst>
                                    </p:anim>
                                    <p:anim calcmode="lin" valueType="num">
                                      <p:cBhvr>
                                        <p:cTn id="13" dur="300" fill="hold"/>
                                        <p:tgtEl>
                                          <p:spTgt spid="15363"/>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5900"/>
                            </p:stCondLst>
                            <p:childTnLst>
                              <p:par>
                                <p:cTn id="15" presetID="23" presetClass="entr" presetSubtype="272" fill="hold" grpId="0" nodeType="afterEffect">
                                  <p:stCondLst>
                                    <p:cond delay="0"/>
                                  </p:stCondLst>
                                  <p:iterate type="wd">
                                    <p:tmPct val="100000"/>
                                  </p:iterate>
                                  <p:childTnLst>
                                    <p:set>
                                      <p:cBhvr>
                                        <p:cTn id="16" dur="1" fill="hold">
                                          <p:stCondLst>
                                            <p:cond delay="0"/>
                                          </p:stCondLst>
                                        </p:cTn>
                                        <p:tgtEl>
                                          <p:spTgt spid="15364"/>
                                        </p:tgtEl>
                                        <p:attrNameLst>
                                          <p:attrName>style.visibility</p:attrName>
                                        </p:attrNameLst>
                                      </p:cBhvr>
                                      <p:to>
                                        <p:strVal val="visible"/>
                                      </p:to>
                                    </p:set>
                                    <p:anim calcmode="lin" valueType="num">
                                      <p:cBhvr>
                                        <p:cTn id="17" dur="300" fill="hold"/>
                                        <p:tgtEl>
                                          <p:spTgt spid="15364"/>
                                        </p:tgtEl>
                                        <p:attrNameLst>
                                          <p:attrName>ppt_w</p:attrName>
                                        </p:attrNameLst>
                                      </p:cBhvr>
                                      <p:tavLst>
                                        <p:tav tm="0">
                                          <p:val>
                                            <p:strVal val="2/3*#ppt_w"/>
                                          </p:val>
                                        </p:tav>
                                        <p:tav tm="100000">
                                          <p:val>
                                            <p:strVal val="#ppt_w"/>
                                          </p:val>
                                        </p:tav>
                                      </p:tavLst>
                                    </p:anim>
                                    <p:anim calcmode="lin" valueType="num">
                                      <p:cBhvr>
                                        <p:cTn id="18" dur="300" fill="hold"/>
                                        <p:tgtEl>
                                          <p:spTgt spid="15364"/>
                                        </p:tgtEl>
                                        <p:attrNameLst>
                                          <p:attrName>ppt_h</p:attrName>
                                        </p:attrNameLst>
                                      </p:cBhvr>
                                      <p:tavLst>
                                        <p:tav tm="0">
                                          <p:val>
                                            <p:strVal val="2/3*#ppt_h"/>
                                          </p:val>
                                        </p:tav>
                                        <p:tav tm="100000">
                                          <p:val>
                                            <p:strVal val="#ppt_h"/>
                                          </p:val>
                                        </p:tav>
                                      </p:tavLst>
                                    </p:anim>
                                  </p:childTnLst>
                                </p:cTn>
                              </p:par>
                            </p:childTnLst>
                          </p:cTn>
                        </p:par>
                        <p:par>
                          <p:cTn id="19" fill="hold" nodeType="afterGroup">
                            <p:stCondLst>
                              <p:cond delay="18800"/>
                            </p:stCondLst>
                            <p:childTnLst>
                              <p:par>
                                <p:cTn id="20" presetID="23" presetClass="entr" presetSubtype="288" fill="hold" nodeType="afterEffect">
                                  <p:stCondLst>
                                    <p:cond delay="0"/>
                                  </p:stCondLst>
                                  <p:childTnLst>
                                    <p:set>
                                      <p:cBhvr>
                                        <p:cTn id="21" dur="1" fill="hold">
                                          <p:stCondLst>
                                            <p:cond delay="0"/>
                                          </p:stCondLst>
                                        </p:cTn>
                                        <p:tgtEl>
                                          <p:spTgt spid="15366"/>
                                        </p:tgtEl>
                                        <p:attrNameLst>
                                          <p:attrName>style.visibility</p:attrName>
                                        </p:attrNameLst>
                                      </p:cBhvr>
                                      <p:to>
                                        <p:strVal val="visible"/>
                                      </p:to>
                                    </p:set>
                                    <p:anim calcmode="lin" valueType="num">
                                      <p:cBhvr>
                                        <p:cTn id="22" dur="500" fill="hold"/>
                                        <p:tgtEl>
                                          <p:spTgt spid="15366"/>
                                        </p:tgtEl>
                                        <p:attrNameLst>
                                          <p:attrName>ppt_w</p:attrName>
                                        </p:attrNameLst>
                                      </p:cBhvr>
                                      <p:tavLst>
                                        <p:tav tm="0">
                                          <p:val>
                                            <p:strVal val="4/3*#ppt_w"/>
                                          </p:val>
                                        </p:tav>
                                        <p:tav tm="100000">
                                          <p:val>
                                            <p:strVal val="#ppt_w"/>
                                          </p:val>
                                        </p:tav>
                                      </p:tavLst>
                                    </p:anim>
                                    <p:anim calcmode="lin" valueType="num">
                                      <p:cBhvr>
                                        <p:cTn id="23" dur="500" fill="hold"/>
                                        <p:tgtEl>
                                          <p:spTgt spid="15366"/>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19300"/>
                            </p:stCondLst>
                            <p:childTnLst>
                              <p:par>
                                <p:cTn id="25" presetID="23" presetClass="entr" presetSubtype="288" fill="hold" grpId="0" nodeType="afterEffect">
                                  <p:stCondLst>
                                    <p:cond delay="0"/>
                                  </p:stCondLst>
                                  <p:childTnLst>
                                    <p:set>
                                      <p:cBhvr>
                                        <p:cTn id="26" dur="1" fill="hold">
                                          <p:stCondLst>
                                            <p:cond delay="0"/>
                                          </p:stCondLst>
                                        </p:cTn>
                                        <p:tgtEl>
                                          <p:spTgt spid="15369"/>
                                        </p:tgtEl>
                                        <p:attrNameLst>
                                          <p:attrName>style.visibility</p:attrName>
                                        </p:attrNameLst>
                                      </p:cBhvr>
                                      <p:to>
                                        <p:strVal val="visible"/>
                                      </p:to>
                                    </p:set>
                                    <p:anim calcmode="lin" valueType="num">
                                      <p:cBhvr>
                                        <p:cTn id="27" dur="500" fill="hold"/>
                                        <p:tgtEl>
                                          <p:spTgt spid="15369"/>
                                        </p:tgtEl>
                                        <p:attrNameLst>
                                          <p:attrName>ppt_w</p:attrName>
                                        </p:attrNameLst>
                                      </p:cBhvr>
                                      <p:tavLst>
                                        <p:tav tm="0">
                                          <p:val>
                                            <p:strVal val="4/3*#ppt_w"/>
                                          </p:val>
                                        </p:tav>
                                        <p:tav tm="100000">
                                          <p:val>
                                            <p:strVal val="#ppt_w"/>
                                          </p:val>
                                        </p:tav>
                                      </p:tavLst>
                                    </p:anim>
                                    <p:anim calcmode="lin" valueType="num">
                                      <p:cBhvr>
                                        <p:cTn id="28" dur="500" fill="hold"/>
                                        <p:tgtEl>
                                          <p:spTgt spid="15369"/>
                                        </p:tgtEl>
                                        <p:attrNameLst>
                                          <p:attrName>ppt_h</p:attrName>
                                        </p:attrNameLst>
                                      </p:cBhvr>
                                      <p:tavLst>
                                        <p:tav tm="0">
                                          <p:val>
                                            <p:strVal val="4/3*#ppt_h"/>
                                          </p:val>
                                        </p:tav>
                                        <p:tav tm="100000">
                                          <p:val>
                                            <p:strVal val="#ppt_h"/>
                                          </p:val>
                                        </p:tav>
                                      </p:tavLst>
                                    </p:anim>
                                  </p:childTnLst>
                                </p:cTn>
                              </p:par>
                            </p:childTnLst>
                          </p:cTn>
                        </p:par>
                        <p:par>
                          <p:cTn id="29" fill="hold" nodeType="afterGroup">
                            <p:stCondLst>
                              <p:cond delay="19800"/>
                            </p:stCondLst>
                            <p:childTnLst>
                              <p:par>
                                <p:cTn id="30" presetID="23" presetClass="entr" presetSubtype="288" fill="hold" grpId="0" nodeType="afterEffect">
                                  <p:stCondLst>
                                    <p:cond delay="0"/>
                                  </p:stCondLst>
                                  <p:childTnLst>
                                    <p:set>
                                      <p:cBhvr>
                                        <p:cTn id="31" dur="1" fill="hold">
                                          <p:stCondLst>
                                            <p:cond delay="0"/>
                                          </p:stCondLst>
                                        </p:cTn>
                                        <p:tgtEl>
                                          <p:spTgt spid="15365"/>
                                        </p:tgtEl>
                                        <p:attrNameLst>
                                          <p:attrName>style.visibility</p:attrName>
                                        </p:attrNameLst>
                                      </p:cBhvr>
                                      <p:to>
                                        <p:strVal val="visible"/>
                                      </p:to>
                                    </p:set>
                                    <p:anim calcmode="lin" valueType="num">
                                      <p:cBhvr>
                                        <p:cTn id="32" dur="500" fill="hold"/>
                                        <p:tgtEl>
                                          <p:spTgt spid="15365"/>
                                        </p:tgtEl>
                                        <p:attrNameLst>
                                          <p:attrName>ppt_w</p:attrName>
                                        </p:attrNameLst>
                                      </p:cBhvr>
                                      <p:tavLst>
                                        <p:tav tm="0">
                                          <p:val>
                                            <p:strVal val="4/3*#ppt_w"/>
                                          </p:val>
                                        </p:tav>
                                        <p:tav tm="100000">
                                          <p:val>
                                            <p:strVal val="#ppt_w"/>
                                          </p:val>
                                        </p:tav>
                                      </p:tavLst>
                                    </p:anim>
                                    <p:anim calcmode="lin" valueType="num">
                                      <p:cBhvr>
                                        <p:cTn id="33" dur="500" fill="hold"/>
                                        <p:tgtEl>
                                          <p:spTgt spid="1536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utoUpdateAnimBg="0"/>
      <p:bldP spid="15363" grpId="0" autoUpdateAnimBg="0"/>
      <p:bldP spid="15364" grpId="0" autoUpdateAnimBg="0"/>
      <p:bldP spid="15365" grpId="0" animBg="1" autoUpdateAnimBg="0"/>
      <p:bldP spid="15369" grpId="0" autoUpdateAnimBg="0"/>
    </p:bldLst>
  </p:timing>
</p:sld>
</file>

<file path=ppt/theme/theme1.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TotalTime>
  <Words>619</Words>
  <Application>Microsoft Office PowerPoint</Application>
  <PresentationFormat>Экран (4:3)</PresentationFormat>
  <Paragraphs>91</Paragraphs>
  <Slides>14</Slides>
  <Notes>0</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1</vt:i4>
      </vt:variant>
      <vt:variant>
        <vt:lpstr>Заголовки слайдов</vt:lpstr>
      </vt:variant>
      <vt:variant>
        <vt:i4>14</vt:i4>
      </vt:variant>
    </vt:vector>
  </HeadingPairs>
  <TitlesOfParts>
    <vt:vector size="20" baseType="lpstr">
      <vt:lpstr>Aharoni</vt:lpstr>
      <vt:lpstr>Arial</vt:lpstr>
      <vt:lpstr>Symbol</vt:lpstr>
      <vt:lpstr>Times New Roman</vt:lpstr>
      <vt:lpstr>Оформление по умолчанию</vt:lpstr>
      <vt:lpstr>Точечный рисунок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Institut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Malika</dc:creator>
  <cp:lastModifiedBy>Saydullo</cp:lastModifiedBy>
  <cp:revision>5</cp:revision>
  <dcterms:created xsi:type="dcterms:W3CDTF">2006-10-17T02:44:40Z</dcterms:created>
  <dcterms:modified xsi:type="dcterms:W3CDTF">2019-10-21T14:39:00Z</dcterms:modified>
</cp:coreProperties>
</file>