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8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1" d="100"/>
          <a:sy n="71" d="100"/>
        </p:scale>
        <p:origin x="3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28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65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760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1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410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826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8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001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58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67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178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6169D-330D-4D58-A205-17DC5ACFC489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EED35-318E-451F-A4E3-7D11A33BB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7881" y="590935"/>
            <a:ext cx="8243047" cy="2905299"/>
          </a:xfrm>
        </p:spPr>
        <p:txBody>
          <a:bodyPr>
            <a:noAutofit/>
          </a:bodyPr>
          <a:lstStyle/>
          <a:p>
            <a:r>
              <a:rPr lang="en-US" dirty="0">
                <a:latin typeface="+mn-lt"/>
              </a:rPr>
              <a:t>Stages of solving problems on the </a:t>
            </a:r>
            <a:r>
              <a:rPr lang="en-US" dirty="0" smtClean="0">
                <a:latin typeface="+mn-lt"/>
              </a:rPr>
              <a:t>computer</a:t>
            </a:r>
            <a:r>
              <a:rPr lang="ru-RU" dirty="0" smtClean="0">
                <a:latin typeface="+mn-lt"/>
              </a:rPr>
              <a:t> </a:t>
            </a:r>
            <a:br>
              <a:rPr lang="ru-RU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>(</a:t>
            </a:r>
            <a:r>
              <a:rPr lang="uz-Cyrl-UZ" sz="3600" dirty="0" smtClean="0">
                <a:latin typeface="+mn-lt"/>
              </a:rPr>
              <a:t>ўзбек тилида)</a:t>
            </a:r>
            <a:endParaRPr lang="en-US" sz="36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510988" y="4442210"/>
            <a:ext cx="6858000" cy="1084531"/>
          </a:xfrm>
        </p:spPr>
        <p:txBody>
          <a:bodyPr/>
          <a:lstStyle/>
          <a:p>
            <a:r>
              <a:rPr lang="uz-Cyrl-UZ" b="1" dirty="0" smtClean="0"/>
              <a:t>Мавзу: Компьютерда </a:t>
            </a:r>
            <a:r>
              <a:rPr lang="uz-Cyrl-UZ" b="1" dirty="0"/>
              <a:t>масалаларни </a:t>
            </a:r>
            <a:r>
              <a:rPr lang="uz-Cyrl-UZ" b="1" dirty="0" smtClean="0"/>
              <a:t>ечиш босқичлари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2150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РЕЖА: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z-Cyrl-UZ" sz="3200" dirty="0"/>
              <a:t>М</a:t>
            </a:r>
            <a:r>
              <a:rPr lang="it-IT" sz="3200" dirty="0"/>
              <a:t>асалаларни </a:t>
            </a:r>
            <a:r>
              <a:rPr lang="uz-Cyrl-UZ" sz="3200" dirty="0"/>
              <a:t>ечиш ва дастур</a:t>
            </a:r>
            <a:r>
              <a:rPr lang="it-IT" sz="3200" dirty="0"/>
              <a:t>ларни ишлаб чиқиш. </a:t>
            </a:r>
            <a:r>
              <a:rPr lang="uz-Cyrl-UZ" sz="3200" dirty="0" smtClean="0"/>
              <a:t>Дастур </a:t>
            </a:r>
            <a:r>
              <a:rPr lang="uz-Cyrl-UZ" sz="3200" dirty="0"/>
              <a:t>тушунчаси. </a:t>
            </a:r>
            <a:endParaRPr lang="uz-Cyrl-UZ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uz-Cyrl-UZ" sz="3200" dirty="0" smtClean="0"/>
              <a:t>Масалани </a:t>
            </a:r>
            <a:r>
              <a:rPr lang="uz-Cyrl-UZ" sz="3200" dirty="0"/>
              <a:t>тайёрлаш ва ечиш босқичлари.</a:t>
            </a:r>
            <a:r>
              <a:rPr lang="uz-Cyrl-UZ" sz="3200" b="1" i="1" dirty="0"/>
              <a:t> </a:t>
            </a:r>
            <a:endParaRPr lang="uz-Cyrl-UZ" sz="3200" b="1" i="1" dirty="0" smtClean="0"/>
          </a:p>
          <a:p>
            <a:pPr marL="514350" indent="-514350">
              <a:buFont typeface="+mj-lt"/>
              <a:buAutoNum type="arabicPeriod"/>
            </a:pPr>
            <a:r>
              <a:rPr lang="uz-Cyrl-UZ" sz="3200" dirty="0" smtClean="0"/>
              <a:t>Масаланинг </a:t>
            </a:r>
            <a:r>
              <a:rPr lang="uz-Cyrl-UZ" sz="3200" dirty="0"/>
              <a:t>қўйилиши. Ҳисоблаш жараёнининг алгоритмлаштириш. </a:t>
            </a:r>
            <a:endParaRPr lang="uz-Cyrl-UZ" sz="3200" dirty="0" smtClean="0"/>
          </a:p>
        </p:txBody>
      </p:sp>
    </p:spTree>
    <p:extLst>
      <p:ext uri="{BB962C8B-B14F-4D97-AF65-F5344CB8AC3E}">
        <p14:creationId xmlns:p14="http://schemas.microsoft.com/office/powerpoint/2010/main" val="6114828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1074" y="1529790"/>
            <a:ext cx="7886700" cy="4351338"/>
          </a:xfrm>
        </p:spPr>
        <p:txBody>
          <a:bodyPr>
            <a:normAutofit lnSpcReduction="10000"/>
          </a:bodyPr>
          <a:lstStyle/>
          <a:p>
            <a:pPr marL="0" indent="444500">
              <a:buNone/>
            </a:pPr>
            <a:r>
              <a:rPr lang="en-US" sz="3200" dirty="0" err="1" smtClean="0"/>
              <a:t>Комп</a:t>
            </a:r>
            <a:r>
              <a:rPr lang="ru-RU" sz="3200" dirty="0" smtClean="0"/>
              <a:t>ь</a:t>
            </a:r>
            <a:r>
              <a:rPr lang="en-US" sz="3200" dirty="0" err="1" smtClean="0"/>
              <a:t>ют</a:t>
            </a:r>
            <a:r>
              <a:rPr lang="ru-RU" sz="3200" dirty="0"/>
              <a:t>е</a:t>
            </a:r>
            <a:r>
              <a:rPr lang="en-US" sz="3200" dirty="0" err="1"/>
              <a:t>рдан</a:t>
            </a:r>
            <a:r>
              <a:rPr lang="en-US" sz="3200" dirty="0"/>
              <a:t> </a:t>
            </a:r>
            <a:r>
              <a:rPr lang="en-US" sz="3200" dirty="0" err="1"/>
              <a:t>фойдаланиб</a:t>
            </a:r>
            <a:r>
              <a:rPr lang="en-US" sz="3200" dirty="0"/>
              <a:t> "</a:t>
            </a:r>
            <a:r>
              <a:rPr lang="en-US" sz="3200" dirty="0" err="1"/>
              <a:t>илмий</a:t>
            </a:r>
            <a:r>
              <a:rPr lang="en-US" sz="3200" dirty="0"/>
              <a:t> - т</a:t>
            </a:r>
            <a:r>
              <a:rPr lang="ru-RU" sz="3200" dirty="0"/>
              <a:t>е</a:t>
            </a:r>
            <a:r>
              <a:rPr lang="en-US" sz="3200" dirty="0" err="1"/>
              <a:t>хник</a:t>
            </a:r>
            <a:r>
              <a:rPr lang="en-US" sz="3200" dirty="0"/>
              <a:t> </a:t>
            </a:r>
            <a:r>
              <a:rPr lang="en-US" sz="3200" dirty="0" err="1"/>
              <a:t>масалани</a:t>
            </a:r>
            <a:r>
              <a:rPr lang="en-US" sz="3200" dirty="0"/>
              <a:t> </a:t>
            </a:r>
            <a:r>
              <a:rPr lang="ru-RU" sz="3200" dirty="0"/>
              <a:t>е</a:t>
            </a:r>
            <a:r>
              <a:rPr lang="en-US" sz="3200" dirty="0" err="1"/>
              <a:t>чиш</a:t>
            </a:r>
            <a:r>
              <a:rPr lang="en-US" sz="3200" dirty="0"/>
              <a:t>" </a:t>
            </a:r>
            <a:r>
              <a:rPr lang="en-US" sz="3200" dirty="0" err="1"/>
              <a:t>тушун­часи</a:t>
            </a:r>
            <a:r>
              <a:rPr lang="en-US" sz="3200" dirty="0"/>
              <a:t> к</a:t>
            </a:r>
            <a:r>
              <a:rPr lang="ru-RU" sz="3200" dirty="0"/>
              <a:t>е</a:t>
            </a:r>
            <a:r>
              <a:rPr lang="en-US" sz="3200" dirty="0" err="1"/>
              <a:t>нг</a:t>
            </a:r>
            <a:r>
              <a:rPr lang="en-US" sz="3200" dirty="0"/>
              <a:t> </a:t>
            </a:r>
            <a:r>
              <a:rPr lang="en-US" sz="3200" dirty="0" err="1"/>
              <a:t>маънодаги</a:t>
            </a:r>
            <a:r>
              <a:rPr lang="en-US" sz="3200" dirty="0"/>
              <a:t> </a:t>
            </a:r>
            <a:r>
              <a:rPr lang="en-US" sz="3200" dirty="0" err="1"/>
              <a:t>сўз</a:t>
            </a:r>
            <a:r>
              <a:rPr lang="en-US" sz="3200" dirty="0"/>
              <a:t> </a:t>
            </a:r>
            <a:r>
              <a:rPr lang="en-US" sz="3200" dirty="0" err="1"/>
              <a:t>бўлиб</a:t>
            </a:r>
            <a:r>
              <a:rPr lang="en-US" sz="3200" dirty="0"/>
              <a:t>, </a:t>
            </a:r>
            <a:r>
              <a:rPr lang="en-US" sz="3200" dirty="0" err="1"/>
              <a:t>қуйидаги</a:t>
            </a:r>
            <a:r>
              <a:rPr lang="en-US" sz="3200" dirty="0"/>
              <a:t> </a:t>
            </a:r>
            <a:r>
              <a:rPr lang="en-US" sz="3200" dirty="0" err="1"/>
              <a:t>босқичларга</a:t>
            </a:r>
            <a:r>
              <a:rPr lang="en-US" sz="3200" dirty="0"/>
              <a:t> </a:t>
            </a:r>
            <a:r>
              <a:rPr lang="en-US" sz="3200" dirty="0" err="1"/>
              <a:t>бўлинади</a:t>
            </a:r>
            <a:r>
              <a:rPr lang="en-US" sz="3200" dirty="0"/>
              <a:t>. </a:t>
            </a:r>
            <a:endParaRPr lang="ru-RU" sz="3200" dirty="0"/>
          </a:p>
          <a:p>
            <a:pPr marL="0" indent="444500">
              <a:buNone/>
            </a:pPr>
            <a:r>
              <a:rPr lang="en-US" sz="3200" dirty="0" err="1"/>
              <a:t>Мақсадимиз</a:t>
            </a:r>
            <a:r>
              <a:rPr lang="en-US" sz="3200" dirty="0"/>
              <a:t> - </a:t>
            </a:r>
            <a:r>
              <a:rPr lang="en-US" sz="3200" dirty="0" err="1"/>
              <a:t>босқичларнинг</a:t>
            </a:r>
            <a:r>
              <a:rPr lang="en-US" sz="3200" dirty="0"/>
              <a:t> </a:t>
            </a:r>
            <a:r>
              <a:rPr lang="en-US" sz="3200" dirty="0" err="1"/>
              <a:t>қайси</a:t>
            </a:r>
            <a:r>
              <a:rPr lang="en-US" sz="3200" dirty="0"/>
              <a:t> </a:t>
            </a:r>
            <a:r>
              <a:rPr lang="en-US" sz="3200" dirty="0" err="1"/>
              <a:t>бирларини</a:t>
            </a:r>
            <a:r>
              <a:rPr lang="en-US" sz="3200" dirty="0"/>
              <a:t> </a:t>
            </a:r>
            <a:r>
              <a:rPr lang="en-US" sz="3200" dirty="0" err="1"/>
              <a:t>мутахассис</a:t>
            </a:r>
            <a:r>
              <a:rPr lang="en-US" sz="3200" dirty="0"/>
              <a:t> </a:t>
            </a:r>
            <a:r>
              <a:rPr lang="en-US" sz="3200" dirty="0" err="1"/>
              <a:t>компьютердан</a:t>
            </a:r>
            <a:r>
              <a:rPr lang="en-US" sz="3200" dirty="0"/>
              <a:t> </a:t>
            </a:r>
            <a:r>
              <a:rPr lang="en-US" sz="3200" dirty="0" err="1"/>
              <a:t>фойдаланмасдан</a:t>
            </a:r>
            <a:r>
              <a:rPr lang="en-US" sz="3200" dirty="0"/>
              <a:t> </a:t>
            </a:r>
            <a:r>
              <a:rPr lang="en-US" sz="3200" dirty="0" err="1"/>
              <a:t>ва</a:t>
            </a:r>
            <a:r>
              <a:rPr lang="en-US" sz="3200" dirty="0"/>
              <a:t> </a:t>
            </a:r>
            <a:r>
              <a:rPr lang="en-US" sz="3200" dirty="0" err="1"/>
              <a:t>қайси</a:t>
            </a:r>
            <a:r>
              <a:rPr lang="en-US" sz="3200" dirty="0"/>
              <a:t> </a:t>
            </a:r>
            <a:r>
              <a:rPr lang="en-US" sz="3200" dirty="0" err="1"/>
              <a:t>босқичларини</a:t>
            </a:r>
            <a:r>
              <a:rPr lang="en-US" sz="3200" dirty="0"/>
              <a:t> </a:t>
            </a:r>
            <a:r>
              <a:rPr lang="en-US" sz="3200" dirty="0" err="1"/>
              <a:t>компьютердан</a:t>
            </a:r>
            <a:r>
              <a:rPr lang="en-US" sz="3200" dirty="0"/>
              <a:t> </a:t>
            </a:r>
            <a:r>
              <a:rPr lang="en-US" sz="3200" dirty="0" err="1"/>
              <a:t>фойдаланиб</a:t>
            </a:r>
            <a:r>
              <a:rPr lang="en-US" sz="3200" dirty="0"/>
              <a:t> </a:t>
            </a:r>
            <a:r>
              <a:rPr lang="en-US" sz="3200" dirty="0" err="1"/>
              <a:t>бажа­ришини</a:t>
            </a:r>
            <a:r>
              <a:rPr lang="en-US" sz="3200" dirty="0"/>
              <a:t> </a:t>
            </a:r>
            <a:r>
              <a:rPr lang="en-US" sz="3200" dirty="0" err="1"/>
              <a:t>аниқлаш</a:t>
            </a:r>
            <a:r>
              <a:rPr lang="en-US" sz="3200" dirty="0"/>
              <a:t> </a:t>
            </a:r>
            <a:r>
              <a:rPr lang="en-US" sz="3200" dirty="0" err="1"/>
              <a:t>хамда</a:t>
            </a:r>
            <a:r>
              <a:rPr lang="en-US" sz="3200" dirty="0"/>
              <a:t> </a:t>
            </a:r>
            <a:r>
              <a:rPr lang="en-US" sz="3200" dirty="0" err="1"/>
              <a:t>босқичларни</a:t>
            </a:r>
            <a:r>
              <a:rPr lang="en-US" sz="3200" dirty="0"/>
              <a:t> </a:t>
            </a:r>
            <a:r>
              <a:rPr lang="en-US" sz="3200" dirty="0" err="1"/>
              <a:t>тўла</a:t>
            </a:r>
            <a:r>
              <a:rPr lang="en-US" sz="3200" dirty="0"/>
              <a:t> </a:t>
            </a:r>
            <a:r>
              <a:rPr lang="en-US" sz="3200" dirty="0" err="1"/>
              <a:t>ўрганиб</a:t>
            </a:r>
            <a:r>
              <a:rPr lang="en-US" sz="3200" dirty="0"/>
              <a:t> </a:t>
            </a:r>
            <a:r>
              <a:rPr lang="en-US" sz="3200" dirty="0" err="1"/>
              <a:t>чиқишдан</a:t>
            </a:r>
            <a:r>
              <a:rPr lang="en-US" sz="3200" dirty="0"/>
              <a:t> </a:t>
            </a:r>
            <a:r>
              <a:rPr lang="en-US" sz="3200" dirty="0" err="1"/>
              <a:t>иборат</a:t>
            </a:r>
            <a:r>
              <a:rPr lang="en-US" sz="3200" dirty="0"/>
              <a:t>. 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19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258" y="191391"/>
            <a:ext cx="7886700" cy="988186"/>
          </a:xfrm>
        </p:spPr>
        <p:txBody>
          <a:bodyPr>
            <a:noAutofit/>
          </a:bodyPr>
          <a:lstStyle/>
          <a:p>
            <a:r>
              <a:rPr lang="ru-RU" sz="2800"/>
              <a:t>Илмий техник масалаларни (ИТМ) компьютердан фойдаланиб ечиш босқич­лари: </a:t>
            </a:r>
            <a:endParaRPr lang="ru-RU" sz="2800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14728" y="4299077"/>
            <a:ext cx="6864350" cy="596900"/>
            <a:chOff x="1248" y="1414"/>
            <a:chExt cx="4324" cy="3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1799" y="1414"/>
              <a:ext cx="377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dirty="0" err="1" smtClean="0"/>
                <a:t>Масалани</a:t>
              </a:r>
              <a:r>
                <a:rPr lang="ru-RU" sz="2400" dirty="0" smtClean="0"/>
                <a:t> </a:t>
              </a:r>
              <a:r>
                <a:rPr lang="ru-RU" sz="2400" dirty="0" err="1"/>
                <a:t>ечиш</a:t>
              </a:r>
              <a:r>
                <a:rPr lang="ru-RU" sz="2400" dirty="0"/>
                <a:t> </a:t>
              </a:r>
              <a:r>
                <a:rPr lang="ru-RU" sz="2400" dirty="0" err="1"/>
                <a:t>алгоритмини</a:t>
              </a:r>
              <a:r>
                <a:rPr lang="ru-RU" sz="2400" dirty="0"/>
                <a:t> </a:t>
              </a:r>
              <a:r>
                <a:rPr lang="ru-RU" sz="2400" dirty="0" err="1"/>
                <a:t>ишлаб</a:t>
              </a:r>
              <a:r>
                <a:rPr lang="ru-RU" sz="2400" dirty="0"/>
                <a:t> </a:t>
              </a:r>
              <a:r>
                <a:rPr lang="ru-RU" sz="2400" dirty="0" err="1"/>
                <a:t>чиқиш</a:t>
              </a:r>
              <a:r>
                <a:rPr lang="ru-RU" sz="2400" dirty="0" smtClean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014728" y="1825752"/>
            <a:ext cx="7011988" cy="555625"/>
            <a:chOff x="1248" y="2030"/>
            <a:chExt cx="4417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799" y="2030"/>
              <a:ext cx="3866" cy="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100" dirty="0" err="1"/>
                <a:t>Масаланинг</a:t>
              </a:r>
              <a:r>
                <a:rPr lang="ru-RU" sz="2100" dirty="0"/>
                <a:t> </a:t>
              </a:r>
              <a:r>
                <a:rPr lang="ru-RU" sz="2100" dirty="0" err="1"/>
                <a:t>қўйилиши</a:t>
              </a:r>
              <a:r>
                <a:rPr lang="ru-RU" sz="2100" dirty="0"/>
                <a:t> </a:t>
              </a:r>
              <a:r>
                <a:rPr lang="ru-RU" sz="2100" dirty="0" err="1"/>
                <a:t>ва</a:t>
              </a:r>
              <a:r>
                <a:rPr lang="ru-RU" sz="2100" dirty="0"/>
                <a:t> </a:t>
              </a:r>
              <a:r>
                <a:rPr lang="ru-RU" sz="2100" dirty="0" err="1"/>
                <a:t>мақсаднинг</a:t>
              </a:r>
              <a:r>
                <a:rPr lang="ru-RU" sz="2100" dirty="0"/>
                <a:t> </a:t>
              </a:r>
              <a:r>
                <a:rPr lang="ru-RU" sz="2100" dirty="0" err="1"/>
                <a:t>аниқланиши</a:t>
              </a:r>
              <a:r>
                <a:rPr lang="ru-RU" sz="2100" dirty="0"/>
                <a:t>;</a:t>
              </a:r>
              <a:endParaRPr lang="en-US" sz="2100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014728" y="2663952"/>
            <a:ext cx="5338763" cy="555625"/>
            <a:chOff x="1248" y="2640"/>
            <a:chExt cx="3363" cy="350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1780" y="2649"/>
              <a:ext cx="283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dirty="0" err="1"/>
                <a:t>Масалани</a:t>
              </a:r>
              <a:r>
                <a:rPr lang="ru-RU" sz="2400" dirty="0"/>
                <a:t> математик </a:t>
              </a:r>
              <a:r>
                <a:rPr lang="ru-RU" sz="2400" dirty="0" err="1"/>
                <a:t>ифодалаш</a:t>
              </a:r>
              <a:r>
                <a:rPr lang="ru-RU" sz="2400" dirty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2014728" y="3365630"/>
            <a:ext cx="5949952" cy="769938"/>
            <a:chOff x="1248" y="3144"/>
            <a:chExt cx="3748" cy="485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1736" y="3144"/>
              <a:ext cx="3260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200" dirty="0" err="1"/>
                <a:t>Масалани</a:t>
              </a:r>
              <a:r>
                <a:rPr lang="ru-RU" sz="2200" dirty="0"/>
                <a:t> </a:t>
              </a:r>
              <a:r>
                <a:rPr lang="ru-RU" sz="2200" dirty="0" err="1"/>
                <a:t>ечиш</a:t>
              </a:r>
              <a:r>
                <a:rPr lang="ru-RU" sz="2200" dirty="0"/>
                <a:t> </a:t>
              </a:r>
              <a:r>
                <a:rPr lang="ru-RU" sz="2200" dirty="0" err="1"/>
                <a:t>услубини</a:t>
              </a:r>
              <a:r>
                <a:rPr lang="ru-RU" sz="2200" dirty="0"/>
                <a:t> </a:t>
              </a:r>
              <a:r>
                <a:rPr lang="ru-RU" sz="2200" dirty="0" err="1"/>
                <a:t>ишлаб</a:t>
              </a:r>
              <a:r>
                <a:rPr lang="ru-RU" sz="2200" dirty="0"/>
                <a:t> </a:t>
              </a:r>
              <a:r>
                <a:rPr lang="ru-RU" sz="2200" dirty="0" err="1"/>
                <a:t>чиқиш</a:t>
              </a:r>
              <a:r>
                <a:rPr lang="ru-RU" sz="2200" dirty="0"/>
                <a:t>, </a:t>
              </a:r>
              <a:r>
                <a:rPr lang="ru-RU" sz="2200" dirty="0" smtClean="0"/>
                <a:t> </a:t>
              </a:r>
            </a:p>
            <a:p>
              <a:r>
                <a:rPr lang="ru-RU" sz="2200" dirty="0" err="1" smtClean="0"/>
                <a:t>сонли</a:t>
              </a:r>
              <a:r>
                <a:rPr lang="ru-RU" sz="2200" dirty="0" smtClean="0"/>
                <a:t> </a:t>
              </a:r>
              <a:r>
                <a:rPr lang="ru-RU" sz="2200" dirty="0" err="1"/>
                <a:t>усулларни</a:t>
              </a:r>
              <a:r>
                <a:rPr lang="ru-RU" sz="2200" dirty="0"/>
                <a:t> </a:t>
              </a:r>
              <a:r>
                <a:rPr lang="ru-RU" sz="2200" dirty="0" err="1"/>
                <a:t>танлаш</a:t>
              </a:r>
              <a:r>
                <a:rPr lang="ru-RU" sz="2200" dirty="0"/>
                <a:t>;</a:t>
              </a:r>
              <a:endParaRPr lang="en-US" sz="22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2014728" y="5046799"/>
            <a:ext cx="6415088" cy="830264"/>
            <a:chOff x="1248" y="3133"/>
            <a:chExt cx="4041" cy="523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1780" y="3133"/>
              <a:ext cx="3509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dirty="0" err="1"/>
                <a:t>Маълумотларни</a:t>
              </a:r>
              <a:r>
                <a:rPr lang="ru-RU" sz="2400" dirty="0"/>
                <a:t> </a:t>
              </a:r>
              <a:r>
                <a:rPr lang="ru-RU" sz="2400" dirty="0" err="1"/>
                <a:t>тайёрлаш</a:t>
              </a:r>
              <a:r>
                <a:rPr lang="ru-RU" sz="2400" dirty="0"/>
                <a:t> </a:t>
              </a:r>
              <a:r>
                <a:rPr lang="ru-RU" sz="2400" dirty="0" err="1"/>
                <a:t>ва</a:t>
              </a:r>
              <a:r>
                <a:rPr lang="ru-RU" sz="2400" dirty="0"/>
                <a:t> </a:t>
              </a:r>
              <a:r>
                <a:rPr lang="ru-RU" sz="2400" dirty="0" err="1"/>
                <a:t>таркибини</a:t>
              </a:r>
              <a:r>
                <a:rPr lang="ru-RU" sz="2400" dirty="0"/>
                <a:t> </a:t>
              </a:r>
              <a:endParaRPr lang="ru-RU" sz="2400" dirty="0" smtClean="0"/>
            </a:p>
            <a:p>
              <a:r>
                <a:rPr lang="ru-RU" sz="2400" dirty="0" err="1" smtClean="0"/>
                <a:t>аниқлаш</a:t>
              </a:r>
              <a:r>
                <a:rPr lang="ru-RU" sz="2400" dirty="0" smtClean="0"/>
                <a:t> </a:t>
              </a:r>
              <a:r>
                <a:rPr lang="ru-RU" sz="2400" dirty="0"/>
                <a:t>(</a:t>
              </a:r>
              <a:r>
                <a:rPr lang="ru-RU" sz="2400" dirty="0" err="1"/>
                <a:t>танлаш</a:t>
              </a:r>
              <a:r>
                <a:rPr lang="ru-RU" sz="2400" dirty="0"/>
                <a:t>);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06743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14728" y="4187952"/>
            <a:ext cx="5105400" cy="708025"/>
            <a:chOff x="1248" y="1344"/>
            <a:chExt cx="3216" cy="44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1906" y="1344"/>
              <a:ext cx="2184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dirty="0" err="1"/>
                <a:t>Дастурнинг</a:t>
              </a:r>
              <a:r>
                <a:rPr lang="ru-RU" sz="2000" dirty="0"/>
                <a:t> автоматик </a:t>
              </a:r>
              <a:r>
                <a:rPr lang="ru-RU" sz="2000" dirty="0" err="1"/>
                <a:t>тарзда</a:t>
              </a:r>
              <a:r>
                <a:rPr lang="ru-RU" sz="2000" dirty="0"/>
                <a:t> </a:t>
              </a:r>
              <a:endParaRPr lang="ru-RU" sz="2000" dirty="0" smtClean="0"/>
            </a:p>
            <a:p>
              <a:r>
                <a:rPr lang="ru-RU" sz="2000" dirty="0" err="1" smtClean="0"/>
                <a:t>компьютерда</a:t>
              </a:r>
              <a:r>
                <a:rPr lang="ru-RU" sz="2000" dirty="0" smtClean="0"/>
                <a:t> </a:t>
              </a:r>
              <a:r>
                <a:rPr lang="ru-RU" sz="2000" dirty="0" err="1"/>
                <a:t>бажарилиши</a:t>
              </a:r>
              <a:r>
                <a:rPr lang="ru-RU" sz="2000" dirty="0"/>
                <a:t>; 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 smtClean="0">
                  <a:solidFill>
                    <a:srgbClr val="FFFFFF"/>
                  </a:solidFill>
                </a:rPr>
                <a:t>9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014728" y="1801942"/>
            <a:ext cx="5105400" cy="579438"/>
            <a:chOff x="1248" y="2015"/>
            <a:chExt cx="3216" cy="365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890" y="2015"/>
              <a:ext cx="106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dirty="0" err="1"/>
                <a:t>Дастурлаш</a:t>
              </a:r>
              <a:r>
                <a:rPr lang="ru-RU" sz="2400" dirty="0" smtClean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FFFFFF"/>
                  </a:solidFill>
                </a:rPr>
                <a:t>6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014728" y="2521080"/>
            <a:ext cx="5243513" cy="738188"/>
            <a:chOff x="1248" y="2550"/>
            <a:chExt cx="3303" cy="465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1849" y="2550"/>
              <a:ext cx="2702" cy="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100" dirty="0" err="1"/>
                <a:t>Дастур</a:t>
              </a:r>
              <a:r>
                <a:rPr lang="ru-RU" sz="2100" dirty="0"/>
                <a:t> </a:t>
              </a:r>
              <a:r>
                <a:rPr lang="ru-RU" sz="2100" dirty="0" err="1"/>
                <a:t>матнини</a:t>
              </a:r>
              <a:r>
                <a:rPr lang="ru-RU" sz="2100" dirty="0"/>
                <a:t> </a:t>
              </a:r>
              <a:r>
                <a:rPr lang="ru-RU" sz="2100" dirty="0" err="1"/>
                <a:t>ва</a:t>
              </a:r>
              <a:r>
                <a:rPr lang="ru-RU" sz="2100" dirty="0"/>
                <a:t> </a:t>
              </a:r>
              <a:r>
                <a:rPr lang="ru-RU" sz="2100" dirty="0" err="1"/>
                <a:t>маълумотларни</a:t>
              </a:r>
              <a:r>
                <a:rPr lang="ru-RU" sz="2100" dirty="0"/>
                <a:t> </a:t>
              </a:r>
              <a:endParaRPr lang="ru-RU" sz="2100" dirty="0" smtClean="0"/>
            </a:p>
            <a:p>
              <a:r>
                <a:rPr lang="ru-RU" sz="2100" dirty="0" err="1" smtClean="0"/>
                <a:t>ахборот</a:t>
              </a:r>
              <a:r>
                <a:rPr lang="ru-RU" sz="2100" dirty="0" smtClean="0"/>
                <a:t> </a:t>
              </a:r>
              <a:r>
                <a:rPr lang="ru-RU" sz="2100" dirty="0" err="1"/>
                <a:t>ташувчига</a:t>
              </a:r>
              <a:r>
                <a:rPr lang="ru-RU" sz="2100" dirty="0"/>
                <a:t> </a:t>
              </a:r>
              <a:r>
                <a:rPr lang="ru-RU" sz="2100" dirty="0" err="1"/>
                <a:t>ўтказиш</a:t>
              </a:r>
              <a:r>
                <a:rPr lang="ru-RU" sz="2100" dirty="0"/>
                <a:t>;</a:t>
              </a:r>
              <a:endParaRPr lang="en-US" sz="2100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 smtClean="0">
                  <a:solidFill>
                    <a:srgbClr val="FFFFFF"/>
                  </a:solidFill>
                </a:rPr>
                <a:t>7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2014728" y="3495802"/>
            <a:ext cx="5105400" cy="561975"/>
            <a:chOff x="1248" y="3226"/>
            <a:chExt cx="3216" cy="354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1890" y="3226"/>
              <a:ext cx="243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dirty="0" err="1"/>
                <a:t>Дастур</a:t>
              </a:r>
              <a:r>
                <a:rPr lang="ru-RU" sz="2400" dirty="0"/>
                <a:t> </a:t>
              </a:r>
              <a:r>
                <a:rPr lang="ru-RU" sz="2400" dirty="0" err="1"/>
                <a:t>хатоларини</a:t>
              </a:r>
              <a:r>
                <a:rPr lang="ru-RU" sz="2400" dirty="0"/>
                <a:t> </a:t>
              </a:r>
              <a:r>
                <a:rPr lang="ru-RU" sz="2400" dirty="0" err="1"/>
                <a:t>тузатиш</a:t>
              </a:r>
              <a:r>
                <a:rPr lang="ru-RU" sz="2400" dirty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 smtClean="0">
                  <a:solidFill>
                    <a:srgbClr val="FFFFFF"/>
                  </a:solidFill>
                </a:rPr>
                <a:t>8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2014728" y="5053141"/>
            <a:ext cx="6556375" cy="708025"/>
            <a:chOff x="1248" y="3137"/>
            <a:chExt cx="4130" cy="446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1833" y="3137"/>
              <a:ext cx="354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dirty="0" err="1"/>
                <a:t>Олинган</a:t>
              </a:r>
              <a:r>
                <a:rPr lang="ru-RU" sz="2000" dirty="0"/>
                <a:t> </a:t>
              </a:r>
              <a:r>
                <a:rPr lang="ru-RU" sz="2000" dirty="0" err="1"/>
                <a:t>натижаларни</a:t>
              </a:r>
              <a:r>
                <a:rPr lang="ru-RU" sz="2000" dirty="0"/>
                <a:t> </a:t>
              </a:r>
              <a:r>
                <a:rPr lang="ru-RU" sz="2000" dirty="0" err="1"/>
                <a:t>изоҳлаш</a:t>
              </a:r>
              <a:r>
                <a:rPr lang="ru-RU" sz="2000" dirty="0"/>
                <a:t>, </a:t>
              </a:r>
              <a:r>
                <a:rPr lang="ru-RU" sz="2000" dirty="0" err="1"/>
                <a:t>таҳлил</a:t>
              </a:r>
              <a:r>
                <a:rPr lang="ru-RU" sz="2000" dirty="0"/>
                <a:t> </a:t>
              </a:r>
              <a:r>
                <a:rPr lang="ru-RU" sz="2000" dirty="0" err="1"/>
                <a:t>қилиш</a:t>
              </a:r>
              <a:r>
                <a:rPr lang="ru-RU" sz="2000" dirty="0"/>
                <a:t> </a:t>
              </a:r>
              <a:r>
                <a:rPr lang="ru-RU" sz="2000" dirty="0" err="1"/>
                <a:t>ва</a:t>
              </a:r>
              <a:r>
                <a:rPr lang="ru-RU" sz="2000" dirty="0"/>
                <a:t> </a:t>
              </a:r>
              <a:endParaRPr lang="ru-RU" sz="2000" dirty="0" smtClean="0"/>
            </a:p>
            <a:p>
              <a:r>
                <a:rPr lang="ru-RU" sz="2000" dirty="0" err="1" smtClean="0"/>
                <a:t>дастур­дан</a:t>
              </a:r>
              <a:r>
                <a:rPr lang="ru-RU" sz="2000" dirty="0" smtClean="0"/>
                <a:t> </a:t>
              </a:r>
              <a:r>
                <a:rPr lang="ru-RU" sz="2000" dirty="0" err="1"/>
                <a:t>фойдаланиш</a:t>
              </a:r>
              <a:r>
                <a:rPr lang="ru-RU" sz="2000" dirty="0"/>
                <a:t> </a:t>
              </a:r>
              <a:r>
                <a:rPr lang="ru-RU" sz="2000" dirty="0" err="1"/>
                <a:t>учун</a:t>
              </a:r>
              <a:r>
                <a:rPr lang="ru-RU" sz="2000" dirty="0"/>
                <a:t> </a:t>
              </a:r>
              <a:r>
                <a:rPr lang="ru-RU" sz="2000" dirty="0" err="1"/>
                <a:t>кўрсатма</a:t>
              </a:r>
              <a:r>
                <a:rPr lang="ru-RU" sz="2000" dirty="0"/>
                <a:t> </a:t>
              </a:r>
              <a:r>
                <a:rPr lang="ru-RU" sz="2000" dirty="0" err="1"/>
                <a:t>ёзиш</a:t>
              </a:r>
              <a:r>
                <a:rPr lang="ru-RU" sz="2000" dirty="0"/>
                <a:t>;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31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270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1-босқич. МАСАЛАНИНГ ҚЎЙИЛИШИ ВА МАҚСАДНИ АНИҚЛАШ.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 </a:t>
            </a:r>
          </a:p>
          <a:p>
            <a:r>
              <a:rPr lang="ru-RU" dirty="0" err="1"/>
              <a:t>Иқтисодиётнинг</a:t>
            </a:r>
            <a:r>
              <a:rPr lang="ru-RU" dirty="0"/>
              <a:t> </a:t>
            </a:r>
            <a:r>
              <a:rPr lang="ru-RU" dirty="0" err="1"/>
              <a:t>муайян</a:t>
            </a:r>
            <a:r>
              <a:rPr lang="ru-RU" dirty="0"/>
              <a:t> </a:t>
            </a:r>
            <a:r>
              <a:rPr lang="ru-RU" dirty="0" err="1"/>
              <a:t>сохаси</a:t>
            </a:r>
            <a:r>
              <a:rPr lang="ru-RU" dirty="0"/>
              <a:t> (техника, </a:t>
            </a:r>
            <a:r>
              <a:rPr lang="ru-RU" dirty="0" err="1"/>
              <a:t>иқтисод</a:t>
            </a:r>
            <a:r>
              <a:rPr lang="ru-RU" dirty="0"/>
              <a:t>, лингвистика, </a:t>
            </a:r>
            <a:r>
              <a:rPr lang="ru-RU" dirty="0" err="1"/>
              <a:t>таълим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х.к</a:t>
            </a:r>
            <a:r>
              <a:rPr lang="ru-RU" dirty="0"/>
              <a:t>.)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ишлаётган</a:t>
            </a:r>
            <a:r>
              <a:rPr lang="ru-RU" dirty="0"/>
              <a:t> (</a:t>
            </a:r>
            <a:r>
              <a:rPr lang="ru-RU" dirty="0" err="1"/>
              <a:t>ишлаган</a:t>
            </a:r>
            <a:r>
              <a:rPr lang="ru-RU" dirty="0"/>
              <a:t>) </a:t>
            </a:r>
            <a:r>
              <a:rPr lang="ru-RU" dirty="0" err="1"/>
              <a:t>ма­лакали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етакчи</a:t>
            </a:r>
            <a:r>
              <a:rPr lang="ru-RU" dirty="0"/>
              <a:t> </a:t>
            </a:r>
            <a:r>
              <a:rPr lang="ru-RU" dirty="0" err="1"/>
              <a:t>мутахассис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бажариладиган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,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қўйиш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мақсадни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малакали</a:t>
            </a:r>
            <a:r>
              <a:rPr lang="ru-RU" dirty="0"/>
              <a:t> </a:t>
            </a:r>
            <a:r>
              <a:rPr lang="ru-RU" dirty="0" err="1"/>
              <a:t>мута­хассис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неча</a:t>
            </a:r>
            <a:r>
              <a:rPr lang="ru-RU" dirty="0"/>
              <a:t> кун, ой, </a:t>
            </a:r>
            <a:r>
              <a:rPr lang="ru-RU" dirty="0" err="1"/>
              <a:t>хаттоки</a:t>
            </a:r>
            <a:r>
              <a:rPr lang="ru-RU" dirty="0"/>
              <a:t> </a:t>
            </a:r>
            <a:r>
              <a:rPr lang="ru-RU" dirty="0" err="1"/>
              <a:t>йиллаб</a:t>
            </a:r>
            <a:r>
              <a:rPr lang="ru-RU" dirty="0"/>
              <a:t> </a:t>
            </a:r>
            <a:r>
              <a:rPr lang="ru-RU" dirty="0" err="1"/>
              <a:t>изланиши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r>
              <a:rPr lang="ru-RU" dirty="0" err="1"/>
              <a:t>Қўйилган</a:t>
            </a:r>
            <a:r>
              <a:rPr lang="ru-RU" dirty="0"/>
              <a:t> </a:t>
            </a:r>
            <a:r>
              <a:rPr lang="ru-RU" dirty="0" err="1"/>
              <a:t>мақсадни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керакли</a:t>
            </a:r>
            <a:r>
              <a:rPr lang="ru-RU" dirty="0"/>
              <a:t> </a:t>
            </a:r>
            <a:r>
              <a:rPr lang="ru-RU" dirty="0" err="1"/>
              <a:t>маълумот­лар</a:t>
            </a:r>
            <a:r>
              <a:rPr lang="ru-RU" dirty="0"/>
              <a:t> </a:t>
            </a:r>
            <a:r>
              <a:rPr lang="ru-RU" dirty="0" err="1"/>
              <a:t>таркиби</a:t>
            </a:r>
            <a:r>
              <a:rPr lang="ru-RU" dirty="0"/>
              <a:t> (</a:t>
            </a:r>
            <a:r>
              <a:rPr lang="ru-RU" dirty="0" err="1"/>
              <a:t>структураси</a:t>
            </a:r>
            <a:r>
              <a:rPr lang="ru-RU" dirty="0"/>
              <a:t>), </a:t>
            </a:r>
            <a:r>
              <a:rPr lang="ru-RU" dirty="0" err="1"/>
              <a:t>тузилиши</a:t>
            </a:r>
            <a:r>
              <a:rPr lang="ru-RU" dirty="0"/>
              <a:t>, </a:t>
            </a:r>
            <a:r>
              <a:rPr lang="ru-RU" dirty="0" err="1"/>
              <a:t>ифодаланиши</a:t>
            </a:r>
            <a:r>
              <a:rPr lang="ru-RU" dirty="0"/>
              <a:t> </a:t>
            </a:r>
            <a:r>
              <a:rPr lang="ru-RU" dirty="0" err="1"/>
              <a:t>аниқланган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улар </a:t>
            </a:r>
            <a:r>
              <a:rPr lang="ru-RU" dirty="0" err="1"/>
              <a:t>орасидаги</a:t>
            </a:r>
            <a:r>
              <a:rPr lang="ru-RU" dirty="0"/>
              <a:t> </a:t>
            </a:r>
            <a:r>
              <a:rPr lang="ru-RU" dirty="0" err="1"/>
              <a:t>боғланишлар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ифодаланган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, “</a:t>
            </a:r>
            <a:r>
              <a:rPr lang="ru-RU" dirty="0" err="1"/>
              <a:t>масала</a:t>
            </a:r>
            <a:r>
              <a:rPr lang="ru-RU" dirty="0"/>
              <a:t> </a:t>
            </a:r>
            <a:r>
              <a:rPr lang="ru-RU" dirty="0" err="1"/>
              <a:t>қўйилган</a:t>
            </a:r>
            <a:r>
              <a:rPr lang="ru-RU" dirty="0"/>
              <a:t>”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айтилади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2716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2-босқич. МАСАЛАНИ МАТЕМАТИК ИФОДАЛАШ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444500" algn="just">
              <a:buNone/>
            </a:pP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/>
              <a:t>босқичда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керакли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етарли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дастлабки</a:t>
            </a:r>
            <a:r>
              <a:rPr lang="ru-RU" dirty="0"/>
              <a:t> </a:t>
            </a:r>
            <a:r>
              <a:rPr lang="ru-RU" dirty="0" err="1"/>
              <a:t>маълумотларнинг</a:t>
            </a:r>
            <a:r>
              <a:rPr lang="ru-RU" dirty="0"/>
              <a:t> </a:t>
            </a:r>
            <a:r>
              <a:rPr lang="ru-RU" dirty="0" err="1"/>
              <a:t>таркиби</a:t>
            </a:r>
            <a:r>
              <a:rPr lang="ru-RU" dirty="0"/>
              <a:t>, </a:t>
            </a:r>
            <a:r>
              <a:rPr lang="ru-RU" dirty="0" err="1"/>
              <a:t>тавсифи</a:t>
            </a:r>
            <a:r>
              <a:rPr lang="ru-RU" dirty="0"/>
              <a:t>, тури, </a:t>
            </a:r>
            <a:r>
              <a:rPr lang="ru-RU" dirty="0" err="1"/>
              <a:t>тузилиши</a:t>
            </a:r>
            <a:r>
              <a:rPr lang="ru-RU" dirty="0"/>
              <a:t> </a:t>
            </a:r>
            <a:r>
              <a:rPr lang="ru-RU" dirty="0" err="1"/>
              <a:t>хсобга</a:t>
            </a:r>
            <a:r>
              <a:rPr lang="ru-RU" dirty="0"/>
              <a:t> </a:t>
            </a:r>
            <a:r>
              <a:rPr lang="ru-RU" dirty="0" err="1"/>
              <a:t>олинган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математик </a:t>
            </a:r>
            <a:r>
              <a:rPr lang="ru-RU" dirty="0" err="1"/>
              <a:t>терминларда</a:t>
            </a:r>
            <a:r>
              <a:rPr lang="ru-RU" dirty="0"/>
              <a:t> </a:t>
            </a:r>
            <a:r>
              <a:rPr lang="ru-RU" dirty="0" err="1"/>
              <a:t>ифодаланади</a:t>
            </a:r>
            <a:r>
              <a:rPr lang="ru-RU" dirty="0"/>
              <a:t> </a:t>
            </a:r>
            <a:r>
              <a:rPr lang="ru-RU" dirty="0" err="1"/>
              <a:t>хамда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ечишнинг</a:t>
            </a:r>
            <a:r>
              <a:rPr lang="ru-RU" dirty="0"/>
              <a:t> математик модели </a:t>
            </a:r>
            <a:r>
              <a:rPr lang="ru-RU" dirty="0" err="1"/>
              <a:t>яратилади</a:t>
            </a:r>
            <a:r>
              <a:rPr lang="ru-RU" dirty="0"/>
              <a:t>. </a:t>
            </a:r>
          </a:p>
          <a:p>
            <a:pPr marL="0" indent="444500" algn="just">
              <a:buNone/>
            </a:pPr>
            <a:r>
              <a:rPr lang="ru-RU" dirty="0" err="1"/>
              <a:t>Бунинг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хил (</a:t>
            </a:r>
            <a:r>
              <a:rPr lang="ru-RU" dirty="0" err="1"/>
              <a:t>сохасига</a:t>
            </a:r>
            <a:r>
              <a:rPr lang="ru-RU" dirty="0"/>
              <a:t> </a:t>
            </a:r>
            <a:r>
              <a:rPr lang="ru-RU" dirty="0" err="1"/>
              <a:t>қараб</a:t>
            </a:r>
            <a:r>
              <a:rPr lang="ru-RU" dirty="0"/>
              <a:t>) математик аппарат </a:t>
            </a:r>
            <a:r>
              <a:rPr lang="ru-RU" dirty="0" err="1"/>
              <a:t>ишлатилиши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</a:p>
          <a:p>
            <a:pPr marL="0" indent="444500" algn="just">
              <a:buNone/>
            </a:pPr>
            <a:r>
              <a:rPr lang="ru-RU" dirty="0" err="1"/>
              <a:t>Масалан</a:t>
            </a:r>
            <a:r>
              <a:rPr lang="ru-RU" dirty="0"/>
              <a:t> </a:t>
            </a:r>
            <a:r>
              <a:rPr lang="ru-RU" dirty="0" err="1"/>
              <a:t>иқтисод</a:t>
            </a:r>
            <a:r>
              <a:rPr lang="ru-RU" dirty="0"/>
              <a:t> </a:t>
            </a:r>
            <a:r>
              <a:rPr lang="ru-RU" dirty="0" err="1"/>
              <a:t>сохасидаги</a:t>
            </a:r>
            <a:r>
              <a:rPr lang="ru-RU" dirty="0"/>
              <a:t> </a:t>
            </a:r>
            <a:r>
              <a:rPr lang="ru-RU" dirty="0" err="1"/>
              <a:t>мутахассислар</a:t>
            </a:r>
            <a:r>
              <a:rPr lang="ru-RU" dirty="0"/>
              <a:t> - </a:t>
            </a:r>
            <a:r>
              <a:rPr lang="ru-RU" dirty="0" err="1"/>
              <a:t>чизиқли</a:t>
            </a:r>
            <a:r>
              <a:rPr lang="ru-RU" dirty="0"/>
              <a:t> </a:t>
            </a:r>
            <a:r>
              <a:rPr lang="ru-RU" dirty="0" err="1"/>
              <a:t>дастурлаш</a:t>
            </a:r>
            <a:r>
              <a:rPr lang="ru-RU" dirty="0"/>
              <a:t>, динамик </a:t>
            </a:r>
            <a:r>
              <a:rPr lang="ru-RU" dirty="0" err="1"/>
              <a:t>дастурлаш</a:t>
            </a:r>
            <a:r>
              <a:rPr lang="ru-RU" dirty="0"/>
              <a:t>, </a:t>
            </a:r>
            <a:r>
              <a:rPr lang="ru-RU" dirty="0" err="1"/>
              <a:t>стохастик</a:t>
            </a:r>
            <a:r>
              <a:rPr lang="ru-RU" dirty="0"/>
              <a:t> </a:t>
            </a:r>
            <a:r>
              <a:rPr lang="ru-RU" dirty="0" err="1"/>
              <a:t>дастурлаш</a:t>
            </a:r>
            <a:r>
              <a:rPr lang="ru-RU" dirty="0"/>
              <a:t>, </a:t>
            </a:r>
            <a:r>
              <a:rPr lang="ru-RU" dirty="0" err="1"/>
              <a:t>башорат</a:t>
            </a:r>
            <a:r>
              <a:rPr lang="ru-RU" dirty="0"/>
              <a:t> (прогноз)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масалаларни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математик </a:t>
            </a:r>
            <a:r>
              <a:rPr lang="ru-RU" dirty="0" err="1"/>
              <a:t>аппа­ратини</a:t>
            </a:r>
            <a:r>
              <a:rPr lang="ru-RU" dirty="0"/>
              <a:t> </a:t>
            </a:r>
            <a:r>
              <a:rPr lang="ru-RU" dirty="0" err="1"/>
              <a:t>билишлари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; техника </a:t>
            </a:r>
            <a:r>
              <a:rPr lang="ru-RU" dirty="0" err="1"/>
              <a:t>сохасидаги</a:t>
            </a:r>
            <a:r>
              <a:rPr lang="ru-RU" dirty="0"/>
              <a:t> </a:t>
            </a:r>
            <a:r>
              <a:rPr lang="ru-RU" dirty="0" err="1"/>
              <a:t>мутахассислар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дифференциал </a:t>
            </a:r>
            <a:r>
              <a:rPr lang="ru-RU" dirty="0" err="1"/>
              <a:t>тенгламалар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тизимлари</a:t>
            </a:r>
            <a:r>
              <a:rPr lang="ru-RU" dirty="0"/>
              <a:t>, </a:t>
            </a:r>
            <a:r>
              <a:rPr lang="ru-RU" dirty="0" err="1"/>
              <a:t>механика­нинг</a:t>
            </a:r>
            <a:r>
              <a:rPr lang="ru-RU" dirty="0"/>
              <a:t> четки (</a:t>
            </a:r>
            <a:r>
              <a:rPr lang="ru-RU" dirty="0" err="1"/>
              <a:t>краевие</a:t>
            </a:r>
            <a:r>
              <a:rPr lang="ru-RU" dirty="0"/>
              <a:t>) </a:t>
            </a:r>
            <a:r>
              <a:rPr lang="ru-RU" dirty="0" err="1"/>
              <a:t>масалаларини</a:t>
            </a:r>
            <a:r>
              <a:rPr lang="ru-RU" dirty="0"/>
              <a:t>, газ </a:t>
            </a:r>
            <a:r>
              <a:rPr lang="ru-RU" dirty="0" err="1"/>
              <a:t>динамикасига</a:t>
            </a:r>
            <a:r>
              <a:rPr lang="ru-RU" dirty="0"/>
              <a:t> </a:t>
            </a:r>
            <a:r>
              <a:rPr lang="ru-RU" dirty="0" err="1"/>
              <a:t>оид</a:t>
            </a:r>
            <a:r>
              <a:rPr lang="ru-RU" dirty="0"/>
              <a:t> </a:t>
            </a:r>
            <a:r>
              <a:rPr lang="ru-RU" dirty="0" err="1"/>
              <a:t>маса­лаларни</a:t>
            </a:r>
            <a:r>
              <a:rPr lang="ru-RU" dirty="0"/>
              <a:t>, интеграл </a:t>
            </a:r>
            <a:r>
              <a:rPr lang="ru-RU" dirty="0" err="1"/>
              <a:t>кўринишдаги</a:t>
            </a:r>
            <a:r>
              <a:rPr lang="ru-RU" dirty="0"/>
              <a:t> </a:t>
            </a:r>
            <a:r>
              <a:rPr lang="ru-RU" dirty="0" err="1"/>
              <a:t>масалаларни</a:t>
            </a:r>
            <a:r>
              <a:rPr lang="ru-RU" dirty="0"/>
              <a:t> </a:t>
            </a:r>
            <a:r>
              <a:rPr lang="ru-RU" dirty="0" err="1"/>
              <a:t>ифодалаш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ишлатиладиган</a:t>
            </a:r>
            <a:r>
              <a:rPr lang="ru-RU" dirty="0"/>
              <a:t> математик </a:t>
            </a:r>
            <a:r>
              <a:rPr lang="ru-RU" dirty="0" err="1"/>
              <a:t>аппаратни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тушуниб</a:t>
            </a:r>
            <a:r>
              <a:rPr lang="ru-RU" dirty="0"/>
              <a:t> </a:t>
            </a:r>
            <a:r>
              <a:rPr lang="ru-RU" dirty="0" err="1"/>
              <a:t>етган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  <a:p>
            <a:pPr marL="0" indent="444500" algn="just">
              <a:buNone/>
            </a:pPr>
            <a:r>
              <a:rPr lang="ru-RU" dirty="0" err="1"/>
              <a:t>Мутахассис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сохасини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</a:t>
            </a:r>
            <a:r>
              <a:rPr lang="ru-RU" dirty="0" err="1"/>
              <a:t>томонлама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ўрганган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амалий</a:t>
            </a:r>
            <a:r>
              <a:rPr lang="ru-RU" dirty="0"/>
              <a:t> </a:t>
            </a:r>
            <a:r>
              <a:rPr lang="ru-RU" dirty="0" err="1"/>
              <a:t>жихатдан</a:t>
            </a:r>
            <a:r>
              <a:rPr lang="ru-RU" dirty="0"/>
              <a:t> </a:t>
            </a:r>
            <a:r>
              <a:rPr lang="ru-RU" dirty="0" err="1"/>
              <a:t>пухта</a:t>
            </a:r>
            <a:r>
              <a:rPr lang="ru-RU" dirty="0"/>
              <a:t> </a:t>
            </a:r>
            <a:r>
              <a:rPr lang="ru-RU" dirty="0" err="1"/>
              <a:t>ўзлаштирган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қўлланиладиган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хил математик </a:t>
            </a:r>
            <a:r>
              <a:rPr lang="ru-RU" dirty="0" err="1"/>
              <a:t>аппаратнинг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имкониятларини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тушуниб</a:t>
            </a:r>
            <a:r>
              <a:rPr lang="ru-RU" dirty="0"/>
              <a:t> </a:t>
            </a:r>
            <a:r>
              <a:rPr lang="ru-RU" dirty="0" err="1"/>
              <a:t>йетган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амалиётга</a:t>
            </a:r>
            <a:r>
              <a:rPr lang="ru-RU" dirty="0"/>
              <a:t> </a:t>
            </a:r>
            <a:r>
              <a:rPr lang="ru-RU" dirty="0" err="1"/>
              <a:t>қўллай</a:t>
            </a:r>
            <a:r>
              <a:rPr lang="ru-RU" dirty="0"/>
              <a:t> </a:t>
            </a:r>
            <a:r>
              <a:rPr lang="ru-RU" dirty="0" err="1"/>
              <a:t>оладиган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17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босқичда</a:t>
            </a:r>
            <a:r>
              <a:rPr lang="ru-RU" dirty="0"/>
              <a:t> 2 та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саволга</a:t>
            </a:r>
            <a:r>
              <a:rPr lang="ru-RU" dirty="0"/>
              <a:t> </a:t>
            </a:r>
            <a:r>
              <a:rPr lang="ru-RU" dirty="0" err="1"/>
              <a:t>жавоб</a:t>
            </a:r>
            <a:r>
              <a:rPr lang="ru-RU" dirty="0"/>
              <a:t> </a:t>
            </a:r>
            <a:r>
              <a:rPr lang="ru-RU" dirty="0" err="1"/>
              <a:t>топиш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: </a:t>
            </a:r>
          </a:p>
          <a:p>
            <a:r>
              <a:rPr lang="ru-RU" dirty="0"/>
              <a:t>1.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ифодалаш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математик </a:t>
            </a:r>
            <a:r>
              <a:rPr lang="ru-RU" dirty="0" err="1"/>
              <a:t>структуралар</a:t>
            </a:r>
            <a:r>
              <a:rPr lang="ru-RU" dirty="0"/>
              <a:t> </a:t>
            </a:r>
            <a:r>
              <a:rPr lang="ru-RU" dirty="0" err="1"/>
              <a:t>мақсадга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?</a:t>
            </a:r>
          </a:p>
          <a:p>
            <a:r>
              <a:rPr lang="ru-RU" dirty="0"/>
              <a:t>2. </a:t>
            </a:r>
            <a:r>
              <a:rPr lang="ru-RU" dirty="0" err="1"/>
              <a:t>Ечилган</a:t>
            </a:r>
            <a:r>
              <a:rPr lang="ru-RU" dirty="0"/>
              <a:t> </a:t>
            </a:r>
            <a:r>
              <a:rPr lang="ru-RU" dirty="0" err="1"/>
              <a:t>ўхшаш</a:t>
            </a:r>
            <a:r>
              <a:rPr lang="ru-RU" dirty="0"/>
              <a:t> </a:t>
            </a:r>
            <a:r>
              <a:rPr lang="ru-RU" dirty="0" err="1"/>
              <a:t>масалалар</a:t>
            </a:r>
            <a:r>
              <a:rPr lang="ru-RU" dirty="0"/>
              <a:t> </a:t>
            </a:r>
            <a:r>
              <a:rPr lang="ru-RU" dirty="0" err="1"/>
              <a:t>борми</a:t>
            </a:r>
            <a:r>
              <a:rPr lang="ru-RU" dirty="0"/>
              <a:t>?</a:t>
            </a:r>
          </a:p>
          <a:p>
            <a:pPr marL="0" indent="0">
              <a:buNone/>
            </a:pPr>
            <a:r>
              <a:rPr lang="ru-RU" dirty="0" err="1"/>
              <a:t>Танланган</a:t>
            </a:r>
            <a:r>
              <a:rPr lang="ru-RU" dirty="0"/>
              <a:t> математик структура (аппарат)да </a:t>
            </a: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эле­ментида</a:t>
            </a:r>
            <a:r>
              <a:rPr lang="ru-RU" dirty="0"/>
              <a:t> </a:t>
            </a:r>
            <a:r>
              <a:rPr lang="ru-RU" dirty="0" err="1"/>
              <a:t>объектлари</a:t>
            </a:r>
            <a:r>
              <a:rPr lang="ru-RU" dirty="0"/>
              <a:t> </a:t>
            </a:r>
            <a:r>
              <a:rPr lang="ru-RU" dirty="0" err="1"/>
              <a:t>тўла</a:t>
            </a:r>
            <a:r>
              <a:rPr lang="ru-RU" dirty="0"/>
              <a:t> </a:t>
            </a:r>
            <a:r>
              <a:rPr lang="ru-RU" dirty="0" err="1"/>
              <a:t>ифодаланиши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246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/>
              <a:t>3-босқич. МАСАЛАНИ ЕЧИШ УСУЛИНИ ИШЛАБ ЧИҚИШ, СОНЛИ УСУЛНИ ТАНЛАШ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4" y="1825625"/>
            <a:ext cx="86868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100" dirty="0"/>
              <a:t> </a:t>
            </a:r>
            <a:r>
              <a:rPr lang="ru-RU" sz="2100" dirty="0" err="1" smtClean="0"/>
              <a:t>Агар</a:t>
            </a:r>
            <a:r>
              <a:rPr lang="ru-RU" sz="2100" dirty="0" smtClean="0"/>
              <a:t> </a:t>
            </a:r>
            <a:r>
              <a:rPr lang="ru-RU" sz="2100" dirty="0" err="1"/>
              <a:t>дастлабки</a:t>
            </a:r>
            <a:r>
              <a:rPr lang="ru-RU" sz="2100" dirty="0"/>
              <a:t> </a:t>
            </a:r>
            <a:r>
              <a:rPr lang="ru-RU" sz="2100" dirty="0" err="1"/>
              <a:t>маълумотлар</a:t>
            </a:r>
            <a:r>
              <a:rPr lang="ru-RU" sz="2100" dirty="0"/>
              <a:t> </a:t>
            </a:r>
            <a:r>
              <a:rPr lang="ru-RU" sz="2100" dirty="0" err="1"/>
              <a:t>билан</a:t>
            </a:r>
            <a:r>
              <a:rPr lang="ru-RU" sz="2100" dirty="0"/>
              <a:t> </a:t>
            </a:r>
            <a:r>
              <a:rPr lang="ru-RU" sz="2100" dirty="0" err="1"/>
              <a:t>изланаётган</a:t>
            </a:r>
            <a:r>
              <a:rPr lang="ru-RU" sz="2100" dirty="0"/>
              <a:t> </a:t>
            </a:r>
            <a:r>
              <a:rPr lang="ru-RU" sz="2100" dirty="0" err="1"/>
              <a:t>натижалар</a:t>
            </a:r>
            <a:r>
              <a:rPr lang="ru-RU" sz="2100" dirty="0"/>
              <a:t> (</a:t>
            </a:r>
            <a:r>
              <a:rPr lang="ru-RU" sz="2100" dirty="0" err="1"/>
              <a:t>миқдорлар</a:t>
            </a:r>
            <a:r>
              <a:rPr lang="ru-RU" sz="2100" dirty="0"/>
              <a:t>, </a:t>
            </a:r>
            <a:r>
              <a:rPr lang="ru-RU" sz="2100" dirty="0" err="1"/>
              <a:t>маълумотлар</a:t>
            </a:r>
            <a:r>
              <a:rPr lang="ru-RU" sz="2100" dirty="0"/>
              <a:t>) </a:t>
            </a:r>
            <a:r>
              <a:rPr lang="ru-RU" sz="2100" dirty="0" err="1"/>
              <a:t>ўртасида</a:t>
            </a:r>
            <a:r>
              <a:rPr lang="ru-RU" sz="2100" dirty="0"/>
              <a:t> </a:t>
            </a:r>
            <a:r>
              <a:rPr lang="ru-RU" sz="2100" dirty="0" err="1"/>
              <a:t>аниқ</a:t>
            </a:r>
            <a:r>
              <a:rPr lang="ru-RU" sz="2100" dirty="0"/>
              <a:t> </a:t>
            </a:r>
            <a:r>
              <a:rPr lang="ru-RU" sz="2100" dirty="0" err="1"/>
              <a:t>боғлиқлик</a:t>
            </a:r>
            <a:r>
              <a:rPr lang="ru-RU" sz="2100" dirty="0"/>
              <a:t> (</a:t>
            </a:r>
            <a:r>
              <a:rPr lang="ru-RU" sz="2100" dirty="0" err="1"/>
              <a:t>қонуни­ят</a:t>
            </a:r>
            <a:r>
              <a:rPr lang="ru-RU" sz="2100" dirty="0"/>
              <a:t>) </a:t>
            </a:r>
            <a:r>
              <a:rPr lang="ru-RU" sz="2100" dirty="0" err="1"/>
              <a:t>ўрнатилган</a:t>
            </a:r>
            <a:r>
              <a:rPr lang="ru-RU" sz="2100" dirty="0"/>
              <a:t> </a:t>
            </a:r>
            <a:r>
              <a:rPr lang="ru-RU" sz="2100" dirty="0" err="1"/>
              <a:t>бўлиб</a:t>
            </a:r>
            <a:r>
              <a:rPr lang="ru-RU" sz="2100" dirty="0"/>
              <a:t> </a:t>
            </a:r>
            <a:r>
              <a:rPr lang="ru-RU" sz="2100" dirty="0" err="1"/>
              <a:t>ва</a:t>
            </a:r>
            <a:r>
              <a:rPr lang="ru-RU" sz="2100" dirty="0"/>
              <a:t> </a:t>
            </a:r>
            <a:r>
              <a:rPr lang="ru-RU" sz="2100" dirty="0" err="1"/>
              <a:t>масалани</a:t>
            </a:r>
            <a:r>
              <a:rPr lang="ru-RU" sz="2100" dirty="0"/>
              <a:t> </a:t>
            </a:r>
            <a:r>
              <a:rPr lang="ru-RU" sz="2100" dirty="0" err="1"/>
              <a:t>ечиш</a:t>
            </a:r>
            <a:r>
              <a:rPr lang="ru-RU" sz="2100" dirty="0"/>
              <a:t> </a:t>
            </a:r>
            <a:r>
              <a:rPr lang="ru-RU" sz="2100" dirty="0" err="1"/>
              <a:t>услуби</a:t>
            </a:r>
            <a:r>
              <a:rPr lang="ru-RU" sz="2100" dirty="0"/>
              <a:t> </a:t>
            </a:r>
            <a:r>
              <a:rPr lang="ru-RU" sz="2100" dirty="0" err="1"/>
              <a:t>ишлаб</a:t>
            </a:r>
            <a:r>
              <a:rPr lang="ru-RU" sz="2100" dirty="0"/>
              <a:t> </a:t>
            </a:r>
            <a:r>
              <a:rPr lang="ru-RU" sz="2100" dirty="0" err="1"/>
              <a:t>чиқилган</a:t>
            </a:r>
            <a:r>
              <a:rPr lang="ru-RU" sz="2100" dirty="0"/>
              <a:t> </a:t>
            </a:r>
            <a:r>
              <a:rPr lang="ru-RU" sz="2100" dirty="0" err="1"/>
              <a:t>бўлса</a:t>
            </a:r>
            <a:r>
              <a:rPr lang="ru-RU" sz="2100" dirty="0"/>
              <a:t> </a:t>
            </a:r>
            <a:r>
              <a:rPr lang="ru-RU" sz="2100" dirty="0" err="1"/>
              <a:t>ёки</a:t>
            </a:r>
            <a:r>
              <a:rPr lang="ru-RU" sz="2100" dirty="0"/>
              <a:t> </a:t>
            </a:r>
            <a:r>
              <a:rPr lang="ru-RU" sz="2100" dirty="0" err="1"/>
              <a:t>ўша</a:t>
            </a:r>
            <a:r>
              <a:rPr lang="ru-RU" sz="2100" dirty="0"/>
              <a:t> </a:t>
            </a:r>
            <a:r>
              <a:rPr lang="ru-RU" sz="2100" dirty="0" err="1"/>
              <a:t>боғланишни</a:t>
            </a:r>
            <a:r>
              <a:rPr lang="ru-RU" sz="2100" dirty="0"/>
              <a:t> </a:t>
            </a:r>
            <a:r>
              <a:rPr lang="ru-RU" sz="2100" dirty="0" err="1"/>
              <a:t>амалга</a:t>
            </a:r>
            <a:r>
              <a:rPr lang="ru-RU" sz="2100" dirty="0"/>
              <a:t> </a:t>
            </a:r>
            <a:r>
              <a:rPr lang="ru-RU" sz="2100" dirty="0" err="1"/>
              <a:t>ошириш</a:t>
            </a:r>
            <a:r>
              <a:rPr lang="ru-RU" sz="2100" dirty="0"/>
              <a:t> </a:t>
            </a:r>
            <a:r>
              <a:rPr lang="ru-RU" sz="2100" dirty="0" err="1"/>
              <a:t>учун</a:t>
            </a:r>
            <a:r>
              <a:rPr lang="ru-RU" sz="2100" dirty="0"/>
              <a:t> </a:t>
            </a:r>
            <a:r>
              <a:rPr lang="ru-RU" sz="2100" dirty="0" err="1"/>
              <a:t>тайёр</a:t>
            </a:r>
            <a:r>
              <a:rPr lang="ru-RU" sz="2100" dirty="0"/>
              <a:t> </a:t>
            </a:r>
            <a:r>
              <a:rPr lang="ru-RU" sz="2100" dirty="0" err="1"/>
              <a:t>сонли</a:t>
            </a:r>
            <a:r>
              <a:rPr lang="ru-RU" sz="2100" dirty="0"/>
              <a:t> </a:t>
            </a:r>
            <a:r>
              <a:rPr lang="ru-RU" sz="2100" dirty="0" err="1"/>
              <a:t>усул</a:t>
            </a:r>
            <a:r>
              <a:rPr lang="ru-RU" sz="2100" dirty="0"/>
              <a:t> (</a:t>
            </a:r>
            <a:r>
              <a:rPr lang="ru-RU" sz="2100" dirty="0" err="1"/>
              <a:t>лар</a:t>
            </a:r>
            <a:r>
              <a:rPr lang="ru-RU" sz="2100" dirty="0"/>
              <a:t>) </a:t>
            </a:r>
            <a:r>
              <a:rPr lang="ru-RU" sz="2100" dirty="0" err="1"/>
              <a:t>танлаб</a:t>
            </a:r>
            <a:r>
              <a:rPr lang="ru-RU" sz="2100" dirty="0"/>
              <a:t> </a:t>
            </a:r>
            <a:r>
              <a:rPr lang="ru-RU" sz="2100" dirty="0" err="1"/>
              <a:t>олиниб</a:t>
            </a:r>
            <a:r>
              <a:rPr lang="ru-RU" sz="2100" dirty="0"/>
              <a:t> (</a:t>
            </a:r>
            <a:r>
              <a:rPr lang="ru-RU" sz="2100" dirty="0" err="1"/>
              <a:t>масала</a:t>
            </a:r>
            <a:r>
              <a:rPr lang="ru-RU" sz="2100" dirty="0"/>
              <a:t> </a:t>
            </a:r>
            <a:r>
              <a:rPr lang="ru-RU" sz="2100" dirty="0" err="1"/>
              <a:t>учун</a:t>
            </a:r>
            <a:r>
              <a:rPr lang="ru-RU" sz="2100" dirty="0"/>
              <a:t>, </a:t>
            </a:r>
            <a:r>
              <a:rPr lang="ru-RU" sz="2100" dirty="0" err="1"/>
              <a:t>масаланинг</a:t>
            </a:r>
            <a:r>
              <a:rPr lang="ru-RU" sz="2100" dirty="0"/>
              <a:t> </a:t>
            </a:r>
            <a:r>
              <a:rPr lang="ru-RU" sz="2100" dirty="0" err="1"/>
              <a:t>бир</a:t>
            </a:r>
            <a:r>
              <a:rPr lang="ru-RU" sz="2100" dirty="0"/>
              <a:t> </a:t>
            </a:r>
            <a:r>
              <a:rPr lang="ru-RU" sz="2100" dirty="0" err="1"/>
              <a:t>қисми</a:t>
            </a:r>
            <a:r>
              <a:rPr lang="ru-RU" sz="2100" dirty="0"/>
              <a:t> </a:t>
            </a:r>
            <a:r>
              <a:rPr lang="ru-RU" sz="2100" dirty="0" err="1"/>
              <a:t>учун</a:t>
            </a:r>
            <a:r>
              <a:rPr lang="ru-RU" sz="2100" dirty="0"/>
              <a:t>) </a:t>
            </a:r>
            <a:r>
              <a:rPr lang="ru-RU" sz="2100" dirty="0" err="1"/>
              <a:t>масаланинг</a:t>
            </a:r>
            <a:r>
              <a:rPr lang="ru-RU" sz="2100" dirty="0"/>
              <a:t> </a:t>
            </a:r>
            <a:r>
              <a:rPr lang="ru-RU" sz="2100" dirty="0" err="1"/>
              <a:t>ечиш</a:t>
            </a:r>
            <a:r>
              <a:rPr lang="ru-RU" sz="2100" dirty="0"/>
              <a:t> </a:t>
            </a:r>
            <a:r>
              <a:rPr lang="ru-RU" sz="2100" dirty="0" err="1"/>
              <a:t>услуби</a:t>
            </a:r>
            <a:r>
              <a:rPr lang="ru-RU" sz="2100" dirty="0"/>
              <a:t> </a:t>
            </a:r>
            <a:r>
              <a:rPr lang="ru-RU" sz="2100" dirty="0" err="1"/>
              <a:t>яратилган</a:t>
            </a:r>
            <a:r>
              <a:rPr lang="ru-RU" sz="2100" dirty="0"/>
              <a:t> </a:t>
            </a:r>
            <a:r>
              <a:rPr lang="ru-RU" sz="2100" dirty="0" err="1"/>
              <a:t>бўлса</a:t>
            </a:r>
            <a:r>
              <a:rPr lang="ru-RU" sz="2100" dirty="0"/>
              <a:t>, “</a:t>
            </a:r>
            <a:r>
              <a:rPr lang="ru-RU" sz="2100" dirty="0" err="1"/>
              <a:t>масалани</a:t>
            </a:r>
            <a:r>
              <a:rPr lang="ru-RU" sz="2100" dirty="0"/>
              <a:t> </a:t>
            </a:r>
            <a:r>
              <a:rPr lang="ru-RU" sz="2100" dirty="0" err="1"/>
              <a:t>ечиш</a:t>
            </a:r>
            <a:r>
              <a:rPr lang="ru-RU" sz="2100" dirty="0"/>
              <a:t> </a:t>
            </a:r>
            <a:r>
              <a:rPr lang="ru-RU" sz="2100" dirty="0" err="1"/>
              <a:t>услуби</a:t>
            </a:r>
            <a:r>
              <a:rPr lang="ru-RU" sz="2100" dirty="0"/>
              <a:t> </a:t>
            </a:r>
            <a:r>
              <a:rPr lang="ru-RU" sz="2100" dirty="0" err="1"/>
              <a:t>ишлаб</a:t>
            </a:r>
            <a:r>
              <a:rPr lang="ru-RU" sz="2100" dirty="0"/>
              <a:t> </a:t>
            </a:r>
            <a:r>
              <a:rPr lang="ru-RU" sz="2100" dirty="0" err="1"/>
              <a:t>чиқилган</a:t>
            </a:r>
            <a:r>
              <a:rPr lang="ru-RU" sz="2100" dirty="0"/>
              <a:t>” </a:t>
            </a:r>
            <a:r>
              <a:rPr lang="ru-RU" sz="2100" dirty="0" err="1"/>
              <a:t>дейилади</a:t>
            </a:r>
            <a:r>
              <a:rPr lang="ru-RU" sz="2100" dirty="0"/>
              <a:t>. </a:t>
            </a:r>
          </a:p>
          <a:p>
            <a:pPr marL="0" indent="0">
              <a:buNone/>
            </a:pPr>
            <a:r>
              <a:rPr lang="ru-RU" sz="2100" dirty="0"/>
              <a:t>Бунда: Х - </a:t>
            </a:r>
            <a:r>
              <a:rPr lang="ru-RU" sz="2100" dirty="0" err="1"/>
              <a:t>дастлабки</a:t>
            </a:r>
            <a:r>
              <a:rPr lang="ru-RU" sz="2100" dirty="0"/>
              <a:t> </a:t>
            </a:r>
            <a:r>
              <a:rPr lang="ru-RU" sz="2100" dirty="0" err="1"/>
              <a:t>маълумотлар</a:t>
            </a:r>
            <a:r>
              <a:rPr lang="ru-RU" sz="2100" dirty="0"/>
              <a:t>; Y - </a:t>
            </a:r>
            <a:r>
              <a:rPr lang="ru-RU" sz="2100" dirty="0" err="1"/>
              <a:t>натижа</a:t>
            </a:r>
            <a:r>
              <a:rPr lang="ru-RU" sz="2100" dirty="0"/>
              <a:t>, </a:t>
            </a:r>
            <a:r>
              <a:rPr lang="ru-RU" sz="2100" dirty="0" err="1"/>
              <a:t>мақсад</a:t>
            </a:r>
            <a:r>
              <a:rPr lang="ru-RU" sz="2100" dirty="0"/>
              <a:t> </a:t>
            </a:r>
            <a:r>
              <a:rPr lang="ru-RU" sz="2100" dirty="0" err="1"/>
              <a:t>функцияси</a:t>
            </a:r>
            <a:r>
              <a:rPr lang="ru-RU" sz="2100" dirty="0"/>
              <a:t>, </a:t>
            </a:r>
            <a:r>
              <a:rPr lang="ru-RU" sz="2100" dirty="0" err="1"/>
              <a:t>изланаётган</a:t>
            </a:r>
            <a:r>
              <a:rPr lang="ru-RU" sz="2100" dirty="0"/>
              <a:t> </a:t>
            </a:r>
            <a:r>
              <a:rPr lang="ru-RU" sz="2100" dirty="0" err="1"/>
              <a:t>миқдор</a:t>
            </a:r>
            <a:r>
              <a:rPr lang="ru-RU" sz="2100" dirty="0"/>
              <a:t> (</a:t>
            </a:r>
            <a:r>
              <a:rPr lang="ru-RU" sz="2100" dirty="0" err="1"/>
              <a:t>лар</a:t>
            </a:r>
            <a:r>
              <a:rPr lang="ru-RU" sz="2100" dirty="0"/>
              <a:t>) </a:t>
            </a:r>
            <a:r>
              <a:rPr lang="ru-RU" sz="2100" dirty="0" err="1"/>
              <a:t>бўлса</a:t>
            </a:r>
            <a:r>
              <a:rPr lang="ru-RU" sz="2100" dirty="0"/>
              <a:t>, улар </a:t>
            </a:r>
            <a:r>
              <a:rPr lang="ru-RU" sz="2100" dirty="0" err="1"/>
              <a:t>орасидаги</a:t>
            </a:r>
            <a:r>
              <a:rPr lang="ru-RU" sz="2100" dirty="0"/>
              <a:t> </a:t>
            </a:r>
            <a:r>
              <a:rPr lang="ru-RU" sz="2100" dirty="0" err="1"/>
              <a:t>боғланиш</a:t>
            </a:r>
            <a:r>
              <a:rPr lang="ru-RU" sz="2100" dirty="0"/>
              <a:t> Y= ф (Х) </a:t>
            </a:r>
            <a:r>
              <a:rPr lang="ru-RU" sz="2100" dirty="0" err="1"/>
              <a:t>каби</a:t>
            </a:r>
            <a:r>
              <a:rPr lang="ru-RU" sz="2100" dirty="0"/>
              <a:t> </a:t>
            </a:r>
            <a:r>
              <a:rPr lang="ru-RU" sz="2100" dirty="0" err="1"/>
              <a:t>олиниши</a:t>
            </a:r>
            <a:r>
              <a:rPr lang="ru-RU" sz="2100" dirty="0"/>
              <a:t> </a:t>
            </a:r>
            <a:r>
              <a:rPr lang="ru-RU" sz="2100" dirty="0" err="1"/>
              <a:t>мумкин</a:t>
            </a:r>
            <a:r>
              <a:rPr lang="ru-RU" sz="2100" dirty="0"/>
              <a:t>. </a:t>
            </a:r>
          </a:p>
          <a:p>
            <a:pPr marL="0" indent="0">
              <a:buNone/>
            </a:pPr>
            <a:r>
              <a:rPr lang="ru-RU" sz="2100" dirty="0"/>
              <a:t>ф -</a:t>
            </a:r>
            <a:r>
              <a:rPr lang="ru-RU" sz="2100" dirty="0" err="1"/>
              <a:t>дастлабки</a:t>
            </a:r>
            <a:r>
              <a:rPr lang="ru-RU" sz="2100" dirty="0"/>
              <a:t> </a:t>
            </a:r>
            <a:r>
              <a:rPr lang="ru-RU" sz="2100" dirty="0" err="1"/>
              <a:t>маълумотлар</a:t>
            </a:r>
            <a:r>
              <a:rPr lang="ru-RU" sz="2100" dirty="0"/>
              <a:t> </a:t>
            </a:r>
            <a:r>
              <a:rPr lang="ru-RU" sz="2100" dirty="0" err="1"/>
              <a:t>билан</a:t>
            </a:r>
            <a:r>
              <a:rPr lang="ru-RU" sz="2100" dirty="0"/>
              <a:t> </a:t>
            </a:r>
            <a:r>
              <a:rPr lang="ru-RU" sz="2100" dirty="0" err="1"/>
              <a:t>натижани</a:t>
            </a:r>
            <a:r>
              <a:rPr lang="ru-RU" sz="2100" dirty="0"/>
              <a:t> </a:t>
            </a:r>
            <a:r>
              <a:rPr lang="ru-RU" sz="2100" dirty="0" err="1"/>
              <a:t>боғловчи</a:t>
            </a:r>
            <a:r>
              <a:rPr lang="ru-RU" sz="2100" dirty="0"/>
              <a:t> </a:t>
            </a:r>
            <a:r>
              <a:rPr lang="ru-RU" sz="2100" dirty="0" err="1"/>
              <a:t>қону­ният</a:t>
            </a:r>
            <a:r>
              <a:rPr lang="ru-RU" sz="2100" dirty="0"/>
              <a:t>, </a:t>
            </a:r>
            <a:r>
              <a:rPr lang="ru-RU" sz="2100" dirty="0" err="1"/>
              <a:t>қоидалар</a:t>
            </a:r>
            <a:r>
              <a:rPr lang="ru-RU" sz="2100" dirty="0"/>
              <a:t> </a:t>
            </a:r>
            <a:r>
              <a:rPr lang="ru-RU" sz="2100" dirty="0" err="1"/>
              <a:t>мажмуаси</a:t>
            </a:r>
            <a:r>
              <a:rPr lang="ru-RU" sz="2100" dirty="0"/>
              <a:t>, </a:t>
            </a:r>
            <a:r>
              <a:rPr lang="ru-RU" sz="2100" dirty="0" err="1"/>
              <a:t>яъни</a:t>
            </a:r>
            <a:r>
              <a:rPr lang="ru-RU" sz="2100" dirty="0"/>
              <a:t> Х </a:t>
            </a:r>
            <a:r>
              <a:rPr lang="ru-RU" sz="2100" dirty="0" err="1"/>
              <a:t>маълумотлар</a:t>
            </a:r>
            <a:r>
              <a:rPr lang="ru-RU" sz="2100" dirty="0"/>
              <a:t> </a:t>
            </a:r>
            <a:r>
              <a:rPr lang="ru-RU" sz="2100" dirty="0" err="1"/>
              <a:t>устида</a:t>
            </a:r>
            <a:r>
              <a:rPr lang="ru-RU" sz="2100" dirty="0"/>
              <a:t> </a:t>
            </a:r>
            <a:r>
              <a:rPr lang="ru-RU" sz="2100" dirty="0" err="1"/>
              <a:t>ба­жариладиган</a:t>
            </a:r>
            <a:r>
              <a:rPr lang="ru-RU" sz="2100" dirty="0"/>
              <a:t> </a:t>
            </a:r>
            <a:r>
              <a:rPr lang="ru-RU" sz="2100" dirty="0" err="1"/>
              <a:t>амаллар</a:t>
            </a:r>
            <a:r>
              <a:rPr lang="ru-RU" sz="2100" dirty="0"/>
              <a:t> </a:t>
            </a:r>
            <a:r>
              <a:rPr lang="ru-RU" sz="2100" dirty="0" err="1"/>
              <a:t>кетма-кетлиги</a:t>
            </a:r>
            <a:r>
              <a:rPr lang="ru-RU" sz="2100" dirty="0"/>
              <a:t> </a:t>
            </a:r>
            <a:r>
              <a:rPr lang="ru-RU" sz="2100" dirty="0" err="1"/>
              <a:t>ёки</a:t>
            </a:r>
            <a:r>
              <a:rPr lang="ru-RU" sz="2100" dirty="0"/>
              <a:t> </a:t>
            </a:r>
            <a:r>
              <a:rPr lang="ru-RU" sz="2100" dirty="0" err="1"/>
              <a:t>танлаб</a:t>
            </a:r>
            <a:r>
              <a:rPr lang="ru-RU" sz="2100" dirty="0"/>
              <a:t> </a:t>
            </a:r>
            <a:r>
              <a:rPr lang="ru-RU" sz="2100" dirty="0" err="1"/>
              <a:t>олинган</a:t>
            </a:r>
            <a:r>
              <a:rPr lang="ru-RU" sz="2100" dirty="0"/>
              <a:t> </a:t>
            </a:r>
            <a:r>
              <a:rPr lang="ru-RU" sz="2100" dirty="0" err="1"/>
              <a:t>усул</a:t>
            </a:r>
            <a:r>
              <a:rPr lang="ru-RU" sz="2100" dirty="0"/>
              <a:t>. </a:t>
            </a:r>
          </a:p>
          <a:p>
            <a:pPr marL="0" indent="0">
              <a:buNone/>
            </a:pPr>
            <a:r>
              <a:rPr lang="ru-RU" sz="2100" dirty="0" err="1"/>
              <a:t>Масалани</a:t>
            </a:r>
            <a:r>
              <a:rPr lang="ru-RU" sz="2100" dirty="0"/>
              <a:t> </a:t>
            </a:r>
            <a:r>
              <a:rPr lang="ru-RU" sz="2100" dirty="0" err="1"/>
              <a:t>ечишнинг</a:t>
            </a:r>
            <a:r>
              <a:rPr lang="ru-RU" sz="2100" dirty="0"/>
              <a:t> </a:t>
            </a:r>
            <a:r>
              <a:rPr lang="ru-RU" sz="2100" dirty="0" err="1"/>
              <a:t>ишлаб</a:t>
            </a:r>
            <a:r>
              <a:rPr lang="ru-RU" sz="2100" dirty="0"/>
              <a:t> </a:t>
            </a:r>
            <a:r>
              <a:rPr lang="ru-RU" sz="2100" dirty="0" err="1"/>
              <a:t>чиқилган</a:t>
            </a:r>
            <a:r>
              <a:rPr lang="ru-RU" sz="2100" dirty="0"/>
              <a:t> </a:t>
            </a:r>
            <a:r>
              <a:rPr lang="ru-RU" sz="2100" dirty="0" err="1"/>
              <a:t>услуби</a:t>
            </a:r>
            <a:r>
              <a:rPr lang="ru-RU" sz="2100" dirty="0"/>
              <a:t> </a:t>
            </a:r>
            <a:r>
              <a:rPr lang="ru-RU" sz="2100" dirty="0" err="1"/>
              <a:t>ёки</a:t>
            </a:r>
            <a:r>
              <a:rPr lang="ru-RU" sz="2100" dirty="0"/>
              <a:t> </a:t>
            </a:r>
            <a:r>
              <a:rPr lang="ru-RU" sz="2100" dirty="0" err="1"/>
              <a:t>танлаб</a:t>
            </a:r>
            <a:r>
              <a:rPr lang="ru-RU" sz="2100" dirty="0"/>
              <a:t> </a:t>
            </a:r>
            <a:r>
              <a:rPr lang="ru-RU" sz="2100" dirty="0" err="1"/>
              <a:t>олин­ган</a:t>
            </a:r>
            <a:r>
              <a:rPr lang="ru-RU" sz="2100" dirty="0"/>
              <a:t> </a:t>
            </a:r>
            <a:r>
              <a:rPr lang="ru-RU" sz="2100" dirty="0" err="1"/>
              <a:t>усулнинг</a:t>
            </a:r>
            <a:r>
              <a:rPr lang="ru-RU" sz="2100" dirty="0"/>
              <a:t> </a:t>
            </a:r>
            <a:r>
              <a:rPr lang="ru-RU" sz="2100" dirty="0" err="1"/>
              <a:t>тўғрилиги</a:t>
            </a:r>
            <a:r>
              <a:rPr lang="ru-RU" sz="2100" dirty="0"/>
              <a:t>, </a:t>
            </a:r>
            <a:r>
              <a:rPr lang="ru-RU" sz="2100" dirty="0" err="1"/>
              <a:t>самарадорлиги</a:t>
            </a:r>
            <a:r>
              <a:rPr lang="ru-RU" sz="2100" dirty="0"/>
              <a:t> </a:t>
            </a:r>
            <a:r>
              <a:rPr lang="ru-RU" sz="2100" dirty="0" err="1"/>
              <a:t>кейинги</a:t>
            </a:r>
            <a:r>
              <a:rPr lang="ru-RU" sz="2100" dirty="0"/>
              <a:t> </a:t>
            </a:r>
            <a:r>
              <a:rPr lang="ru-RU" sz="2100" dirty="0" err="1"/>
              <a:t>босқичларда</a:t>
            </a:r>
            <a:r>
              <a:rPr lang="ru-RU" sz="2100" dirty="0"/>
              <a:t> </a:t>
            </a:r>
            <a:r>
              <a:rPr lang="ru-RU" sz="2100" dirty="0" err="1"/>
              <a:t>тек­шириб</a:t>
            </a:r>
            <a:r>
              <a:rPr lang="ru-RU" sz="2100" dirty="0"/>
              <a:t> </a:t>
            </a:r>
            <a:r>
              <a:rPr lang="ru-RU" sz="2100" dirty="0" err="1"/>
              <a:t>аниқланади</a:t>
            </a:r>
            <a:r>
              <a:rPr lang="ru-RU" sz="21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408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4-босқич. МАСАЛАНИ ЕЧИШ АЛГОРИТМИНИ ЯРАТИШ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363538" algn="just">
              <a:buNone/>
            </a:pPr>
            <a:r>
              <a:rPr lang="ru-RU" dirty="0" smtClean="0"/>
              <a:t>4-босқичда </a:t>
            </a:r>
            <a:r>
              <a:rPr lang="ru-RU" dirty="0" err="1"/>
              <a:t>асосан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</a:t>
            </a:r>
            <a:r>
              <a:rPr lang="ru-RU" dirty="0"/>
              <a:t> </a:t>
            </a:r>
            <a:r>
              <a:rPr lang="ru-RU" dirty="0" err="1"/>
              <a:t>яратилади</a:t>
            </a:r>
            <a:r>
              <a:rPr lang="ru-RU" dirty="0"/>
              <a:t>.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</a:t>
            </a:r>
            <a:r>
              <a:rPr lang="ru-RU" dirty="0"/>
              <a:t> </a:t>
            </a:r>
            <a:r>
              <a:rPr lang="ru-RU" dirty="0" err="1"/>
              <a:t>компьютернинг</a:t>
            </a:r>
            <a:r>
              <a:rPr lang="ru-RU" dirty="0"/>
              <a:t> </a:t>
            </a:r>
            <a:r>
              <a:rPr lang="ru-RU" dirty="0" err="1"/>
              <a:t>имкониятларини</a:t>
            </a:r>
            <a:r>
              <a:rPr lang="ru-RU" dirty="0"/>
              <a:t>,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аниқлигини</a:t>
            </a:r>
            <a:r>
              <a:rPr lang="ru-RU" dirty="0"/>
              <a:t> </a:t>
            </a:r>
            <a:r>
              <a:rPr lang="ru-RU" dirty="0" err="1"/>
              <a:t>хамда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компьютерда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вақтини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қийматини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яратилса</a:t>
            </a:r>
            <a:r>
              <a:rPr lang="ru-RU" dirty="0"/>
              <a:t> </a:t>
            </a:r>
            <a:r>
              <a:rPr lang="ru-RU" dirty="0" err="1"/>
              <a:t>мақсадга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 </a:t>
            </a:r>
            <a:r>
              <a:rPr lang="ru-RU" dirty="0" err="1"/>
              <a:t>бўлар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</a:p>
          <a:p>
            <a:pPr marL="0" indent="363538" algn="just">
              <a:buNone/>
            </a:pP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алгоритмини</a:t>
            </a:r>
            <a:r>
              <a:rPr lang="ru-RU" dirty="0"/>
              <a:t> </a:t>
            </a:r>
            <a:r>
              <a:rPr lang="ru-RU" dirty="0" err="1"/>
              <a:t>яратишда</a:t>
            </a:r>
            <a:r>
              <a:rPr lang="ru-RU" dirty="0"/>
              <a:t> </a:t>
            </a:r>
            <a:r>
              <a:rPr lang="ru-RU" dirty="0" err="1"/>
              <a:t>оралиқ</a:t>
            </a:r>
            <a:r>
              <a:rPr lang="ru-RU" dirty="0"/>
              <a:t> </a:t>
            </a:r>
            <a:r>
              <a:rPr lang="ru-RU" dirty="0" err="1"/>
              <a:t>маълумотларни</a:t>
            </a:r>
            <a:r>
              <a:rPr lang="ru-RU" dirty="0"/>
              <a:t> </a:t>
            </a:r>
            <a:r>
              <a:rPr lang="ru-RU" dirty="0" err="1"/>
              <a:t>ило­жи</a:t>
            </a:r>
            <a:r>
              <a:rPr lang="ru-RU" dirty="0"/>
              <a:t> </a:t>
            </a:r>
            <a:r>
              <a:rPr lang="ru-RU" dirty="0" err="1"/>
              <a:t>борича</a:t>
            </a:r>
            <a:r>
              <a:rPr lang="ru-RU" dirty="0"/>
              <a:t> </a:t>
            </a:r>
            <a:r>
              <a:rPr lang="ru-RU" dirty="0" err="1"/>
              <a:t>камайтириш</a:t>
            </a:r>
            <a:r>
              <a:rPr lang="ru-RU" dirty="0"/>
              <a:t>, </a:t>
            </a:r>
            <a:r>
              <a:rPr lang="ru-RU" dirty="0" err="1"/>
              <a:t>ташқи</a:t>
            </a:r>
            <a:r>
              <a:rPr lang="ru-RU" dirty="0"/>
              <a:t> </a:t>
            </a:r>
            <a:r>
              <a:rPr lang="ru-RU" dirty="0" err="1"/>
              <a:t>қурилмалар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 </a:t>
            </a:r>
            <a:r>
              <a:rPr lang="ru-RU" dirty="0" err="1"/>
              <a:t>алоқаларни</a:t>
            </a:r>
            <a:r>
              <a:rPr lang="ru-RU" dirty="0"/>
              <a:t> </a:t>
            </a:r>
            <a:r>
              <a:rPr lang="ru-RU" dirty="0" err="1"/>
              <a:t>минимумга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  <a:p>
            <a:pPr marL="0" indent="363538" algn="just">
              <a:buNone/>
            </a:pPr>
            <a:r>
              <a:rPr lang="ru-RU" dirty="0" err="1"/>
              <a:t>Дастурнинг</a:t>
            </a:r>
            <a:r>
              <a:rPr lang="ru-RU" dirty="0"/>
              <a:t> </a:t>
            </a:r>
            <a:r>
              <a:rPr lang="ru-RU" dirty="0" err="1"/>
              <a:t>самарадор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унумдорлиги</a:t>
            </a:r>
            <a:r>
              <a:rPr lang="ru-RU" dirty="0"/>
              <a:t>,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алго­ритмининг</a:t>
            </a:r>
            <a:r>
              <a:rPr lang="ru-RU" dirty="0"/>
              <a:t> </a:t>
            </a:r>
            <a:r>
              <a:rPr lang="ru-RU" dirty="0" err="1"/>
              <a:t>қанчалик</a:t>
            </a:r>
            <a:r>
              <a:rPr lang="ru-RU" dirty="0"/>
              <a:t> </a:t>
            </a:r>
            <a:r>
              <a:rPr lang="ru-RU" dirty="0" err="1"/>
              <a:t>пухта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қилинганлигига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 </a:t>
            </a:r>
          </a:p>
          <a:p>
            <a:pPr marL="0" indent="363538" algn="just">
              <a:buNone/>
            </a:pPr>
            <a:r>
              <a:rPr lang="ru-RU" dirty="0"/>
              <a:t>3-4 </a:t>
            </a:r>
            <a:r>
              <a:rPr lang="ru-RU" dirty="0" err="1"/>
              <a:t>босқичлар</a:t>
            </a:r>
            <a:r>
              <a:rPr lang="ru-RU" dirty="0"/>
              <a:t> </a:t>
            </a:r>
            <a:r>
              <a:rPr lang="ru-RU" dirty="0" err="1"/>
              <a:t>бир-бири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жипс</a:t>
            </a:r>
            <a:r>
              <a:rPr lang="ru-RU" dirty="0"/>
              <a:t>, </a:t>
            </a:r>
            <a:r>
              <a:rPr lang="ru-RU" dirty="0" err="1"/>
              <a:t>мустаҳкам</a:t>
            </a:r>
            <a:r>
              <a:rPr lang="ru-RU" dirty="0"/>
              <a:t> </a:t>
            </a:r>
            <a:r>
              <a:rPr lang="ru-RU" dirty="0" err="1"/>
              <a:t>боғланган</a:t>
            </a:r>
            <a:r>
              <a:rPr lang="ru-RU" dirty="0"/>
              <a:t>.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яратилган</a:t>
            </a:r>
            <a:r>
              <a:rPr lang="ru-RU" dirty="0"/>
              <a:t> </a:t>
            </a:r>
            <a:r>
              <a:rPr lang="ru-RU" dirty="0" err="1"/>
              <a:t>услубни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хил </a:t>
            </a:r>
            <a:r>
              <a:rPr lang="ru-RU" dirty="0" err="1"/>
              <a:t>усуллар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, шу </a:t>
            </a:r>
            <a:r>
              <a:rPr lang="ru-RU" dirty="0" err="1"/>
              <a:t>сабабдан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услуби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алгоритмининг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нечта</a:t>
            </a:r>
            <a:r>
              <a:rPr lang="ru-RU" dirty="0"/>
              <a:t> </a:t>
            </a:r>
            <a:r>
              <a:rPr lang="ru-RU" dirty="0" err="1"/>
              <a:t>вариантлари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кераклиси</a:t>
            </a:r>
            <a:r>
              <a:rPr lang="ru-RU" dirty="0"/>
              <a:t> </a:t>
            </a:r>
            <a:r>
              <a:rPr lang="ru-RU" dirty="0" err="1"/>
              <a:t>танлаб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 </a:t>
            </a:r>
          </a:p>
          <a:p>
            <a:pPr marL="0" indent="363538" algn="just">
              <a:buNone/>
            </a:pPr>
            <a:r>
              <a:rPr lang="ru-RU" dirty="0" err="1"/>
              <a:t>Мураккаб</a:t>
            </a:r>
            <a:r>
              <a:rPr lang="ru-RU" dirty="0"/>
              <a:t> </a:t>
            </a: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алгоритмини</a:t>
            </a:r>
            <a:r>
              <a:rPr lang="ru-RU" dirty="0"/>
              <a:t> </a:t>
            </a:r>
            <a:r>
              <a:rPr lang="ru-RU" dirty="0" err="1"/>
              <a:t>яратишда</a:t>
            </a:r>
            <a:r>
              <a:rPr lang="ru-RU" dirty="0"/>
              <a:t> </a:t>
            </a:r>
            <a:r>
              <a:rPr lang="ru-RU" dirty="0" err="1"/>
              <a:t>қадамма-қадам</a:t>
            </a:r>
            <a:r>
              <a:rPr lang="ru-RU" dirty="0"/>
              <a:t> </a:t>
            </a:r>
            <a:r>
              <a:rPr lang="ru-RU" dirty="0" err="1"/>
              <a:t>ойдинлаштириш</a:t>
            </a:r>
            <a:r>
              <a:rPr lang="ru-RU" dirty="0"/>
              <a:t> </a:t>
            </a:r>
            <a:r>
              <a:rPr lang="ru-RU" dirty="0" err="1"/>
              <a:t>услубидан</a:t>
            </a:r>
            <a:r>
              <a:rPr lang="ru-RU" dirty="0"/>
              <a:t> </a:t>
            </a:r>
            <a:r>
              <a:rPr lang="ru-RU" dirty="0" err="1"/>
              <a:t>фойдаланган</a:t>
            </a:r>
            <a:r>
              <a:rPr lang="ru-RU" dirty="0"/>
              <a:t> </a:t>
            </a:r>
            <a:r>
              <a:rPr lang="ru-RU" dirty="0" err="1"/>
              <a:t>маъқул</a:t>
            </a:r>
            <a:r>
              <a:rPr lang="ru-RU" dirty="0"/>
              <a:t>,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қадамда</a:t>
            </a:r>
            <a:r>
              <a:rPr lang="ru-RU" dirty="0"/>
              <a:t> </a:t>
            </a:r>
            <a:r>
              <a:rPr lang="ru-RU" dirty="0" err="1"/>
              <a:t>алгоритмнинг</a:t>
            </a:r>
            <a:r>
              <a:rPr lang="ru-RU" dirty="0"/>
              <a:t> </a:t>
            </a:r>
            <a:r>
              <a:rPr lang="ru-RU" dirty="0" err="1"/>
              <a:t>таркиби</a:t>
            </a:r>
            <a:r>
              <a:rPr lang="ru-RU" dirty="0"/>
              <a:t> </a:t>
            </a:r>
            <a:r>
              <a:rPr lang="ru-RU" dirty="0" err="1"/>
              <a:t>содда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тушунарли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қолишига</a:t>
            </a:r>
            <a:r>
              <a:rPr lang="ru-RU" dirty="0"/>
              <a:t> </a:t>
            </a:r>
            <a:r>
              <a:rPr lang="ru-RU" dirty="0" err="1"/>
              <a:t>эришмоқ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606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862" y="1892859"/>
            <a:ext cx="8085044" cy="4669305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алгоритмлаш</a:t>
            </a:r>
            <a:r>
              <a:rPr lang="ru-RU" dirty="0"/>
              <a:t> </a:t>
            </a:r>
            <a:r>
              <a:rPr lang="ru-RU" dirty="0" err="1"/>
              <a:t>жараёнида</a:t>
            </a:r>
            <a:r>
              <a:rPr lang="ru-RU" dirty="0"/>
              <a:t>, </a:t>
            </a:r>
            <a:r>
              <a:rPr lang="ru-RU" dirty="0" err="1"/>
              <a:t>алгоритмнинг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бўлакларини</a:t>
            </a:r>
            <a:r>
              <a:rPr lang="ru-RU" dirty="0"/>
              <a:t>, </a:t>
            </a:r>
            <a:r>
              <a:rPr lang="ru-RU" dirty="0" err="1"/>
              <a:t>лавҳаларини</a:t>
            </a:r>
            <a:r>
              <a:rPr lang="ru-RU" dirty="0"/>
              <a:t>, </a:t>
            </a:r>
            <a:r>
              <a:rPr lang="ru-RU" dirty="0" err="1"/>
              <a:t>мантиқан</a:t>
            </a:r>
            <a:r>
              <a:rPr lang="ru-RU" dirty="0"/>
              <a:t> </a:t>
            </a:r>
            <a:r>
              <a:rPr lang="ru-RU" dirty="0" err="1"/>
              <a:t>алоҳида</a:t>
            </a:r>
            <a:r>
              <a:rPr lang="ru-RU" dirty="0"/>
              <a:t> </a:t>
            </a:r>
            <a:r>
              <a:rPr lang="ru-RU" dirty="0" err="1"/>
              <a:t>қисмларини</a:t>
            </a:r>
            <a:r>
              <a:rPr lang="ru-RU" dirty="0"/>
              <a:t> </a:t>
            </a:r>
            <a:r>
              <a:rPr lang="ru-RU" dirty="0" err="1"/>
              <a:t>ифодалашда</a:t>
            </a:r>
            <a:r>
              <a:rPr lang="ru-RU" dirty="0"/>
              <a:t> типик </a:t>
            </a:r>
            <a:r>
              <a:rPr lang="ru-RU" dirty="0" err="1"/>
              <a:t>алгоритмлар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амалиётда</a:t>
            </a:r>
            <a:r>
              <a:rPr lang="ru-RU" dirty="0"/>
              <a:t> </a:t>
            </a:r>
            <a:r>
              <a:rPr lang="ru-RU" dirty="0" err="1"/>
              <a:t>текширилган</a:t>
            </a:r>
            <a:r>
              <a:rPr lang="ru-RU" dirty="0"/>
              <a:t> </a:t>
            </a:r>
            <a:r>
              <a:rPr lang="ru-RU" dirty="0" err="1"/>
              <a:t>алго­ритмлардан</a:t>
            </a:r>
            <a:r>
              <a:rPr lang="ru-RU" dirty="0"/>
              <a:t> </a:t>
            </a:r>
            <a:r>
              <a:rPr lang="ru-RU" dirty="0" err="1"/>
              <a:t>иложи</a:t>
            </a:r>
            <a:r>
              <a:rPr lang="ru-RU" dirty="0"/>
              <a:t> </a:t>
            </a:r>
            <a:r>
              <a:rPr lang="ru-RU" dirty="0" err="1"/>
              <a:t>борича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фойдаланган</a:t>
            </a:r>
            <a:r>
              <a:rPr lang="ru-RU" dirty="0"/>
              <a:t> </a:t>
            </a:r>
            <a:r>
              <a:rPr lang="ru-RU" dirty="0" err="1"/>
              <a:t>маъқул</a:t>
            </a:r>
            <a:r>
              <a:rPr lang="ru-RU" dirty="0"/>
              <a:t>. </a:t>
            </a:r>
          </a:p>
          <a:p>
            <a:r>
              <a:rPr lang="ru-RU" dirty="0" err="1"/>
              <a:t>Алгоритмлашда</a:t>
            </a:r>
            <a:r>
              <a:rPr lang="ru-RU" dirty="0"/>
              <a:t> </a:t>
            </a:r>
            <a:r>
              <a:rPr lang="ru-RU" dirty="0" err="1"/>
              <a:t>модуллик</a:t>
            </a:r>
            <a:r>
              <a:rPr lang="ru-RU" dirty="0"/>
              <a:t> </a:t>
            </a:r>
            <a:r>
              <a:rPr lang="ru-RU" dirty="0" err="1"/>
              <a:t>принципидан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 </a:t>
            </a:r>
            <a:r>
              <a:rPr lang="ru-RU" dirty="0" err="1"/>
              <a:t>алгоритмни</a:t>
            </a:r>
            <a:r>
              <a:rPr lang="ru-RU" dirty="0"/>
              <a:t> </a:t>
            </a:r>
            <a:r>
              <a:rPr lang="ru-RU" dirty="0" err="1"/>
              <a:t>ўқишда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дастурлашда</a:t>
            </a:r>
            <a:r>
              <a:rPr lang="ru-RU" dirty="0"/>
              <a:t> </a:t>
            </a:r>
            <a:r>
              <a:rPr lang="ru-RU" dirty="0" err="1"/>
              <a:t>қулайликлар</a:t>
            </a:r>
            <a:r>
              <a:rPr lang="ru-RU" dirty="0"/>
              <a:t> </a:t>
            </a:r>
            <a:r>
              <a:rPr lang="ru-RU" dirty="0" err="1"/>
              <a:t>яратади</a:t>
            </a:r>
            <a:r>
              <a:rPr lang="ru-RU" dirty="0"/>
              <a:t>. </a:t>
            </a:r>
            <a:r>
              <a:rPr lang="ru-RU" dirty="0" err="1"/>
              <a:t>Охир</a:t>
            </a:r>
            <a:r>
              <a:rPr lang="ru-RU" dirty="0"/>
              <a:t> </a:t>
            </a:r>
            <a:r>
              <a:rPr lang="ru-RU" dirty="0" err="1"/>
              <a:t>оқибатда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</a:t>
            </a:r>
            <a:r>
              <a:rPr lang="ru-RU" dirty="0"/>
              <a:t> </a:t>
            </a:r>
            <a:r>
              <a:rPr lang="ru-RU" dirty="0" err="1"/>
              <a:t>ишчи</a:t>
            </a:r>
            <a:r>
              <a:rPr lang="ru-RU" dirty="0"/>
              <a:t> </a:t>
            </a:r>
            <a:r>
              <a:rPr lang="ru-RU" dirty="0" err="1"/>
              <a:t>ҳолатга</a:t>
            </a:r>
            <a:r>
              <a:rPr lang="ru-RU" dirty="0"/>
              <a:t> </a:t>
            </a:r>
            <a:r>
              <a:rPr lang="ru-RU" dirty="0" err="1"/>
              <a:t>келтирилади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алгоритм график </a:t>
            </a:r>
            <a:r>
              <a:rPr lang="ru-RU" dirty="0" err="1"/>
              <a:t>кўринишда</a:t>
            </a:r>
            <a:r>
              <a:rPr lang="ru-RU" dirty="0"/>
              <a:t> </a:t>
            </a:r>
            <a:r>
              <a:rPr lang="ru-RU" dirty="0" err="1"/>
              <a:t>бирор</a:t>
            </a:r>
            <a:r>
              <a:rPr lang="ru-RU" dirty="0"/>
              <a:t> </a:t>
            </a:r>
            <a:r>
              <a:rPr lang="ru-RU" dirty="0" err="1"/>
              <a:t>алгоритмик</a:t>
            </a:r>
            <a:r>
              <a:rPr lang="ru-RU" dirty="0"/>
              <a:t> </a:t>
            </a:r>
            <a:r>
              <a:rPr lang="ru-RU" dirty="0" err="1"/>
              <a:t>тил</a:t>
            </a:r>
            <a:r>
              <a:rPr lang="ru-RU" dirty="0"/>
              <a:t> </a:t>
            </a:r>
            <a:r>
              <a:rPr lang="ru-RU" dirty="0" err="1"/>
              <a:t>восита­сида</a:t>
            </a:r>
            <a:r>
              <a:rPr lang="ru-RU" dirty="0"/>
              <a:t> </a:t>
            </a:r>
            <a:r>
              <a:rPr lang="ru-RU" dirty="0" err="1"/>
              <a:t>ифодалаш</a:t>
            </a:r>
            <a:r>
              <a:rPr lang="ru-RU" dirty="0"/>
              <a:t> </a:t>
            </a:r>
            <a:r>
              <a:rPr lang="ru-RU" dirty="0" err="1"/>
              <a:t>даражасига</a:t>
            </a:r>
            <a:r>
              <a:rPr lang="ru-RU" dirty="0"/>
              <a:t> </a:t>
            </a:r>
            <a:r>
              <a:rPr lang="ru-RU" dirty="0" err="1"/>
              <a:t>келтирилади</a:t>
            </a:r>
            <a:r>
              <a:rPr lang="ru-RU" dirty="0"/>
              <a:t>. </a:t>
            </a:r>
          </a:p>
          <a:p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алгоритмлаш</a:t>
            </a:r>
            <a:r>
              <a:rPr lang="ru-RU" dirty="0"/>
              <a:t> -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компьютердан</a:t>
            </a:r>
            <a:r>
              <a:rPr lang="ru-RU" dirty="0"/>
              <a:t> </a:t>
            </a:r>
            <a:r>
              <a:rPr lang="ru-RU" dirty="0" err="1"/>
              <a:t>фойдаланиб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алгоритмини</a:t>
            </a:r>
            <a:r>
              <a:rPr lang="ru-RU" dirty="0"/>
              <a:t> </a:t>
            </a:r>
            <a:r>
              <a:rPr lang="ru-RU" dirty="0" err="1"/>
              <a:t>яратиш</a:t>
            </a:r>
            <a:r>
              <a:rPr lang="ru-RU" dirty="0"/>
              <a:t> </a:t>
            </a:r>
            <a:r>
              <a:rPr lang="ru-RU" dirty="0" err="1"/>
              <a:t>жараёнидир</a:t>
            </a:r>
            <a:r>
              <a:rPr lang="ru-RU" dirty="0"/>
              <a:t>.</a:t>
            </a:r>
          </a:p>
          <a:p>
            <a:r>
              <a:rPr lang="ru-RU" dirty="0" err="1"/>
              <a:t>Алгоритмлаш</a:t>
            </a:r>
            <a:r>
              <a:rPr lang="ru-RU" dirty="0"/>
              <a:t> -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босқичи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масалага</a:t>
            </a:r>
            <a:r>
              <a:rPr lang="ru-RU" dirty="0"/>
              <a:t> </a:t>
            </a:r>
            <a:r>
              <a:rPr lang="ru-RU" dirty="0" err="1"/>
              <a:t>қўйилган</a:t>
            </a:r>
            <a:r>
              <a:rPr lang="ru-RU" dirty="0"/>
              <a:t> </a:t>
            </a:r>
            <a:r>
              <a:rPr lang="ru-RU" dirty="0" err="1"/>
              <a:t>шарт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талаблар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охирги</a:t>
            </a:r>
            <a:r>
              <a:rPr lang="ru-RU" dirty="0"/>
              <a:t> </a:t>
            </a:r>
            <a:r>
              <a:rPr lang="ru-RU" dirty="0" err="1"/>
              <a:t>натижани</a:t>
            </a:r>
            <a:r>
              <a:rPr lang="ru-RU" dirty="0"/>
              <a:t>, </a:t>
            </a: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ечимини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иш­лаб</a:t>
            </a:r>
            <a:r>
              <a:rPr lang="ru-RU" dirty="0"/>
              <a:t> </a:t>
            </a:r>
            <a:r>
              <a:rPr lang="ru-RU" dirty="0" err="1"/>
              <a:t>чиқилган</a:t>
            </a:r>
            <a:r>
              <a:rPr lang="ru-RU" dirty="0"/>
              <a:t> </a:t>
            </a:r>
            <a:r>
              <a:rPr lang="ru-RU" dirty="0" err="1"/>
              <a:t>алгоритмларни</a:t>
            </a:r>
            <a:r>
              <a:rPr lang="ru-RU" dirty="0"/>
              <a:t> </a:t>
            </a:r>
            <a:r>
              <a:rPr lang="ru-RU" dirty="0" err="1"/>
              <a:t>яратиш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шуғулланадиган</a:t>
            </a:r>
            <a:r>
              <a:rPr lang="ru-RU" dirty="0"/>
              <a:t> </a:t>
            </a:r>
            <a:r>
              <a:rPr lang="ru-RU" dirty="0" err="1"/>
              <a:t>информатиканинг</a:t>
            </a:r>
            <a:r>
              <a:rPr lang="ru-RU" dirty="0"/>
              <a:t> </a:t>
            </a:r>
            <a:r>
              <a:rPr lang="ru-RU" dirty="0" err="1"/>
              <a:t>бўлимидир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570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5-босқич. </a:t>
            </a:r>
            <a:r>
              <a:rPr lang="ru-RU" sz="3600" dirty="0" err="1"/>
              <a:t>МАъЛУМОТЛАРНИ</a:t>
            </a:r>
            <a:r>
              <a:rPr lang="ru-RU" sz="3600" dirty="0"/>
              <a:t> ТАЙЁРЛАШ ВА ТАРКИБИНИ АНИҚЛАШ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 </a:t>
            </a:r>
            <a:r>
              <a:rPr lang="ru-RU" dirty="0" err="1" smtClean="0"/>
              <a:t>Маълумотларни</a:t>
            </a:r>
            <a:r>
              <a:rPr lang="ru-RU" dirty="0" smtClean="0"/>
              <a:t> </a:t>
            </a:r>
            <a:r>
              <a:rPr lang="ru-RU" dirty="0" err="1"/>
              <a:t>тасвирлаш</a:t>
            </a:r>
            <a:r>
              <a:rPr lang="ru-RU" dirty="0"/>
              <a:t> </a:t>
            </a:r>
            <a:r>
              <a:rPr lang="ru-RU" dirty="0" err="1"/>
              <a:t>усулини</a:t>
            </a:r>
            <a:r>
              <a:rPr lang="ru-RU" dirty="0"/>
              <a:t> </a:t>
            </a:r>
            <a:r>
              <a:rPr lang="ru-RU" dirty="0" err="1"/>
              <a:t>танлаш</a:t>
            </a:r>
            <a:r>
              <a:rPr lang="ru-RU" dirty="0"/>
              <a:t> </a:t>
            </a:r>
            <a:r>
              <a:rPr lang="ru-RU" dirty="0" err="1"/>
              <a:t>алгоритмнинг</a:t>
            </a:r>
            <a:r>
              <a:rPr lang="ru-RU" dirty="0"/>
              <a:t> </a:t>
            </a:r>
            <a:r>
              <a:rPr lang="ru-RU" dirty="0" err="1"/>
              <a:t>бажа­рилиши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чамбарчас</a:t>
            </a:r>
            <a:r>
              <a:rPr lang="ru-RU" dirty="0"/>
              <a:t> </a:t>
            </a:r>
            <a:r>
              <a:rPr lang="ru-RU" dirty="0" err="1"/>
              <a:t>боғланган</a:t>
            </a:r>
            <a:r>
              <a:rPr lang="ru-RU" dirty="0"/>
              <a:t>. Шу </a:t>
            </a:r>
            <a:r>
              <a:rPr lang="ru-RU" dirty="0" err="1"/>
              <a:t>сабабдан</a:t>
            </a:r>
            <a:r>
              <a:rPr lang="ru-RU" dirty="0"/>
              <a:t> </a:t>
            </a:r>
            <a:r>
              <a:rPr lang="ru-RU" dirty="0" err="1"/>
              <a:t>маълумотни</a:t>
            </a:r>
            <a:r>
              <a:rPr lang="ru-RU" dirty="0"/>
              <a:t> </a:t>
            </a:r>
            <a:r>
              <a:rPr lang="ru-RU" dirty="0" err="1"/>
              <a:t>тасвирлашнинг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турини</a:t>
            </a:r>
            <a:r>
              <a:rPr lang="ru-RU" dirty="0"/>
              <a:t>, </a:t>
            </a:r>
            <a:r>
              <a:rPr lang="ru-RU" dirty="0" err="1"/>
              <a:t>усулини</a:t>
            </a:r>
            <a:r>
              <a:rPr lang="ru-RU" dirty="0"/>
              <a:t> </a:t>
            </a:r>
            <a:r>
              <a:rPr lang="ru-RU" dirty="0" err="1"/>
              <a:t>танлаш</a:t>
            </a:r>
            <a:r>
              <a:rPr lang="ru-RU" dirty="0"/>
              <a:t> </a:t>
            </a:r>
            <a:r>
              <a:rPr lang="ru-RU" dirty="0" err="1"/>
              <a:t>керакки</a:t>
            </a:r>
            <a:r>
              <a:rPr lang="ru-RU" dirty="0"/>
              <a:t>,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жараёни</a:t>
            </a:r>
            <a:r>
              <a:rPr lang="ru-RU" dirty="0"/>
              <a:t> </a:t>
            </a:r>
            <a:r>
              <a:rPr lang="ru-RU" dirty="0" err="1"/>
              <a:t>содда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тушунарли</a:t>
            </a:r>
            <a:r>
              <a:rPr lang="ru-RU" dirty="0"/>
              <a:t> </a:t>
            </a:r>
            <a:r>
              <a:rPr lang="ru-RU" dirty="0" err="1"/>
              <a:t>бўлсин</a:t>
            </a:r>
            <a:r>
              <a:rPr lang="ru-RU" dirty="0"/>
              <a:t>.</a:t>
            </a:r>
          </a:p>
          <a:p>
            <a:r>
              <a:rPr lang="ru-RU" dirty="0" err="1"/>
              <a:t>Маълумотлар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ўзгарувчилар</a:t>
            </a:r>
            <a:r>
              <a:rPr lang="ru-RU" dirty="0"/>
              <a:t> </a:t>
            </a:r>
            <a:r>
              <a:rPr lang="ru-RU" dirty="0" err="1"/>
              <a:t>кўринишида</a:t>
            </a:r>
            <a:r>
              <a:rPr lang="ru-RU" dirty="0"/>
              <a:t> (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хол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кам</a:t>
            </a:r>
            <a:r>
              <a:rPr lang="ru-RU" dirty="0"/>
              <a:t> </a:t>
            </a:r>
            <a:r>
              <a:rPr lang="ru-RU" dirty="0" err="1"/>
              <a:t>учрайди</a:t>
            </a:r>
            <a:r>
              <a:rPr lang="ru-RU" dirty="0"/>
              <a:t>), массив </a:t>
            </a:r>
            <a:r>
              <a:rPr lang="ru-RU" dirty="0" err="1"/>
              <a:t>кўринишида</a:t>
            </a:r>
            <a:r>
              <a:rPr lang="ru-RU" dirty="0"/>
              <a:t>, </a:t>
            </a:r>
            <a:r>
              <a:rPr lang="ru-RU" dirty="0" err="1"/>
              <a:t>алохида</a:t>
            </a:r>
            <a:r>
              <a:rPr lang="ru-RU" dirty="0"/>
              <a:t> </a:t>
            </a:r>
            <a:r>
              <a:rPr lang="ru-RU" dirty="0" err="1"/>
              <a:t>маълумот</a:t>
            </a:r>
            <a:r>
              <a:rPr lang="ru-RU" dirty="0"/>
              <a:t> </a:t>
            </a:r>
            <a:r>
              <a:rPr lang="ru-RU" dirty="0" err="1"/>
              <a:t>файллари</a:t>
            </a:r>
            <a:r>
              <a:rPr lang="ru-RU" dirty="0"/>
              <a:t> (</a:t>
            </a:r>
            <a:r>
              <a:rPr lang="ru-RU" dirty="0" err="1"/>
              <a:t>кетма</a:t>
            </a:r>
            <a:r>
              <a:rPr lang="ru-RU" dirty="0"/>
              <a:t>-кет </a:t>
            </a:r>
            <a:r>
              <a:rPr lang="ru-RU" dirty="0" err="1"/>
              <a:t>ўқиладиган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бевосита</a:t>
            </a:r>
            <a:r>
              <a:rPr lang="ru-RU" dirty="0"/>
              <a:t> </a:t>
            </a:r>
            <a:r>
              <a:rPr lang="ru-RU" dirty="0" err="1"/>
              <a:t>ўқиладиган</a:t>
            </a:r>
            <a:r>
              <a:rPr lang="ru-RU" dirty="0"/>
              <a:t>) </a:t>
            </a:r>
            <a:r>
              <a:rPr lang="ru-RU" dirty="0" err="1"/>
              <a:t>кўринишида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ташувчида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198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6-босқич. ДАСТУРЛАШ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dirty="0"/>
              <a:t> </a:t>
            </a:r>
            <a:r>
              <a:rPr lang="ru-RU" sz="1600" dirty="0" err="1" smtClean="0"/>
              <a:t>Масалани</a:t>
            </a:r>
            <a:r>
              <a:rPr lang="ru-RU" sz="1600" dirty="0" smtClean="0"/>
              <a:t> </a:t>
            </a:r>
            <a:r>
              <a:rPr lang="ru-RU" sz="1600" dirty="0" err="1"/>
              <a:t>ишчи</a:t>
            </a:r>
            <a:r>
              <a:rPr lang="ru-RU" sz="1600" dirty="0"/>
              <a:t> </a:t>
            </a:r>
            <a:r>
              <a:rPr lang="ru-RU" sz="1600" dirty="0" err="1"/>
              <a:t>холатга</a:t>
            </a:r>
            <a:r>
              <a:rPr lang="ru-RU" sz="1600" dirty="0"/>
              <a:t> </a:t>
            </a:r>
            <a:r>
              <a:rPr lang="ru-RU" sz="1600" dirty="0" err="1"/>
              <a:t>келтирилган</a:t>
            </a:r>
            <a:r>
              <a:rPr lang="ru-RU" sz="1600" dirty="0"/>
              <a:t> </a:t>
            </a:r>
            <a:r>
              <a:rPr lang="ru-RU" sz="1600" dirty="0" err="1"/>
              <a:t>ечиш</a:t>
            </a:r>
            <a:r>
              <a:rPr lang="ru-RU" sz="1600" dirty="0"/>
              <a:t> </a:t>
            </a:r>
            <a:r>
              <a:rPr lang="ru-RU" sz="1600" dirty="0" err="1"/>
              <a:t>алгоритмини</a:t>
            </a:r>
            <a:r>
              <a:rPr lang="ru-RU" sz="1600" dirty="0"/>
              <a:t> </a:t>
            </a:r>
            <a:r>
              <a:rPr lang="ru-RU" sz="1600" dirty="0" err="1"/>
              <a:t>тан­ланган</a:t>
            </a:r>
            <a:r>
              <a:rPr lang="ru-RU" sz="1600" dirty="0"/>
              <a:t> </a:t>
            </a:r>
            <a:r>
              <a:rPr lang="ru-RU" sz="1600" dirty="0" err="1"/>
              <a:t>алгоритмик</a:t>
            </a:r>
            <a:r>
              <a:rPr lang="ru-RU" sz="1600" dirty="0"/>
              <a:t> </a:t>
            </a:r>
            <a:r>
              <a:rPr lang="ru-RU" sz="1600" dirty="0" err="1"/>
              <a:t>тил</a:t>
            </a:r>
            <a:r>
              <a:rPr lang="ru-RU" sz="1600" dirty="0"/>
              <a:t> </a:t>
            </a:r>
            <a:r>
              <a:rPr lang="ru-RU" sz="1600" dirty="0" err="1"/>
              <a:t>воситасида</a:t>
            </a:r>
            <a:r>
              <a:rPr lang="ru-RU" sz="1600" dirty="0"/>
              <a:t> </a:t>
            </a:r>
            <a:r>
              <a:rPr lang="ru-RU" sz="1600" dirty="0" err="1"/>
              <a:t>ифодалаш</a:t>
            </a:r>
            <a:r>
              <a:rPr lang="ru-RU" sz="1600" dirty="0"/>
              <a:t> (</a:t>
            </a:r>
            <a:r>
              <a:rPr lang="ru-RU" sz="1600" dirty="0" err="1"/>
              <a:t>тавсифлаш</a:t>
            </a:r>
            <a:r>
              <a:rPr lang="ru-RU" sz="1600" dirty="0"/>
              <a:t>, </a:t>
            </a:r>
            <a:r>
              <a:rPr lang="ru-RU" sz="1600" dirty="0" err="1"/>
              <a:t>тасвирлаш</a:t>
            </a:r>
            <a:r>
              <a:rPr lang="ru-RU" sz="1600" dirty="0"/>
              <a:t>) “</a:t>
            </a:r>
            <a:r>
              <a:rPr lang="ru-RU" sz="1600" dirty="0" err="1"/>
              <a:t>дастурлаш</a:t>
            </a:r>
            <a:r>
              <a:rPr lang="ru-RU" sz="1600" dirty="0"/>
              <a:t>” </a:t>
            </a:r>
            <a:r>
              <a:rPr lang="ru-RU" sz="1600" dirty="0" err="1"/>
              <a:t>дейилади</a:t>
            </a:r>
            <a:r>
              <a:rPr lang="ru-RU" sz="1600" dirty="0"/>
              <a:t>. </a:t>
            </a:r>
          </a:p>
          <a:p>
            <a:r>
              <a:rPr lang="ru-RU" sz="1600" dirty="0" err="1"/>
              <a:t>Алгоритмнинг</a:t>
            </a:r>
            <a:r>
              <a:rPr lang="ru-RU" sz="1600" dirty="0"/>
              <a:t> </a:t>
            </a:r>
            <a:r>
              <a:rPr lang="ru-RU" sz="1600" dirty="0" err="1"/>
              <a:t>хар</a:t>
            </a:r>
            <a:r>
              <a:rPr lang="ru-RU" sz="1600" dirty="0"/>
              <a:t> </a:t>
            </a:r>
            <a:r>
              <a:rPr lang="ru-RU" sz="1600" dirty="0" err="1"/>
              <a:t>бир</a:t>
            </a:r>
            <a:r>
              <a:rPr lang="ru-RU" sz="1600" dirty="0"/>
              <a:t> </a:t>
            </a:r>
            <a:r>
              <a:rPr lang="ru-RU" sz="1600" dirty="0" err="1"/>
              <a:t>майда</a:t>
            </a:r>
            <a:r>
              <a:rPr lang="ru-RU" sz="1600" dirty="0"/>
              <a:t> </a:t>
            </a:r>
            <a:r>
              <a:rPr lang="ru-RU" sz="1600" dirty="0" err="1"/>
              <a:t>бўлаги</a:t>
            </a:r>
            <a:r>
              <a:rPr lang="ru-RU" sz="1600" dirty="0"/>
              <a:t> </a:t>
            </a:r>
            <a:r>
              <a:rPr lang="ru-RU" sz="1600" dirty="0" err="1"/>
              <a:t>алгоритмик</a:t>
            </a:r>
            <a:r>
              <a:rPr lang="ru-RU" sz="1600" dirty="0"/>
              <a:t> </a:t>
            </a:r>
            <a:r>
              <a:rPr lang="ru-RU" sz="1600" dirty="0" err="1"/>
              <a:t>тилнинг</a:t>
            </a:r>
            <a:r>
              <a:rPr lang="ru-RU" sz="1600" dirty="0"/>
              <a:t> </a:t>
            </a:r>
            <a:r>
              <a:rPr lang="ru-RU" sz="1600" dirty="0" err="1"/>
              <a:t>опе­раторлари</a:t>
            </a:r>
            <a:r>
              <a:rPr lang="ru-RU" sz="1600" dirty="0"/>
              <a:t> </a:t>
            </a:r>
            <a:r>
              <a:rPr lang="ru-RU" sz="1600" dirty="0" err="1"/>
              <a:t>ёрдамида</a:t>
            </a:r>
            <a:r>
              <a:rPr lang="ru-RU" sz="1600" dirty="0"/>
              <a:t>, </a:t>
            </a:r>
            <a:r>
              <a:rPr lang="ru-RU" sz="1600" dirty="0" err="1"/>
              <a:t>тилнинг</a:t>
            </a:r>
            <a:r>
              <a:rPr lang="ru-RU" sz="1600" dirty="0"/>
              <a:t> синтаксис </a:t>
            </a:r>
            <a:r>
              <a:rPr lang="ru-RU" sz="1600" dirty="0" err="1"/>
              <a:t>ва</a:t>
            </a:r>
            <a:r>
              <a:rPr lang="ru-RU" sz="1600" dirty="0"/>
              <a:t> семантика </a:t>
            </a:r>
            <a:r>
              <a:rPr lang="ru-RU" sz="1600" dirty="0" err="1"/>
              <a:t>қоидалари</a:t>
            </a:r>
            <a:r>
              <a:rPr lang="ru-RU" sz="1600" dirty="0"/>
              <a:t> </a:t>
            </a:r>
            <a:r>
              <a:rPr lang="ru-RU" sz="1600" dirty="0" err="1"/>
              <a:t>асосида</a:t>
            </a:r>
            <a:r>
              <a:rPr lang="ru-RU" sz="1600" dirty="0"/>
              <a:t> </a:t>
            </a:r>
            <a:r>
              <a:rPr lang="ru-RU" sz="1600" dirty="0" err="1"/>
              <a:t>ёзиб</a:t>
            </a:r>
            <a:r>
              <a:rPr lang="ru-RU" sz="1600" dirty="0"/>
              <a:t> </a:t>
            </a:r>
            <a:r>
              <a:rPr lang="ru-RU" sz="1600" dirty="0" err="1"/>
              <a:t>чиқилади</a:t>
            </a:r>
            <a:r>
              <a:rPr lang="ru-RU" sz="1600" dirty="0"/>
              <a:t>. Алгоритм </a:t>
            </a:r>
            <a:r>
              <a:rPr lang="ru-RU" sz="1600" dirty="0" err="1"/>
              <a:t>мукаммал</a:t>
            </a:r>
            <a:r>
              <a:rPr lang="ru-RU" sz="1600" dirty="0"/>
              <a:t> </a:t>
            </a:r>
            <a:r>
              <a:rPr lang="ru-RU" sz="1600" dirty="0" err="1"/>
              <a:t>тузилган</a:t>
            </a:r>
            <a:r>
              <a:rPr lang="ru-RU" sz="1600" dirty="0"/>
              <a:t> </a:t>
            </a:r>
            <a:r>
              <a:rPr lang="ru-RU" sz="1600" dirty="0" err="1"/>
              <a:t>бўлса</a:t>
            </a:r>
            <a:r>
              <a:rPr lang="ru-RU" sz="1600" dirty="0"/>
              <a:t> </a:t>
            </a:r>
            <a:r>
              <a:rPr lang="ru-RU" sz="1600" dirty="0" err="1"/>
              <a:t>дастурлашда</a:t>
            </a:r>
            <a:r>
              <a:rPr lang="ru-RU" sz="1600" dirty="0"/>
              <a:t> </a:t>
            </a:r>
            <a:r>
              <a:rPr lang="ru-RU" sz="1600" dirty="0" err="1"/>
              <a:t>қийинчилик</a:t>
            </a:r>
            <a:r>
              <a:rPr lang="ru-RU" sz="1600" dirty="0"/>
              <a:t> </a:t>
            </a:r>
            <a:r>
              <a:rPr lang="ru-RU" sz="1600" dirty="0" err="1"/>
              <a:t>туғилмайди</a:t>
            </a:r>
            <a:r>
              <a:rPr lang="ru-RU" sz="1600" dirty="0"/>
              <a:t>. </a:t>
            </a:r>
            <a:r>
              <a:rPr lang="ru-RU" sz="1600" dirty="0" err="1"/>
              <a:t>Дастурлаш</a:t>
            </a:r>
            <a:r>
              <a:rPr lang="ru-RU" sz="1600" dirty="0"/>
              <a:t> </a:t>
            </a:r>
            <a:r>
              <a:rPr lang="ru-RU" sz="1600" dirty="0" err="1"/>
              <a:t>жараёнида</a:t>
            </a:r>
            <a:r>
              <a:rPr lang="ru-RU" sz="1600" dirty="0"/>
              <a:t> </a:t>
            </a:r>
            <a:r>
              <a:rPr lang="ru-RU" sz="1600" dirty="0" err="1"/>
              <a:t>қуйи­даги</a:t>
            </a:r>
            <a:r>
              <a:rPr lang="ru-RU" sz="1600" dirty="0"/>
              <a:t> </a:t>
            </a:r>
            <a:r>
              <a:rPr lang="ru-RU" sz="1600" dirty="0" err="1"/>
              <a:t>таклифлар</a:t>
            </a:r>
            <a:r>
              <a:rPr lang="ru-RU" sz="1600" dirty="0"/>
              <a:t> </a:t>
            </a:r>
            <a:r>
              <a:rPr lang="ru-RU" sz="1600" dirty="0" err="1"/>
              <a:t>инобатга</a:t>
            </a:r>
            <a:r>
              <a:rPr lang="ru-RU" sz="1600" dirty="0"/>
              <a:t> </a:t>
            </a:r>
            <a:r>
              <a:rPr lang="ru-RU" sz="1600" dirty="0" err="1"/>
              <a:t>олинса</a:t>
            </a:r>
            <a:r>
              <a:rPr lang="ru-RU" sz="1600" dirty="0"/>
              <a:t> </a:t>
            </a:r>
            <a:r>
              <a:rPr lang="ru-RU" sz="1600" dirty="0" err="1"/>
              <a:t>хатоларни</a:t>
            </a:r>
            <a:r>
              <a:rPr lang="ru-RU" sz="1600" dirty="0"/>
              <a:t> </a:t>
            </a:r>
            <a:r>
              <a:rPr lang="ru-RU" sz="1600" dirty="0" err="1"/>
              <a:t>тузатиш</a:t>
            </a:r>
            <a:r>
              <a:rPr lang="ru-RU" sz="1600" dirty="0"/>
              <a:t> </a:t>
            </a:r>
            <a:r>
              <a:rPr lang="ru-RU" sz="1600" dirty="0" err="1"/>
              <a:t>жараёни</a:t>
            </a:r>
            <a:r>
              <a:rPr lang="ru-RU" sz="1600" dirty="0"/>
              <a:t> </a:t>
            </a:r>
            <a:r>
              <a:rPr lang="ru-RU" sz="1600" dirty="0" err="1"/>
              <a:t>ен­гиллашади</a:t>
            </a:r>
            <a:r>
              <a:rPr lang="ru-RU" sz="1600" dirty="0"/>
              <a:t>. </a:t>
            </a:r>
          </a:p>
          <a:p>
            <a:r>
              <a:rPr lang="ru-RU" sz="1600" dirty="0"/>
              <a:t>1. </a:t>
            </a:r>
            <a:r>
              <a:rPr lang="ru-RU" sz="1600" dirty="0" err="1"/>
              <a:t>Дастур</a:t>
            </a:r>
            <a:r>
              <a:rPr lang="ru-RU" sz="1600" dirty="0"/>
              <a:t> </a:t>
            </a:r>
            <a:r>
              <a:rPr lang="ru-RU" sz="1600" dirty="0" err="1"/>
              <a:t>умумий</a:t>
            </a:r>
            <a:r>
              <a:rPr lang="ru-RU" sz="1600" dirty="0"/>
              <a:t> </a:t>
            </a:r>
            <a:r>
              <a:rPr lang="ru-RU" sz="1600" dirty="0" err="1"/>
              <a:t>бўлиши</a:t>
            </a:r>
            <a:r>
              <a:rPr lang="ru-RU" sz="1600" dirty="0"/>
              <a:t> </a:t>
            </a:r>
            <a:r>
              <a:rPr lang="ru-RU" sz="1600" dirty="0" err="1"/>
              <a:t>керак</a:t>
            </a:r>
            <a:r>
              <a:rPr lang="ru-RU" sz="1600" dirty="0"/>
              <a:t>, </a:t>
            </a:r>
            <a:r>
              <a:rPr lang="ru-RU" sz="1600" dirty="0" err="1"/>
              <a:t>яъни</a:t>
            </a:r>
            <a:r>
              <a:rPr lang="ru-RU" sz="1600" dirty="0"/>
              <a:t> </a:t>
            </a:r>
            <a:r>
              <a:rPr lang="ru-RU" sz="1600" dirty="0" err="1"/>
              <a:t>маълумотларни</a:t>
            </a:r>
            <a:r>
              <a:rPr lang="ru-RU" sz="1600" dirty="0"/>
              <a:t> </a:t>
            </a:r>
            <a:r>
              <a:rPr lang="ru-RU" sz="1600" dirty="0" err="1"/>
              <a:t>аниқ</a:t>
            </a:r>
            <a:r>
              <a:rPr lang="ru-RU" sz="1600" dirty="0"/>
              <a:t> </a:t>
            </a:r>
            <a:r>
              <a:rPr lang="ru-RU" sz="1600" dirty="0" err="1"/>
              <a:t>бирор</a:t>
            </a:r>
            <a:r>
              <a:rPr lang="ru-RU" sz="1600" dirty="0"/>
              <a:t> </a:t>
            </a:r>
            <a:r>
              <a:rPr lang="ru-RU" sz="1600" dirty="0" err="1"/>
              <a:t>турига</a:t>
            </a:r>
            <a:r>
              <a:rPr lang="ru-RU" sz="1600" dirty="0"/>
              <a:t> </a:t>
            </a:r>
            <a:r>
              <a:rPr lang="ru-RU" sz="1600" dirty="0" err="1"/>
              <a:t>боғлиқ</a:t>
            </a:r>
            <a:r>
              <a:rPr lang="ru-RU" sz="1600" dirty="0"/>
              <a:t> </a:t>
            </a:r>
            <a:r>
              <a:rPr lang="ru-RU" sz="1600" dirty="0" err="1"/>
              <a:t>бўлмаслиги</a:t>
            </a:r>
            <a:r>
              <a:rPr lang="ru-RU" sz="1600" dirty="0"/>
              <a:t> </a:t>
            </a:r>
            <a:r>
              <a:rPr lang="ru-RU" sz="1600" dirty="0" err="1"/>
              <a:t>керак</a:t>
            </a:r>
            <a:r>
              <a:rPr lang="ru-RU" sz="1600" dirty="0"/>
              <a:t>, </a:t>
            </a:r>
            <a:r>
              <a:rPr lang="ru-RU" sz="1600" dirty="0" err="1"/>
              <a:t>массивнинг</a:t>
            </a:r>
            <a:r>
              <a:rPr lang="ru-RU" sz="1600" dirty="0"/>
              <a:t> </a:t>
            </a:r>
            <a:r>
              <a:rPr lang="ru-RU" sz="1600" dirty="0" err="1"/>
              <a:t>чегара</a:t>
            </a:r>
            <a:r>
              <a:rPr lang="ru-RU" sz="1600" dirty="0"/>
              <a:t> </a:t>
            </a:r>
            <a:r>
              <a:rPr lang="ru-RU" sz="1600" dirty="0" err="1"/>
              <a:t>параметрларини</a:t>
            </a:r>
            <a:r>
              <a:rPr lang="ru-RU" sz="1600" dirty="0"/>
              <a:t> </a:t>
            </a:r>
            <a:r>
              <a:rPr lang="ru-RU" sz="1600" dirty="0" err="1"/>
              <a:t>текширмоқ</a:t>
            </a:r>
            <a:r>
              <a:rPr lang="ru-RU" sz="1600" dirty="0"/>
              <a:t> </a:t>
            </a:r>
            <a:r>
              <a:rPr lang="ru-RU" sz="1600" dirty="0" err="1"/>
              <a:t>лозим</a:t>
            </a:r>
            <a:r>
              <a:rPr lang="ru-RU" sz="1600" dirty="0"/>
              <a:t>. Массив </a:t>
            </a:r>
            <a:r>
              <a:rPr lang="ru-RU" sz="1600" dirty="0" err="1"/>
              <a:t>элементларининг</a:t>
            </a:r>
            <a:r>
              <a:rPr lang="ru-RU" sz="1600" dirty="0"/>
              <a:t> сони 0 </a:t>
            </a:r>
            <a:r>
              <a:rPr lang="ru-RU" sz="1600" dirty="0" err="1"/>
              <a:t>ёки</a:t>
            </a:r>
            <a:r>
              <a:rPr lang="ru-RU" sz="1600" dirty="0"/>
              <a:t> 1 </a:t>
            </a:r>
            <a:r>
              <a:rPr lang="ru-RU" sz="1600" dirty="0" err="1"/>
              <a:t>бўлиб</a:t>
            </a:r>
            <a:r>
              <a:rPr lang="ru-RU" sz="1600" dirty="0"/>
              <a:t> </a:t>
            </a:r>
            <a:r>
              <a:rPr lang="ru-RU" sz="1600" dirty="0" err="1"/>
              <a:t>қолиш</a:t>
            </a:r>
            <a:r>
              <a:rPr lang="ru-RU" sz="1600" dirty="0"/>
              <a:t>, </a:t>
            </a:r>
            <a:r>
              <a:rPr lang="ru-RU" sz="1600" dirty="0" err="1"/>
              <a:t>ёки</a:t>
            </a:r>
            <a:r>
              <a:rPr lang="ru-RU" sz="1600" dirty="0"/>
              <a:t> </a:t>
            </a:r>
            <a:r>
              <a:rPr lang="ru-RU" sz="1600" dirty="0" err="1"/>
              <a:t>юқори</a:t>
            </a:r>
            <a:r>
              <a:rPr lang="ru-RU" sz="1600" dirty="0"/>
              <a:t> </a:t>
            </a:r>
            <a:r>
              <a:rPr lang="ru-RU" sz="1600" dirty="0" err="1"/>
              <a:t>чегарасидан</a:t>
            </a:r>
            <a:r>
              <a:rPr lang="ru-RU" sz="1600" dirty="0"/>
              <a:t> </a:t>
            </a:r>
            <a:r>
              <a:rPr lang="ru-RU" sz="1600" dirty="0" err="1"/>
              <a:t>ошиб</a:t>
            </a:r>
            <a:r>
              <a:rPr lang="ru-RU" sz="1600" dirty="0"/>
              <a:t> </a:t>
            </a:r>
            <a:r>
              <a:rPr lang="ru-RU" sz="1600" dirty="0" err="1"/>
              <a:t>кетиш</a:t>
            </a:r>
            <a:r>
              <a:rPr lang="ru-RU" sz="1600" dirty="0"/>
              <a:t> </a:t>
            </a:r>
            <a:r>
              <a:rPr lang="ru-RU" sz="1600" dirty="0" err="1"/>
              <a:t>холати</a:t>
            </a:r>
            <a:r>
              <a:rPr lang="ru-RU" sz="1600" dirty="0"/>
              <a:t>. </a:t>
            </a:r>
          </a:p>
          <a:p>
            <a:r>
              <a:rPr lang="ru-RU" sz="1600" dirty="0"/>
              <a:t>2. </a:t>
            </a:r>
            <a:r>
              <a:rPr lang="ru-RU" sz="1600" dirty="0" err="1"/>
              <a:t>Ўзгармас</a:t>
            </a:r>
            <a:r>
              <a:rPr lang="ru-RU" sz="1600" dirty="0"/>
              <a:t> </a:t>
            </a:r>
            <a:r>
              <a:rPr lang="ru-RU" sz="1600" dirty="0" err="1"/>
              <a:t>катталик</a:t>
            </a:r>
            <a:r>
              <a:rPr lang="ru-RU" sz="1600" dirty="0"/>
              <a:t> </a:t>
            </a:r>
            <a:r>
              <a:rPr lang="ru-RU" sz="1600" dirty="0" err="1"/>
              <a:t>хамда</a:t>
            </a:r>
            <a:r>
              <a:rPr lang="ru-RU" sz="1600" dirty="0"/>
              <a:t> </a:t>
            </a:r>
            <a:r>
              <a:rPr lang="ru-RU" sz="1600" dirty="0" err="1"/>
              <a:t>ўзгарувчи</a:t>
            </a:r>
            <a:r>
              <a:rPr lang="ru-RU" sz="1600" dirty="0"/>
              <a:t> </a:t>
            </a:r>
            <a:r>
              <a:rPr lang="ru-RU" sz="1600" dirty="0" err="1"/>
              <a:t>катталик</a:t>
            </a:r>
            <a:r>
              <a:rPr lang="ru-RU" sz="1600" dirty="0"/>
              <a:t> </a:t>
            </a:r>
            <a:r>
              <a:rPr lang="ru-RU" sz="1600" dirty="0" err="1"/>
              <a:t>кўриниши­да</a:t>
            </a:r>
            <a:r>
              <a:rPr lang="ru-RU" sz="1600" dirty="0"/>
              <a:t> </a:t>
            </a:r>
            <a:r>
              <a:rPr lang="ru-RU" sz="1600" dirty="0" err="1"/>
              <a:t>ишлатиш</a:t>
            </a:r>
            <a:r>
              <a:rPr lang="ru-RU" sz="1600" dirty="0"/>
              <a:t>. (</a:t>
            </a:r>
            <a:r>
              <a:rPr lang="ru-RU" sz="1600" dirty="0" err="1"/>
              <a:t>Бирор</a:t>
            </a:r>
            <a:r>
              <a:rPr lang="ru-RU" sz="1600" dirty="0"/>
              <a:t> </a:t>
            </a:r>
            <a:r>
              <a:rPr lang="ru-RU" sz="1600" dirty="0" err="1"/>
              <a:t>ўзгармас</a:t>
            </a:r>
            <a:r>
              <a:rPr lang="ru-RU" sz="1600" dirty="0"/>
              <a:t> </a:t>
            </a:r>
            <a:r>
              <a:rPr lang="ru-RU" sz="1600" dirty="0" err="1"/>
              <a:t>катталикни</a:t>
            </a:r>
            <a:r>
              <a:rPr lang="ru-RU" sz="1600" dirty="0"/>
              <a:t> </a:t>
            </a:r>
            <a:r>
              <a:rPr lang="ru-RU" sz="1600" dirty="0" err="1"/>
              <a:t>бошқаси</a:t>
            </a:r>
            <a:r>
              <a:rPr lang="ru-RU" sz="1600" dirty="0"/>
              <a:t> </a:t>
            </a:r>
            <a:r>
              <a:rPr lang="ru-RU" sz="1600" dirty="0" err="1"/>
              <a:t>билан</a:t>
            </a:r>
            <a:r>
              <a:rPr lang="ru-RU" sz="1600" dirty="0"/>
              <a:t> </a:t>
            </a:r>
            <a:r>
              <a:rPr lang="ru-RU" sz="1600" dirty="0" err="1"/>
              <a:t>алмаш­тириш</a:t>
            </a:r>
            <a:r>
              <a:rPr lang="ru-RU" sz="1600" dirty="0"/>
              <a:t> </a:t>
            </a:r>
            <a:r>
              <a:rPr lang="ru-RU" sz="1600" dirty="0" err="1"/>
              <a:t>зарурати</a:t>
            </a:r>
            <a:r>
              <a:rPr lang="ru-RU" sz="1600" dirty="0"/>
              <a:t> </a:t>
            </a:r>
            <a:r>
              <a:rPr lang="ru-RU" sz="1600" dirty="0" err="1"/>
              <a:t>бўлиб</a:t>
            </a:r>
            <a:r>
              <a:rPr lang="ru-RU" sz="1600" dirty="0"/>
              <a:t> </a:t>
            </a:r>
            <a:r>
              <a:rPr lang="ru-RU" sz="1600" dirty="0" err="1"/>
              <a:t>қолса</a:t>
            </a:r>
            <a:r>
              <a:rPr lang="ru-RU" sz="1600" dirty="0"/>
              <a:t>, </a:t>
            </a:r>
            <a:r>
              <a:rPr lang="ru-RU" sz="1600" dirty="0" err="1"/>
              <a:t>дастур</a:t>
            </a:r>
            <a:r>
              <a:rPr lang="ru-RU" sz="1600" dirty="0"/>
              <a:t> </a:t>
            </a:r>
            <a:r>
              <a:rPr lang="ru-RU" sz="1600" dirty="0" err="1"/>
              <a:t>матнини</a:t>
            </a:r>
            <a:r>
              <a:rPr lang="ru-RU" sz="1600" dirty="0"/>
              <a:t> </a:t>
            </a:r>
            <a:r>
              <a:rPr lang="ru-RU" sz="1600" dirty="0" err="1"/>
              <a:t>чақириб</a:t>
            </a:r>
            <a:r>
              <a:rPr lang="ru-RU" sz="1600" dirty="0"/>
              <a:t> </a:t>
            </a:r>
            <a:r>
              <a:rPr lang="ru-RU" sz="1600" dirty="0" err="1"/>
              <a:t>ўзгартириш</a:t>
            </a:r>
            <a:r>
              <a:rPr lang="ru-RU" sz="1600" dirty="0"/>
              <a:t> </a:t>
            </a:r>
            <a:r>
              <a:rPr lang="ru-RU" sz="1600" dirty="0" err="1"/>
              <a:t>керак</a:t>
            </a:r>
            <a:r>
              <a:rPr lang="ru-RU" sz="1600" dirty="0"/>
              <a:t> -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ноқулай</a:t>
            </a:r>
            <a:r>
              <a:rPr lang="ru-RU" sz="1600" dirty="0"/>
              <a:t> </a:t>
            </a:r>
            <a:r>
              <a:rPr lang="ru-RU" sz="1600" dirty="0" err="1"/>
              <a:t>холат</a:t>
            </a:r>
            <a:r>
              <a:rPr lang="ru-RU" sz="1600" dirty="0"/>
              <a:t> ЕХЕ, СОМ </a:t>
            </a:r>
            <a:r>
              <a:rPr lang="ru-RU" sz="1600" dirty="0" err="1"/>
              <a:t>файлларида</a:t>
            </a:r>
            <a:r>
              <a:rPr lang="ru-RU" sz="1600" dirty="0"/>
              <a:t> </a:t>
            </a:r>
            <a:r>
              <a:rPr lang="ru-RU" sz="1600" dirty="0" err="1"/>
              <a:t>асло</a:t>
            </a:r>
            <a:r>
              <a:rPr lang="ru-RU" sz="1600" dirty="0"/>
              <a:t> </a:t>
            </a:r>
            <a:r>
              <a:rPr lang="ru-RU" sz="1600" dirty="0" err="1"/>
              <a:t>мумкин</a:t>
            </a:r>
            <a:r>
              <a:rPr lang="ru-RU" sz="1600" dirty="0"/>
              <a:t> </a:t>
            </a:r>
            <a:r>
              <a:rPr lang="ru-RU" sz="1600" dirty="0" err="1"/>
              <a:t>эмас</a:t>
            </a:r>
            <a:r>
              <a:rPr lang="ru-RU" sz="1600" dirty="0"/>
              <a:t>). </a:t>
            </a:r>
          </a:p>
          <a:p>
            <a:r>
              <a:rPr lang="ru-RU" sz="1600" dirty="0" err="1"/>
              <a:t>Дастурда</a:t>
            </a:r>
            <a:r>
              <a:rPr lang="ru-RU" sz="1600" dirty="0"/>
              <a:t> </a:t>
            </a:r>
            <a:r>
              <a:rPr lang="ru-RU" sz="1600" dirty="0" err="1"/>
              <a:t>киритиладиган</a:t>
            </a:r>
            <a:r>
              <a:rPr lang="ru-RU" sz="1600" dirty="0"/>
              <a:t> </a:t>
            </a:r>
            <a:r>
              <a:rPr lang="ru-RU" sz="1600" dirty="0" err="1"/>
              <a:t>маълумотларни</a:t>
            </a:r>
            <a:r>
              <a:rPr lang="ru-RU" sz="1600" dirty="0"/>
              <a:t> </a:t>
            </a:r>
            <a:r>
              <a:rPr lang="ru-RU" sz="1600" dirty="0" err="1"/>
              <a:t>назорат</a:t>
            </a:r>
            <a:r>
              <a:rPr lang="ru-RU" sz="1600" dirty="0"/>
              <a:t> </a:t>
            </a:r>
            <a:r>
              <a:rPr lang="ru-RU" sz="1600" dirty="0" err="1"/>
              <a:t>қилиш</a:t>
            </a:r>
            <a:r>
              <a:rPr lang="ru-RU" sz="1600" dirty="0"/>
              <a:t> </a:t>
            </a:r>
            <a:r>
              <a:rPr lang="ru-RU" sz="1600" dirty="0" err="1"/>
              <a:t>қисми</a:t>
            </a:r>
            <a:r>
              <a:rPr lang="ru-RU" sz="1600" dirty="0"/>
              <a:t> </a:t>
            </a:r>
            <a:r>
              <a:rPr lang="ru-RU" sz="1600" dirty="0" err="1"/>
              <a:t>бўлиши</a:t>
            </a:r>
            <a:r>
              <a:rPr lang="ru-RU" sz="1600" dirty="0"/>
              <a:t> </a:t>
            </a:r>
            <a:r>
              <a:rPr lang="ru-RU" sz="1600" dirty="0" err="1"/>
              <a:t>керак</a:t>
            </a:r>
            <a:r>
              <a:rPr lang="ru-RU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33847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3. </a:t>
            </a:r>
            <a:r>
              <a:rPr lang="ru-RU" dirty="0" err="1"/>
              <a:t>Дастурдаги</a:t>
            </a:r>
            <a:r>
              <a:rPr lang="ru-RU" dirty="0"/>
              <a:t> арифметик </a:t>
            </a:r>
            <a:r>
              <a:rPr lang="ru-RU" dirty="0" err="1"/>
              <a:t>амалларни</a:t>
            </a:r>
            <a:r>
              <a:rPr lang="ru-RU" dirty="0"/>
              <a:t> </a:t>
            </a:r>
            <a:r>
              <a:rPr lang="ru-RU" dirty="0" err="1"/>
              <a:t>камайтириш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дастур­нинг</a:t>
            </a:r>
            <a:r>
              <a:rPr lang="ru-RU" dirty="0"/>
              <a:t> </a:t>
            </a:r>
            <a:r>
              <a:rPr lang="ru-RU" dirty="0" err="1"/>
              <a:t>ишлашини</a:t>
            </a:r>
            <a:r>
              <a:rPr lang="ru-RU" dirty="0"/>
              <a:t> </a:t>
            </a:r>
            <a:r>
              <a:rPr lang="ru-RU" dirty="0" err="1"/>
              <a:t>тезлатиш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: </a:t>
            </a:r>
          </a:p>
          <a:p>
            <a:r>
              <a:rPr lang="ru-RU" dirty="0"/>
              <a:t>- </a:t>
            </a:r>
            <a:r>
              <a:rPr lang="ru-RU" dirty="0" err="1"/>
              <a:t>даражага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амаллари</a:t>
            </a:r>
            <a:r>
              <a:rPr lang="ru-RU" dirty="0"/>
              <a:t> </a:t>
            </a:r>
            <a:r>
              <a:rPr lang="ru-RU" dirty="0" err="1"/>
              <a:t>кўпайтириш</a:t>
            </a:r>
            <a:r>
              <a:rPr lang="ru-RU" dirty="0"/>
              <a:t> </a:t>
            </a:r>
            <a:r>
              <a:rPr lang="ru-RU" dirty="0" err="1"/>
              <a:t>амали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ал­маштирилгани</a:t>
            </a:r>
            <a:r>
              <a:rPr lang="ru-RU" dirty="0"/>
              <a:t> </a:t>
            </a:r>
            <a:r>
              <a:rPr lang="ru-RU" dirty="0" err="1"/>
              <a:t>маъқул</a:t>
            </a:r>
            <a:r>
              <a:rPr lang="ru-RU" dirty="0"/>
              <a:t>; </a:t>
            </a:r>
          </a:p>
          <a:p>
            <a:r>
              <a:rPr lang="ru-RU" dirty="0"/>
              <a:t>- </a:t>
            </a:r>
            <a:r>
              <a:rPr lang="ru-RU" dirty="0" err="1"/>
              <a:t>бир</a:t>
            </a:r>
            <a:r>
              <a:rPr lang="ru-RU" dirty="0"/>
              <a:t> хил </a:t>
            </a:r>
            <a:r>
              <a:rPr lang="ru-RU" dirty="0" err="1"/>
              <a:t>маълумот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хисобланаётган</a:t>
            </a:r>
            <a:r>
              <a:rPr lang="ru-RU" dirty="0"/>
              <a:t> арифметик (</a:t>
            </a:r>
            <a:r>
              <a:rPr lang="ru-RU" dirty="0" err="1"/>
              <a:t>ал­гебраик</a:t>
            </a:r>
            <a:r>
              <a:rPr lang="ru-RU" dirty="0"/>
              <a:t>) </a:t>
            </a:r>
            <a:r>
              <a:rPr lang="ru-RU" dirty="0" err="1"/>
              <a:t>ифодаларни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марта </a:t>
            </a:r>
            <a:r>
              <a:rPr lang="ru-RU" dirty="0" err="1"/>
              <a:t>хисоблаб</a:t>
            </a:r>
            <a:r>
              <a:rPr lang="ru-RU" dirty="0"/>
              <a:t> </a:t>
            </a:r>
            <a:r>
              <a:rPr lang="ru-RU" dirty="0" err="1"/>
              <a:t>қийматини</a:t>
            </a:r>
            <a:r>
              <a:rPr lang="ru-RU" dirty="0"/>
              <a:t> </a:t>
            </a:r>
            <a:r>
              <a:rPr lang="ru-RU" dirty="0" err="1"/>
              <a:t>бирор</a:t>
            </a:r>
            <a:r>
              <a:rPr lang="ru-RU" dirty="0"/>
              <a:t> </a:t>
            </a:r>
            <a:r>
              <a:rPr lang="ru-RU" dirty="0" err="1"/>
              <a:t>ўзгарувчида</a:t>
            </a:r>
            <a:r>
              <a:rPr lang="ru-RU" dirty="0"/>
              <a:t> </a:t>
            </a:r>
            <a:r>
              <a:rPr lang="ru-RU" dirty="0" err="1"/>
              <a:t>сақлаб</a:t>
            </a:r>
            <a:r>
              <a:rPr lang="ru-RU" dirty="0"/>
              <a:t> </a:t>
            </a:r>
            <a:r>
              <a:rPr lang="ru-RU" dirty="0" err="1"/>
              <a:t>ишлатиш</a:t>
            </a:r>
            <a:r>
              <a:rPr lang="ru-RU" dirty="0"/>
              <a:t>. </a:t>
            </a:r>
          </a:p>
          <a:p>
            <a:r>
              <a:rPr lang="ru-RU" dirty="0"/>
              <a:t>- </a:t>
            </a:r>
            <a:r>
              <a:rPr lang="ru-RU" dirty="0" err="1"/>
              <a:t>такрорлашларни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қилишда</a:t>
            </a:r>
            <a:r>
              <a:rPr lang="ru-RU" dirty="0"/>
              <a:t> </a:t>
            </a:r>
            <a:r>
              <a:rPr lang="ru-RU" dirty="0" err="1"/>
              <a:t>такрорланишнинг</a:t>
            </a:r>
            <a:r>
              <a:rPr lang="ru-RU" dirty="0"/>
              <a:t> </a:t>
            </a:r>
            <a:r>
              <a:rPr lang="ru-RU" dirty="0" err="1"/>
              <a:t>чегарасини</a:t>
            </a:r>
            <a:r>
              <a:rPr lang="ru-RU" dirty="0"/>
              <a:t> </a:t>
            </a:r>
            <a:r>
              <a:rPr lang="ru-RU" dirty="0" err="1"/>
              <a:t>текшириш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ифодалардан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 балки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ўузгарувчилар­дан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. </a:t>
            </a:r>
          </a:p>
          <a:p>
            <a:r>
              <a:rPr lang="ru-RU" dirty="0"/>
              <a:t>- </a:t>
            </a:r>
            <a:r>
              <a:rPr lang="ru-RU" dirty="0" err="1"/>
              <a:t>такрорий</a:t>
            </a:r>
            <a:r>
              <a:rPr lang="ru-RU" dirty="0"/>
              <a:t> </a:t>
            </a:r>
            <a:r>
              <a:rPr lang="ru-RU" dirty="0" err="1"/>
              <a:t>хисоблашлар</a:t>
            </a:r>
            <a:r>
              <a:rPr lang="ru-RU" dirty="0"/>
              <a:t> </a:t>
            </a:r>
            <a:r>
              <a:rPr lang="ru-RU" dirty="0" err="1"/>
              <a:t>таркибида</a:t>
            </a:r>
            <a:r>
              <a:rPr lang="ru-RU" dirty="0"/>
              <a:t> </a:t>
            </a:r>
            <a:r>
              <a:rPr lang="ru-RU" dirty="0" err="1"/>
              <a:t>учрайдиган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такрорла­ниш</a:t>
            </a:r>
            <a:r>
              <a:rPr lang="ru-RU" dirty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қийматини</a:t>
            </a:r>
            <a:r>
              <a:rPr lang="ru-RU" dirty="0"/>
              <a:t> </a:t>
            </a:r>
            <a:r>
              <a:rPr lang="ru-RU" dirty="0" err="1"/>
              <a:t>ўзгартирмайдиган</a:t>
            </a:r>
            <a:r>
              <a:rPr lang="ru-RU" dirty="0"/>
              <a:t> </a:t>
            </a:r>
            <a:r>
              <a:rPr lang="ru-RU" dirty="0" err="1"/>
              <a:t>ифодаларни</a:t>
            </a:r>
            <a:r>
              <a:rPr lang="ru-RU" dirty="0"/>
              <a:t> </a:t>
            </a:r>
            <a:r>
              <a:rPr lang="ru-RU" dirty="0" err="1"/>
              <a:t>так­рорланишдан</a:t>
            </a:r>
            <a:r>
              <a:rPr lang="ru-RU" dirty="0"/>
              <a:t> </a:t>
            </a:r>
            <a:r>
              <a:rPr lang="ru-RU" dirty="0" err="1"/>
              <a:t>ташқарида</a:t>
            </a:r>
            <a:r>
              <a:rPr lang="ru-RU" dirty="0"/>
              <a:t> </a:t>
            </a:r>
            <a:r>
              <a:rPr lang="ru-RU" dirty="0" err="1"/>
              <a:t>хисоблаш</a:t>
            </a:r>
            <a:r>
              <a:rPr lang="ru-RU" dirty="0"/>
              <a:t>. </a:t>
            </a:r>
          </a:p>
          <a:p>
            <a:r>
              <a:rPr lang="ru-RU" dirty="0"/>
              <a:t>4. </a:t>
            </a:r>
            <a:r>
              <a:rPr lang="ru-RU" dirty="0" err="1"/>
              <a:t>Дастурнинг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бўлаги</a:t>
            </a:r>
            <a:r>
              <a:rPr lang="ru-RU" dirty="0"/>
              <a:t>, модули </a:t>
            </a:r>
            <a:r>
              <a:rPr lang="ru-RU" dirty="0" err="1"/>
              <a:t>қисмига</a:t>
            </a:r>
            <a:r>
              <a:rPr lang="ru-RU" dirty="0"/>
              <a:t> </a:t>
            </a:r>
            <a:r>
              <a:rPr lang="ru-RU" dirty="0" err="1"/>
              <a:t>тушунтириш­лар</a:t>
            </a:r>
            <a:r>
              <a:rPr lang="ru-RU" dirty="0"/>
              <a:t> </a:t>
            </a:r>
            <a:r>
              <a:rPr lang="ru-RU" dirty="0" err="1"/>
              <a:t>ёзилган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Дастурдаги</a:t>
            </a:r>
            <a:r>
              <a:rPr lang="ru-RU" dirty="0"/>
              <a:t> </a:t>
            </a:r>
            <a:r>
              <a:rPr lang="ru-RU" dirty="0" err="1"/>
              <a:t>тушунтиришлар</a:t>
            </a:r>
            <a:r>
              <a:rPr lang="ru-RU" dirty="0"/>
              <a:t>,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кетма-кетлигини</a:t>
            </a:r>
            <a:r>
              <a:rPr lang="ru-RU" dirty="0"/>
              <a:t> </a:t>
            </a:r>
            <a:r>
              <a:rPr lang="ru-RU" dirty="0" err="1"/>
              <a:t>ифодаловчи</a:t>
            </a:r>
            <a:r>
              <a:rPr lang="ru-RU" dirty="0"/>
              <a:t> </a:t>
            </a:r>
            <a:r>
              <a:rPr lang="ru-RU" dirty="0" err="1"/>
              <a:t>мантиқий</a:t>
            </a:r>
            <a:r>
              <a:rPr lang="ru-RU" dirty="0"/>
              <a:t> </a:t>
            </a:r>
            <a:r>
              <a:rPr lang="ru-RU" dirty="0" err="1"/>
              <a:t>кет­ма-кетликдан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 </a:t>
            </a:r>
            <a:r>
              <a:rPr lang="ru-RU" dirty="0" err="1"/>
              <a:t>бўлмоғи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</a:t>
            </a:r>
          </a:p>
          <a:p>
            <a:r>
              <a:rPr lang="ru-RU" dirty="0"/>
              <a:t> </a:t>
            </a:r>
            <a:r>
              <a:rPr lang="ru-RU" dirty="0" err="1"/>
              <a:t>Дастурдаги</a:t>
            </a:r>
            <a:r>
              <a:rPr lang="ru-RU" dirty="0"/>
              <a:t> </a:t>
            </a:r>
            <a:r>
              <a:rPr lang="ru-RU" dirty="0" err="1"/>
              <a:t>модуллар</a:t>
            </a:r>
            <a:r>
              <a:rPr lang="ru-RU" dirty="0"/>
              <a:t>, </a:t>
            </a:r>
            <a:r>
              <a:rPr lang="ru-RU" dirty="0" err="1"/>
              <a:t>қисмлар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кўрсатилган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Такрорланиш</a:t>
            </a:r>
            <a:r>
              <a:rPr lang="ru-RU" dirty="0"/>
              <a:t> боши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такрорланиш</a:t>
            </a:r>
            <a:r>
              <a:rPr lang="ru-RU" dirty="0"/>
              <a:t> </a:t>
            </a:r>
            <a:r>
              <a:rPr lang="ru-RU" dirty="0" err="1"/>
              <a:t>охири</a:t>
            </a:r>
            <a:r>
              <a:rPr lang="ru-RU" dirty="0"/>
              <a:t> </a:t>
            </a:r>
            <a:r>
              <a:rPr lang="ru-RU" dirty="0" err="1"/>
              <a:t>алохида</a:t>
            </a:r>
            <a:r>
              <a:rPr lang="ru-RU" dirty="0"/>
              <a:t> </a:t>
            </a:r>
            <a:r>
              <a:rPr lang="ru-RU" dirty="0" err="1"/>
              <a:t>қаторда</a:t>
            </a:r>
            <a:r>
              <a:rPr lang="ru-RU" dirty="0"/>
              <a:t> </a:t>
            </a:r>
            <a:r>
              <a:rPr lang="ru-RU" dirty="0" err="1"/>
              <a:t>тургани</a:t>
            </a:r>
            <a:r>
              <a:rPr lang="ru-RU" dirty="0"/>
              <a:t> </a:t>
            </a:r>
            <a:r>
              <a:rPr lang="ru-RU" dirty="0" err="1"/>
              <a:t>маъқул</a:t>
            </a:r>
            <a:r>
              <a:rPr lang="ru-RU" dirty="0"/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58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/>
              <a:t>7-босқич. ДАСТУР МАТНИНИ ВА </a:t>
            </a:r>
            <a:r>
              <a:rPr lang="ru-RU" sz="3200" dirty="0" err="1"/>
              <a:t>МАъЛУМОТЛАРНИ</a:t>
            </a:r>
            <a:r>
              <a:rPr lang="ru-RU" sz="3200" dirty="0"/>
              <a:t> АХБОРОТ ТАШУВЧИГА ЎТКАЗИШ.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Компютер</a:t>
            </a:r>
            <a:r>
              <a:rPr lang="ru-RU" dirty="0" smtClean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ташувчи</a:t>
            </a:r>
            <a:r>
              <a:rPr lang="ru-RU" dirty="0"/>
              <a:t> </a:t>
            </a:r>
            <a:r>
              <a:rPr lang="ru-RU" dirty="0" err="1"/>
              <a:t>воситалар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: перфокарта, перфолента, </a:t>
            </a:r>
            <a:r>
              <a:rPr lang="ru-RU" dirty="0" err="1"/>
              <a:t>магнитли</a:t>
            </a:r>
            <a:r>
              <a:rPr lang="ru-RU" dirty="0"/>
              <a:t> </a:t>
            </a:r>
            <a:r>
              <a:rPr lang="ru-RU" dirty="0" err="1"/>
              <a:t>тасма</a:t>
            </a:r>
            <a:r>
              <a:rPr lang="ru-RU" dirty="0"/>
              <a:t>, </a:t>
            </a:r>
            <a:r>
              <a:rPr lang="ru-RU" dirty="0" err="1"/>
              <a:t>магнитли</a:t>
            </a:r>
            <a:r>
              <a:rPr lang="ru-RU" dirty="0"/>
              <a:t> диск (</a:t>
            </a:r>
            <a:r>
              <a:rPr lang="ru-RU" dirty="0" err="1"/>
              <a:t>егилувчи</a:t>
            </a:r>
            <a:r>
              <a:rPr lang="ru-RU" dirty="0"/>
              <a:t> </a:t>
            </a:r>
            <a:r>
              <a:rPr lang="ru-RU" dirty="0" err="1"/>
              <a:t>магнитли</a:t>
            </a:r>
            <a:r>
              <a:rPr lang="ru-RU" dirty="0"/>
              <a:t> диск, </a:t>
            </a:r>
            <a:r>
              <a:rPr lang="ru-RU" dirty="0" err="1"/>
              <a:t>магнитли</a:t>
            </a:r>
            <a:r>
              <a:rPr lang="ru-RU" dirty="0"/>
              <a:t> карта), </a:t>
            </a:r>
            <a:r>
              <a:rPr lang="ru-RU" dirty="0" err="1"/>
              <a:t>флешкалар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r>
              <a:rPr lang="ru-RU" dirty="0"/>
              <a:t> </a:t>
            </a:r>
            <a:r>
              <a:rPr lang="ru-RU" dirty="0" err="1"/>
              <a:t>Дастур</a:t>
            </a:r>
            <a:r>
              <a:rPr lang="ru-RU" dirty="0"/>
              <a:t> </a:t>
            </a:r>
            <a:r>
              <a:rPr lang="ru-RU" dirty="0" err="1"/>
              <a:t>матни</a:t>
            </a:r>
            <a:r>
              <a:rPr lang="ru-RU" dirty="0"/>
              <a:t> </a:t>
            </a:r>
            <a:r>
              <a:rPr lang="ru-RU" dirty="0" err="1"/>
              <a:t>алохида</a:t>
            </a:r>
            <a:r>
              <a:rPr lang="ru-RU" dirty="0"/>
              <a:t>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қурилмалар</a:t>
            </a:r>
            <a:r>
              <a:rPr lang="ru-RU" dirty="0"/>
              <a:t> </a:t>
            </a:r>
            <a:r>
              <a:rPr lang="ru-RU" dirty="0" err="1"/>
              <a:t>ёрдамида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компьютердан</a:t>
            </a:r>
            <a:r>
              <a:rPr lang="ru-RU" dirty="0"/>
              <a:t> </a:t>
            </a:r>
            <a:r>
              <a:rPr lang="ru-RU" dirty="0" err="1"/>
              <a:t>фойдаланиб</a:t>
            </a:r>
            <a:r>
              <a:rPr lang="ru-RU" dirty="0"/>
              <a:t>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ташувчига</a:t>
            </a:r>
            <a:r>
              <a:rPr lang="ru-RU" dirty="0"/>
              <a:t> </a:t>
            </a:r>
            <a:r>
              <a:rPr lang="ru-RU" dirty="0" err="1"/>
              <a:t>ўтказилади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093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941" y="365126"/>
            <a:ext cx="8444753" cy="93923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8-босқич. ДАСТУРНИНГ ХАТОСИНИ ТУЗАТИШ.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4" y="1304364"/>
            <a:ext cx="8888506" cy="5042647"/>
          </a:xfrm>
        </p:spPr>
        <p:txBody>
          <a:bodyPr>
            <a:noAutofit/>
          </a:bodyPr>
          <a:lstStyle/>
          <a:p>
            <a:r>
              <a:rPr lang="ru-RU" sz="2100" dirty="0"/>
              <a:t> </a:t>
            </a:r>
            <a:r>
              <a:rPr lang="ru-RU" sz="2100" dirty="0" err="1" smtClean="0"/>
              <a:t>Бу</a:t>
            </a:r>
            <a:r>
              <a:rPr lang="ru-RU" sz="2100" dirty="0" smtClean="0"/>
              <a:t> </a:t>
            </a:r>
            <a:r>
              <a:rPr lang="ru-RU" sz="2100" dirty="0" err="1"/>
              <a:t>босқич</a:t>
            </a:r>
            <a:r>
              <a:rPr lang="ru-RU" sz="2100" dirty="0"/>
              <a:t> </a:t>
            </a:r>
            <a:r>
              <a:rPr lang="ru-RU" sz="2100" dirty="0" err="1"/>
              <a:t>масалани</a:t>
            </a:r>
            <a:r>
              <a:rPr lang="ru-RU" sz="2100" dirty="0"/>
              <a:t> </a:t>
            </a:r>
            <a:r>
              <a:rPr lang="ru-RU" sz="2100" dirty="0" err="1"/>
              <a:t>компьютерда</a:t>
            </a:r>
            <a:r>
              <a:rPr lang="ru-RU" sz="2100" dirty="0"/>
              <a:t> </a:t>
            </a:r>
            <a:r>
              <a:rPr lang="ru-RU" sz="2100" dirty="0" err="1"/>
              <a:t>ечиш</a:t>
            </a:r>
            <a:r>
              <a:rPr lang="ru-RU" sz="2100" dirty="0"/>
              <a:t> </a:t>
            </a:r>
            <a:r>
              <a:rPr lang="ru-RU" sz="2100" dirty="0" err="1"/>
              <a:t>босқичлари</a:t>
            </a:r>
            <a:r>
              <a:rPr lang="ru-RU" sz="2100" dirty="0"/>
              <a:t> </a:t>
            </a:r>
            <a:r>
              <a:rPr lang="ru-RU" sz="2100" dirty="0" err="1"/>
              <a:t>ичидаги</a:t>
            </a:r>
            <a:r>
              <a:rPr lang="ru-RU" sz="2100" dirty="0"/>
              <a:t> </a:t>
            </a:r>
            <a:r>
              <a:rPr lang="ru-RU" sz="2100" dirty="0" err="1"/>
              <a:t>кўп</a:t>
            </a:r>
            <a:r>
              <a:rPr lang="ru-RU" sz="2100" dirty="0"/>
              <a:t> </a:t>
            </a:r>
            <a:r>
              <a:rPr lang="ru-RU" sz="2100" dirty="0" err="1"/>
              <a:t>вақт</a:t>
            </a:r>
            <a:r>
              <a:rPr lang="ru-RU" sz="2100" dirty="0"/>
              <a:t> </a:t>
            </a:r>
            <a:r>
              <a:rPr lang="ru-RU" sz="2100" dirty="0" err="1"/>
              <a:t>талаб</a:t>
            </a:r>
            <a:r>
              <a:rPr lang="ru-RU" sz="2100" dirty="0"/>
              <a:t> </a:t>
            </a:r>
            <a:r>
              <a:rPr lang="ru-RU" sz="2100" dirty="0" err="1"/>
              <a:t>қиладиган</a:t>
            </a:r>
            <a:r>
              <a:rPr lang="ru-RU" sz="2100" dirty="0"/>
              <a:t>, </a:t>
            </a:r>
            <a:r>
              <a:rPr lang="ru-RU" sz="2100" dirty="0" err="1"/>
              <a:t>мутахассисдан</a:t>
            </a:r>
            <a:r>
              <a:rPr lang="ru-RU" sz="2100" dirty="0"/>
              <a:t> </a:t>
            </a:r>
            <a:r>
              <a:rPr lang="ru-RU" sz="2100" dirty="0" err="1"/>
              <a:t>сабр</a:t>
            </a:r>
            <a:r>
              <a:rPr lang="ru-RU" sz="2100" dirty="0"/>
              <a:t>, </a:t>
            </a:r>
            <a:r>
              <a:rPr lang="ru-RU" sz="2100" dirty="0" err="1"/>
              <a:t>қаноат</a:t>
            </a:r>
            <a:r>
              <a:rPr lang="ru-RU" sz="2100" dirty="0"/>
              <a:t>, </a:t>
            </a:r>
            <a:r>
              <a:rPr lang="ru-RU" sz="2100" dirty="0" err="1"/>
              <a:t>чидам</a:t>
            </a:r>
            <a:r>
              <a:rPr lang="ru-RU" sz="2100" dirty="0"/>
              <a:t>, </a:t>
            </a:r>
            <a:r>
              <a:rPr lang="ru-RU" sz="2100" dirty="0" err="1"/>
              <a:t>ақл</a:t>
            </a:r>
            <a:r>
              <a:rPr lang="ru-RU" sz="2100" dirty="0"/>
              <a:t>, </a:t>
            </a:r>
            <a:r>
              <a:rPr lang="ru-RU" sz="2100" dirty="0" err="1"/>
              <a:t>заковат</a:t>
            </a:r>
            <a:r>
              <a:rPr lang="ru-RU" sz="2100" dirty="0"/>
              <a:t>, </a:t>
            </a:r>
            <a:r>
              <a:rPr lang="ru-RU" sz="2100" dirty="0" err="1"/>
              <a:t>мантиқий</a:t>
            </a:r>
            <a:r>
              <a:rPr lang="ru-RU" sz="2100" dirty="0"/>
              <a:t> тез </a:t>
            </a:r>
            <a:r>
              <a:rPr lang="ru-RU" sz="2100" dirty="0" err="1"/>
              <a:t>фикрлаш</a:t>
            </a:r>
            <a:r>
              <a:rPr lang="ru-RU" sz="2100" dirty="0"/>
              <a:t>, </a:t>
            </a:r>
            <a:r>
              <a:rPr lang="ru-RU" sz="2100" dirty="0" err="1"/>
              <a:t>алгорит­мик</a:t>
            </a:r>
            <a:r>
              <a:rPr lang="ru-RU" sz="2100" dirty="0"/>
              <a:t> </a:t>
            </a:r>
            <a:r>
              <a:rPr lang="ru-RU" sz="2100" dirty="0" err="1"/>
              <a:t>тилнинг</a:t>
            </a:r>
            <a:r>
              <a:rPr lang="ru-RU" sz="2100" dirty="0"/>
              <a:t> </a:t>
            </a:r>
            <a:r>
              <a:rPr lang="ru-RU" sz="2100" dirty="0" err="1"/>
              <a:t>барча</a:t>
            </a:r>
            <a:r>
              <a:rPr lang="ru-RU" sz="2100" dirty="0"/>
              <a:t> </a:t>
            </a:r>
            <a:r>
              <a:rPr lang="ru-RU" sz="2100" dirty="0" err="1"/>
              <a:t>имкониятларини</a:t>
            </a:r>
            <a:r>
              <a:rPr lang="ru-RU" sz="2100" dirty="0"/>
              <a:t>, </a:t>
            </a:r>
            <a:r>
              <a:rPr lang="ru-RU" sz="2100" dirty="0" err="1"/>
              <a:t>тузатиш</a:t>
            </a:r>
            <a:r>
              <a:rPr lang="ru-RU" sz="2100" dirty="0"/>
              <a:t> (отладка) </a:t>
            </a:r>
            <a:r>
              <a:rPr lang="ru-RU" sz="2100" dirty="0" err="1"/>
              <a:t>қилиш</a:t>
            </a:r>
            <a:r>
              <a:rPr lang="ru-RU" sz="2100" dirty="0"/>
              <a:t> </a:t>
            </a:r>
            <a:r>
              <a:rPr lang="ru-RU" sz="2100" dirty="0" err="1"/>
              <a:t>услубини</a:t>
            </a:r>
            <a:r>
              <a:rPr lang="ru-RU" sz="2100" dirty="0"/>
              <a:t>, </a:t>
            </a:r>
            <a:r>
              <a:rPr lang="ru-RU" sz="2100" dirty="0" err="1"/>
              <a:t>йўлларини</a:t>
            </a:r>
            <a:r>
              <a:rPr lang="ru-RU" sz="2100" dirty="0"/>
              <a:t>, </a:t>
            </a:r>
            <a:r>
              <a:rPr lang="ru-RU" sz="2100" dirty="0" err="1"/>
              <a:t>масаланинг</a:t>
            </a:r>
            <a:r>
              <a:rPr lang="ru-RU" sz="2100" dirty="0"/>
              <a:t> </a:t>
            </a:r>
            <a:r>
              <a:rPr lang="ru-RU" sz="2100" dirty="0" err="1"/>
              <a:t>мағзини</a:t>
            </a:r>
            <a:r>
              <a:rPr lang="ru-RU" sz="2100" dirty="0"/>
              <a:t> </a:t>
            </a:r>
            <a:r>
              <a:rPr lang="ru-RU" sz="2100" dirty="0" err="1"/>
              <a:t>икир-чикирларигача</a:t>
            </a:r>
            <a:r>
              <a:rPr lang="ru-RU" sz="2100" dirty="0"/>
              <a:t> </a:t>
            </a:r>
            <a:r>
              <a:rPr lang="ru-RU" sz="2100" dirty="0" err="1"/>
              <a:t>мукаммал</a:t>
            </a:r>
            <a:r>
              <a:rPr lang="ru-RU" sz="2100" dirty="0"/>
              <a:t> </a:t>
            </a:r>
            <a:r>
              <a:rPr lang="ru-RU" sz="2100" dirty="0" err="1"/>
              <a:t>билишни</a:t>
            </a:r>
            <a:r>
              <a:rPr lang="ru-RU" sz="2100" dirty="0"/>
              <a:t> </a:t>
            </a:r>
            <a:r>
              <a:rPr lang="ru-RU" sz="2100" dirty="0" err="1"/>
              <a:t>талаб</a:t>
            </a:r>
            <a:r>
              <a:rPr lang="ru-RU" sz="2100" dirty="0"/>
              <a:t> </a:t>
            </a:r>
            <a:r>
              <a:rPr lang="ru-RU" sz="2100" dirty="0" err="1"/>
              <a:t>қиладиган</a:t>
            </a:r>
            <a:r>
              <a:rPr lang="ru-RU" sz="2100" dirty="0"/>
              <a:t> </a:t>
            </a:r>
            <a:r>
              <a:rPr lang="ru-RU" sz="2100" dirty="0" err="1"/>
              <a:t>мураккаб</a:t>
            </a:r>
            <a:r>
              <a:rPr lang="ru-RU" sz="2100" dirty="0"/>
              <a:t> </a:t>
            </a:r>
            <a:r>
              <a:rPr lang="ru-RU" sz="2100" dirty="0" err="1"/>
              <a:t>изланувчан</a:t>
            </a:r>
            <a:r>
              <a:rPr lang="ru-RU" sz="2100" dirty="0"/>
              <a:t> </a:t>
            </a:r>
            <a:r>
              <a:rPr lang="ru-RU" sz="2100" dirty="0" err="1"/>
              <a:t>жараёндир</a:t>
            </a:r>
            <a:r>
              <a:rPr lang="ru-RU" sz="2100" dirty="0"/>
              <a:t>.</a:t>
            </a:r>
          </a:p>
          <a:p>
            <a:r>
              <a:rPr lang="ru-RU" sz="2100" dirty="0"/>
              <a:t> </a:t>
            </a:r>
            <a:r>
              <a:rPr lang="ru-RU" sz="2100" dirty="0" err="1"/>
              <a:t>Бу</a:t>
            </a:r>
            <a:r>
              <a:rPr lang="ru-RU" sz="2100" dirty="0"/>
              <a:t> </a:t>
            </a:r>
            <a:r>
              <a:rPr lang="ru-RU" sz="2100" dirty="0" err="1"/>
              <a:t>босқич</a:t>
            </a:r>
            <a:r>
              <a:rPr lang="ru-RU" sz="2100" dirty="0"/>
              <a:t> “</a:t>
            </a:r>
            <a:r>
              <a:rPr lang="ru-RU" sz="2100" dirty="0" err="1"/>
              <a:t>дастурни</a:t>
            </a:r>
            <a:r>
              <a:rPr lang="ru-RU" sz="2100" dirty="0"/>
              <a:t> тест </a:t>
            </a:r>
            <a:r>
              <a:rPr lang="ru-RU" sz="2100" dirty="0" err="1"/>
              <a:t>бўйича</a:t>
            </a:r>
            <a:r>
              <a:rPr lang="ru-RU" sz="2100" dirty="0"/>
              <a:t> </a:t>
            </a:r>
            <a:r>
              <a:rPr lang="ru-RU" sz="2100" dirty="0" err="1"/>
              <a:t>текшириш</a:t>
            </a:r>
            <a:r>
              <a:rPr lang="ru-RU" sz="2100" dirty="0"/>
              <a:t>” </a:t>
            </a:r>
            <a:r>
              <a:rPr lang="ru-RU" sz="2100" dirty="0" err="1"/>
              <a:t>деб</a:t>
            </a:r>
            <a:r>
              <a:rPr lang="ru-RU" sz="2100" dirty="0"/>
              <a:t> хам </a:t>
            </a:r>
            <a:r>
              <a:rPr lang="ru-RU" sz="2100" dirty="0" err="1"/>
              <a:t>юритилади</a:t>
            </a:r>
            <a:r>
              <a:rPr lang="ru-RU" sz="2100" dirty="0"/>
              <a:t>. </a:t>
            </a:r>
            <a:r>
              <a:rPr lang="ru-RU" sz="2100" dirty="0" err="1"/>
              <a:t>Дастурнинг</a:t>
            </a:r>
            <a:r>
              <a:rPr lang="ru-RU" sz="2100" dirty="0"/>
              <a:t> </a:t>
            </a:r>
            <a:r>
              <a:rPr lang="ru-RU" sz="2100" dirty="0" err="1"/>
              <a:t>тўғри</a:t>
            </a:r>
            <a:r>
              <a:rPr lang="ru-RU" sz="2100" dirty="0"/>
              <a:t> </a:t>
            </a:r>
            <a:r>
              <a:rPr lang="ru-RU" sz="2100" dirty="0" err="1"/>
              <a:t>ишлаши</a:t>
            </a:r>
            <a:r>
              <a:rPr lang="ru-RU" sz="2100" dirty="0"/>
              <a:t> </a:t>
            </a:r>
            <a:r>
              <a:rPr lang="ru-RU" sz="2100" dirty="0" err="1"/>
              <a:t>ва</a:t>
            </a:r>
            <a:r>
              <a:rPr lang="ru-RU" sz="2100" dirty="0"/>
              <a:t> </a:t>
            </a:r>
            <a:r>
              <a:rPr lang="ru-RU" sz="2100" dirty="0" err="1"/>
              <a:t>йўл</a:t>
            </a:r>
            <a:r>
              <a:rPr lang="ru-RU" sz="2100" dirty="0"/>
              <a:t> </a:t>
            </a:r>
            <a:r>
              <a:rPr lang="ru-RU" sz="2100" dirty="0" err="1"/>
              <a:t>қўйилган</a:t>
            </a:r>
            <a:r>
              <a:rPr lang="ru-RU" sz="2100" dirty="0"/>
              <a:t> </a:t>
            </a:r>
            <a:r>
              <a:rPr lang="ru-RU" sz="2100" dirty="0" err="1"/>
              <a:t>хатоликларни</a:t>
            </a:r>
            <a:r>
              <a:rPr lang="ru-RU" sz="2100" dirty="0"/>
              <a:t> </a:t>
            </a:r>
            <a:r>
              <a:rPr lang="ru-RU" sz="2100" dirty="0" err="1"/>
              <a:t>аниқлаб</a:t>
            </a:r>
            <a:r>
              <a:rPr lang="ru-RU" sz="2100" dirty="0"/>
              <a:t> </a:t>
            </a:r>
            <a:r>
              <a:rPr lang="ru-RU" sz="2100" dirty="0" err="1"/>
              <a:t>тузатиш</a:t>
            </a:r>
            <a:r>
              <a:rPr lang="ru-RU" sz="2100" dirty="0"/>
              <a:t> </a:t>
            </a:r>
            <a:r>
              <a:rPr lang="ru-RU" sz="2100" dirty="0" err="1"/>
              <a:t>алгоритмни</a:t>
            </a:r>
            <a:r>
              <a:rPr lang="ru-RU" sz="2100" dirty="0"/>
              <a:t> </a:t>
            </a:r>
            <a:r>
              <a:rPr lang="ru-RU" sz="2100" dirty="0" err="1"/>
              <a:t>яратишда</a:t>
            </a:r>
            <a:r>
              <a:rPr lang="ru-RU" sz="2100" dirty="0"/>
              <a:t> </a:t>
            </a:r>
            <a:r>
              <a:rPr lang="ru-RU" sz="2100" dirty="0" err="1"/>
              <a:t>йўл</a:t>
            </a:r>
            <a:r>
              <a:rPr lang="ru-RU" sz="2100" dirty="0"/>
              <a:t> </a:t>
            </a:r>
            <a:r>
              <a:rPr lang="ru-RU" sz="2100" dirty="0" err="1"/>
              <a:t>қўйилган</a:t>
            </a:r>
            <a:r>
              <a:rPr lang="ru-RU" sz="2100" dirty="0"/>
              <a:t> </a:t>
            </a:r>
            <a:r>
              <a:rPr lang="ru-RU" sz="2100" dirty="0" err="1"/>
              <a:t>камчиликларни</a:t>
            </a:r>
            <a:r>
              <a:rPr lang="ru-RU" sz="2100" dirty="0"/>
              <a:t> </a:t>
            </a:r>
            <a:r>
              <a:rPr lang="ru-RU" sz="2100" dirty="0" err="1"/>
              <a:t>бартараф</a:t>
            </a:r>
            <a:r>
              <a:rPr lang="ru-RU" sz="2100" dirty="0"/>
              <a:t> </a:t>
            </a:r>
            <a:r>
              <a:rPr lang="ru-RU" sz="2100" dirty="0" err="1"/>
              <a:t>қилиш</a:t>
            </a:r>
            <a:r>
              <a:rPr lang="ru-RU" sz="2100" dirty="0"/>
              <a:t> </a:t>
            </a:r>
            <a:r>
              <a:rPr lang="ru-RU" sz="2100" dirty="0" err="1"/>
              <a:t>хамда</a:t>
            </a:r>
            <a:r>
              <a:rPr lang="ru-RU" sz="2100" dirty="0"/>
              <a:t> </a:t>
            </a:r>
            <a:r>
              <a:rPr lang="ru-RU" sz="2100" dirty="0" err="1"/>
              <a:t>танланган</a:t>
            </a:r>
            <a:r>
              <a:rPr lang="ru-RU" sz="2100" dirty="0"/>
              <a:t> </a:t>
            </a:r>
            <a:r>
              <a:rPr lang="ru-RU" sz="2100" dirty="0" err="1"/>
              <a:t>усулнинг</a:t>
            </a:r>
            <a:r>
              <a:rPr lang="ru-RU" sz="2100" dirty="0"/>
              <a:t> </a:t>
            </a:r>
            <a:r>
              <a:rPr lang="ru-RU" sz="2100" dirty="0" err="1"/>
              <a:t>яроқли</a:t>
            </a:r>
            <a:r>
              <a:rPr lang="ru-RU" sz="2100" dirty="0"/>
              <a:t> </a:t>
            </a:r>
            <a:r>
              <a:rPr lang="ru-RU" sz="2100" dirty="0" err="1"/>
              <a:t>ёки</a:t>
            </a:r>
            <a:r>
              <a:rPr lang="ru-RU" sz="2100" dirty="0"/>
              <a:t> </a:t>
            </a:r>
            <a:r>
              <a:rPr lang="ru-RU" sz="2100" dirty="0" err="1"/>
              <a:t>яроқсиз</a:t>
            </a:r>
            <a:r>
              <a:rPr lang="ru-RU" sz="2100" dirty="0"/>
              <a:t> </a:t>
            </a:r>
            <a:r>
              <a:rPr lang="ru-RU" sz="2100" dirty="0" err="1"/>
              <a:t>эканлигини</a:t>
            </a:r>
            <a:r>
              <a:rPr lang="ru-RU" sz="2100" dirty="0"/>
              <a:t> </a:t>
            </a:r>
            <a:r>
              <a:rPr lang="ru-RU" sz="2100" dirty="0" err="1"/>
              <a:t>аниқлаб</a:t>
            </a:r>
            <a:r>
              <a:rPr lang="ru-RU" sz="2100" dirty="0"/>
              <a:t> </a:t>
            </a:r>
            <a:r>
              <a:rPr lang="ru-RU" sz="2100" dirty="0" err="1"/>
              <a:t>берувчи</a:t>
            </a:r>
            <a:r>
              <a:rPr lang="ru-RU" sz="2100" dirty="0"/>
              <a:t> </a:t>
            </a:r>
            <a:r>
              <a:rPr lang="ru-RU" sz="2100" dirty="0" err="1"/>
              <a:t>жараёндир</a:t>
            </a:r>
            <a:r>
              <a:rPr lang="ru-RU" sz="2100" dirty="0"/>
              <a:t>.</a:t>
            </a:r>
          </a:p>
          <a:p>
            <a:r>
              <a:rPr lang="ru-RU" sz="2100" dirty="0"/>
              <a:t>Тест - </a:t>
            </a:r>
            <a:r>
              <a:rPr lang="ru-RU" sz="2100" dirty="0" err="1"/>
              <a:t>махсус</a:t>
            </a:r>
            <a:r>
              <a:rPr lang="ru-RU" sz="2100" dirty="0"/>
              <a:t> </a:t>
            </a:r>
            <a:r>
              <a:rPr lang="ru-RU" sz="2100" dirty="0" err="1"/>
              <a:t>тайёрланган</a:t>
            </a:r>
            <a:r>
              <a:rPr lang="ru-RU" sz="2100" dirty="0"/>
              <a:t> </a:t>
            </a:r>
            <a:r>
              <a:rPr lang="ru-RU" sz="2100" dirty="0" err="1"/>
              <a:t>дастлабки</a:t>
            </a:r>
            <a:r>
              <a:rPr lang="ru-RU" sz="2100" dirty="0"/>
              <a:t> </a:t>
            </a:r>
            <a:r>
              <a:rPr lang="ru-RU" sz="2100" dirty="0" err="1"/>
              <a:t>малумотлар</a:t>
            </a:r>
            <a:r>
              <a:rPr lang="ru-RU" sz="2100" dirty="0"/>
              <a:t> </a:t>
            </a:r>
            <a:r>
              <a:rPr lang="ru-RU" sz="2100" dirty="0" err="1"/>
              <a:t>бўлиб</a:t>
            </a:r>
            <a:r>
              <a:rPr lang="ru-RU" sz="2100" dirty="0"/>
              <a:t>, улар </a:t>
            </a:r>
            <a:r>
              <a:rPr lang="ru-RU" sz="2100" dirty="0" err="1"/>
              <a:t>устида</a:t>
            </a:r>
            <a:r>
              <a:rPr lang="ru-RU" sz="2100" dirty="0"/>
              <a:t> </a:t>
            </a:r>
            <a:r>
              <a:rPr lang="ru-RU" sz="2100" dirty="0" err="1"/>
              <a:t>амаллар</a:t>
            </a:r>
            <a:r>
              <a:rPr lang="ru-RU" sz="2100" dirty="0"/>
              <a:t> </a:t>
            </a:r>
            <a:r>
              <a:rPr lang="ru-RU" sz="2100" dirty="0" err="1"/>
              <a:t>бажариш</a:t>
            </a:r>
            <a:r>
              <a:rPr lang="ru-RU" sz="2100" dirty="0"/>
              <a:t> </a:t>
            </a:r>
            <a:r>
              <a:rPr lang="ru-RU" sz="2100" dirty="0" err="1"/>
              <a:t>билан</a:t>
            </a:r>
            <a:r>
              <a:rPr lang="ru-RU" sz="2100" dirty="0"/>
              <a:t> </a:t>
            </a:r>
            <a:r>
              <a:rPr lang="ru-RU" sz="2100" dirty="0" err="1"/>
              <a:t>масаланинг</a:t>
            </a:r>
            <a:r>
              <a:rPr lang="ru-RU" sz="2100" dirty="0"/>
              <a:t> </a:t>
            </a:r>
            <a:r>
              <a:rPr lang="ru-RU" sz="2100" dirty="0" err="1"/>
              <a:t>ечими-натижа</a:t>
            </a:r>
            <a:r>
              <a:rPr lang="ru-RU" sz="2100" dirty="0"/>
              <a:t> </a:t>
            </a:r>
            <a:r>
              <a:rPr lang="ru-RU" sz="2100" dirty="0" err="1"/>
              <a:t>оли­нади</a:t>
            </a:r>
            <a:r>
              <a:rPr lang="ru-RU" sz="2100" dirty="0"/>
              <a:t>. Тест </a:t>
            </a:r>
            <a:r>
              <a:rPr lang="ru-RU" sz="2100" dirty="0" err="1"/>
              <a:t>тайёрлаш</a:t>
            </a:r>
            <a:r>
              <a:rPr lang="ru-RU" sz="2100" dirty="0"/>
              <a:t> </a:t>
            </a:r>
            <a:r>
              <a:rPr lang="ru-RU" sz="2100" dirty="0" err="1"/>
              <a:t>жуда</a:t>
            </a:r>
            <a:r>
              <a:rPr lang="ru-RU" sz="2100" dirty="0"/>
              <a:t> </a:t>
            </a:r>
            <a:r>
              <a:rPr lang="ru-RU" sz="2100" dirty="0" err="1"/>
              <a:t>мураккаб</a:t>
            </a:r>
            <a:r>
              <a:rPr lang="ru-RU" sz="2100" dirty="0"/>
              <a:t> </a:t>
            </a:r>
            <a:r>
              <a:rPr lang="ru-RU" sz="2100" dirty="0" err="1"/>
              <a:t>иш</a:t>
            </a:r>
            <a:r>
              <a:rPr lang="ru-RU" sz="2100" dirty="0"/>
              <a:t> </a:t>
            </a:r>
            <a:r>
              <a:rPr lang="ru-RU" sz="2100" dirty="0" err="1"/>
              <a:t>бўлиб</a:t>
            </a:r>
            <a:r>
              <a:rPr lang="ru-RU" sz="2100" dirty="0"/>
              <a:t>, </a:t>
            </a:r>
            <a:r>
              <a:rPr lang="ru-RU" sz="2100" dirty="0" err="1"/>
              <a:t>қўлда</a:t>
            </a:r>
            <a:r>
              <a:rPr lang="ru-RU" sz="2100" dirty="0"/>
              <a:t> </a:t>
            </a:r>
            <a:r>
              <a:rPr lang="ru-RU" sz="2100" dirty="0" err="1"/>
              <a:t>ҳисоб-ки­тоб</a:t>
            </a:r>
            <a:r>
              <a:rPr lang="ru-RU" sz="2100" dirty="0"/>
              <a:t> </a:t>
            </a:r>
            <a:r>
              <a:rPr lang="ru-RU" sz="2100" dirty="0" err="1"/>
              <a:t>ишларини</a:t>
            </a:r>
            <a:r>
              <a:rPr lang="ru-RU" sz="2100" dirty="0"/>
              <a:t> </a:t>
            </a:r>
            <a:r>
              <a:rPr lang="ru-RU" sz="2100" dirty="0" err="1"/>
              <a:t>бажаришни</a:t>
            </a:r>
            <a:r>
              <a:rPr lang="ru-RU" sz="2100" dirty="0"/>
              <a:t> </a:t>
            </a:r>
            <a:r>
              <a:rPr lang="ru-RU" sz="2100" dirty="0" err="1"/>
              <a:t>талаб</a:t>
            </a:r>
            <a:r>
              <a:rPr lang="ru-RU" sz="2100" dirty="0"/>
              <a:t> </a:t>
            </a:r>
            <a:r>
              <a:rPr lang="ru-RU" sz="2100" dirty="0" err="1"/>
              <a:t>қилади</a:t>
            </a:r>
            <a:r>
              <a:rPr lang="ru-RU" sz="2100" dirty="0"/>
              <a:t> </a:t>
            </a:r>
            <a:r>
              <a:rPr lang="ru-RU" sz="2100" dirty="0" err="1"/>
              <a:t>хамда</a:t>
            </a:r>
            <a:r>
              <a:rPr lang="ru-RU" sz="2100" dirty="0"/>
              <a:t> </a:t>
            </a:r>
            <a:r>
              <a:rPr lang="ru-RU" sz="2100" dirty="0" err="1"/>
              <a:t>дастурнинг</a:t>
            </a:r>
            <a:r>
              <a:rPr lang="ru-RU" sz="2100" dirty="0"/>
              <a:t> </a:t>
            </a:r>
            <a:r>
              <a:rPr lang="ru-RU" sz="2100" dirty="0" err="1"/>
              <a:t>хамма</a:t>
            </a:r>
            <a:r>
              <a:rPr lang="ru-RU" sz="2100" dirty="0"/>
              <a:t> </a:t>
            </a:r>
            <a:r>
              <a:rPr lang="ru-RU" sz="2100" dirty="0" err="1"/>
              <a:t>қисмларини</a:t>
            </a:r>
            <a:r>
              <a:rPr lang="ru-RU" sz="2100" dirty="0"/>
              <a:t>, </a:t>
            </a:r>
            <a:r>
              <a:rPr lang="ru-RU" sz="2100" dirty="0" err="1"/>
              <a:t>бўлакларини</a:t>
            </a:r>
            <a:r>
              <a:rPr lang="ru-RU" sz="2100" dirty="0"/>
              <a:t>, </a:t>
            </a:r>
            <a:r>
              <a:rPr lang="ru-RU" sz="2100" dirty="0" err="1"/>
              <a:t>модулларини</a:t>
            </a:r>
            <a:r>
              <a:rPr lang="ru-RU" sz="2100" dirty="0"/>
              <a:t> </a:t>
            </a:r>
            <a:r>
              <a:rPr lang="ru-RU" sz="2100" dirty="0" err="1"/>
              <a:t>текшириш</a:t>
            </a:r>
            <a:r>
              <a:rPr lang="ru-RU" sz="2100" dirty="0"/>
              <a:t> </a:t>
            </a:r>
            <a:r>
              <a:rPr lang="ru-RU" sz="2100" dirty="0" err="1"/>
              <a:t>шарт</a:t>
            </a:r>
            <a:r>
              <a:rPr lang="ru-RU" sz="2100" dirty="0"/>
              <a:t>. </a:t>
            </a:r>
          </a:p>
          <a:p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151757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err="1"/>
              <a:t>Дастурнинг</a:t>
            </a:r>
            <a:r>
              <a:rPr lang="ru-RU" sz="2800" b="1" dirty="0"/>
              <a:t> </a:t>
            </a:r>
            <a:r>
              <a:rPr lang="ru-RU" sz="2800" b="1" dirty="0" err="1"/>
              <a:t>хатосини</a:t>
            </a:r>
            <a:r>
              <a:rPr lang="ru-RU" sz="2800" b="1" dirty="0"/>
              <a:t> </a:t>
            </a:r>
            <a:r>
              <a:rPr lang="ru-RU" sz="2800" b="1" dirty="0" err="1"/>
              <a:t>тузатиш</a:t>
            </a:r>
            <a:r>
              <a:rPr lang="ru-RU" sz="2800" b="1" dirty="0"/>
              <a:t> </a:t>
            </a:r>
            <a:r>
              <a:rPr lang="ru-RU" sz="2800" b="1" dirty="0" err="1"/>
              <a:t>бўйича</a:t>
            </a:r>
            <a:r>
              <a:rPr lang="ru-RU" sz="2800" b="1" dirty="0"/>
              <a:t> </a:t>
            </a:r>
            <a:r>
              <a:rPr lang="ru-RU" sz="2800" b="1" dirty="0" err="1"/>
              <a:t>йўл-йўриқлар</a:t>
            </a:r>
            <a:r>
              <a:rPr lang="ru-RU" sz="2800" b="1" dirty="0" smtClean="0"/>
              <a:t>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9673" y="1865965"/>
            <a:ext cx="7886700" cy="435133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тайёрланган</a:t>
            </a:r>
            <a:r>
              <a:rPr lang="ru-RU" dirty="0"/>
              <a:t> </a:t>
            </a:r>
            <a:r>
              <a:rPr lang="ru-RU" dirty="0" err="1"/>
              <a:t>маълумотлар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дастурни</a:t>
            </a:r>
            <a:r>
              <a:rPr lang="ru-RU" dirty="0"/>
              <a:t> </a:t>
            </a:r>
            <a:r>
              <a:rPr lang="ru-RU" dirty="0" err="1"/>
              <a:t>қўл­да</a:t>
            </a:r>
            <a:r>
              <a:rPr lang="ru-RU" dirty="0"/>
              <a:t> </a:t>
            </a:r>
            <a:r>
              <a:rPr lang="ru-RU" dirty="0" err="1"/>
              <a:t>ечиб</a:t>
            </a:r>
            <a:r>
              <a:rPr lang="ru-RU" dirty="0"/>
              <a:t> </a:t>
            </a:r>
            <a:r>
              <a:rPr lang="ru-RU" dirty="0" err="1"/>
              <a:t>чиқиш</a:t>
            </a:r>
            <a:r>
              <a:rPr lang="ru-RU" dirty="0"/>
              <a:t> (</a:t>
            </a:r>
            <a:r>
              <a:rPr lang="ru-RU" dirty="0" err="1"/>
              <a:t>имкони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)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мантиқан</a:t>
            </a:r>
            <a:r>
              <a:rPr lang="ru-RU" dirty="0"/>
              <a:t> </a:t>
            </a:r>
            <a:r>
              <a:rPr lang="ru-RU" dirty="0" err="1"/>
              <a:t>алоҳида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бўлакларини</a:t>
            </a:r>
            <a:r>
              <a:rPr lang="ru-RU" dirty="0"/>
              <a:t>, </a:t>
            </a:r>
            <a:r>
              <a:rPr lang="ru-RU" dirty="0" err="1"/>
              <a:t>модулларини</a:t>
            </a:r>
            <a:r>
              <a:rPr lang="ru-RU" dirty="0"/>
              <a:t> </a:t>
            </a:r>
            <a:r>
              <a:rPr lang="ru-RU" dirty="0" err="1"/>
              <a:t>қўлда</a:t>
            </a:r>
            <a:r>
              <a:rPr lang="ru-RU" dirty="0"/>
              <a:t> </a:t>
            </a:r>
            <a:r>
              <a:rPr lang="ru-RU" dirty="0" err="1"/>
              <a:t>хисоблаш</a:t>
            </a:r>
            <a:r>
              <a:rPr lang="ru-RU" dirty="0"/>
              <a:t>. </a:t>
            </a:r>
          </a:p>
          <a:p>
            <a:r>
              <a:rPr lang="ru-RU" dirty="0"/>
              <a:t>2. </a:t>
            </a:r>
            <a:r>
              <a:rPr lang="ru-RU" dirty="0" err="1"/>
              <a:t>Дастурни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бўлакларини</a:t>
            </a:r>
            <a:r>
              <a:rPr lang="ru-RU" dirty="0"/>
              <a:t>, </a:t>
            </a:r>
            <a:r>
              <a:rPr lang="ru-RU" dirty="0" err="1"/>
              <a:t>модулларини</a:t>
            </a:r>
            <a:r>
              <a:rPr lang="ru-RU" dirty="0"/>
              <a:t> тест </a:t>
            </a:r>
            <a:r>
              <a:rPr lang="ru-RU" dirty="0" err="1"/>
              <a:t>ёр­дамида</a:t>
            </a:r>
            <a:r>
              <a:rPr lang="ru-RU" dirty="0"/>
              <a:t> </a:t>
            </a:r>
            <a:r>
              <a:rPr lang="ru-RU" dirty="0" err="1"/>
              <a:t>текшириш</a:t>
            </a:r>
            <a:r>
              <a:rPr lang="ru-RU" dirty="0"/>
              <a:t>. </a:t>
            </a:r>
          </a:p>
          <a:p>
            <a:r>
              <a:rPr lang="ru-RU" dirty="0"/>
              <a:t>3.Дастурнинг </a:t>
            </a:r>
            <a:r>
              <a:rPr lang="ru-RU" dirty="0" err="1"/>
              <a:t>керакли</a:t>
            </a:r>
            <a:r>
              <a:rPr lang="ru-RU" dirty="0"/>
              <a:t> </a:t>
            </a:r>
            <a:r>
              <a:rPr lang="ru-RU" dirty="0" err="1"/>
              <a:t>жойларига</a:t>
            </a:r>
            <a:r>
              <a:rPr lang="ru-RU" dirty="0"/>
              <a:t> </a:t>
            </a:r>
            <a:r>
              <a:rPr lang="ru-RU" dirty="0" err="1"/>
              <a:t>босиб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буйруғини</a:t>
            </a:r>
            <a:r>
              <a:rPr lang="ru-RU" dirty="0"/>
              <a:t> </a:t>
            </a:r>
            <a:r>
              <a:rPr lang="ru-RU" dirty="0" err="1"/>
              <a:t>қўйиш</a:t>
            </a:r>
            <a:r>
              <a:rPr lang="ru-RU" dirty="0"/>
              <a:t> (</a:t>
            </a:r>
            <a:r>
              <a:rPr lang="ru-RU" dirty="0" err="1"/>
              <a:t>тузатишлардан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ташланади</a:t>
            </a:r>
            <a:r>
              <a:rPr lang="ru-RU" dirty="0"/>
              <a:t>). </a:t>
            </a:r>
          </a:p>
          <a:p>
            <a:r>
              <a:rPr lang="ru-RU" dirty="0"/>
              <a:t>4. </a:t>
            </a:r>
            <a:r>
              <a:rPr lang="ru-RU" dirty="0" err="1"/>
              <a:t>Дастурнинг</a:t>
            </a:r>
            <a:r>
              <a:rPr lang="ru-RU" dirty="0"/>
              <a:t> </a:t>
            </a:r>
            <a:r>
              <a:rPr lang="ru-RU" dirty="0" err="1"/>
              <a:t>хатоларини</a:t>
            </a:r>
            <a:r>
              <a:rPr lang="ru-RU" dirty="0"/>
              <a:t> </a:t>
            </a:r>
            <a:r>
              <a:rPr lang="ru-RU" dirty="0" err="1"/>
              <a:t>тузатишда</a:t>
            </a:r>
            <a:r>
              <a:rPr lang="ru-RU" dirty="0"/>
              <a:t>, </a:t>
            </a:r>
            <a:r>
              <a:rPr lang="ru-RU" dirty="0" err="1"/>
              <a:t>мулоқот</a:t>
            </a:r>
            <a:r>
              <a:rPr lang="ru-RU" dirty="0"/>
              <a:t> </a:t>
            </a:r>
            <a:r>
              <a:rPr lang="ru-RU" dirty="0" err="1"/>
              <a:t>режимида</a:t>
            </a:r>
            <a:r>
              <a:rPr lang="ru-RU" dirty="0"/>
              <a:t> </a:t>
            </a:r>
            <a:r>
              <a:rPr lang="ru-RU" dirty="0" err="1"/>
              <a:t>ба­жарилганда</a:t>
            </a:r>
            <a:r>
              <a:rPr lang="ru-RU" dirty="0"/>
              <a:t> (СТОП) </a:t>
            </a:r>
            <a:r>
              <a:rPr lang="ru-RU" dirty="0" err="1"/>
              <a:t>тўхташ</a:t>
            </a:r>
            <a:r>
              <a:rPr lang="ru-RU" dirty="0"/>
              <a:t> </a:t>
            </a:r>
            <a:r>
              <a:rPr lang="ru-RU" dirty="0" err="1"/>
              <a:t>буйруғидан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. </a:t>
            </a:r>
          </a:p>
          <a:p>
            <a:r>
              <a:rPr lang="ru-RU" dirty="0"/>
              <a:t>5. </a:t>
            </a:r>
            <a:r>
              <a:rPr lang="ru-RU" dirty="0" err="1"/>
              <a:t>Дастурлаш</a:t>
            </a:r>
            <a:r>
              <a:rPr lang="ru-RU" dirty="0"/>
              <a:t> </a:t>
            </a:r>
            <a:r>
              <a:rPr lang="ru-RU" dirty="0" err="1"/>
              <a:t>тилини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</a:t>
            </a:r>
            <a:r>
              <a:rPr lang="ru-RU" dirty="0"/>
              <a:t> </a:t>
            </a:r>
            <a:r>
              <a:rPr lang="ru-RU" dirty="0" err="1"/>
              <a:t>бажарувчи</a:t>
            </a:r>
            <a:r>
              <a:rPr lang="ru-RU" dirty="0"/>
              <a:t> </a:t>
            </a:r>
            <a:r>
              <a:rPr lang="ru-RU" dirty="0" err="1"/>
              <a:t>тизими</a:t>
            </a:r>
            <a:r>
              <a:rPr lang="ru-RU" dirty="0"/>
              <a:t> (АТ)</a:t>
            </a:r>
            <a:r>
              <a:rPr lang="ru-RU" dirty="0" err="1"/>
              <a:t>нинг</a:t>
            </a:r>
            <a:r>
              <a:rPr lang="ru-RU" dirty="0"/>
              <a:t>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хатоларни</a:t>
            </a:r>
            <a:r>
              <a:rPr lang="ru-RU" dirty="0"/>
              <a:t> </a:t>
            </a:r>
            <a:r>
              <a:rPr lang="ru-RU" dirty="0" err="1"/>
              <a:t>тузатиш</a:t>
            </a:r>
            <a:r>
              <a:rPr lang="ru-RU" dirty="0"/>
              <a:t> </a:t>
            </a:r>
            <a:r>
              <a:rPr lang="ru-RU" dirty="0" err="1"/>
              <a:t>имкониятларидан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. </a:t>
            </a:r>
          </a:p>
          <a:p>
            <a:r>
              <a:rPr lang="ru-RU" dirty="0"/>
              <a:t>6. </a:t>
            </a:r>
            <a:r>
              <a:rPr lang="ru-RU" dirty="0" err="1"/>
              <a:t>Хатоларни</a:t>
            </a:r>
            <a:r>
              <a:rPr lang="ru-RU" dirty="0"/>
              <a:t> </a:t>
            </a:r>
            <a:r>
              <a:rPr lang="ru-RU" dirty="0" err="1"/>
              <a:t>тузатиш</a:t>
            </a:r>
            <a:r>
              <a:rPr lang="ru-RU" dirty="0"/>
              <a:t> </a:t>
            </a:r>
            <a:r>
              <a:rPr lang="ru-RU" dirty="0" err="1"/>
              <a:t>жараёнида</a:t>
            </a:r>
            <a:r>
              <a:rPr lang="ru-RU" dirty="0"/>
              <a:t> </a:t>
            </a:r>
            <a:r>
              <a:rPr lang="ru-RU" dirty="0" err="1"/>
              <a:t>кам</a:t>
            </a:r>
            <a:r>
              <a:rPr lang="ru-RU" dirty="0"/>
              <a:t> </a:t>
            </a:r>
            <a:r>
              <a:rPr lang="ru-RU" dirty="0" err="1"/>
              <a:t>хажмдаги</a:t>
            </a:r>
            <a:r>
              <a:rPr lang="ru-RU" dirty="0"/>
              <a:t> </a:t>
            </a:r>
            <a:r>
              <a:rPr lang="ru-RU" dirty="0" err="1"/>
              <a:t>маълумотлар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ишлашни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4865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9-босқич. ДАСТУРНИНГ АВТОМАТИК ТАРЗДА КОМПЮТЕРДА БАЖАРИЛИШИ.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Компютер</a:t>
            </a:r>
            <a:r>
              <a:rPr lang="ru-RU" dirty="0" smtClean="0"/>
              <a:t> </a:t>
            </a:r>
            <a:r>
              <a:rPr lang="ru-RU" dirty="0" err="1"/>
              <a:t>хатолари</a:t>
            </a:r>
            <a:r>
              <a:rPr lang="ru-RU" dirty="0"/>
              <a:t> </a:t>
            </a:r>
            <a:r>
              <a:rPr lang="ru-RU" dirty="0" err="1"/>
              <a:t>тузатилиб</a:t>
            </a:r>
            <a:r>
              <a:rPr lang="ru-RU" dirty="0"/>
              <a:t> </a:t>
            </a:r>
            <a:r>
              <a:rPr lang="ru-RU" dirty="0" err="1"/>
              <a:t>тайёрланган</a:t>
            </a:r>
            <a:r>
              <a:rPr lang="ru-RU" dirty="0"/>
              <a:t> </a:t>
            </a:r>
            <a:r>
              <a:rPr lang="ru-RU" dirty="0" err="1"/>
              <a:t>дастлабки</a:t>
            </a:r>
            <a:r>
              <a:rPr lang="ru-RU" dirty="0"/>
              <a:t> </a:t>
            </a:r>
            <a:r>
              <a:rPr lang="ru-RU" dirty="0" err="1"/>
              <a:t>маълумотлардан</a:t>
            </a:r>
            <a:r>
              <a:rPr lang="ru-RU" dirty="0"/>
              <a:t> </a:t>
            </a:r>
            <a:r>
              <a:rPr lang="ru-RU" dirty="0" err="1"/>
              <a:t>фойдаланган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ечимини</a:t>
            </a:r>
            <a:r>
              <a:rPr lang="ru-RU" dirty="0"/>
              <a:t> (</a:t>
            </a:r>
            <a:r>
              <a:rPr lang="ru-RU" dirty="0" err="1"/>
              <a:t>ечимларини</a:t>
            </a:r>
            <a:r>
              <a:rPr lang="ru-RU" dirty="0"/>
              <a:t>) автоматик </a:t>
            </a:r>
            <a:r>
              <a:rPr lang="ru-RU" dirty="0" err="1"/>
              <a:t>тарзда</a:t>
            </a:r>
            <a:r>
              <a:rPr lang="ru-RU" dirty="0"/>
              <a:t> </a:t>
            </a:r>
            <a:r>
              <a:rPr lang="ru-RU" dirty="0" err="1"/>
              <a:t>хисоблайди</a:t>
            </a:r>
            <a:r>
              <a:rPr lang="ru-RU" dirty="0"/>
              <a:t>. </a:t>
            </a:r>
          </a:p>
          <a:p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натижалар</a:t>
            </a:r>
            <a:r>
              <a:rPr lang="ru-RU" dirty="0"/>
              <a:t> </a:t>
            </a:r>
            <a:r>
              <a:rPr lang="ru-RU" dirty="0" err="1"/>
              <a:t>масаланинг</a:t>
            </a:r>
            <a:r>
              <a:rPr lang="ru-RU" dirty="0"/>
              <a:t> </a:t>
            </a:r>
            <a:r>
              <a:rPr lang="ru-RU" dirty="0" err="1"/>
              <a:t>ечими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яроқли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топилса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тугалланган</a:t>
            </a:r>
            <a:r>
              <a:rPr lang="ru-RU" dirty="0"/>
              <a:t> </a:t>
            </a:r>
            <a:r>
              <a:rPr lang="ru-RU" dirty="0" err="1"/>
              <a:t>хисобланади</a:t>
            </a:r>
            <a:r>
              <a:rPr lang="ru-RU" dirty="0"/>
              <a:t>,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юқоридаги</a:t>
            </a:r>
            <a:r>
              <a:rPr lang="ru-RU" dirty="0"/>
              <a:t> </a:t>
            </a:r>
            <a:r>
              <a:rPr lang="ru-RU" dirty="0" err="1"/>
              <a:t>босқичлар</a:t>
            </a:r>
            <a:r>
              <a:rPr lang="ru-RU" dirty="0"/>
              <a:t> </a:t>
            </a:r>
            <a:r>
              <a:rPr lang="ru-RU" dirty="0" err="1"/>
              <a:t>қайтадан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чиқилади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306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10-босқич. ОЛИНГАН МАЛУМОТЛАРНИ ИЗОҲЛАШ, ТАҲЛИЛ ҚИЛИШ ВА ДАСТУРДАН ФОЙДАЛАНИШ УЧУН ЙЎРИҚНОМА ЁЗИШ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 </a:t>
            </a:r>
            <a:r>
              <a:rPr lang="ru-RU" dirty="0" err="1" smtClean="0"/>
              <a:t>Масалани</a:t>
            </a:r>
            <a:r>
              <a:rPr lang="ru-RU" dirty="0" smtClean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натижасида</a:t>
            </a:r>
            <a:r>
              <a:rPr lang="ru-RU" dirty="0"/>
              <a:t> </a:t>
            </a:r>
            <a:r>
              <a:rPr lang="ru-RU" dirty="0" err="1"/>
              <a:t>олинган</a:t>
            </a:r>
            <a:r>
              <a:rPr lang="ru-RU" dirty="0"/>
              <a:t> </a:t>
            </a:r>
            <a:r>
              <a:rPr lang="ru-RU" dirty="0" err="1"/>
              <a:t>сонлар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сонлар</a:t>
            </a:r>
            <a:r>
              <a:rPr lang="ru-RU" dirty="0"/>
              <a:t> </a:t>
            </a:r>
            <a:r>
              <a:rPr lang="ru-RU" dirty="0" err="1"/>
              <a:t>массиви</a:t>
            </a:r>
            <a:r>
              <a:rPr lang="ru-RU" dirty="0"/>
              <a:t>, </a:t>
            </a:r>
            <a:r>
              <a:rPr lang="ru-RU" dirty="0" err="1"/>
              <a:t>матнлар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матн</a:t>
            </a:r>
            <a:r>
              <a:rPr lang="ru-RU" dirty="0"/>
              <a:t> </a:t>
            </a:r>
            <a:r>
              <a:rPr lang="ru-RU" dirty="0" err="1"/>
              <a:t>кўринишидаги</a:t>
            </a:r>
            <a:r>
              <a:rPr lang="ru-RU" dirty="0"/>
              <a:t> </a:t>
            </a:r>
            <a:r>
              <a:rPr lang="ru-RU" dirty="0" err="1"/>
              <a:t>массивлар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</a:t>
            </a:r>
            <a:r>
              <a:rPr lang="ru-RU" dirty="0" err="1"/>
              <a:t>тарафлама</a:t>
            </a:r>
            <a:r>
              <a:rPr lang="ru-RU" dirty="0"/>
              <a:t> </a:t>
            </a:r>
            <a:r>
              <a:rPr lang="ru-RU" dirty="0" err="1"/>
              <a:t>изохланиб</a:t>
            </a:r>
            <a:r>
              <a:rPr lang="ru-RU" dirty="0"/>
              <a:t>, </a:t>
            </a:r>
            <a:r>
              <a:rPr lang="ru-RU" dirty="0" err="1"/>
              <a:t>тушунтирилади</a:t>
            </a:r>
            <a:r>
              <a:rPr lang="ru-RU" dirty="0"/>
              <a:t>. </a:t>
            </a:r>
            <a:r>
              <a:rPr lang="ru-RU" dirty="0" err="1"/>
              <a:t>Дастурдан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кўргазма</a:t>
            </a:r>
            <a:r>
              <a:rPr lang="ru-RU" dirty="0"/>
              <a:t> </a:t>
            </a:r>
            <a:r>
              <a:rPr lang="ru-RU" dirty="0" err="1"/>
              <a:t>ёзиш</a:t>
            </a:r>
            <a:r>
              <a:rPr lang="ru-RU" dirty="0"/>
              <a:t> </a:t>
            </a:r>
            <a:r>
              <a:rPr lang="ru-RU" dirty="0" err="1"/>
              <a:t>қуйидагиларни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: </a:t>
            </a:r>
          </a:p>
          <a:p>
            <a:r>
              <a:rPr lang="ru-RU" dirty="0"/>
              <a:t>- </a:t>
            </a:r>
            <a:r>
              <a:rPr lang="ru-RU" dirty="0" err="1"/>
              <a:t>Дастур</a:t>
            </a:r>
            <a:r>
              <a:rPr lang="ru-RU" dirty="0"/>
              <a:t> </a:t>
            </a:r>
            <a:r>
              <a:rPr lang="ru-RU" dirty="0" err="1"/>
              <a:t>ишлаши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маълумотларни</a:t>
            </a:r>
            <a:r>
              <a:rPr lang="ru-RU" dirty="0"/>
              <a:t> </a:t>
            </a:r>
            <a:r>
              <a:rPr lang="ru-RU" dirty="0" err="1"/>
              <a:t>тайёрлаш</a:t>
            </a:r>
            <a:r>
              <a:rPr lang="ru-RU" dirty="0"/>
              <a:t> </a:t>
            </a:r>
            <a:r>
              <a:rPr lang="ru-RU" dirty="0" err="1"/>
              <a:t>усули</a:t>
            </a:r>
            <a:r>
              <a:rPr lang="ru-RU" dirty="0"/>
              <a:t>, </a:t>
            </a:r>
            <a:r>
              <a:rPr lang="ru-RU" dirty="0" err="1"/>
              <a:t>тузи­лиши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; </a:t>
            </a:r>
          </a:p>
          <a:p>
            <a:r>
              <a:rPr lang="ru-RU" dirty="0"/>
              <a:t>- </a:t>
            </a:r>
            <a:r>
              <a:rPr lang="ru-RU" dirty="0" err="1"/>
              <a:t>Дастурнинг</a:t>
            </a:r>
            <a:r>
              <a:rPr lang="ru-RU" dirty="0"/>
              <a:t> </a:t>
            </a:r>
            <a:r>
              <a:rPr lang="ru-RU" dirty="0" err="1"/>
              <a:t>ишлаши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компьютерни</a:t>
            </a:r>
            <a:r>
              <a:rPr lang="ru-RU" dirty="0"/>
              <a:t> </a:t>
            </a:r>
            <a:r>
              <a:rPr lang="ru-RU" dirty="0" err="1"/>
              <a:t>созлаш</a:t>
            </a:r>
            <a:r>
              <a:rPr lang="ru-RU" dirty="0"/>
              <a:t> </a:t>
            </a:r>
            <a:r>
              <a:rPr lang="ru-RU" dirty="0" err="1"/>
              <a:t>йўллари</a:t>
            </a:r>
            <a:r>
              <a:rPr lang="ru-RU" dirty="0"/>
              <a:t>; </a:t>
            </a:r>
          </a:p>
          <a:p>
            <a:r>
              <a:rPr lang="ru-RU" dirty="0"/>
              <a:t>- </a:t>
            </a:r>
            <a:r>
              <a:rPr lang="ru-RU" dirty="0" err="1"/>
              <a:t>Дастурни</a:t>
            </a:r>
            <a:r>
              <a:rPr lang="ru-RU" dirty="0"/>
              <a:t> </a:t>
            </a:r>
            <a:r>
              <a:rPr lang="ru-RU" dirty="0" err="1"/>
              <a:t>ишга</a:t>
            </a:r>
            <a:r>
              <a:rPr lang="ru-RU" dirty="0"/>
              <a:t> </a:t>
            </a:r>
            <a:r>
              <a:rPr lang="ru-RU" dirty="0" err="1"/>
              <a:t>тушириш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ишлаш</a:t>
            </a:r>
            <a:r>
              <a:rPr lang="ru-RU" dirty="0"/>
              <a:t> </a:t>
            </a:r>
            <a:r>
              <a:rPr lang="ru-RU" dirty="0" err="1"/>
              <a:t>пайтида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 </a:t>
            </a:r>
            <a:r>
              <a:rPr lang="ru-RU" dirty="0" err="1"/>
              <a:t>савол-жавоблар</a:t>
            </a:r>
            <a:r>
              <a:rPr lang="ru-RU" dirty="0"/>
              <a:t>; </a:t>
            </a:r>
          </a:p>
          <a:p>
            <a:r>
              <a:rPr lang="ru-RU" dirty="0"/>
              <a:t>- </a:t>
            </a:r>
            <a:r>
              <a:rPr lang="ru-RU" dirty="0" err="1"/>
              <a:t>Дастурни</a:t>
            </a:r>
            <a:r>
              <a:rPr lang="ru-RU" dirty="0"/>
              <a:t> </a:t>
            </a:r>
            <a:r>
              <a:rPr lang="ru-RU" dirty="0" err="1"/>
              <a:t>ишлаш</a:t>
            </a:r>
            <a:r>
              <a:rPr lang="ru-RU" dirty="0"/>
              <a:t> </a:t>
            </a:r>
            <a:r>
              <a:rPr lang="ru-RU" dirty="0" err="1"/>
              <a:t>жараёнида</a:t>
            </a:r>
            <a:r>
              <a:rPr lang="ru-RU" dirty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чиқадиган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хил </a:t>
            </a:r>
            <a:r>
              <a:rPr lang="ru-RU" dirty="0" err="1"/>
              <a:t>хо­латларни</a:t>
            </a:r>
            <a:r>
              <a:rPr lang="ru-RU" dirty="0"/>
              <a:t> </a:t>
            </a:r>
            <a:r>
              <a:rPr lang="ru-RU" dirty="0" err="1"/>
              <a:t>бартараф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йўллари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пухта</a:t>
            </a:r>
            <a:r>
              <a:rPr lang="ru-RU" dirty="0"/>
              <a:t> </a:t>
            </a:r>
            <a:r>
              <a:rPr lang="ru-RU" dirty="0" err="1"/>
              <a:t>тушунарли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ёзилган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3807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Хисоблаш</a:t>
            </a:r>
            <a:r>
              <a:rPr lang="ru-RU" dirty="0" smtClean="0"/>
              <a:t> </a:t>
            </a:r>
            <a:r>
              <a:rPr lang="ru-RU" dirty="0" err="1" smtClean="0"/>
              <a:t>жараёнларини</a:t>
            </a:r>
            <a:r>
              <a:rPr lang="ru-RU" dirty="0" smtClean="0"/>
              <a:t> </a:t>
            </a:r>
            <a:r>
              <a:rPr lang="ru-RU" dirty="0" err="1" smtClean="0"/>
              <a:t>алгоритмлаштириш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 </a:t>
            </a:r>
            <a:r>
              <a:rPr lang="ru-RU" dirty="0" smtClean="0"/>
              <a:t>“</a:t>
            </a:r>
            <a:r>
              <a:rPr lang="ru-RU" dirty="0" err="1"/>
              <a:t>Алгоритмлаш</a:t>
            </a:r>
            <a:r>
              <a:rPr lang="ru-RU" dirty="0"/>
              <a:t>” </a:t>
            </a:r>
            <a:r>
              <a:rPr lang="ru-RU" dirty="0" err="1"/>
              <a:t>деганда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кетидан</a:t>
            </a:r>
            <a:r>
              <a:rPr lang="ru-RU" dirty="0"/>
              <a:t> </a:t>
            </a:r>
            <a:r>
              <a:rPr lang="ru-RU" dirty="0" err="1"/>
              <a:t>бошқасини</a:t>
            </a:r>
            <a:r>
              <a:rPr lang="ru-RU" dirty="0"/>
              <a:t> </a:t>
            </a:r>
            <a:r>
              <a:rPr lang="ru-RU" dirty="0" err="1"/>
              <a:t>бажариладиган</a:t>
            </a:r>
            <a:r>
              <a:rPr lang="ru-RU" dirty="0"/>
              <a:t> </a:t>
            </a:r>
            <a:r>
              <a:rPr lang="ru-RU" dirty="0" err="1"/>
              <a:t>хамда</a:t>
            </a:r>
            <a:r>
              <a:rPr lang="ru-RU" dirty="0"/>
              <a:t> </a:t>
            </a:r>
            <a:r>
              <a:rPr lang="ru-RU" dirty="0" err="1"/>
              <a:t>олдингисининг</a:t>
            </a:r>
            <a:r>
              <a:rPr lang="ru-RU" dirty="0"/>
              <a:t> </a:t>
            </a:r>
            <a:r>
              <a:rPr lang="ru-RU" dirty="0" err="1"/>
              <a:t>натижалари</a:t>
            </a:r>
            <a:r>
              <a:rPr lang="ru-RU" dirty="0"/>
              <a:t> </a:t>
            </a:r>
            <a:r>
              <a:rPr lang="ru-RU" dirty="0" err="1"/>
              <a:t>кейингиларининг</a:t>
            </a:r>
            <a:r>
              <a:rPr lang="ru-RU" dirty="0"/>
              <a:t> </a:t>
            </a:r>
            <a:r>
              <a:rPr lang="ru-RU" dirty="0" err="1"/>
              <a:t>бажарилишида</a:t>
            </a:r>
            <a:r>
              <a:rPr lang="ru-RU" dirty="0"/>
              <a:t> </a:t>
            </a:r>
            <a:r>
              <a:rPr lang="ru-RU" dirty="0" err="1"/>
              <a:t>ишлатиладиган</a:t>
            </a:r>
            <a:r>
              <a:rPr lang="ru-RU" dirty="0"/>
              <a:t> </a:t>
            </a:r>
            <a:r>
              <a:rPr lang="ru-RU" dirty="0" err="1"/>
              <a:t>босқичлар</a:t>
            </a:r>
            <a:r>
              <a:rPr lang="ru-RU" dirty="0"/>
              <a:t> </a:t>
            </a:r>
            <a:r>
              <a:rPr lang="ru-RU" dirty="0" err="1"/>
              <a:t>кетма-кетлигига</a:t>
            </a:r>
            <a:r>
              <a:rPr lang="ru-RU" dirty="0"/>
              <a:t> </a:t>
            </a:r>
            <a:r>
              <a:rPr lang="ru-RU" dirty="0" err="1"/>
              <a:t>келти­риш</a:t>
            </a:r>
            <a:r>
              <a:rPr lang="ru-RU" dirty="0"/>
              <a:t> </a:t>
            </a:r>
            <a:r>
              <a:rPr lang="ru-RU" dirty="0" err="1"/>
              <a:t>тушунилади</a:t>
            </a:r>
            <a:r>
              <a:rPr lang="ru-RU" dirty="0"/>
              <a:t>. Айни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босқичлардаги</a:t>
            </a:r>
            <a:r>
              <a:rPr lang="ru-RU" dirty="0"/>
              <a:t> </a:t>
            </a:r>
            <a:r>
              <a:rPr lang="ru-RU" dirty="0" err="1"/>
              <a:t>амалларни</a:t>
            </a:r>
            <a:r>
              <a:rPr lang="ru-RU" dirty="0"/>
              <a:t> компьютер </a:t>
            </a:r>
            <a:r>
              <a:rPr lang="ru-RU" dirty="0" err="1"/>
              <a:t>бажара</a:t>
            </a:r>
            <a:r>
              <a:rPr lang="ru-RU" dirty="0"/>
              <a:t> </a:t>
            </a:r>
            <a:r>
              <a:rPr lang="ru-RU" dirty="0" err="1"/>
              <a:t>олиши</a:t>
            </a:r>
            <a:r>
              <a:rPr lang="ru-RU" dirty="0"/>
              <a:t> </a:t>
            </a:r>
            <a:r>
              <a:rPr lang="ru-RU" dirty="0" err="1"/>
              <a:t>кўзда</a:t>
            </a:r>
            <a:r>
              <a:rPr lang="ru-RU" dirty="0"/>
              <a:t> </a:t>
            </a:r>
            <a:r>
              <a:rPr lang="ru-RU" dirty="0" err="1"/>
              <a:t>тутилиши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</a:p>
          <a:p>
            <a:r>
              <a:rPr lang="ru-RU" dirty="0" err="1"/>
              <a:t>Кенгроқ</a:t>
            </a:r>
            <a:r>
              <a:rPr lang="ru-RU" dirty="0"/>
              <a:t> </a:t>
            </a:r>
            <a:r>
              <a:rPr lang="ru-RU" dirty="0" err="1"/>
              <a:t>маънода</a:t>
            </a:r>
            <a:r>
              <a:rPr lang="ru-RU" dirty="0"/>
              <a:t> </a:t>
            </a:r>
            <a:r>
              <a:rPr lang="ru-RU" dirty="0" err="1"/>
              <a:t>қарайди­ган</a:t>
            </a:r>
            <a:r>
              <a:rPr lang="ru-RU" dirty="0"/>
              <a:t> </a:t>
            </a:r>
            <a:r>
              <a:rPr lang="ru-RU" dirty="0" err="1"/>
              <a:t>бўлсак</a:t>
            </a:r>
            <a:r>
              <a:rPr lang="ru-RU" dirty="0"/>
              <a:t> </a:t>
            </a:r>
            <a:r>
              <a:rPr lang="ru-RU" dirty="0" err="1"/>
              <a:t>алгоритмлаш</a:t>
            </a:r>
            <a:r>
              <a:rPr lang="ru-RU" dirty="0"/>
              <a:t>, </a:t>
            </a:r>
            <a:r>
              <a:rPr lang="ru-RU" dirty="0" err="1"/>
              <a:t>ўзидан</a:t>
            </a:r>
            <a:r>
              <a:rPr lang="ru-RU" dirty="0"/>
              <a:t> </a:t>
            </a:r>
            <a:r>
              <a:rPr lang="ru-RU" dirty="0" err="1"/>
              <a:t>олдинги</a:t>
            </a:r>
            <a:r>
              <a:rPr lang="ru-RU" dirty="0"/>
              <a:t> </a:t>
            </a:r>
            <a:r>
              <a:rPr lang="ru-RU" dirty="0" err="1"/>
              <a:t>босқич</a:t>
            </a:r>
            <a:r>
              <a:rPr lang="ru-RU" dirty="0"/>
              <a:t> -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усулини</a:t>
            </a:r>
            <a:r>
              <a:rPr lang="ru-RU" dirty="0"/>
              <a:t> </a:t>
            </a:r>
            <a:r>
              <a:rPr lang="ru-RU" dirty="0" err="1"/>
              <a:t>танлаш</a:t>
            </a:r>
            <a:r>
              <a:rPr lang="ru-RU" dirty="0"/>
              <a:t> </a:t>
            </a:r>
            <a:r>
              <a:rPr lang="ru-RU" dirty="0" err="1"/>
              <a:t>босқичи</a:t>
            </a:r>
            <a:r>
              <a:rPr lang="ru-RU" dirty="0"/>
              <a:t> хам, </a:t>
            </a:r>
            <a:r>
              <a:rPr lang="ru-RU" dirty="0" err="1"/>
              <a:t>ўзидан</a:t>
            </a:r>
            <a:r>
              <a:rPr lang="ru-RU" dirty="0"/>
              <a:t> </a:t>
            </a:r>
            <a:r>
              <a:rPr lang="ru-RU" dirty="0" err="1"/>
              <a:t>кейинги</a:t>
            </a:r>
            <a:r>
              <a:rPr lang="ru-RU" dirty="0"/>
              <a:t> </a:t>
            </a:r>
            <a:r>
              <a:rPr lang="ru-RU" dirty="0" err="1"/>
              <a:t>босқич</a:t>
            </a:r>
            <a:r>
              <a:rPr lang="ru-RU" dirty="0"/>
              <a:t> - </a:t>
            </a:r>
            <a:r>
              <a:rPr lang="ru-RU" dirty="0" err="1"/>
              <a:t>компьютернинг</a:t>
            </a:r>
            <a:r>
              <a:rPr lang="ru-RU" dirty="0"/>
              <a:t> </a:t>
            </a:r>
            <a:r>
              <a:rPr lang="ru-RU" dirty="0" err="1"/>
              <a:t>хусусиятларини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бошланғич</a:t>
            </a:r>
            <a:r>
              <a:rPr lang="ru-RU" dirty="0"/>
              <a:t>, </a:t>
            </a:r>
            <a:r>
              <a:rPr lang="ru-RU" dirty="0" err="1"/>
              <a:t>оралиқ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на­тижавий</a:t>
            </a:r>
            <a:r>
              <a:rPr lang="ru-RU" dirty="0"/>
              <a:t> </a:t>
            </a:r>
            <a:r>
              <a:rPr lang="ru-RU" dirty="0" err="1"/>
              <a:t>ахборотларни</a:t>
            </a:r>
            <a:r>
              <a:rPr lang="ru-RU" dirty="0"/>
              <a:t> </a:t>
            </a:r>
            <a:r>
              <a:rPr lang="ru-RU" dirty="0" err="1"/>
              <a:t>тузилишининг</a:t>
            </a:r>
            <a:r>
              <a:rPr lang="ru-RU" dirty="0"/>
              <a:t> </a:t>
            </a:r>
            <a:r>
              <a:rPr lang="ru-RU" dirty="0" err="1"/>
              <a:t>ифода</a:t>
            </a:r>
            <a:r>
              <a:rPr lang="ru-RU" dirty="0"/>
              <a:t> </a:t>
            </a:r>
            <a:r>
              <a:rPr lang="ru-RU" dirty="0" err="1"/>
              <a:t>шаклларини</a:t>
            </a:r>
            <a:r>
              <a:rPr lang="ru-RU" dirty="0"/>
              <a:t> </a:t>
            </a:r>
            <a:r>
              <a:rPr lang="ru-RU" dirty="0" err="1"/>
              <a:t>танлашни</a:t>
            </a:r>
            <a:r>
              <a:rPr lang="ru-RU" dirty="0"/>
              <a:t> хам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 </a:t>
            </a:r>
          </a:p>
          <a:p>
            <a:r>
              <a:rPr lang="ru-RU" dirty="0" err="1"/>
              <a:t>Алгоритмлаш</a:t>
            </a:r>
            <a:r>
              <a:rPr lang="ru-RU" dirty="0"/>
              <a:t> </a:t>
            </a:r>
            <a:r>
              <a:rPr lang="ru-RU" dirty="0" err="1"/>
              <a:t>босқичининг</a:t>
            </a:r>
            <a:r>
              <a:rPr lang="ru-RU" dirty="0"/>
              <a:t> </a:t>
            </a:r>
            <a:r>
              <a:rPr lang="ru-RU" dirty="0" err="1"/>
              <a:t>натижаси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, </a:t>
            </a:r>
            <a:r>
              <a:rPr lang="ru-RU" dirty="0" err="1"/>
              <a:t>яни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босқичда</a:t>
            </a:r>
            <a:r>
              <a:rPr lang="ru-RU" dirty="0"/>
              <a:t> </a:t>
            </a:r>
            <a:r>
              <a:rPr lang="ru-RU" dirty="0" err="1"/>
              <a:t>масалани</a:t>
            </a:r>
            <a:r>
              <a:rPr lang="ru-RU" dirty="0"/>
              <a:t> </a:t>
            </a:r>
            <a:r>
              <a:rPr lang="ru-RU" dirty="0" err="1"/>
              <a:t>ечиш</a:t>
            </a:r>
            <a:r>
              <a:rPr lang="ru-RU" dirty="0"/>
              <a:t> </a:t>
            </a:r>
            <a:r>
              <a:rPr lang="ru-RU" dirty="0" err="1"/>
              <a:t>алгоритми</a:t>
            </a:r>
            <a:r>
              <a:rPr lang="ru-RU" dirty="0"/>
              <a:t> </a:t>
            </a:r>
            <a:r>
              <a:rPr lang="ru-RU" dirty="0" err="1"/>
              <a:t>иш­лаб</a:t>
            </a:r>
            <a:r>
              <a:rPr lang="ru-RU" dirty="0"/>
              <a:t> </a:t>
            </a:r>
            <a:r>
              <a:rPr lang="ru-RU" dirty="0" err="1"/>
              <a:t>чиқилади</a:t>
            </a:r>
            <a:r>
              <a:rPr lang="ru-RU" dirty="0"/>
              <a:t>. Бунда </a:t>
            </a:r>
            <a:r>
              <a:rPr lang="ru-RU" dirty="0" err="1"/>
              <a:t>масалани</a:t>
            </a:r>
            <a:r>
              <a:rPr lang="ru-RU" dirty="0"/>
              <a:t> математик </a:t>
            </a:r>
            <a:r>
              <a:rPr lang="ru-RU" dirty="0" err="1"/>
              <a:t>қўйилиши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танланган</a:t>
            </a:r>
            <a:r>
              <a:rPr lang="ru-RU" dirty="0"/>
              <a:t> </a:t>
            </a:r>
            <a:r>
              <a:rPr lang="ru-RU" dirty="0" err="1"/>
              <a:t>усул</a:t>
            </a:r>
            <a:r>
              <a:rPr lang="ru-RU" dirty="0"/>
              <a:t> </a:t>
            </a:r>
            <a:r>
              <a:rPr lang="ru-RU" dirty="0" err="1"/>
              <a:t>қидирилаётган</a:t>
            </a:r>
            <a:r>
              <a:rPr lang="ru-RU" dirty="0"/>
              <a:t> </a:t>
            </a:r>
            <a:r>
              <a:rPr lang="ru-RU" dirty="0" err="1"/>
              <a:t>натижани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харакатлар</a:t>
            </a:r>
            <a:r>
              <a:rPr lang="ru-RU" dirty="0"/>
              <a:t> </a:t>
            </a:r>
            <a:r>
              <a:rPr lang="ru-RU" dirty="0" err="1"/>
              <a:t>кетма-кетлигини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асос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235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ÐÐµÑÐ¿Ð»Ð°ÑÐ½ÑÐµ ÑÐ°Ð±Ð»Ð¾Ð½Ñ Ð¿ÑÐµÐ·ÐµÐ½ÑÐ°ÑÐ¸Ð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07" y="192088"/>
            <a:ext cx="2000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525556" y="2182065"/>
            <a:ext cx="7886700" cy="25647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Cyrl-UZ" sz="6600" b="1" i="1" dirty="0" smtClean="0"/>
              <a:t>Эътиборингиз учун раҳмат !</a:t>
            </a:r>
            <a:endParaRPr lang="ru-RU" sz="6600" b="1" i="1" dirty="0"/>
          </a:p>
        </p:txBody>
      </p:sp>
    </p:spTree>
    <p:extLst>
      <p:ext uri="{BB962C8B-B14F-4D97-AF65-F5344CB8AC3E}">
        <p14:creationId xmlns:p14="http://schemas.microsoft.com/office/powerpoint/2010/main" val="237105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</TotalTime>
  <Words>972</Words>
  <Application>Microsoft Office PowerPoint</Application>
  <PresentationFormat>Экран (4:3)</PresentationFormat>
  <Paragraphs>106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Stages of solving problems on the computer  (ўзбек тилида)</vt:lpstr>
      <vt:lpstr>РЕЖА:</vt:lpstr>
      <vt:lpstr>Презентация PowerPoint</vt:lpstr>
      <vt:lpstr>Илмий техник масалаларни (ИТМ) компьютердан фойдаланиб ечиш босқич­лари: </vt:lpstr>
      <vt:lpstr>Презентация PowerPoint</vt:lpstr>
      <vt:lpstr>1-босқич. МАСАЛАНИНГ ҚЎЙИЛИШИ ВА МАҚСАДНИ АНИҚЛАШ. </vt:lpstr>
      <vt:lpstr>2-босқич. МАСАЛАНИ МАТЕМАТИК ИФОДАЛАШ.</vt:lpstr>
      <vt:lpstr>Презентация PowerPoint</vt:lpstr>
      <vt:lpstr>3-босқич. МАСАЛАНИ ЕЧИШ УСУЛИНИ ИШЛАБ ЧИҚИШ, СОНЛИ УСУЛНИ ТАНЛАШ.</vt:lpstr>
      <vt:lpstr>4-босқич. МАСАЛАНИ ЕЧИШ АЛГОРИТМИНИ ЯРАТИШ.</vt:lpstr>
      <vt:lpstr>Презентация PowerPoint</vt:lpstr>
      <vt:lpstr>5-босқич. МАъЛУМОТЛАРНИ ТАЙЁРЛАШ ВА ТАРКИБИНИ АНИҚЛАШ.</vt:lpstr>
      <vt:lpstr>6-босқич. ДАСТУРЛАШ.</vt:lpstr>
      <vt:lpstr>Презентация PowerPoint</vt:lpstr>
      <vt:lpstr>7-босқич. ДАСТУР МАТНИНИ ВА МАъЛУМОТЛАРНИ АХБОРОТ ТАШУВЧИГА ЎТКАЗИШ. </vt:lpstr>
      <vt:lpstr>8-босқич. ДАСТУРНИНГ ХАТОСИНИ ТУЗАТИШ. </vt:lpstr>
      <vt:lpstr>Дастурнинг хатосини тузатиш бўйича йўл-йўриқлар:</vt:lpstr>
      <vt:lpstr>9-босқич. ДАСТУРНИНГ АВТОМАТИК ТАРЗДА КОМПЮТЕРДА БАЖАРИЛИШИ. </vt:lpstr>
      <vt:lpstr>10-босқич. ОЛИНГАН МАЛУМОТЛАРНИ ИЗОҲЛАШ, ТАҲЛИЛ ҚИЛИШ ВА ДАСТУРДАН ФОЙДАЛАНИШ УЧУН ЙЎРИҚНОМА ЁЗИШ.</vt:lpstr>
      <vt:lpstr>Хисоблаш жараёнларини алгоритмлаштириш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Saydullo</cp:lastModifiedBy>
  <cp:revision>9</cp:revision>
  <dcterms:created xsi:type="dcterms:W3CDTF">2019-08-22T12:46:47Z</dcterms:created>
  <dcterms:modified xsi:type="dcterms:W3CDTF">2019-11-14T09:08:36Z</dcterms:modified>
</cp:coreProperties>
</file>