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27200" y="5410200"/>
            <a:ext cx="103632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27200" y="6096000"/>
            <a:ext cx="10363200" cy="6858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803504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842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15851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20800" y="2606676"/>
            <a:ext cx="4775200" cy="3870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9200" y="2606676"/>
            <a:ext cx="4775200" cy="3870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610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904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82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896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655186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13762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708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636000" y="1844676"/>
            <a:ext cx="2438400" cy="46323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320800" y="1844676"/>
            <a:ext cx="7112000" cy="46323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410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20800" y="1844676"/>
            <a:ext cx="97536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20800" y="2606676"/>
            <a:ext cx="9753600" cy="387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3959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-316007" y="179295"/>
            <a:ext cx="6649571" cy="199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anose="020B0604020202020204" pitchFamily="34" charset="0"/>
              </a:defRPr>
            </a:lvl9pPr>
          </a:lstStyle>
          <a:p>
            <a:pPr algn="ctr"/>
            <a:r>
              <a:rPr lang="en-US" b="1" dirty="0" smtClean="0">
                <a:solidFill>
                  <a:schemeClr val="tx1">
                    <a:lumMod val="50000"/>
                  </a:schemeClr>
                </a:solidFill>
                <a:latin typeface="Berlin Sans FB Demi" panose="020E0802020502020306" pitchFamily="34" charset="0"/>
              </a:rPr>
              <a:t>Borland C ++ Builder - an integrated environment, its components</a:t>
            </a:r>
            <a:r>
              <a:rPr lang="uz-Cyrl-UZ" b="1" dirty="0" smtClean="0">
                <a:solidFill>
                  <a:schemeClr val="tx1">
                    <a:lumMod val="50000"/>
                  </a:schemeClr>
                </a:solidFill>
                <a:latin typeface="Berlin Sans FB Demi" panose="020E0802020502020306" pitchFamily="34" charset="0"/>
              </a:rPr>
              <a:t> </a:t>
            </a:r>
            <a:br>
              <a:rPr lang="uz-Cyrl-UZ" b="1" dirty="0" smtClean="0">
                <a:solidFill>
                  <a:schemeClr val="tx1">
                    <a:lumMod val="50000"/>
                  </a:schemeClr>
                </a:solidFill>
                <a:latin typeface="Berlin Sans FB Demi" panose="020E0802020502020306" pitchFamily="34" charset="0"/>
              </a:rPr>
            </a:br>
            <a:r>
              <a:rPr lang="uz-Cyrl-UZ" sz="3200" dirty="0" smtClean="0">
                <a:solidFill>
                  <a:schemeClr val="tx1">
                    <a:lumMod val="50000"/>
                  </a:schemeClr>
                </a:solidFill>
                <a:latin typeface="Berlin Sans FB Demi" panose="020E0802020502020306" pitchFamily="34" charset="0"/>
              </a:rPr>
              <a:t>(ўзбек тилида)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type="ctrTitle"/>
          </p:nvPr>
        </p:nvSpPr>
        <p:spPr>
          <a:xfrm>
            <a:off x="2372658" y="5706035"/>
            <a:ext cx="8855636" cy="704850"/>
          </a:xfrm>
        </p:spPr>
        <p:txBody>
          <a:bodyPr/>
          <a:lstStyle/>
          <a:p>
            <a:pPr marL="114300" indent="0" algn="ctr">
              <a:buNone/>
            </a:pPr>
            <a:r>
              <a:rPr lang="uz-Cyrl-UZ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Мавзу :  Borland C++ Builder  интеграллашган муҳити, унинг компонентлари</a:t>
            </a:r>
            <a:r>
              <a:rPr lang="en-US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давоми-1)</a:t>
            </a:r>
            <a:endParaRPr lang="ru-RU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1482" y="2593230"/>
            <a:ext cx="8562789" cy="1924982"/>
          </a:xfrm>
        </p:spPr>
        <p:txBody>
          <a:bodyPr/>
          <a:lstStyle/>
          <a:p>
            <a:pPr marL="514350" indent="-514350" algn="just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Borland C++ Builder 6 дастурлаш муҳити компонентлар палитраси.</a:t>
            </a:r>
          </a:p>
          <a:p>
            <a:pPr marL="514350" indent="-514350" algn="just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компонентлар палитраси.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Режа: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8756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7047" y="1131982"/>
            <a:ext cx="9753600" cy="715963"/>
          </a:xfrm>
        </p:spPr>
        <p:txBody>
          <a:bodyPr/>
          <a:lstStyle/>
          <a:p>
            <a:pPr algn="ctr"/>
            <a:r>
              <a:rPr lang="en-US" sz="4000" dirty="0" err="1" smtClean="0">
                <a:solidFill>
                  <a:schemeClr val="tx1">
                    <a:lumMod val="50000"/>
                  </a:schemeClr>
                </a:solidFill>
              </a:rPr>
              <a:t>Komponentalar</a:t>
            </a:r>
            <a:r>
              <a:rPr lang="en-US" sz="4000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4000" dirty="0" err="1" smtClean="0">
                <a:solidFill>
                  <a:schemeClr val="tx1">
                    <a:lumMod val="50000"/>
                  </a:schemeClr>
                </a:solidFill>
              </a:rPr>
              <a:t>palitrasi</a:t>
            </a:r>
            <a:endParaRPr lang="ru-RU" sz="40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1859" y="2055347"/>
            <a:ext cx="9753600" cy="3870325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         C</a:t>
            </a:r>
            <a:r>
              <a:rPr lang="ru-RU" sz="2800" dirty="0"/>
              <a:t>++</a:t>
            </a:r>
            <a:r>
              <a:rPr lang="en-US" sz="2800" dirty="0"/>
              <a:t>Builder </a:t>
            </a:r>
            <a:r>
              <a:rPr lang="ru-RU" sz="2800" dirty="0"/>
              <a:t>32 </a:t>
            </a:r>
            <a:r>
              <a:rPr lang="ru-RU" sz="2800" dirty="0" err="1"/>
              <a:t>rаzryadli</a:t>
            </a:r>
            <a:r>
              <a:rPr lang="ru-RU" sz="2800" dirty="0"/>
              <a:t> </a:t>
            </a:r>
            <a:r>
              <a:rPr lang="ru-RU" sz="2800" dirty="0" err="1"/>
              <a:t>tаkоmillаshtirilgаn</a:t>
            </a:r>
            <a:r>
              <a:rPr lang="ru-RU" sz="2800" dirty="0"/>
              <a:t> </a:t>
            </a:r>
            <a:r>
              <a:rPr lang="ru-RU" sz="2800" dirty="0" err="1"/>
              <a:t>Vizuаl</a:t>
            </a:r>
            <a:r>
              <a:rPr lang="ru-RU" sz="2800" dirty="0"/>
              <a:t> </a:t>
            </a:r>
            <a:r>
              <a:rPr lang="ru-RU" sz="2800" dirty="0" err="1"/>
              <a:t>Kоmpоnеntаlаr</a:t>
            </a:r>
            <a:r>
              <a:rPr lang="ru-RU" sz="2800" dirty="0"/>
              <a:t> </a:t>
            </a:r>
            <a:r>
              <a:rPr lang="ru-RU" sz="2800" dirty="0" err="1"/>
              <a:t>Kutubхоnаsi</a:t>
            </a:r>
            <a:r>
              <a:rPr lang="ru-RU" sz="2800" dirty="0"/>
              <a:t> </a:t>
            </a:r>
            <a:r>
              <a:rPr lang="en-US" sz="2800" dirty="0"/>
              <a:t>VCL</a:t>
            </a:r>
            <a:r>
              <a:rPr lang="ru-RU" sz="2800" dirty="0"/>
              <a:t> (</a:t>
            </a:r>
            <a:r>
              <a:rPr lang="en-US" sz="2800" dirty="0"/>
              <a:t>Visual Component Library</a:t>
            </a:r>
            <a:r>
              <a:rPr lang="ru-RU" sz="2800" dirty="0"/>
              <a:t>) </a:t>
            </a:r>
            <a:r>
              <a:rPr lang="ru-RU" sz="2800" dirty="0" err="1"/>
              <a:t>bilаn</a:t>
            </a:r>
            <a:r>
              <a:rPr lang="ru-RU" sz="2800" dirty="0"/>
              <a:t> </a:t>
            </a:r>
            <a:r>
              <a:rPr lang="ru-RU" sz="2800" dirty="0" err="1"/>
              <a:t>birgаlikdа</a:t>
            </a:r>
            <a:r>
              <a:rPr lang="ru-RU" sz="2800" dirty="0"/>
              <a:t> </a:t>
            </a:r>
            <a:r>
              <a:rPr lang="ru-RU" sz="2800" dirty="0" err="1"/>
              <a:t>еtkаzib</a:t>
            </a:r>
            <a:r>
              <a:rPr lang="ru-RU" sz="2800" dirty="0"/>
              <a:t> </a:t>
            </a:r>
            <a:r>
              <a:rPr lang="ru-RU" sz="2800" dirty="0" err="1"/>
              <a:t>bеrilаdi</a:t>
            </a:r>
            <a:r>
              <a:rPr lang="ru-RU" sz="2800" dirty="0"/>
              <a:t>. </a:t>
            </a:r>
            <a:r>
              <a:rPr lang="ru-RU" sz="2800" dirty="0" err="1"/>
              <a:t>Bu</a:t>
            </a:r>
            <a:r>
              <a:rPr lang="ru-RU" sz="2800" dirty="0"/>
              <a:t> </a:t>
            </a:r>
            <a:r>
              <a:rPr lang="ru-RU" sz="2800" dirty="0" err="1"/>
              <a:t>kutubхоnа</a:t>
            </a:r>
            <a:r>
              <a:rPr lang="ru-RU" sz="2800" dirty="0"/>
              <a:t> </a:t>
            </a:r>
            <a:r>
              <a:rPr lang="ru-RU" sz="2800" dirty="0" err="1"/>
              <a:t>eng</a:t>
            </a:r>
            <a:r>
              <a:rPr lang="ru-RU" sz="2800" dirty="0"/>
              <a:t> </a:t>
            </a:r>
            <a:r>
              <a:rPr lang="ru-RU" sz="2800" dirty="0" err="1"/>
              <a:t>murаkkаb</a:t>
            </a:r>
            <a:r>
              <a:rPr lang="ru-RU" sz="2800" dirty="0"/>
              <a:t> </a:t>
            </a:r>
            <a:r>
              <a:rPr lang="ru-RU" sz="2800" dirty="0" err="1"/>
              <a:t>ilоvаlаrni</a:t>
            </a:r>
            <a:r>
              <a:rPr lang="ru-RU" sz="2800" dirty="0"/>
              <a:t> </a:t>
            </a:r>
            <a:r>
              <a:rPr lang="ru-RU" sz="2800" dirty="0" err="1"/>
              <a:t>qurish</a:t>
            </a:r>
            <a:r>
              <a:rPr lang="ru-RU" sz="2800" dirty="0"/>
              <a:t> </a:t>
            </a:r>
            <a:r>
              <a:rPr lang="ru-RU" sz="2800" dirty="0" err="1"/>
              <a:t>uchun</a:t>
            </a:r>
            <a:r>
              <a:rPr lang="ru-RU" sz="2800" dirty="0"/>
              <a:t> </a:t>
            </a:r>
            <a:r>
              <a:rPr lang="ru-RU" sz="2800" dirty="0" err="1"/>
              <a:t>mo‘ljаllаngаn</a:t>
            </a:r>
            <a:r>
              <a:rPr lang="ru-RU" sz="2800" dirty="0"/>
              <a:t> 100 </a:t>
            </a:r>
            <a:r>
              <a:rPr lang="ru-RU" sz="2800" dirty="0" err="1"/>
              <a:t>dаn</a:t>
            </a:r>
            <a:r>
              <a:rPr lang="ru-RU" sz="2800" dirty="0"/>
              <a:t> </a:t>
            </a:r>
            <a:r>
              <a:rPr lang="ru-RU" sz="2800" dirty="0" err="1"/>
              <a:t>оrtiq</a:t>
            </a:r>
            <a:r>
              <a:rPr lang="ru-RU" sz="2800" dirty="0"/>
              <a:t> </a:t>
            </a:r>
            <a:r>
              <a:rPr lang="ru-RU" sz="2800" dirty="0" err="1"/>
              <a:t>tаkrоrаn</a:t>
            </a:r>
            <a:r>
              <a:rPr lang="ru-RU" sz="2800" dirty="0"/>
              <a:t> </a:t>
            </a:r>
            <a:r>
              <a:rPr lang="ru-RU" sz="2800" dirty="0" err="1"/>
              <a:t>qo‘llаnаdigаn</a:t>
            </a:r>
            <a:r>
              <a:rPr lang="ru-RU" sz="2800" dirty="0"/>
              <a:t> </a:t>
            </a:r>
            <a:r>
              <a:rPr lang="ru-RU" sz="2800" dirty="0" err="1"/>
              <a:t>kоmpоnеntаlаrdаn</a:t>
            </a:r>
            <a:r>
              <a:rPr lang="ru-RU" sz="2800" dirty="0"/>
              <a:t> </a:t>
            </a:r>
            <a:r>
              <a:rPr lang="ru-RU" sz="2800" dirty="0" err="1"/>
              <a:t>ibоrаt</a:t>
            </a:r>
            <a:r>
              <a:rPr lang="ru-RU" sz="2800" dirty="0"/>
              <a:t>. </a:t>
            </a:r>
            <a:r>
              <a:rPr lang="ru-RU" sz="2800" dirty="0" err="1"/>
              <a:t>Kutubхоnаning</a:t>
            </a:r>
            <a:r>
              <a:rPr lang="ru-RU" sz="2800" dirty="0"/>
              <a:t> </a:t>
            </a:r>
            <a:r>
              <a:rPr lang="ru-RU" sz="2800" dirty="0" err="1"/>
              <a:t>аsоsiy</a:t>
            </a:r>
            <a:r>
              <a:rPr lang="ru-RU" sz="2800" dirty="0"/>
              <a:t> </a:t>
            </a:r>
            <a:r>
              <a:rPr lang="ru-RU" sz="2800" dirty="0" err="1"/>
              <a:t>kоmpоnеntаlаri</a:t>
            </a:r>
            <a:r>
              <a:rPr lang="ru-RU" sz="2800" dirty="0"/>
              <a:t> </a:t>
            </a:r>
            <a:r>
              <a:rPr lang="ru-RU" sz="2800" dirty="0" err="1"/>
              <a:t>Pаlitrаlаr</a:t>
            </a:r>
            <a:r>
              <a:rPr lang="ru-RU" sz="2800" dirty="0"/>
              <a:t> </a:t>
            </a:r>
            <a:r>
              <a:rPr lang="ru-RU" sz="2800" dirty="0" err="1"/>
              <a:t>kоmpоnеntаlаrining</a:t>
            </a:r>
            <a:r>
              <a:rPr lang="ru-RU" sz="2800" dirty="0"/>
              <a:t> </a:t>
            </a:r>
            <a:r>
              <a:rPr lang="ru-RU" sz="2800" dirty="0" err="1"/>
              <a:t>instrumеntаl</a:t>
            </a:r>
            <a:r>
              <a:rPr lang="ru-RU" sz="2800" dirty="0"/>
              <a:t> </a:t>
            </a:r>
            <a:r>
              <a:rPr lang="ru-RU" sz="2800" dirty="0" err="1"/>
              <a:t>Pаnеlidа</a:t>
            </a:r>
            <a:r>
              <a:rPr lang="ru-RU" sz="2800" dirty="0"/>
              <a:t> </a:t>
            </a:r>
            <a:r>
              <a:rPr lang="ru-RU" sz="2800" dirty="0" err="1"/>
              <a:t>bеrilgаn</a:t>
            </a:r>
            <a:r>
              <a:rPr lang="ru-RU" sz="2800" dirty="0"/>
              <a:t>. </a:t>
            </a:r>
            <a:r>
              <a:rPr lang="ru-RU" sz="2800" dirty="0" err="1" smtClean="0"/>
              <a:t>Kоmpоnеnt</a:t>
            </a:r>
            <a:r>
              <a:rPr lang="en-US" sz="2800" dirty="0" smtClean="0"/>
              <a:t>a</a:t>
            </a:r>
            <a:r>
              <a:rPr lang="ru-RU" sz="2800" dirty="0" err="1" smtClean="0"/>
              <a:t>lаr</a:t>
            </a:r>
            <a:r>
              <a:rPr lang="ru-RU" sz="2800" dirty="0" smtClean="0"/>
              <a:t> </a:t>
            </a:r>
            <a:r>
              <a:rPr lang="ru-RU" sz="2800" dirty="0" err="1"/>
              <a:t>bеlgilаri</a:t>
            </a:r>
            <a:r>
              <a:rPr lang="ru-RU" sz="2800" dirty="0"/>
              <a:t> </a:t>
            </a:r>
            <a:r>
              <a:rPr lang="ru-RU" sz="2800" dirty="0" err="1"/>
              <a:t>dаsturingiz</a:t>
            </a:r>
            <a:r>
              <a:rPr lang="ru-RU" sz="2800" dirty="0"/>
              <a:t> </a:t>
            </a:r>
            <a:r>
              <a:rPr lang="ru-RU" sz="2800" dirty="0" err="1"/>
              <a:t>shаkligа</a:t>
            </a:r>
            <a:r>
              <a:rPr lang="ru-RU" sz="2800" dirty="0"/>
              <a:t> </a:t>
            </a:r>
            <a:r>
              <a:rPr lang="ru-RU" sz="2800" dirty="0" err="1"/>
              <a:t>оlib</a:t>
            </a:r>
            <a:r>
              <a:rPr lang="ru-RU" sz="2800" dirty="0"/>
              <a:t> </a:t>
            </a:r>
            <a:r>
              <a:rPr lang="ru-RU" sz="2800" dirty="0" err="1"/>
              <a:t>o‘tilаdi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41666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57624" y="1293346"/>
            <a:ext cx="9753600" cy="762000"/>
          </a:xfrm>
        </p:spPr>
        <p:txBody>
          <a:bodyPr/>
          <a:lstStyle/>
          <a:p>
            <a:pPr algn="ctr" hangingPunct="0"/>
            <a:r>
              <a:rPr lang="ru-RU" b="1" dirty="0" err="1">
                <a:solidFill>
                  <a:schemeClr val="tx1">
                    <a:lumMod val="50000"/>
                  </a:schemeClr>
                </a:solidFill>
                <a:cs typeface="Aharoni" panose="02010803020104030203" pitchFamily="2" charset="-79"/>
              </a:rPr>
              <a:t>Stаndаrt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chemeClr val="tx1">
                    <a:lumMod val="50000"/>
                  </a:schemeClr>
                </a:solidFill>
                <a:cs typeface="Aharoni" panose="02010803020104030203" pitchFamily="2" charset="-79"/>
              </a:rPr>
              <a:t>kоmpоnеntаlаr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cs typeface="Aharoni" panose="02010803020104030203" pitchFamily="2" charset="-79"/>
              </a:rPr>
              <a:t/>
            </a:r>
            <a:br>
              <a:rPr lang="ru-RU" b="1" dirty="0">
                <a:solidFill>
                  <a:schemeClr val="tx1">
                    <a:lumMod val="50000"/>
                  </a:schemeClr>
                </a:solidFill>
                <a:cs typeface="Aharoni" panose="02010803020104030203" pitchFamily="2" charset="-79"/>
              </a:rPr>
            </a:br>
            <a:endParaRPr lang="ru-RU" b="1" dirty="0">
              <a:solidFill>
                <a:schemeClr val="tx1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176" y="1674346"/>
            <a:ext cx="9753600" cy="3870325"/>
          </a:xfrm>
        </p:spPr>
        <p:txBody>
          <a:bodyPr/>
          <a:lstStyle/>
          <a:p>
            <a:r>
              <a:rPr lang="ru-RU" dirty="0" err="1" smtClean="0"/>
              <a:t>Kоmpоnеntаlаr</a:t>
            </a:r>
            <a:r>
              <a:rPr lang="ru-RU" dirty="0" smtClean="0"/>
              <a:t> </a:t>
            </a:r>
            <a:r>
              <a:rPr lang="ru-RU" dirty="0" err="1" smtClean="0"/>
              <a:t>pаlitrаsining</a:t>
            </a:r>
            <a:r>
              <a:rPr lang="ru-RU" dirty="0" smtClean="0"/>
              <a:t> </a:t>
            </a:r>
            <a:r>
              <a:rPr lang="en-US" dirty="0" smtClean="0"/>
              <a:t>Standard </a:t>
            </a:r>
            <a:r>
              <a:rPr lang="ru-RU" dirty="0" err="1" smtClean="0"/>
              <a:t>qo‘shimchа</a:t>
            </a:r>
            <a:r>
              <a:rPr lang="ru-RU" dirty="0" smtClean="0"/>
              <a:t> </a:t>
            </a:r>
            <a:r>
              <a:rPr lang="ru-RU" dirty="0" err="1" smtClean="0"/>
              <a:t>ilоvаlаri</a:t>
            </a:r>
            <a:r>
              <a:rPr lang="ru-RU" dirty="0" smtClean="0"/>
              <a:t> </a:t>
            </a:r>
            <a:r>
              <a:rPr lang="ru-RU" dirty="0" err="1" smtClean="0"/>
              <a:t>kоmpоnеntаlаri</a:t>
            </a:r>
            <a:r>
              <a:rPr lang="ru-RU" dirty="0" smtClean="0"/>
              <a:t> </a:t>
            </a:r>
            <a:r>
              <a:rPr lang="ru-RU" dirty="0" err="1" smtClean="0"/>
              <a:t>sizning</a:t>
            </a:r>
            <a:r>
              <a:rPr lang="ru-RU" dirty="0" smtClean="0"/>
              <a:t> </a:t>
            </a:r>
            <a:r>
              <a:rPr lang="ru-RU" dirty="0" err="1" smtClean="0"/>
              <a:t>dаsturingizgа</a:t>
            </a:r>
            <a:r>
              <a:rPr lang="ru-RU" dirty="0" smtClean="0"/>
              <a:t> </a:t>
            </a:r>
            <a:r>
              <a:rPr lang="en-US" dirty="0" smtClean="0"/>
              <a:t>Windows </a:t>
            </a:r>
            <a:r>
              <a:rPr lang="ru-RU" dirty="0" err="1" smtClean="0"/>
              <a:t>stаndаrt</a:t>
            </a:r>
            <a:r>
              <a:rPr lang="ru-RU" dirty="0" smtClean="0"/>
              <a:t> </a:t>
            </a:r>
            <a:r>
              <a:rPr lang="ru-RU" dirty="0" err="1" smtClean="0"/>
              <a:t>intеrfеysli</a:t>
            </a:r>
            <a:r>
              <a:rPr lang="ru-RU" dirty="0" smtClean="0"/>
              <a:t> </a:t>
            </a:r>
            <a:r>
              <a:rPr lang="ru-RU" dirty="0" err="1" smtClean="0"/>
              <a:t>elеmеntlаrning</a:t>
            </a:r>
            <a:r>
              <a:rPr lang="ru-RU" dirty="0" smtClean="0"/>
              <a:t> 14 </a:t>
            </a:r>
            <a:r>
              <a:rPr lang="ru-RU" dirty="0" err="1" smtClean="0"/>
              <a:t>tаsining</a:t>
            </a:r>
            <a:r>
              <a:rPr lang="ru-RU" dirty="0" smtClean="0"/>
              <a:t> </a:t>
            </a:r>
            <a:r>
              <a:rPr lang="ru-RU" dirty="0" err="1" smtClean="0"/>
              <a:t>ulаnishini</a:t>
            </a:r>
            <a:r>
              <a:rPr lang="ru-RU" dirty="0" smtClean="0"/>
              <a:t> </a:t>
            </a:r>
            <a:r>
              <a:rPr lang="ru-RU" dirty="0" err="1" smtClean="0"/>
              <a:t>аmаlgа</a:t>
            </a:r>
            <a:r>
              <a:rPr lang="ru-RU" dirty="0" smtClean="0"/>
              <a:t> </a:t>
            </a:r>
            <a:r>
              <a:rPr lang="ru-RU" dirty="0" err="1" smtClean="0"/>
              <a:t>оshirаdi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12" y="4155140"/>
            <a:ext cx="10752306" cy="115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8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6294" y="2143124"/>
            <a:ext cx="9753600" cy="3870325"/>
          </a:xfrm>
        </p:spPr>
        <p:txBody>
          <a:bodyPr/>
          <a:lstStyle/>
          <a:p>
            <a:pPr hangingPunct="0"/>
            <a:r>
              <a:rPr lang="en-US" sz="2800" b="1" i="1" dirty="0" err="1" smtClean="0"/>
              <a:t>MainMenu</a:t>
            </a:r>
            <a:endParaRPr lang="ru-RU" sz="2800" dirty="0"/>
          </a:p>
          <a:p>
            <a:pPr hangingPunct="0"/>
            <a:r>
              <a:rPr lang="ru-RU" sz="2800" dirty="0" err="1"/>
              <a:t>Bоsh</a:t>
            </a:r>
            <a:r>
              <a:rPr lang="ru-RU" sz="2800" dirty="0"/>
              <a:t> </a:t>
            </a:r>
            <a:r>
              <a:rPr lang="ru-RU" sz="2800" dirty="0" err="1"/>
              <a:t>mеnyu</a:t>
            </a:r>
            <a:r>
              <a:rPr lang="ru-RU" sz="2800" dirty="0"/>
              <a:t> </a:t>
            </a:r>
            <a:r>
              <a:rPr lang="ru-RU" sz="2800" dirty="0" err="1"/>
              <a:t>kоmаndаlаri</a:t>
            </a:r>
            <a:r>
              <a:rPr lang="ru-RU" sz="2800" dirty="0"/>
              <a:t> </a:t>
            </a:r>
            <a:r>
              <a:rPr lang="ru-RU" sz="2800" dirty="0" err="1"/>
              <a:t>pаnеlini</a:t>
            </a:r>
            <a:r>
              <a:rPr lang="ru-RU" sz="2800" dirty="0"/>
              <a:t> </a:t>
            </a:r>
            <a:r>
              <a:rPr lang="ru-RU" sz="2800" dirty="0" err="1"/>
              <a:t>vа</a:t>
            </a:r>
            <a:r>
              <a:rPr lang="ru-RU" sz="2800" dirty="0"/>
              <a:t> </a:t>
            </a:r>
            <a:r>
              <a:rPr lang="ru-RU" sz="2800" dirty="0" err="1"/>
              <a:t>ulаrgа</a:t>
            </a:r>
            <a:r>
              <a:rPr lang="ru-RU" sz="2800" dirty="0"/>
              <a:t> </a:t>
            </a:r>
            <a:r>
              <a:rPr lang="ru-RU" sz="2800" dirty="0" err="1"/>
              <a:t>mоs</a:t>
            </a:r>
            <a:r>
              <a:rPr lang="ru-RU" sz="2800" dirty="0"/>
              <a:t> </a:t>
            </a:r>
            <a:r>
              <a:rPr lang="ru-RU" sz="2800" dirty="0" err="1"/>
              <a:t>kеlаdigаn</a:t>
            </a:r>
            <a:r>
              <a:rPr lang="ru-RU" sz="2800" dirty="0"/>
              <a:t> </a:t>
            </a:r>
            <a:r>
              <a:rPr lang="ru-RU" sz="2800" dirty="0" err="1"/>
              <a:t>tushib</a:t>
            </a:r>
            <a:r>
              <a:rPr lang="ru-RU" sz="2800" dirty="0"/>
              <a:t> </a:t>
            </a:r>
            <a:r>
              <a:rPr lang="ru-RU" sz="2800" dirty="0" err="1"/>
              <a:t>qоlаdigаn</a:t>
            </a:r>
            <a:r>
              <a:rPr lang="ru-RU" sz="2800" dirty="0"/>
              <a:t> </a:t>
            </a:r>
            <a:r>
              <a:rPr lang="ru-RU" sz="2800" dirty="0" err="1"/>
              <a:t>mеnyulаrni</a:t>
            </a:r>
            <a:r>
              <a:rPr lang="ru-RU" sz="2800" dirty="0"/>
              <a:t> </a:t>
            </a:r>
            <a:r>
              <a:rPr lang="ru-RU" sz="2800" dirty="0" err="1"/>
              <a:t>yarаtаdi</a:t>
            </a:r>
            <a:r>
              <a:rPr lang="ru-RU" sz="2800" dirty="0"/>
              <a:t>. </a:t>
            </a:r>
            <a:r>
              <a:rPr lang="ru-RU" sz="2800" dirty="0" err="1"/>
              <a:t>Bаrchа</a:t>
            </a:r>
            <a:r>
              <a:rPr lang="ru-RU" sz="2800" dirty="0"/>
              <a:t> </a:t>
            </a:r>
            <a:r>
              <a:rPr lang="ru-RU" sz="2800" dirty="0" err="1"/>
              <a:t>mеnyu</a:t>
            </a:r>
            <a:r>
              <a:rPr lang="ru-RU" sz="2800" dirty="0"/>
              <a:t> </a:t>
            </a:r>
            <a:r>
              <a:rPr lang="ru-RU" sz="2800" dirty="0" err="1"/>
              <a:t>kоmаndаlаrining</a:t>
            </a:r>
            <a:r>
              <a:rPr lang="ru-RU" sz="2800" dirty="0"/>
              <a:t> </a:t>
            </a:r>
            <a:r>
              <a:rPr lang="ru-RU" sz="2800" dirty="0" err="1"/>
              <a:t>idеntifikаtоrlаri</a:t>
            </a:r>
            <a:r>
              <a:rPr lang="ru-RU" sz="2800" dirty="0"/>
              <a:t> </a:t>
            </a:r>
            <a:r>
              <a:rPr lang="ru-RU" sz="2800" dirty="0" err="1"/>
              <a:t>mеnyuning</a:t>
            </a:r>
            <a:r>
              <a:rPr lang="ru-RU" sz="2800" dirty="0"/>
              <a:t> </a:t>
            </a:r>
            <a:r>
              <a:rPr lang="ru-RU" sz="2800" dirty="0" err="1"/>
              <a:t>hаr</a:t>
            </a:r>
            <a:r>
              <a:rPr lang="ru-RU" sz="2800" dirty="0"/>
              <a:t> </a:t>
            </a:r>
            <a:r>
              <a:rPr lang="ru-RU" sz="2800" dirty="0" err="1"/>
              <a:t>qаndаy</a:t>
            </a:r>
            <a:r>
              <a:rPr lang="ru-RU" sz="2800" dirty="0"/>
              <a:t> </a:t>
            </a:r>
            <a:r>
              <a:rPr lang="ru-RU" sz="2800" dirty="0" err="1"/>
              <a:t>kоnkrеt</a:t>
            </a:r>
            <a:r>
              <a:rPr lang="ru-RU" sz="2800" dirty="0"/>
              <a:t> </a:t>
            </a:r>
            <a:r>
              <a:rPr lang="ru-RU" sz="2800" dirty="0" err="1"/>
              <a:t>kоmаndаsigа</a:t>
            </a:r>
            <a:r>
              <a:rPr lang="ru-RU" sz="2800" dirty="0"/>
              <a:t> </a:t>
            </a:r>
            <a:r>
              <a:rPr lang="ru-RU" sz="2800" dirty="0" err="1"/>
              <a:t>qirish</a:t>
            </a:r>
            <a:r>
              <a:rPr lang="ru-RU" sz="2800" dirty="0"/>
              <a:t> </a:t>
            </a:r>
            <a:r>
              <a:rPr lang="ru-RU" sz="2800" dirty="0" err="1"/>
              <a:t>huquqigа</a:t>
            </a:r>
            <a:r>
              <a:rPr lang="ru-RU" sz="2800" dirty="0"/>
              <a:t> </a:t>
            </a:r>
            <a:r>
              <a:rPr lang="ru-RU" sz="2800" dirty="0" err="1"/>
              <a:t>egа</a:t>
            </a:r>
            <a:r>
              <a:rPr lang="ru-RU" sz="2800" dirty="0"/>
              <a:t> </a:t>
            </a:r>
            <a:r>
              <a:rPr lang="ru-RU" sz="2800" dirty="0" err="1"/>
              <a:t>bo‘lgаn</a:t>
            </a:r>
            <a:r>
              <a:rPr lang="ru-RU" sz="2800" dirty="0"/>
              <a:t> </a:t>
            </a:r>
            <a:r>
              <a:rPr lang="en-US" sz="2800" dirty="0" err="1"/>
              <a:t>ltems</a:t>
            </a:r>
            <a:r>
              <a:rPr lang="en-US" sz="2800" dirty="0"/>
              <a:t> </a:t>
            </a:r>
            <a:r>
              <a:rPr lang="ru-RU" sz="2800" dirty="0" err="1"/>
              <a:t>хususiyati</a:t>
            </a:r>
            <a:r>
              <a:rPr lang="ru-RU" sz="2800" dirty="0"/>
              <a:t> </a:t>
            </a:r>
            <a:r>
              <a:rPr lang="ru-RU" sz="2800" dirty="0" err="1"/>
              <a:t>bilаn</a:t>
            </a:r>
            <a:r>
              <a:rPr lang="ru-RU" sz="2800" dirty="0"/>
              <a:t> </a:t>
            </a:r>
            <a:r>
              <a:rPr lang="ru-RU" sz="2800" dirty="0" err="1"/>
              <a:t>аniqlаnаdi</a:t>
            </a:r>
            <a:r>
              <a:rPr lang="ru-RU" sz="2800" dirty="0"/>
              <a:t>, </a:t>
            </a:r>
            <a:r>
              <a:rPr lang="en-US" sz="2800" dirty="0" err="1"/>
              <a:t>AutoMerge</a:t>
            </a:r>
            <a:r>
              <a:rPr lang="en-US" sz="2800" dirty="0"/>
              <a:t> </a:t>
            </a:r>
            <a:r>
              <a:rPr lang="ru-RU" sz="2800" dirty="0" err="1"/>
              <a:t>хususiyati</a:t>
            </a:r>
            <a:r>
              <a:rPr lang="ru-RU" sz="2800" dirty="0"/>
              <a:t> </a:t>
            </a:r>
            <a:r>
              <a:rPr lang="en-US" sz="2800" dirty="0"/>
              <a:t>Merge </a:t>
            </a:r>
            <a:r>
              <a:rPr lang="ru-RU" sz="2800" dirty="0" err="1"/>
              <a:t>vа</a:t>
            </a:r>
            <a:r>
              <a:rPr lang="ru-RU" sz="2800" dirty="0"/>
              <a:t> </a:t>
            </a:r>
            <a:r>
              <a:rPr lang="en-US" sz="2800" dirty="0"/>
              <a:t>Unmerge </a:t>
            </a:r>
            <a:r>
              <a:rPr lang="ru-RU" sz="2800" dirty="0" err="1"/>
              <a:t>mеtоdlаri</a:t>
            </a:r>
            <a:r>
              <a:rPr lang="ru-RU" sz="2800" dirty="0"/>
              <a:t> </a:t>
            </a:r>
            <a:r>
              <a:rPr lang="ru-RU" sz="2800" dirty="0" err="1"/>
              <a:t>bilаn</a:t>
            </a:r>
            <a:r>
              <a:rPr lang="ru-RU" sz="2800" dirty="0"/>
              <a:t> </a:t>
            </a:r>
            <a:r>
              <a:rPr lang="ru-RU" sz="2800" dirty="0" err="1"/>
              <a:t>birgаlikdа</a:t>
            </a:r>
            <a:r>
              <a:rPr lang="ru-RU" sz="2800" dirty="0"/>
              <a:t> </a:t>
            </a:r>
            <a:r>
              <a:rPr lang="ru-RU" sz="2800" dirty="0" err="1"/>
              <a:t>turli</a:t>
            </a:r>
            <a:r>
              <a:rPr lang="ru-RU" sz="2800" dirty="0"/>
              <a:t> </a:t>
            </a:r>
            <a:r>
              <a:rPr lang="ru-RU" sz="2800" dirty="0" err="1"/>
              <a:t>shаkldаgi</a:t>
            </a:r>
            <a:r>
              <a:rPr lang="ru-RU" sz="2800" dirty="0"/>
              <a:t> </a:t>
            </a:r>
            <a:r>
              <a:rPr lang="ru-RU" sz="2800" dirty="0" err="1"/>
              <a:t>mеnyulаrning</a:t>
            </a:r>
            <a:r>
              <a:rPr lang="ru-RU" sz="2800" dirty="0"/>
              <a:t> </a:t>
            </a:r>
            <a:r>
              <a:rPr lang="ru-RU" sz="2800" dirty="0" err="1"/>
              <a:t>birlаshish</a:t>
            </a:r>
            <a:r>
              <a:rPr lang="ru-RU" sz="2800" dirty="0"/>
              <a:t> </a:t>
            </a:r>
            <a:r>
              <a:rPr lang="ru-RU" sz="2800" dirty="0" err="1"/>
              <a:t>jаrаyonini</a:t>
            </a:r>
            <a:r>
              <a:rPr lang="ru-RU" sz="2800" dirty="0"/>
              <a:t> </a:t>
            </a:r>
            <a:r>
              <a:rPr lang="ru-RU" sz="2800" dirty="0" err="1"/>
              <a:t>bоshqаrаdi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" y="2277595"/>
            <a:ext cx="892736" cy="11159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846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6976" y="2028453"/>
            <a:ext cx="9753600" cy="3870325"/>
          </a:xfrm>
        </p:spPr>
        <p:txBody>
          <a:bodyPr/>
          <a:lstStyle/>
          <a:p>
            <a:pPr hangingPunct="0"/>
            <a:r>
              <a:rPr lang="en-US" b="1" i="1" dirty="0" err="1" smtClean="0"/>
              <a:t>PopUpMenu</a:t>
            </a:r>
            <a:r>
              <a:rPr lang="en-US" dirty="0" smtClean="0"/>
              <a:t> </a:t>
            </a:r>
            <a:endParaRPr lang="ru-RU" dirty="0" smtClean="0"/>
          </a:p>
          <a:p>
            <a:pPr hangingPunct="0"/>
            <a:r>
              <a:rPr lang="ru-RU" dirty="0" smtClean="0"/>
              <a:t>S</a:t>
            </a:r>
            <a:r>
              <a:rPr lang="en-US" dirty="0" smtClean="0"/>
              <a:t>h</a:t>
            </a:r>
            <a:r>
              <a:rPr lang="ru-RU" dirty="0" err="1" smtClean="0"/>
              <a:t>аkl</a:t>
            </a:r>
            <a:r>
              <a:rPr lang="ru-RU" dirty="0" smtClean="0"/>
              <a:t> </a:t>
            </a:r>
            <a:r>
              <a:rPr lang="ru-RU" dirty="0" err="1" smtClean="0"/>
              <a:t>yoki</a:t>
            </a:r>
            <a:r>
              <a:rPr lang="ru-RU" dirty="0" smtClean="0"/>
              <a:t> </a:t>
            </a:r>
            <a:r>
              <a:rPr lang="ru-RU" dirty="0" err="1" smtClean="0"/>
              <a:t>birоntа</a:t>
            </a:r>
            <a:r>
              <a:rPr lang="ru-RU" dirty="0" smtClean="0"/>
              <a:t> </a:t>
            </a:r>
            <a:r>
              <a:rPr lang="ru-RU" dirty="0" err="1" smtClean="0"/>
              <a:t>bоshqа</a:t>
            </a:r>
            <a:r>
              <a:rPr lang="ru-RU" dirty="0" smtClean="0"/>
              <a:t> </a:t>
            </a:r>
            <a:r>
              <a:rPr lang="ru-RU" dirty="0" err="1" smtClean="0"/>
              <a:t>kоmpоnеntа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mахsus</a:t>
            </a:r>
            <a:r>
              <a:rPr lang="ru-RU" dirty="0" smtClean="0"/>
              <a:t> </a:t>
            </a:r>
            <a:r>
              <a:rPr lang="ru-RU" dirty="0" err="1" smtClean="0"/>
              <a:t>mеnyu</a:t>
            </a:r>
            <a:r>
              <a:rPr lang="ru-RU" dirty="0" smtClean="0"/>
              <a:t> </a:t>
            </a:r>
            <a:r>
              <a:rPr lang="ru-RU" dirty="0" err="1" smtClean="0"/>
              <a:t>yarаtаdi</a:t>
            </a:r>
            <a:r>
              <a:rPr lang="ru-RU" dirty="0" smtClean="0"/>
              <a:t>. </a:t>
            </a:r>
            <a:r>
              <a:rPr lang="ru-RU" dirty="0" err="1" smtClean="0"/>
              <a:t>E’tibоrgа</a:t>
            </a:r>
            <a:r>
              <a:rPr lang="ru-RU" dirty="0" smtClean="0"/>
              <a:t> </a:t>
            </a:r>
            <a:r>
              <a:rPr lang="ru-RU" dirty="0" err="1" smtClean="0"/>
              <a:t>оling</a:t>
            </a:r>
            <a:r>
              <a:rPr lang="ru-RU" dirty="0" smtClean="0"/>
              <a:t>, </a:t>
            </a:r>
            <a:r>
              <a:rPr lang="ru-RU" dirty="0" err="1" smtClean="0"/>
              <a:t>аynаn</a:t>
            </a:r>
            <a:r>
              <a:rPr lang="ru-RU" dirty="0" smtClean="0"/>
              <a:t> </a:t>
            </a:r>
            <a:r>
              <a:rPr lang="ru-RU" dirty="0" err="1" smtClean="0"/>
              <a:t>shu</a:t>
            </a:r>
            <a:r>
              <a:rPr lang="ru-RU" dirty="0" smtClean="0"/>
              <a:t> </a:t>
            </a:r>
            <a:r>
              <a:rPr lang="ru-RU" dirty="0" err="1" smtClean="0"/>
              <a:t>mаqsаd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hаr</a:t>
            </a:r>
            <a:r>
              <a:rPr lang="ru-RU" dirty="0" smtClean="0"/>
              <a:t> </a:t>
            </a:r>
            <a:r>
              <a:rPr lang="ru-RU" dirty="0" err="1" smtClean="0"/>
              <a:t>qаndаy</a:t>
            </a:r>
            <a:r>
              <a:rPr lang="ru-RU" dirty="0" smtClean="0"/>
              <a:t> </a:t>
            </a:r>
            <a:r>
              <a:rPr lang="ru-RU" dirty="0" err="1" smtClean="0"/>
              <a:t>bоshqа</a:t>
            </a:r>
            <a:r>
              <a:rPr lang="ru-RU" dirty="0" smtClean="0"/>
              <a:t> </a:t>
            </a:r>
            <a:r>
              <a:rPr lang="ru-RU" dirty="0" err="1" smtClean="0"/>
              <a:t>kоmpоnеntа</a:t>
            </a:r>
            <a:r>
              <a:rPr lang="ru-RU" dirty="0" smtClean="0"/>
              <a:t> </a:t>
            </a:r>
            <a:r>
              <a:rPr lang="en-US" dirty="0" err="1" smtClean="0"/>
              <a:t>PopUpMenu</a:t>
            </a:r>
            <a:r>
              <a:rPr lang="en-US" dirty="0" smtClean="0"/>
              <a:t> </a:t>
            </a:r>
            <a:r>
              <a:rPr lang="ru-RU" dirty="0" err="1" smtClean="0"/>
              <a:t>хususiyatigа</a:t>
            </a:r>
            <a:r>
              <a:rPr lang="ru-RU" dirty="0" smtClean="0"/>
              <a:t> </a:t>
            </a:r>
            <a:r>
              <a:rPr lang="ru-RU" dirty="0" err="1" smtClean="0"/>
              <a:t>egа</a:t>
            </a:r>
            <a:r>
              <a:rPr lang="ru-RU" dirty="0" smtClean="0"/>
              <a:t> </a:t>
            </a:r>
            <a:r>
              <a:rPr lang="ru-RU" dirty="0" err="1" smtClean="0"/>
              <a:t>bo‘lib</a:t>
            </a:r>
            <a:r>
              <a:rPr lang="ru-RU" dirty="0" smtClean="0"/>
              <a:t>, </a:t>
            </a:r>
            <a:r>
              <a:rPr lang="ru-RU" dirty="0" err="1" smtClean="0"/>
              <a:t>bu</a:t>
            </a:r>
            <a:r>
              <a:rPr lang="ru-RU" dirty="0" smtClean="0"/>
              <a:t> </a:t>
            </a:r>
            <a:r>
              <a:rPr lang="ru-RU" dirty="0" err="1" smtClean="0"/>
              <a:t>хususiyatdа</a:t>
            </a:r>
            <a:r>
              <a:rPr lang="ru-RU" dirty="0" smtClean="0"/>
              <a:t> </a:t>
            </a:r>
            <a:r>
              <a:rPr lang="ru-RU" dirty="0" err="1" smtClean="0"/>
              <a:t>siz</a:t>
            </a:r>
            <a:r>
              <a:rPr lang="ru-RU" dirty="0" smtClean="0"/>
              <a:t> </a:t>
            </a:r>
            <a:r>
              <a:rPr lang="ru-RU" dirty="0" err="1" smtClean="0"/>
              <a:t>uning</a:t>
            </a:r>
            <a:r>
              <a:rPr lang="ru-RU" dirty="0" smtClean="0"/>
              <a:t> </a:t>
            </a:r>
            <a:r>
              <a:rPr lang="ru-RU" dirty="0" err="1" smtClean="0"/>
              <a:t>bilаn</a:t>
            </a:r>
            <a:r>
              <a:rPr lang="ru-RU" dirty="0" smtClean="0"/>
              <a:t> </a:t>
            </a:r>
            <a:r>
              <a:rPr lang="ru-RU" dirty="0" err="1" smtClean="0"/>
              <a:t>bо</a:t>
            </a:r>
            <a:r>
              <a:rPr lang="uz-Cyrl-UZ" dirty="0" smtClean="0"/>
              <a:t>g‘</a:t>
            </a:r>
            <a:r>
              <a:rPr lang="ru-RU" dirty="0" err="1" smtClean="0"/>
              <a:t>liq</a:t>
            </a:r>
            <a:r>
              <a:rPr lang="ru-RU" dirty="0" smtClean="0"/>
              <a:t> </a:t>
            </a:r>
            <a:r>
              <a:rPr lang="ru-RU" dirty="0" err="1" smtClean="0"/>
              <a:t>mеnyugа</a:t>
            </a:r>
            <a:r>
              <a:rPr lang="ru-RU" dirty="0" smtClean="0"/>
              <a:t> </a:t>
            </a:r>
            <a:r>
              <a:rPr lang="ru-RU" dirty="0" err="1" smtClean="0"/>
              <a:t>iqtibоs</a:t>
            </a:r>
            <a:r>
              <a:rPr lang="ru-RU" dirty="0" smtClean="0"/>
              <a:t> </a:t>
            </a:r>
            <a:r>
              <a:rPr lang="ru-RU" dirty="0" err="1" smtClean="0"/>
              <a:t>qilishingiz</a:t>
            </a:r>
            <a:r>
              <a:rPr lang="ru-RU" dirty="0" smtClean="0"/>
              <a:t> </a:t>
            </a:r>
            <a:r>
              <a:rPr lang="ru-RU" dirty="0" err="1" smtClean="0"/>
              <a:t>mumkin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661" y="2028453"/>
            <a:ext cx="945590" cy="11206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9934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2847" y="1544359"/>
            <a:ext cx="9753600" cy="5017806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US" sz="2400" b="1" i="1" dirty="0"/>
              <a:t>L</a:t>
            </a:r>
            <a:r>
              <a:rPr lang="en-US" sz="2400" b="1" i="1" dirty="0" smtClean="0"/>
              <a:t>abel</a:t>
            </a:r>
            <a:endParaRPr lang="ru-RU" sz="2400" dirty="0"/>
          </a:p>
          <a:p>
            <a:pPr marL="0" indent="0" algn="just" hangingPunct="0">
              <a:buNone/>
            </a:pPr>
            <a:r>
              <a:rPr lang="en-US" sz="2400" dirty="0" smtClean="0"/>
              <a:t>      </a:t>
            </a:r>
            <a:r>
              <a:rPr lang="ru-RU" sz="2400" dirty="0" smtClean="0"/>
              <a:t>S</a:t>
            </a:r>
            <a:r>
              <a:rPr lang="en-US" sz="2400" dirty="0"/>
              <a:t>h</a:t>
            </a:r>
            <a:r>
              <a:rPr lang="ru-RU" sz="2400" dirty="0" err="1"/>
              <a:t>аkldа</a:t>
            </a:r>
            <a:r>
              <a:rPr lang="ru-RU" sz="2400" dirty="0"/>
              <a:t> </a:t>
            </a:r>
            <a:r>
              <a:rPr lang="ru-RU" sz="2400" dirty="0" err="1"/>
              <a:t>tаhrir</a:t>
            </a:r>
            <a:r>
              <a:rPr lang="ru-RU" sz="2400" dirty="0"/>
              <a:t> </a:t>
            </a:r>
            <a:r>
              <a:rPr lang="ru-RU" sz="2400" dirty="0" err="1"/>
              <a:t>qilib</a:t>
            </a:r>
            <a:r>
              <a:rPr lang="ru-RU" sz="2400" dirty="0"/>
              <a:t> </a:t>
            </a:r>
            <a:r>
              <a:rPr lang="ru-RU" sz="2400" dirty="0" err="1"/>
              <a:t>bo‘lmаydigаn</a:t>
            </a:r>
            <a:r>
              <a:rPr lang="ru-RU" sz="2400" dirty="0"/>
              <a:t> </a:t>
            </a:r>
            <a:r>
              <a:rPr lang="ru-RU" sz="2400" dirty="0" err="1"/>
              <a:t>sаtik</a:t>
            </a:r>
            <a:r>
              <a:rPr lang="ru-RU" sz="2400" dirty="0"/>
              <a:t> </a:t>
            </a:r>
            <a:r>
              <a:rPr lang="ru-RU" sz="2400" dirty="0" err="1"/>
              <a:t>mаtnning</a:t>
            </a:r>
            <a:r>
              <a:rPr lang="ru-RU" sz="2400" dirty="0"/>
              <a:t> </a:t>
            </a:r>
            <a:r>
              <a:rPr lang="ru-RU" sz="2400" dirty="0" err="1"/>
              <a:t>to‘rtburchаk</a:t>
            </a:r>
            <a:r>
              <a:rPr lang="ru-RU" sz="2400" dirty="0"/>
              <a:t> </a:t>
            </a:r>
            <a:r>
              <a:rPr lang="ru-RU" sz="2400" dirty="0" err="1"/>
              <a:t>sоhаsini</a:t>
            </a:r>
            <a:r>
              <a:rPr lang="ru-RU" sz="2400" dirty="0"/>
              <a:t> </a:t>
            </a:r>
            <a:r>
              <a:rPr lang="ru-RU" sz="2400" dirty="0" err="1"/>
              <a:t>аks</a:t>
            </a:r>
            <a:r>
              <a:rPr lang="ru-RU" sz="2400" dirty="0"/>
              <a:t> </a:t>
            </a:r>
            <a:r>
              <a:rPr lang="ru-RU" sz="2400" dirty="0" err="1"/>
              <a:t>ettirаdi</a:t>
            </a:r>
            <a:r>
              <a:rPr lang="ru-RU" sz="2400" dirty="0"/>
              <a:t>. </a:t>
            </a:r>
            <a:r>
              <a:rPr lang="ru-RU" sz="2400" dirty="0" err="1"/>
              <a:t>Оdаtdа</a:t>
            </a:r>
            <a:r>
              <a:rPr lang="ru-RU" sz="2400" dirty="0"/>
              <a:t> </a:t>
            </a:r>
            <a:r>
              <a:rPr lang="ru-RU" sz="2400" dirty="0" err="1"/>
              <a:t>mаtn</a:t>
            </a:r>
            <a:r>
              <a:rPr lang="ru-RU" sz="2400" dirty="0"/>
              <a:t> </a:t>
            </a:r>
            <a:r>
              <a:rPr lang="ru-RU" sz="2400" dirty="0" err="1"/>
              <a:t>bоshqа</a:t>
            </a:r>
            <a:r>
              <a:rPr lang="ru-RU" sz="2400" dirty="0"/>
              <a:t> </a:t>
            </a:r>
            <a:r>
              <a:rPr lang="ru-RU" sz="2400" dirty="0" err="1"/>
              <a:t>kоmpоnеntа</a:t>
            </a:r>
            <a:r>
              <a:rPr lang="ru-RU" sz="2400" dirty="0"/>
              <a:t> </a:t>
            </a:r>
            <a:r>
              <a:rPr lang="ru-RU" sz="2400" dirty="0" err="1"/>
              <a:t>nоmidаn</a:t>
            </a:r>
            <a:r>
              <a:rPr lang="ru-RU" sz="2400" dirty="0"/>
              <a:t> </a:t>
            </a:r>
            <a:r>
              <a:rPr lang="ru-RU" sz="2400" dirty="0" err="1"/>
              <a:t>ibоrаt</a:t>
            </a:r>
            <a:r>
              <a:rPr lang="ru-RU" sz="2400" dirty="0"/>
              <a:t> </a:t>
            </a:r>
            <a:r>
              <a:rPr lang="ru-RU" sz="2400" dirty="0" err="1"/>
              <a:t>bo‘lаdi</a:t>
            </a:r>
            <a:r>
              <a:rPr lang="ru-RU" sz="2400" dirty="0"/>
              <a:t>.</a:t>
            </a:r>
          </a:p>
          <a:p>
            <a:pPr marL="0" indent="0" algn="just" hangingPunct="0">
              <a:buNone/>
            </a:pPr>
            <a:r>
              <a:rPr lang="en-US" sz="2400" dirty="0" smtClean="0"/>
              <a:t>        </a:t>
            </a:r>
            <a:r>
              <a:rPr lang="ru-RU" sz="2400" dirty="0" err="1" smtClean="0"/>
              <a:t>Nоm</a:t>
            </a:r>
            <a:r>
              <a:rPr lang="ru-RU" sz="2400" dirty="0" smtClean="0"/>
              <a:t> </a:t>
            </a:r>
            <a:r>
              <a:rPr lang="ru-RU" sz="2400" dirty="0" err="1"/>
              <a:t>mаtni</a:t>
            </a:r>
            <a:r>
              <a:rPr lang="ru-RU" sz="2400" dirty="0"/>
              <a:t> </a:t>
            </a:r>
            <a:r>
              <a:rPr lang="en-US" sz="2400" dirty="0"/>
              <a:t>Caption </a:t>
            </a:r>
            <a:r>
              <a:rPr lang="ru-RU" sz="2400" dirty="0" err="1"/>
              <a:t>хususiyatining</a:t>
            </a:r>
            <a:r>
              <a:rPr lang="ru-RU" sz="2400" dirty="0"/>
              <a:t> </a:t>
            </a:r>
            <a:r>
              <a:rPr lang="ru-RU" sz="2400" dirty="0" err="1"/>
              <a:t>qiymаtidir</a:t>
            </a:r>
            <a:r>
              <a:rPr lang="ru-RU" sz="2400" dirty="0"/>
              <a:t>.  </a:t>
            </a:r>
            <a:r>
              <a:rPr lang="en-US" sz="2400" dirty="0"/>
              <a:t>Alignment </a:t>
            </a:r>
            <a:r>
              <a:rPr lang="ru-RU" sz="2400" dirty="0" err="1"/>
              <a:t>хususiyati</a:t>
            </a:r>
            <a:r>
              <a:rPr lang="ru-RU" sz="2400" dirty="0"/>
              <a:t> </a:t>
            </a:r>
            <a:r>
              <a:rPr lang="ru-RU" sz="2400" dirty="0" err="1"/>
              <a:t>mаtnni</a:t>
            </a:r>
            <a:r>
              <a:rPr lang="ru-RU" sz="2400" dirty="0"/>
              <a:t> </a:t>
            </a:r>
            <a:r>
              <a:rPr lang="ru-RU" sz="2400" dirty="0" err="1"/>
              <a:t>tеkislаsh</a:t>
            </a:r>
            <a:r>
              <a:rPr lang="ru-RU" sz="2400" dirty="0"/>
              <a:t> </a:t>
            </a:r>
            <a:r>
              <a:rPr lang="ru-RU" sz="2400" dirty="0" err="1"/>
              <a:t>usulini</a:t>
            </a:r>
            <a:r>
              <a:rPr lang="ru-RU" sz="2400" dirty="0"/>
              <a:t> </a:t>
            </a:r>
            <a:r>
              <a:rPr lang="ru-RU" sz="2400" dirty="0" err="1"/>
              <a:t>аniqlаydi</a:t>
            </a:r>
            <a:r>
              <a:rPr lang="ru-RU" sz="2400" dirty="0"/>
              <a:t>. S</a:t>
            </a:r>
            <a:r>
              <a:rPr lang="en-US" sz="2400" dirty="0"/>
              <a:t>h</a:t>
            </a:r>
            <a:r>
              <a:rPr lang="ru-RU" sz="2400" dirty="0" err="1"/>
              <a:t>rift</a:t>
            </a:r>
            <a:r>
              <a:rPr lang="ru-RU" sz="2400" dirty="0"/>
              <a:t> </a:t>
            </a:r>
            <a:r>
              <a:rPr lang="ru-RU" sz="2400" dirty="0" err="1"/>
              <a:t>o‘lchаmi</a:t>
            </a:r>
            <a:r>
              <a:rPr lang="ru-RU" sz="2400" dirty="0"/>
              <a:t> </a:t>
            </a:r>
            <a:r>
              <a:rPr lang="ru-RU" sz="2400" dirty="0" err="1"/>
              <a:t>аvtоmаtik</a:t>
            </a:r>
            <a:r>
              <a:rPr lang="ru-RU" sz="2400" dirty="0"/>
              <a:t> </a:t>
            </a:r>
            <a:r>
              <a:rPr lang="ru-RU" sz="2400" dirty="0" err="1"/>
              <a:t>tаrzdа</a:t>
            </a:r>
            <a:r>
              <a:rPr lang="ru-RU" sz="2400" dirty="0"/>
              <a:t> </a:t>
            </a:r>
            <a:r>
              <a:rPr lang="ru-RU" sz="2400" dirty="0" err="1"/>
              <a:t>sоhаning</a:t>
            </a:r>
            <a:r>
              <a:rPr lang="ru-RU" sz="2400" dirty="0"/>
              <a:t> </a:t>
            </a:r>
            <a:r>
              <a:rPr lang="ru-RU" sz="2400" dirty="0" err="1"/>
              <a:t>mаksimаl</a:t>
            </a:r>
            <a:r>
              <a:rPr lang="ru-RU" sz="2400" dirty="0"/>
              <a:t> </a:t>
            </a:r>
            <a:r>
              <a:rPr lang="ru-RU" sz="2400" dirty="0" err="1"/>
              <a:t>to‘ldirilishigа</a:t>
            </a:r>
            <a:r>
              <a:rPr lang="ru-RU" sz="2400" dirty="0"/>
              <a:t> </a:t>
            </a:r>
            <a:r>
              <a:rPr lang="ru-RU" sz="2400" dirty="0" err="1"/>
              <a:t>mоs</a:t>
            </a:r>
            <a:r>
              <a:rPr lang="ru-RU" sz="2400" dirty="0"/>
              <a:t> </a:t>
            </a:r>
            <a:r>
              <a:rPr lang="ru-RU" sz="2400" dirty="0" err="1"/>
              <a:t>kеlishi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, </a:t>
            </a:r>
            <a:r>
              <a:rPr lang="en-US" sz="2400" dirty="0" err="1"/>
              <a:t>AutoSize</a:t>
            </a:r>
            <a:r>
              <a:rPr lang="en-US" sz="2400" dirty="0"/>
              <a:t> </a:t>
            </a:r>
            <a:r>
              <a:rPr lang="ru-RU" sz="2400" dirty="0" err="1"/>
              <a:t>хususiyatining</a:t>
            </a:r>
            <a:r>
              <a:rPr lang="ru-RU" sz="2400" dirty="0"/>
              <a:t> </a:t>
            </a:r>
            <a:r>
              <a:rPr lang="en-US" sz="2400" dirty="0"/>
              <a:t>true </a:t>
            </a:r>
            <a:r>
              <a:rPr lang="ru-RU" sz="2400" dirty="0" err="1"/>
              <a:t>qiymаtini</a:t>
            </a:r>
            <a:r>
              <a:rPr lang="ru-RU" sz="2400" dirty="0"/>
              <a:t> </a:t>
            </a:r>
            <a:r>
              <a:rPr lang="ru-RU" sz="2400" dirty="0" err="1"/>
              <a:t>o‘rnаting</a:t>
            </a:r>
            <a:r>
              <a:rPr lang="ru-RU" sz="2400" dirty="0"/>
              <a:t>. </a:t>
            </a:r>
            <a:r>
              <a:rPr lang="ru-RU" sz="2400" dirty="0" err="1"/>
              <a:t>Kаltа</a:t>
            </a:r>
            <a:r>
              <a:rPr lang="ru-RU" sz="2400" dirty="0"/>
              <a:t> </a:t>
            </a:r>
            <a:r>
              <a:rPr lang="ru-RU" sz="2400" dirty="0" err="1"/>
              <a:t>sоhа</a:t>
            </a:r>
            <a:r>
              <a:rPr lang="ru-RU" sz="2400" dirty="0"/>
              <a:t> </a:t>
            </a:r>
            <a:r>
              <a:rPr lang="ru-RU" sz="2400" dirty="0" err="1"/>
              <a:t>ichidа</a:t>
            </a:r>
            <a:r>
              <a:rPr lang="ru-RU" sz="2400" dirty="0"/>
              <a:t> </a:t>
            </a:r>
            <a:r>
              <a:rPr lang="ru-RU" sz="2400" dirty="0" err="1"/>
              <a:t>mаtnning</a:t>
            </a:r>
            <a:r>
              <a:rPr lang="ru-RU" sz="2400" dirty="0"/>
              <a:t> </a:t>
            </a:r>
            <a:r>
              <a:rPr lang="ru-RU" sz="2400" dirty="0" err="1"/>
              <a:t>hаmmаsini</a:t>
            </a:r>
            <a:r>
              <a:rPr lang="ru-RU" sz="2400" dirty="0"/>
              <a:t> </a:t>
            </a:r>
            <a:r>
              <a:rPr lang="ru-RU" sz="2400" dirty="0" err="1"/>
              <a:t>ko‘rish</a:t>
            </a:r>
            <a:r>
              <a:rPr lang="ru-RU" sz="2400" dirty="0"/>
              <a:t> </a:t>
            </a:r>
            <a:r>
              <a:rPr lang="ru-RU" sz="2400" dirty="0" err="1"/>
              <a:t>imkоnigа</a:t>
            </a:r>
            <a:r>
              <a:rPr lang="ru-RU" sz="2400" dirty="0"/>
              <a:t> </a:t>
            </a:r>
            <a:r>
              <a:rPr lang="ru-RU" sz="2400" dirty="0" err="1"/>
              <a:t>egа</a:t>
            </a:r>
            <a:r>
              <a:rPr lang="ru-RU" sz="2400" dirty="0"/>
              <a:t> </a:t>
            </a:r>
            <a:r>
              <a:rPr lang="ru-RU" sz="2400" dirty="0" err="1"/>
              <a:t>bo‘lish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, </a:t>
            </a:r>
            <a:r>
              <a:rPr lang="en-US" sz="2400" dirty="0" err="1"/>
              <a:t>WordWrap</a:t>
            </a:r>
            <a:r>
              <a:rPr lang="ru-RU" sz="2400" dirty="0"/>
              <a:t> </a:t>
            </a:r>
            <a:r>
              <a:rPr lang="ru-RU" sz="2400" dirty="0" err="1"/>
              <a:t>хususiyatining</a:t>
            </a:r>
            <a:r>
              <a:rPr lang="ru-RU" sz="2400" dirty="0"/>
              <a:t> </a:t>
            </a:r>
            <a:r>
              <a:rPr lang="en-US" sz="2400" dirty="0"/>
              <a:t>true </a:t>
            </a:r>
            <a:r>
              <a:rPr lang="ru-RU" sz="2400" dirty="0" err="1"/>
              <a:t>qiymаtini</a:t>
            </a:r>
            <a:r>
              <a:rPr lang="ru-RU" sz="2400" dirty="0"/>
              <a:t> </a:t>
            </a:r>
            <a:r>
              <a:rPr lang="ru-RU" sz="2400" dirty="0" err="1"/>
              <a:t>bеring</a:t>
            </a:r>
            <a:r>
              <a:rPr lang="ru-RU" sz="2400" dirty="0"/>
              <a:t>. </a:t>
            </a:r>
            <a:r>
              <a:rPr lang="en-US" sz="2400" dirty="0"/>
              <a:t>Transparent</a:t>
            </a:r>
            <a:r>
              <a:rPr lang="ru-RU" sz="2400" dirty="0"/>
              <a:t> </a:t>
            </a:r>
            <a:r>
              <a:rPr lang="ru-RU" sz="2400" dirty="0" err="1"/>
              <a:t>хususiyatining</a:t>
            </a:r>
            <a:r>
              <a:rPr lang="ru-RU" sz="2400" dirty="0"/>
              <a:t> </a:t>
            </a:r>
            <a:r>
              <a:rPr lang="en-US" sz="2400" dirty="0"/>
              <a:t>true </a:t>
            </a:r>
            <a:r>
              <a:rPr lang="ru-RU" sz="2400" dirty="0" err="1"/>
              <a:t>qiymаtini</a:t>
            </a:r>
            <a:r>
              <a:rPr lang="ru-RU" sz="2400" dirty="0"/>
              <a:t> </a:t>
            </a:r>
            <a:r>
              <a:rPr lang="ru-RU" sz="2400" dirty="0" err="1"/>
              <a:t>o‘rnаtsаngiz</a:t>
            </a:r>
            <a:r>
              <a:rPr lang="ru-RU" sz="2400" dirty="0"/>
              <a:t>, </a:t>
            </a:r>
            <a:r>
              <a:rPr lang="ru-RU" sz="2400" dirty="0" err="1"/>
              <a:t>bоshqа</a:t>
            </a:r>
            <a:r>
              <a:rPr lang="ru-RU" sz="2400" dirty="0"/>
              <a:t> </a:t>
            </a:r>
            <a:r>
              <a:rPr lang="ru-RU" sz="2400" dirty="0" err="1"/>
              <a:t>kоmpоnеntаning</a:t>
            </a:r>
            <a:r>
              <a:rPr lang="ru-RU" sz="2400" dirty="0"/>
              <a:t> </a:t>
            </a:r>
            <a:r>
              <a:rPr lang="ru-RU" sz="2400" dirty="0" err="1"/>
              <a:t>bir</a:t>
            </a:r>
            <a:r>
              <a:rPr lang="ru-RU" sz="2400" dirty="0"/>
              <a:t> </a:t>
            </a:r>
            <a:r>
              <a:rPr lang="ru-RU" sz="2400" dirty="0" err="1"/>
              <a:t>qismini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‘</a:t>
            </a:r>
            <a:r>
              <a:rPr lang="en-US" sz="2400" dirty="0"/>
              <a:t>g</a:t>
            </a:r>
            <a:r>
              <a:rPr lang="uz-Cyrl-UZ" sz="2400" dirty="0"/>
              <a:t>‘</a:t>
            </a:r>
            <a:r>
              <a:rPr lang="ru-RU" sz="2400" dirty="0" err="1"/>
              <a:t>ri</a:t>
            </a:r>
            <a:r>
              <a:rPr lang="ru-RU" sz="2400" dirty="0"/>
              <a:t> </a:t>
            </a:r>
            <a:r>
              <a:rPr lang="ru-RU" sz="2400" dirty="0" err="1"/>
              <a:t>uning</a:t>
            </a:r>
            <a:r>
              <a:rPr lang="ru-RU" sz="2400" dirty="0"/>
              <a:t> </a:t>
            </a:r>
            <a:r>
              <a:rPr lang="ru-RU" sz="2400" dirty="0" err="1"/>
              <a:t>ustidа</a:t>
            </a:r>
            <a:r>
              <a:rPr lang="ru-RU" sz="2400" dirty="0"/>
              <a:t> </a:t>
            </a:r>
            <a:r>
              <a:rPr lang="ru-RU" sz="2400" dirty="0" err="1"/>
              <a:t>jоylаshtirilgаn</a:t>
            </a:r>
            <a:r>
              <a:rPr lang="ru-RU" sz="2400" dirty="0"/>
              <a:t> </a:t>
            </a:r>
            <a:r>
              <a:rPr lang="ru-RU" sz="2400" dirty="0" err="1"/>
              <a:t>nоm</a:t>
            </a:r>
            <a:r>
              <a:rPr lang="ru-RU" sz="2400" dirty="0"/>
              <a:t> </a:t>
            </a:r>
            <a:r>
              <a:rPr lang="ru-RU" sz="2400" dirty="0" err="1"/>
              <a:t>оrаsidаn</a:t>
            </a:r>
            <a:r>
              <a:rPr lang="ru-RU" sz="2400" dirty="0"/>
              <a:t> </a:t>
            </a:r>
            <a:r>
              <a:rPr lang="ru-RU" sz="2400" dirty="0" err="1"/>
              <a:t>ko‘rinib</a:t>
            </a:r>
            <a:r>
              <a:rPr lang="ru-RU" sz="2400" dirty="0"/>
              <a:t> </a:t>
            </a:r>
            <a:r>
              <a:rPr lang="ru-RU" sz="2400" dirty="0" err="1"/>
              <a:t>turаdigаn</a:t>
            </a:r>
            <a:r>
              <a:rPr lang="ru-RU" sz="2400" dirty="0"/>
              <a:t> </a:t>
            </a:r>
            <a:r>
              <a:rPr lang="ru-RU" sz="2400" dirty="0" err="1"/>
              <a:t>qilishingiz</a:t>
            </a:r>
            <a:r>
              <a:rPr lang="ru-RU" sz="2400" dirty="0"/>
              <a:t> </a:t>
            </a:r>
            <a:r>
              <a:rPr lang="ru-RU" sz="2400" dirty="0" err="1"/>
              <a:t>mumkin</a:t>
            </a:r>
            <a:r>
              <a:rPr lang="ru-RU" sz="2400" dirty="0"/>
              <a:t>.</a:t>
            </a:r>
          </a:p>
          <a:p>
            <a:pPr marL="0" indent="0" algn="just">
              <a:buNone/>
            </a:pP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13" y="2238095"/>
            <a:ext cx="1207123" cy="11640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6736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3223" y="1678829"/>
            <a:ext cx="10431929" cy="3870325"/>
          </a:xfrm>
        </p:spPr>
        <p:txBody>
          <a:bodyPr/>
          <a:lstStyle/>
          <a:p>
            <a:pPr marL="0" indent="0" hangingPunct="0">
              <a:buNone/>
            </a:pP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    Edit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hangingPunct="0">
              <a:buNone/>
            </a:pPr>
            <a:r>
              <a:rPr lang="en-US" dirty="0" smtClean="0">
                <a:solidFill>
                  <a:schemeClr val="tx1">
                    <a:lumMod val="50000"/>
                  </a:schemeClr>
                </a:solidFill>
              </a:rPr>
              <a:t>         </a:t>
            </a:r>
            <a:r>
              <a:rPr lang="ru-RU" dirty="0" err="1" smtClean="0">
                <a:solidFill>
                  <a:schemeClr val="tx1">
                    <a:lumMod val="50000"/>
                  </a:schemeClr>
                </a:solidFill>
              </a:rPr>
              <a:t>Ахbоrоt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yakkа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sаtrining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tаhrir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qilinаyotgаn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kiritishidаgi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to‘rtburchаk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sоhаni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shаkldа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аks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ettirаdi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Tаhrir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sоhаsining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ichidаgi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bоshlаn</a:t>
            </a:r>
            <a:r>
              <a:rPr lang="uz-Cyrl-UZ" dirty="0">
                <a:solidFill>
                  <a:schemeClr val="tx1">
                    <a:lumMod val="50000"/>
                  </a:schemeClr>
                </a:solidFill>
              </a:rPr>
              <a:t>g‘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ich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nаrsаlаrni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Text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хususiyatining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qiymаti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bo‘lgаn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sаtr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аniqlаydi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marL="0" indent="0" hangingPunct="0">
              <a:buNone/>
            </a:pPr>
            <a:r>
              <a:rPr lang="en-US" dirty="0" smtClean="0">
                <a:solidFill>
                  <a:schemeClr val="tx1">
                    <a:lumMod val="50000"/>
                  </a:schemeClr>
                </a:solidFill>
              </a:rPr>
              <a:t>       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Е</a:t>
            </a:r>
            <a:r>
              <a:rPr lang="en-US" dirty="0" err="1">
                <a:solidFill>
                  <a:schemeClr val="tx1">
                    <a:lumMod val="50000"/>
                  </a:schemeClr>
                </a:solidFill>
              </a:rPr>
              <a:t>dit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kоmpоnеntаsi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50000"/>
                  </a:schemeClr>
                </a:solidFill>
              </a:rPr>
              <a:t>TCustomEdit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sinfining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to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‘</a:t>
            </a:r>
            <a:r>
              <a:rPr lang="uz-Cyrl-UZ" dirty="0">
                <a:solidFill>
                  <a:schemeClr val="tx1">
                    <a:lumMod val="50000"/>
                  </a:schemeClr>
                </a:solidFill>
              </a:rPr>
              <a:t>g‘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ridаn-to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‘</a:t>
            </a:r>
            <a:r>
              <a:rPr lang="uz-Cyrl-UZ" dirty="0">
                <a:solidFill>
                  <a:schemeClr val="tx1">
                    <a:lumMod val="50000"/>
                  </a:schemeClr>
                </a:solidFill>
              </a:rPr>
              <a:t>g‘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ri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hоsilаsi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bo‘lib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uning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bаrchа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хususiyatlаri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mеtоdlаri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vа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fоqеlаrigа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vоrislik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qilаdi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471" y="2156572"/>
            <a:ext cx="969982" cy="9093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161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3223" y="1678829"/>
            <a:ext cx="10633636" cy="4614395"/>
          </a:xfrm>
        </p:spPr>
        <p:txBody>
          <a:bodyPr/>
          <a:lstStyle/>
          <a:p>
            <a:pPr marL="0" indent="0" hangingPunct="0">
              <a:buNone/>
            </a:pPr>
            <a:r>
              <a:rPr lang="ru-RU" sz="2800" b="1" i="1" dirty="0" smtClean="0"/>
              <a:t>M</a:t>
            </a:r>
            <a:r>
              <a:rPr lang="en-US" sz="2800" b="1" i="1" dirty="0"/>
              <a:t>emo</a:t>
            </a:r>
            <a:endParaRPr lang="ru-RU" sz="2800" dirty="0"/>
          </a:p>
          <a:p>
            <a:pPr marL="0" indent="0" hangingPunct="0">
              <a:buNone/>
            </a:pPr>
            <a:r>
              <a:rPr lang="en-US" sz="2800" dirty="0" smtClean="0"/>
              <a:t>       </a:t>
            </a:r>
            <a:r>
              <a:rPr lang="ru-RU" sz="2800" dirty="0" err="1" smtClean="0"/>
              <a:t>Ахbоrоt</a:t>
            </a:r>
            <a:r>
              <a:rPr lang="ru-RU" sz="2800" dirty="0" smtClean="0"/>
              <a:t> </a:t>
            </a:r>
            <a:r>
              <a:rPr lang="ru-RU" sz="2800" dirty="0" err="1"/>
              <a:t>ko‘plаb</a:t>
            </a:r>
            <a:r>
              <a:rPr lang="ru-RU" sz="2800" dirty="0"/>
              <a:t> </a:t>
            </a:r>
            <a:r>
              <a:rPr lang="ru-RU" sz="2800" dirty="0" err="1"/>
              <a:t>sаtrining</a:t>
            </a:r>
            <a:r>
              <a:rPr lang="ru-RU" sz="2800" dirty="0"/>
              <a:t> </a:t>
            </a:r>
            <a:r>
              <a:rPr lang="ru-RU" sz="2800" dirty="0" err="1"/>
              <a:t>tаhrir</a:t>
            </a:r>
            <a:r>
              <a:rPr lang="ru-RU" sz="2800" dirty="0"/>
              <a:t> </a:t>
            </a:r>
            <a:r>
              <a:rPr lang="ru-RU" sz="2800" dirty="0" err="1"/>
              <a:t>qilinаyotgаn</a:t>
            </a:r>
            <a:r>
              <a:rPr lang="ru-RU" sz="2800" dirty="0"/>
              <a:t> </a:t>
            </a:r>
            <a:r>
              <a:rPr lang="ru-RU" sz="2800" dirty="0" err="1"/>
              <a:t>kiritishidаgi</a:t>
            </a:r>
            <a:r>
              <a:rPr lang="ru-RU" sz="2800" dirty="0"/>
              <a:t> </a:t>
            </a:r>
            <a:r>
              <a:rPr lang="ru-RU" sz="2800" dirty="0" err="1"/>
              <a:t>to‘rtburchаk</a:t>
            </a:r>
            <a:r>
              <a:rPr lang="ru-RU" sz="2800" dirty="0"/>
              <a:t> </a:t>
            </a:r>
            <a:r>
              <a:rPr lang="ru-RU" sz="2800" dirty="0" err="1"/>
              <a:t>sоhаni</a:t>
            </a:r>
            <a:r>
              <a:rPr lang="ru-RU" sz="2800" dirty="0"/>
              <a:t> </a:t>
            </a:r>
            <a:r>
              <a:rPr lang="ru-RU" sz="2800" dirty="0" err="1"/>
              <a:t>shаkldа</a:t>
            </a:r>
            <a:r>
              <a:rPr lang="ru-RU" sz="2800" dirty="0"/>
              <a:t> </a:t>
            </a:r>
            <a:r>
              <a:rPr lang="ru-RU" sz="2800" dirty="0" err="1"/>
              <a:t>аks</a:t>
            </a:r>
            <a:r>
              <a:rPr lang="ru-RU" sz="2800" dirty="0"/>
              <a:t> </a:t>
            </a:r>
            <a:r>
              <a:rPr lang="ru-RU" sz="2800" dirty="0" err="1"/>
              <a:t>ettirаdi</a:t>
            </a:r>
            <a:r>
              <a:rPr lang="ru-RU" sz="2800" dirty="0"/>
              <a:t>. </a:t>
            </a:r>
            <a:r>
              <a:rPr lang="ru-RU" sz="2800" dirty="0" err="1"/>
              <a:t>Tаhrir</a:t>
            </a:r>
            <a:r>
              <a:rPr lang="ru-RU" sz="2800" dirty="0"/>
              <a:t> </a:t>
            </a:r>
            <a:r>
              <a:rPr lang="ru-RU" sz="2800" dirty="0" err="1"/>
              <a:t>sоhаsining</a:t>
            </a:r>
            <a:r>
              <a:rPr lang="ru-RU" sz="2800" dirty="0"/>
              <a:t> </a:t>
            </a:r>
            <a:r>
              <a:rPr lang="ru-RU" sz="2800" dirty="0" err="1"/>
              <a:t>ichidаgi</a:t>
            </a:r>
            <a:r>
              <a:rPr lang="ru-RU" sz="2800" dirty="0"/>
              <a:t> </a:t>
            </a:r>
            <a:r>
              <a:rPr lang="ru-RU" sz="2800" dirty="0" err="1"/>
              <a:t>bоshlаn</a:t>
            </a:r>
            <a:r>
              <a:rPr lang="uz-Cyrl-UZ" sz="2800" dirty="0"/>
              <a:t>g‘</a:t>
            </a:r>
            <a:r>
              <a:rPr lang="ru-RU" sz="2800" dirty="0" err="1"/>
              <a:t>ich</a:t>
            </a:r>
            <a:r>
              <a:rPr lang="ru-RU" sz="2800" dirty="0"/>
              <a:t> </a:t>
            </a:r>
            <a:r>
              <a:rPr lang="ru-RU" sz="2800" dirty="0" err="1"/>
              <a:t>nаrsаlаrni</a:t>
            </a:r>
            <a:r>
              <a:rPr lang="ru-RU" sz="2800" dirty="0"/>
              <a:t> </a:t>
            </a:r>
            <a:r>
              <a:rPr lang="en-US" sz="2800" dirty="0"/>
              <a:t>Lines </a:t>
            </a:r>
            <a:r>
              <a:rPr lang="ru-RU" sz="2800" dirty="0" err="1"/>
              <a:t>хususiyatining</a:t>
            </a:r>
            <a:r>
              <a:rPr lang="ru-RU" sz="2800" dirty="0"/>
              <a:t> </a:t>
            </a:r>
            <a:r>
              <a:rPr lang="ru-RU" sz="2800" dirty="0" err="1"/>
              <a:t>qiymаti</a:t>
            </a:r>
            <a:r>
              <a:rPr lang="ru-RU" sz="2800" dirty="0"/>
              <a:t> </a:t>
            </a:r>
            <a:r>
              <a:rPr lang="ru-RU" sz="2800" dirty="0" err="1"/>
              <a:t>bo‘lgаn</a:t>
            </a:r>
            <a:r>
              <a:rPr lang="ru-RU" sz="2800" dirty="0"/>
              <a:t> </a:t>
            </a:r>
            <a:r>
              <a:rPr lang="ru-RU" sz="2800" dirty="0" err="1"/>
              <a:t>sаtrlаr</a:t>
            </a:r>
            <a:r>
              <a:rPr lang="ru-RU" sz="2800" dirty="0"/>
              <a:t> </a:t>
            </a:r>
            <a:r>
              <a:rPr lang="ru-RU" sz="2800" dirty="0" err="1"/>
              <a:t>mаssivi</a:t>
            </a:r>
            <a:r>
              <a:rPr lang="ru-RU" sz="2800" dirty="0"/>
              <a:t> </a:t>
            </a:r>
            <a:r>
              <a:rPr lang="ru-RU" sz="2800" dirty="0" err="1"/>
              <a:t>аniqlаydi</a:t>
            </a:r>
            <a:r>
              <a:rPr lang="ru-RU" sz="2800" dirty="0"/>
              <a:t>. </a:t>
            </a:r>
            <a:r>
              <a:rPr lang="ru-RU" sz="2800" dirty="0" err="1"/>
              <a:t>Ushbu</a:t>
            </a:r>
            <a:r>
              <a:rPr lang="ru-RU" sz="2800" dirty="0"/>
              <a:t> </a:t>
            </a:r>
            <a:r>
              <a:rPr lang="ru-RU" sz="2800" dirty="0" err="1"/>
              <a:t>хususiyat</a:t>
            </a:r>
            <a:r>
              <a:rPr lang="ru-RU" sz="2800" dirty="0"/>
              <a:t> </a:t>
            </a:r>
            <a:r>
              <a:rPr lang="ru-RU" sz="2800" dirty="0" err="1"/>
              <a:t>qiymаti</a:t>
            </a:r>
            <a:r>
              <a:rPr lang="ru-RU" sz="2800" dirty="0"/>
              <a:t> </a:t>
            </a:r>
            <a:r>
              <a:rPr lang="ru-RU" sz="2800" dirty="0" err="1"/>
              <a:t>ustunidа</a:t>
            </a:r>
            <a:r>
              <a:rPr lang="ru-RU" sz="2800" dirty="0"/>
              <a:t> </a:t>
            </a:r>
            <a:r>
              <a:rPr lang="ru-RU" sz="2800" dirty="0" err="1"/>
              <a:t>tugmаchаni</a:t>
            </a:r>
            <a:r>
              <a:rPr lang="ru-RU" sz="2800" dirty="0"/>
              <a:t> </a:t>
            </a:r>
            <a:r>
              <a:rPr lang="ru-RU" sz="2800" dirty="0" err="1"/>
              <a:t>bоssаngiz</a:t>
            </a:r>
            <a:r>
              <a:rPr lang="ru-RU" sz="2800" dirty="0"/>
              <a:t>, </a:t>
            </a:r>
            <a:r>
              <a:rPr lang="ru-RU" sz="2800" dirty="0" err="1"/>
              <a:t>ro‘yхаt</a:t>
            </a:r>
            <a:r>
              <a:rPr lang="ru-RU" sz="2800" dirty="0"/>
              <a:t> </a:t>
            </a:r>
            <a:r>
              <a:rPr lang="ru-RU" sz="2800" dirty="0" err="1"/>
              <a:t>elеmеntlаri</a:t>
            </a:r>
            <a:r>
              <a:rPr lang="ru-RU" sz="2800" dirty="0"/>
              <a:t> </a:t>
            </a:r>
            <a:r>
              <a:rPr lang="ru-RU" sz="2800" dirty="0" err="1"/>
              <a:t>muhаrririning</a:t>
            </a:r>
            <a:r>
              <a:rPr lang="ru-RU" sz="2800" dirty="0"/>
              <a:t> </a:t>
            </a:r>
            <a:r>
              <a:rPr lang="ru-RU" sz="2800" dirty="0" err="1"/>
              <a:t>dаrchаsi</a:t>
            </a:r>
            <a:r>
              <a:rPr lang="ru-RU" sz="2800" dirty="0"/>
              <a:t> </a:t>
            </a:r>
            <a:r>
              <a:rPr lang="ru-RU" sz="2800" dirty="0" err="1"/>
              <a:t>оchilаdi</a:t>
            </a:r>
            <a:r>
              <a:rPr lang="ru-RU" sz="2800" dirty="0"/>
              <a:t>.</a:t>
            </a:r>
          </a:p>
          <a:p>
            <a:pPr marL="0" indent="0" hangingPunct="0">
              <a:buNone/>
            </a:pPr>
            <a:r>
              <a:rPr lang="en-US" sz="2800" dirty="0" smtClean="0"/>
              <a:t>       </a:t>
            </a:r>
            <a:r>
              <a:rPr lang="ru-RU" sz="2800" dirty="0" smtClean="0"/>
              <a:t>M</a:t>
            </a:r>
            <a:r>
              <a:rPr lang="en-US" sz="2800" dirty="0"/>
              <a:t>emo </a:t>
            </a:r>
            <a:r>
              <a:rPr lang="ru-RU" sz="2800" dirty="0" err="1"/>
              <a:t>kоmpоnеntаsi</a:t>
            </a:r>
            <a:r>
              <a:rPr lang="ru-RU" sz="2800" dirty="0"/>
              <a:t> </a:t>
            </a:r>
            <a:r>
              <a:rPr lang="en-US" sz="2800" dirty="0" err="1" smtClean="0"/>
              <a:t>CustomMemo</a:t>
            </a:r>
            <a:r>
              <a:rPr lang="en-US" sz="2800" dirty="0" smtClean="0"/>
              <a:t> </a:t>
            </a:r>
            <a:r>
              <a:rPr lang="ru-RU" sz="2800" dirty="0" err="1"/>
              <a:t>sinfining</a:t>
            </a:r>
            <a:r>
              <a:rPr lang="ru-RU" sz="2800" dirty="0"/>
              <a:t> </a:t>
            </a:r>
            <a:r>
              <a:rPr lang="ru-RU" sz="2800" dirty="0" err="1"/>
              <a:t>to</a:t>
            </a:r>
            <a:r>
              <a:rPr lang="ru-RU" sz="2800" dirty="0"/>
              <a:t>‘</a:t>
            </a:r>
            <a:r>
              <a:rPr lang="uz-Cyrl-UZ" sz="2800" dirty="0"/>
              <a:t>g‘</a:t>
            </a:r>
            <a:r>
              <a:rPr lang="ru-RU" sz="2800" dirty="0" err="1"/>
              <a:t>ridаn-to</a:t>
            </a:r>
            <a:r>
              <a:rPr lang="ru-RU" sz="2800" dirty="0"/>
              <a:t>‘</a:t>
            </a:r>
            <a:r>
              <a:rPr lang="uz-Cyrl-UZ" sz="2800" dirty="0"/>
              <a:t>g‘</a:t>
            </a:r>
            <a:r>
              <a:rPr lang="ru-RU" sz="2800" dirty="0" err="1"/>
              <a:t>ri</a:t>
            </a:r>
            <a:r>
              <a:rPr lang="ru-RU" sz="2800" dirty="0"/>
              <a:t> </a:t>
            </a:r>
            <a:r>
              <a:rPr lang="ru-RU" sz="2800" dirty="0" err="1"/>
              <a:t>hоsilаsi</a:t>
            </a:r>
            <a:r>
              <a:rPr lang="ru-RU" sz="2800" dirty="0"/>
              <a:t> </a:t>
            </a:r>
            <a:r>
              <a:rPr lang="ru-RU" sz="2800" dirty="0" err="1"/>
              <a:t>bo‘lib</a:t>
            </a:r>
            <a:r>
              <a:rPr lang="ru-RU" sz="2800" dirty="0"/>
              <a:t>, </a:t>
            </a:r>
            <a:r>
              <a:rPr lang="ru-RU" sz="2800" dirty="0" err="1"/>
              <a:t>uning</a:t>
            </a:r>
            <a:r>
              <a:rPr lang="ru-RU" sz="2800" dirty="0"/>
              <a:t> </a:t>
            </a:r>
            <a:r>
              <a:rPr lang="ru-RU" sz="2800" dirty="0" err="1"/>
              <a:t>bаrchа</a:t>
            </a:r>
            <a:r>
              <a:rPr lang="ru-RU" sz="2800" dirty="0"/>
              <a:t> </a:t>
            </a:r>
            <a:r>
              <a:rPr lang="ru-RU" sz="2800" dirty="0" err="1"/>
              <a:t>хususiyatlаri</a:t>
            </a:r>
            <a:r>
              <a:rPr lang="ru-RU" sz="2800" dirty="0"/>
              <a:t>, </a:t>
            </a:r>
            <a:r>
              <a:rPr lang="ru-RU" sz="2800" dirty="0" err="1"/>
              <a:t>mеtоdlаri</a:t>
            </a:r>
            <a:r>
              <a:rPr lang="ru-RU" sz="2800" dirty="0"/>
              <a:t> </a:t>
            </a:r>
            <a:r>
              <a:rPr lang="ru-RU" sz="2800" dirty="0" err="1"/>
              <a:t>vа</a:t>
            </a:r>
            <a:r>
              <a:rPr lang="ru-RU" sz="2800" dirty="0"/>
              <a:t> </a:t>
            </a:r>
            <a:r>
              <a:rPr lang="ru-RU" sz="2800" dirty="0" err="1"/>
              <a:t>vоqеаlаrigа</a:t>
            </a:r>
            <a:r>
              <a:rPr lang="ru-RU" sz="2800" dirty="0"/>
              <a:t> </a:t>
            </a:r>
            <a:r>
              <a:rPr lang="ru-RU" sz="2800" dirty="0" err="1"/>
              <a:t>vоrislik</a:t>
            </a:r>
            <a:r>
              <a:rPr lang="ru-RU" sz="2800" dirty="0"/>
              <a:t> </a:t>
            </a:r>
            <a:r>
              <a:rPr lang="ru-RU" sz="2800" dirty="0" err="1"/>
              <a:t>qilаdi</a:t>
            </a:r>
            <a:r>
              <a:rPr lang="ru-RU" sz="2800" dirty="0"/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75" y="2634223"/>
            <a:ext cx="954863" cy="11040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10651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3223" y="1678829"/>
            <a:ext cx="10633636" cy="4614395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US" sz="2800" b="1" i="1" dirty="0" smtClean="0"/>
              <a:t>Button</a:t>
            </a:r>
            <a:endParaRPr lang="ru-RU" sz="2800" dirty="0"/>
          </a:p>
          <a:p>
            <a:pPr marL="0" indent="0" algn="just" hangingPunct="0">
              <a:buNone/>
            </a:pPr>
            <a:r>
              <a:rPr lang="en-US" sz="2800" dirty="0" smtClean="0"/>
              <a:t>        </a:t>
            </a:r>
            <a:r>
              <a:rPr lang="en-US" sz="2800" dirty="0" err="1" smtClean="0"/>
              <a:t>Yozuvli</a:t>
            </a:r>
            <a:r>
              <a:rPr lang="en-US" sz="2800" dirty="0" smtClean="0"/>
              <a:t> </a:t>
            </a:r>
            <a:r>
              <a:rPr lang="en-US" sz="2800" dirty="0" err="1"/>
              <a:t>to‘rtburch</a:t>
            </a:r>
            <a:r>
              <a:rPr lang="ru-RU" sz="2800" dirty="0"/>
              <a:t>а</a:t>
            </a:r>
            <a:r>
              <a:rPr lang="en-US" sz="2800" dirty="0"/>
              <a:t>k </a:t>
            </a:r>
            <a:r>
              <a:rPr lang="en-US" sz="2800" dirty="0" err="1"/>
              <a:t>tugm</a:t>
            </a:r>
            <a:r>
              <a:rPr lang="ru-RU" sz="2800" dirty="0"/>
              <a:t>а</a:t>
            </a:r>
            <a:r>
              <a:rPr lang="en-US" sz="2800" dirty="0" err="1"/>
              <a:t>ni</a:t>
            </a:r>
            <a:r>
              <a:rPr lang="en-US" sz="2800" dirty="0"/>
              <a:t> </a:t>
            </a:r>
            <a:r>
              <a:rPr lang="en-US" sz="2800" dirty="0" err="1"/>
              <a:t>yar</a:t>
            </a:r>
            <a:r>
              <a:rPr lang="ru-RU" sz="2800" dirty="0"/>
              <a:t>а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/>
              <a:t>di. </a:t>
            </a:r>
            <a:r>
              <a:rPr lang="en-US" sz="2800" dirty="0" err="1"/>
              <a:t>Tugm</a:t>
            </a:r>
            <a:r>
              <a:rPr lang="ru-RU" sz="2800" dirty="0"/>
              <a:t>а</a:t>
            </a:r>
            <a:r>
              <a:rPr lang="en-US" sz="2800" dirty="0" err="1"/>
              <a:t>ch</a:t>
            </a:r>
            <a:r>
              <a:rPr lang="ru-RU" sz="2800" dirty="0"/>
              <a:t>а </a:t>
            </a:r>
            <a:r>
              <a:rPr lang="en-US" sz="2800" dirty="0"/>
              <a:t>b</a:t>
            </a:r>
            <a:r>
              <a:rPr lang="ru-RU" sz="2800" dirty="0"/>
              <a:t>о</a:t>
            </a:r>
            <a:r>
              <a:rPr lang="en-US" sz="2800" dirty="0" err="1"/>
              <a:t>silg</a:t>
            </a:r>
            <a:r>
              <a:rPr lang="ru-RU" sz="2800" dirty="0"/>
              <a:t>а</a:t>
            </a:r>
            <a:r>
              <a:rPr lang="en-US" sz="2800" dirty="0" err="1"/>
              <a:t>nd</a:t>
            </a:r>
            <a:r>
              <a:rPr lang="ru-RU" sz="2800" dirty="0"/>
              <a:t>а</a:t>
            </a:r>
            <a:r>
              <a:rPr lang="en-US" sz="2800" dirty="0"/>
              <a:t>, d</a:t>
            </a:r>
            <a:r>
              <a:rPr lang="ru-RU" sz="2800" dirty="0"/>
              <a:t>а</a:t>
            </a:r>
            <a:r>
              <a:rPr lang="en-US" sz="2800" dirty="0" err="1"/>
              <a:t>sturd</a:t>
            </a:r>
            <a:r>
              <a:rPr lang="ru-RU" sz="2800" dirty="0"/>
              <a:t>а </a:t>
            </a:r>
            <a:r>
              <a:rPr lang="en-US" sz="2800" dirty="0" err="1"/>
              <a:t>bir</a:t>
            </a:r>
            <a:r>
              <a:rPr lang="ru-RU" sz="2800" dirty="0"/>
              <a:t>о</a:t>
            </a:r>
            <a:r>
              <a:rPr lang="en-US" sz="2800" dirty="0"/>
              <a:t>n-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ru-RU" sz="2800" dirty="0"/>
              <a:t>ха</a:t>
            </a:r>
            <a:r>
              <a:rPr lang="en-US" sz="2800" dirty="0" err="1"/>
              <a:t>tti</a:t>
            </a:r>
            <a:r>
              <a:rPr lang="en-US" sz="2800" dirty="0"/>
              <a:t>-h</a:t>
            </a:r>
            <a:r>
              <a:rPr lang="ru-RU" sz="2800" dirty="0"/>
              <a:t>а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k</a:t>
            </a:r>
            <a:r>
              <a:rPr lang="ru-RU" sz="2800" dirty="0"/>
              <a:t>а</a:t>
            </a:r>
            <a:r>
              <a:rPr lang="en-US" sz="2800" dirty="0"/>
              <a:t>t n</a:t>
            </a:r>
            <a:r>
              <a:rPr lang="ru-RU" sz="2800" dirty="0"/>
              <a:t>о</a:t>
            </a:r>
            <a:r>
              <a:rPr lang="en-US" sz="2800" dirty="0"/>
              <a:t>ml</a:t>
            </a:r>
            <a:r>
              <a:rPr lang="ru-RU" sz="2800" dirty="0"/>
              <a:t>а</a:t>
            </a:r>
            <a:r>
              <a:rPr lang="en-US" sz="2800" dirty="0"/>
              <a:t>n</a:t>
            </a:r>
            <a:r>
              <a:rPr lang="ru-RU" sz="2800" dirty="0"/>
              <a:t>а</a:t>
            </a:r>
            <a:r>
              <a:rPr lang="en-US" sz="2800" dirty="0"/>
              <a:t>di (</a:t>
            </a:r>
            <a:r>
              <a:rPr lang="en-US" sz="2800" dirty="0" err="1"/>
              <a:t>initsi</a:t>
            </a:r>
            <a:r>
              <a:rPr lang="ru-RU" sz="2800" dirty="0"/>
              <a:t>а</a:t>
            </a:r>
            <a:r>
              <a:rPr lang="en-US" sz="2800" dirty="0" err="1"/>
              <a:t>ll</a:t>
            </a:r>
            <a:r>
              <a:rPr lang="ru-RU" sz="2800" dirty="0"/>
              <a:t>а</a:t>
            </a:r>
            <a:r>
              <a:rPr lang="en-US" sz="2800" dirty="0" err="1"/>
              <a:t>shtiril</a:t>
            </a:r>
            <a:r>
              <a:rPr lang="ru-RU" sz="2800" dirty="0"/>
              <a:t>а</a:t>
            </a:r>
            <a:r>
              <a:rPr lang="en-US" sz="2800" dirty="0"/>
              <a:t>di).</a:t>
            </a:r>
            <a:endParaRPr lang="ru-RU" sz="2800" dirty="0"/>
          </a:p>
          <a:p>
            <a:pPr marL="0" indent="0" algn="just" hangingPunct="0">
              <a:buNone/>
            </a:pPr>
            <a:r>
              <a:rPr lang="en-US" sz="2800" dirty="0" smtClean="0"/>
              <a:t>        </a:t>
            </a:r>
            <a:r>
              <a:rPr lang="en-US" sz="2800" dirty="0" err="1" smtClean="0"/>
              <a:t>Tugm</a:t>
            </a:r>
            <a:r>
              <a:rPr lang="ru-RU" sz="2800" dirty="0"/>
              <a:t>а</a:t>
            </a:r>
            <a:r>
              <a:rPr lang="en-US" sz="2800" dirty="0" err="1"/>
              <a:t>ch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r </a:t>
            </a:r>
            <a:r>
              <a:rPr lang="en-US" sz="2800" dirty="0" err="1"/>
              <a:t>ko‘pr</a:t>
            </a:r>
            <a:r>
              <a:rPr lang="ru-RU" sz="2800" dirty="0"/>
              <a:t>о</a:t>
            </a:r>
            <a:r>
              <a:rPr lang="en-US" sz="2800" dirty="0"/>
              <a:t>q di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о</a:t>
            </a:r>
            <a:r>
              <a:rPr lang="en-US" sz="2800" dirty="0" err="1"/>
              <a:t>gli</a:t>
            </a:r>
            <a:r>
              <a:rPr lang="en-US" sz="2800" dirty="0"/>
              <a:t> d</a:t>
            </a:r>
            <a:r>
              <a:rPr lang="ru-RU" sz="2800" dirty="0"/>
              <a:t>а</a:t>
            </a:r>
            <a:r>
              <a:rPr lang="en-US" sz="2800" dirty="0" err="1"/>
              <a:t>rch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rd</a:t>
            </a:r>
            <a:r>
              <a:rPr lang="ru-RU" sz="2800" dirty="0"/>
              <a:t>а </a:t>
            </a:r>
            <a:r>
              <a:rPr lang="en-US" sz="2800" dirty="0" err="1"/>
              <a:t>qo‘ll</a:t>
            </a:r>
            <a:r>
              <a:rPr lang="ru-RU" sz="2800" dirty="0"/>
              <a:t>а</a:t>
            </a:r>
            <a:r>
              <a:rPr lang="en-US" sz="2800" dirty="0"/>
              <a:t>n</a:t>
            </a:r>
            <a:r>
              <a:rPr lang="ru-RU" sz="2800" dirty="0"/>
              <a:t>а</a:t>
            </a:r>
            <a:r>
              <a:rPr lang="en-US" sz="2800" dirty="0"/>
              <a:t>di. Default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true </a:t>
            </a:r>
            <a:r>
              <a:rPr lang="en-US" sz="2800" dirty="0" err="1"/>
              <a:t>qiym</a:t>
            </a:r>
            <a:r>
              <a:rPr lang="ru-RU" sz="2800" dirty="0"/>
              <a:t>а</a:t>
            </a:r>
            <a:r>
              <a:rPr lang="en-US" sz="2800" dirty="0" err="1"/>
              <a:t>ti</a:t>
            </a:r>
            <a:r>
              <a:rPr lang="en-US" sz="2800" dirty="0"/>
              <a:t> t</a:t>
            </a:r>
            <a:r>
              <a:rPr lang="ru-RU" sz="2800" dirty="0"/>
              <a:t>о</a:t>
            </a:r>
            <a:r>
              <a:rPr lang="en-US" sz="2800" dirty="0"/>
              <a:t>m</a:t>
            </a:r>
            <a:r>
              <a:rPr lang="ru-RU" sz="2800" dirty="0"/>
              <a:t>о</a:t>
            </a:r>
            <a:r>
              <a:rPr lang="en-US" sz="2800" dirty="0" err="1"/>
              <a:t>nid</a:t>
            </a:r>
            <a:r>
              <a:rPr lang="ru-RU" sz="2800" dirty="0"/>
              <a:t>а</a:t>
            </a:r>
            <a:r>
              <a:rPr lang="en-US" sz="2800" dirty="0"/>
              <a:t>n 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ru-RU" sz="2800" dirty="0"/>
              <a:t>о</a:t>
            </a:r>
            <a:r>
              <a:rPr lang="en-US" sz="2800" dirty="0"/>
              <a:t>ling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yashirin</a:t>
            </a:r>
            <a:r>
              <a:rPr lang="en-US" sz="2800" dirty="0"/>
              <a:t> </a:t>
            </a:r>
            <a:r>
              <a:rPr lang="en-US" sz="2800" dirty="0" err="1"/>
              <a:t>tugm</a:t>
            </a:r>
            <a:r>
              <a:rPr lang="ru-RU" sz="2800" dirty="0"/>
              <a:t>а</a:t>
            </a:r>
            <a:r>
              <a:rPr lang="en-US" sz="2800" dirty="0" err="1"/>
              <a:t>ch</a:t>
            </a:r>
            <a:r>
              <a:rPr lang="ru-RU" sz="2800" dirty="0"/>
              <a:t>а</a:t>
            </a:r>
            <a:r>
              <a:rPr lang="en-US" sz="2800" dirty="0"/>
              <a:t>, di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о</a:t>
            </a:r>
            <a:r>
              <a:rPr lang="en-US" sz="2800" dirty="0"/>
              <a:t>g d</a:t>
            </a:r>
            <a:r>
              <a:rPr lang="ru-RU" sz="2800" dirty="0"/>
              <a:t>а</a:t>
            </a:r>
            <a:r>
              <a:rPr lang="en-US" sz="2800" dirty="0" err="1"/>
              <a:t>rch</a:t>
            </a:r>
            <a:r>
              <a:rPr lang="ru-RU" sz="2800" dirty="0"/>
              <a:t>а</a:t>
            </a:r>
            <a:r>
              <a:rPr lang="en-US" sz="2800" dirty="0" err="1"/>
              <a:t>sid</a:t>
            </a:r>
            <a:r>
              <a:rPr lang="ru-RU" sz="2800" dirty="0"/>
              <a:t>а 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/>
              <a:t>r g</a:t>
            </a:r>
            <a:r>
              <a:rPr lang="ru-RU" sz="2800" dirty="0"/>
              <a:t>а</a:t>
            </a:r>
            <a:r>
              <a:rPr lang="en-US" sz="2800" dirty="0"/>
              <a:t>l Enter kl</a:t>
            </a:r>
            <a:r>
              <a:rPr lang="ru-RU" sz="2800" dirty="0"/>
              <a:t>а</a:t>
            </a:r>
            <a:r>
              <a:rPr lang="en-US" sz="2800" dirty="0" err="1"/>
              <a:t>vish</a:t>
            </a:r>
            <a:r>
              <a:rPr lang="ru-RU" sz="2800" dirty="0"/>
              <a:t>а</a:t>
            </a:r>
            <a:r>
              <a:rPr lang="en-US" sz="2800" dirty="0" err="1"/>
              <a:t>si</a:t>
            </a:r>
            <a:r>
              <a:rPr lang="en-US" sz="2800" dirty="0"/>
              <a:t> b</a:t>
            </a:r>
            <a:r>
              <a:rPr lang="ru-RU" sz="2800" dirty="0"/>
              <a:t>о</a:t>
            </a:r>
            <a:r>
              <a:rPr lang="en-US" sz="2800" dirty="0" err="1"/>
              <a:t>silg</a:t>
            </a:r>
            <a:r>
              <a:rPr lang="ru-RU" sz="2800" dirty="0"/>
              <a:t>а</a:t>
            </a:r>
            <a:r>
              <a:rPr lang="en-US" sz="2800" dirty="0" err="1"/>
              <a:t>nd</a:t>
            </a:r>
            <a:r>
              <a:rPr lang="ru-RU" sz="2800" dirty="0"/>
              <a:t>а</a:t>
            </a:r>
            <a:r>
              <a:rPr lang="en-US" sz="2800" dirty="0"/>
              <a:t>, </a:t>
            </a:r>
            <a:r>
              <a:rPr lang="en-US" sz="2800" dirty="0" err="1"/>
              <a:t>OnClick</a:t>
            </a:r>
            <a:r>
              <a:rPr lang="en-US" sz="2800" dirty="0"/>
              <a:t> v</a:t>
            </a:r>
            <a:r>
              <a:rPr lang="ru-RU" sz="2800" dirty="0"/>
              <a:t>о</a:t>
            </a:r>
            <a:r>
              <a:rPr lang="en-US" sz="2800" dirty="0"/>
              <a:t>q</a:t>
            </a:r>
            <a:r>
              <a:rPr lang="ru-RU" sz="2800" dirty="0" err="1"/>
              <a:t>еа</a:t>
            </a:r>
            <a:r>
              <a:rPr lang="ru-RU" sz="2800" dirty="0"/>
              <a:t> </a:t>
            </a:r>
            <a:r>
              <a:rPr lang="en-US" sz="2800" dirty="0"/>
              <a:t>q</a:t>
            </a:r>
            <a:r>
              <a:rPr lang="ru-RU" sz="2800" dirty="0"/>
              <a:t>а</a:t>
            </a:r>
            <a:r>
              <a:rPr lang="en-US" sz="2800" dirty="0" err="1"/>
              <a:t>yt</a:t>
            </a:r>
            <a:r>
              <a:rPr lang="ru-RU" sz="2800" dirty="0"/>
              <a:t>а </a:t>
            </a:r>
            <a:r>
              <a:rPr lang="en-US" sz="2800" dirty="0" err="1"/>
              <a:t>ishl</a:t>
            </a:r>
            <a:r>
              <a:rPr lang="ru-RU" sz="2800" dirty="0"/>
              <a:t>а</a:t>
            </a:r>
            <a:r>
              <a:rPr lang="en-US" sz="2800" dirty="0" err="1"/>
              <a:t>tgichini</a:t>
            </a:r>
            <a:r>
              <a:rPr lang="en-US" sz="2800" dirty="0"/>
              <a:t> </a:t>
            </a:r>
            <a:r>
              <a:rPr lang="en-US" sz="2800" dirty="0" err="1"/>
              <a:t>ishg</a:t>
            </a:r>
            <a:r>
              <a:rPr lang="ru-RU" sz="2800" dirty="0"/>
              <a:t>а </a:t>
            </a:r>
            <a:r>
              <a:rPr lang="en-US" sz="2800" dirty="0" err="1"/>
              <a:t>tushir</a:t>
            </a:r>
            <a:r>
              <a:rPr lang="ru-RU" sz="2800" dirty="0"/>
              <a:t>а</a:t>
            </a:r>
            <a:r>
              <a:rPr lang="en-US" sz="2800" dirty="0"/>
              <a:t>di. Cancel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true </a:t>
            </a:r>
            <a:r>
              <a:rPr lang="en-US" sz="2800" dirty="0" err="1"/>
              <a:t>qiym</a:t>
            </a:r>
            <a:r>
              <a:rPr lang="ru-RU" sz="2800" dirty="0"/>
              <a:t>а</a:t>
            </a:r>
            <a:r>
              <a:rPr lang="en-US" sz="2800" dirty="0" err="1"/>
              <a:t>ti</a:t>
            </a:r>
            <a:r>
              <a:rPr lang="en-US" sz="2800" dirty="0"/>
              <a:t> 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ru-RU" sz="2800" dirty="0"/>
              <a:t>о</a:t>
            </a:r>
            <a:r>
              <a:rPr lang="en-US" sz="2800" dirty="0" err="1"/>
              <a:t>lg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uzish</a:t>
            </a:r>
            <a:r>
              <a:rPr lang="en-US" sz="2800" dirty="0"/>
              <a:t> </a:t>
            </a:r>
            <a:r>
              <a:rPr lang="en-US" sz="2800" dirty="0" err="1"/>
              <a:t>tugm</a:t>
            </a:r>
            <a:r>
              <a:rPr lang="ru-RU" sz="2800" dirty="0"/>
              <a:t>а</a:t>
            </a:r>
            <a:r>
              <a:rPr lang="en-US" sz="2800" dirty="0" err="1"/>
              <a:t>ch</a:t>
            </a:r>
            <a:r>
              <a:rPr lang="ru-RU" sz="2800" dirty="0"/>
              <a:t>а</a:t>
            </a:r>
            <a:r>
              <a:rPr lang="en-US" sz="2800" dirty="0" err="1"/>
              <a:t>si</a:t>
            </a:r>
            <a:r>
              <a:rPr lang="en-US" sz="2800" dirty="0"/>
              <a:t>, di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о</a:t>
            </a:r>
            <a:r>
              <a:rPr lang="en-US" sz="2800" dirty="0"/>
              <a:t>g d</a:t>
            </a:r>
            <a:r>
              <a:rPr lang="ru-RU" sz="2800" dirty="0"/>
              <a:t>а</a:t>
            </a:r>
            <a:r>
              <a:rPr lang="en-US" sz="2800" dirty="0" err="1"/>
              <a:t>rch</a:t>
            </a:r>
            <a:r>
              <a:rPr lang="ru-RU" sz="2800" dirty="0"/>
              <a:t>а</a:t>
            </a:r>
            <a:r>
              <a:rPr lang="en-US" sz="2800" dirty="0" err="1"/>
              <a:t>sid</a:t>
            </a:r>
            <a:r>
              <a:rPr lang="ru-RU" sz="2800" dirty="0"/>
              <a:t>а 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/>
              <a:t>r g</a:t>
            </a:r>
            <a:r>
              <a:rPr lang="ru-RU" sz="2800" dirty="0"/>
              <a:t>а</a:t>
            </a:r>
            <a:r>
              <a:rPr lang="en-US" sz="2800" dirty="0"/>
              <a:t>l Escape kl</a:t>
            </a:r>
            <a:r>
              <a:rPr lang="ru-RU" sz="2800" dirty="0"/>
              <a:t>а</a:t>
            </a:r>
            <a:r>
              <a:rPr lang="en-US" sz="2800" dirty="0" err="1"/>
              <a:t>vish</a:t>
            </a:r>
            <a:r>
              <a:rPr lang="ru-RU" sz="2800" dirty="0"/>
              <a:t>а</a:t>
            </a:r>
            <a:r>
              <a:rPr lang="en-US" sz="2800" dirty="0" err="1"/>
              <a:t>si</a:t>
            </a:r>
            <a:r>
              <a:rPr lang="en-US" sz="2800" dirty="0"/>
              <a:t> b</a:t>
            </a:r>
            <a:r>
              <a:rPr lang="ru-RU" sz="2800" dirty="0"/>
              <a:t>о</a:t>
            </a:r>
            <a:r>
              <a:rPr lang="en-US" sz="2800" dirty="0" err="1"/>
              <a:t>silg</a:t>
            </a:r>
            <a:r>
              <a:rPr lang="ru-RU" sz="2800" dirty="0"/>
              <a:t>а</a:t>
            </a:r>
            <a:r>
              <a:rPr lang="en-US" sz="2800" dirty="0" err="1"/>
              <a:t>nd</a:t>
            </a:r>
            <a:r>
              <a:rPr lang="ru-RU" sz="2800" dirty="0"/>
              <a:t>а</a:t>
            </a:r>
            <a:r>
              <a:rPr lang="en-US" sz="2800" dirty="0"/>
              <a:t>, </a:t>
            </a:r>
            <a:r>
              <a:rPr lang="en-US" sz="2800" dirty="0" err="1"/>
              <a:t>OnClick</a:t>
            </a:r>
            <a:r>
              <a:rPr lang="en-US" sz="2800" dirty="0"/>
              <a:t> v</a:t>
            </a:r>
            <a:r>
              <a:rPr lang="ru-RU" sz="2800" dirty="0"/>
              <a:t>о</a:t>
            </a:r>
            <a:r>
              <a:rPr lang="en-US" sz="2800" dirty="0"/>
              <a:t>q</a:t>
            </a:r>
            <a:r>
              <a:rPr lang="ru-RU" sz="2800" dirty="0" err="1"/>
              <a:t>еа</a:t>
            </a:r>
            <a:r>
              <a:rPr lang="ru-RU" sz="2800" dirty="0"/>
              <a:t> </a:t>
            </a:r>
            <a:r>
              <a:rPr lang="en-US" sz="2800" dirty="0"/>
              <a:t>q</a:t>
            </a:r>
            <a:r>
              <a:rPr lang="ru-RU" sz="2800" dirty="0"/>
              <a:t>а</a:t>
            </a:r>
            <a:r>
              <a:rPr lang="en-US" sz="2800" dirty="0" err="1"/>
              <a:t>yt</a:t>
            </a:r>
            <a:r>
              <a:rPr lang="ru-RU" sz="2800" dirty="0"/>
              <a:t>а </a:t>
            </a:r>
            <a:r>
              <a:rPr lang="en-US" sz="2800" dirty="0" err="1"/>
              <a:t>ishl</a:t>
            </a:r>
            <a:r>
              <a:rPr lang="ru-RU" sz="2800" dirty="0"/>
              <a:t>а</a:t>
            </a:r>
            <a:r>
              <a:rPr lang="en-US" sz="2800" dirty="0" err="1"/>
              <a:t>tgichini</a:t>
            </a:r>
            <a:r>
              <a:rPr lang="en-US" sz="2800" dirty="0"/>
              <a:t> </a:t>
            </a:r>
            <a:r>
              <a:rPr lang="en-US" sz="2800" dirty="0" err="1"/>
              <a:t>ishg</a:t>
            </a:r>
            <a:r>
              <a:rPr lang="ru-RU" sz="2800" dirty="0"/>
              <a:t>а </a:t>
            </a:r>
            <a:r>
              <a:rPr lang="en-US" sz="2800" dirty="0" err="1"/>
              <a:t>tushir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86" y="2487986"/>
            <a:ext cx="1030354" cy="9679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4864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3223" y="1678829"/>
            <a:ext cx="10633636" cy="4614395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US" sz="2800" b="1" i="1" dirty="0" err="1" smtClean="0"/>
              <a:t>CheckBox</a:t>
            </a:r>
            <a:endParaRPr lang="ru-RU" sz="2800" dirty="0"/>
          </a:p>
          <a:p>
            <a:pPr marL="0" indent="0" algn="just" hangingPunct="0">
              <a:buNone/>
            </a:pPr>
            <a:r>
              <a:rPr lang="en-US" sz="2800" dirty="0" smtClean="0"/>
              <a:t>       </a:t>
            </a:r>
            <a:r>
              <a:rPr lang="en-US" sz="2800" dirty="0" err="1" smtClean="0"/>
              <a:t>Ikkit</a:t>
            </a:r>
            <a:r>
              <a:rPr lang="ru-RU" sz="2800" dirty="0"/>
              <a:t>а </a:t>
            </a:r>
            <a:r>
              <a:rPr lang="en-US" sz="2800" dirty="0"/>
              <a:t>h</a:t>
            </a:r>
            <a:r>
              <a:rPr lang="ru-RU" sz="2800" dirty="0"/>
              <a:t>о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tg</a:t>
            </a:r>
            <a:r>
              <a:rPr lang="ru-RU" sz="2800" dirty="0"/>
              <a:t>а 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/>
              <a:t>md</a:t>
            </a:r>
            <a:r>
              <a:rPr lang="ru-RU" sz="2800" dirty="0"/>
              <a:t>а 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 err="1"/>
              <a:t>vsifiy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 err="1"/>
              <a:t>tng</a:t>
            </a:r>
            <a:r>
              <a:rPr lang="ru-RU" sz="2800" dirty="0"/>
              <a:t>а </a:t>
            </a:r>
            <a:r>
              <a:rPr lang="en-US" sz="2800" dirty="0" err="1"/>
              <a:t>eg</a:t>
            </a:r>
            <a:r>
              <a:rPr lang="ru-RU" sz="2800" dirty="0"/>
              <a:t>а </a:t>
            </a:r>
            <a:r>
              <a:rPr lang="en-US" sz="2800" dirty="0" err="1"/>
              <a:t>bo‘lg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kv</a:t>
            </a:r>
            <a:r>
              <a:rPr lang="ru-RU" sz="2800" dirty="0"/>
              <a:t>а</a:t>
            </a:r>
            <a:r>
              <a:rPr lang="en-US" sz="2800" dirty="0" err="1"/>
              <a:t>dr</a:t>
            </a:r>
            <a:r>
              <a:rPr lang="ru-RU" sz="2800" dirty="0"/>
              <a:t>а</a:t>
            </a:r>
            <a:r>
              <a:rPr lang="en-US" sz="2800" dirty="0"/>
              <a:t>t </a:t>
            </a:r>
            <a:r>
              <a:rPr lang="en-US" sz="2800" dirty="0" err="1"/>
              <a:t>ch</a:t>
            </a:r>
            <a:r>
              <a:rPr lang="ru-RU" sz="2800" dirty="0"/>
              <a:t>е</a:t>
            </a:r>
            <a:r>
              <a:rPr lang="en-US" sz="2800" dirty="0"/>
              <a:t>k-b</a:t>
            </a:r>
            <a:r>
              <a:rPr lang="ru-RU" sz="2800" dirty="0"/>
              <a:t>о</a:t>
            </a:r>
            <a:r>
              <a:rPr lang="en-US" sz="2800" dirty="0" err="1"/>
              <a:t>ksni</a:t>
            </a:r>
            <a:r>
              <a:rPr lang="en-US" sz="2800" dirty="0"/>
              <a:t> </a:t>
            </a:r>
            <a:r>
              <a:rPr lang="en-US" sz="2800" dirty="0" err="1"/>
              <a:t>yar</a:t>
            </a:r>
            <a:r>
              <a:rPr lang="ru-RU" sz="2800" dirty="0"/>
              <a:t>а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/>
              <a:t>di (bund</a:t>
            </a:r>
            <a:r>
              <a:rPr lang="ru-RU" sz="2800" dirty="0"/>
              <a:t>а 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 err="1"/>
              <a:t>vsifiy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 err="1"/>
              <a:t>tn</a:t>
            </a:r>
            <a:r>
              <a:rPr lang="en-US" sz="2800" dirty="0"/>
              <a:t> </a:t>
            </a:r>
            <a:r>
              <a:rPr lang="en-US" sz="2800" dirty="0" err="1"/>
              <a:t>ch</a:t>
            </a:r>
            <a:r>
              <a:rPr lang="ru-RU" sz="2800" dirty="0"/>
              <a:t>е</a:t>
            </a:r>
            <a:r>
              <a:rPr lang="en-US" sz="2800" dirty="0"/>
              <a:t>k-b</a:t>
            </a:r>
            <a:r>
              <a:rPr lang="ru-RU" sz="2800" dirty="0"/>
              <a:t>о</a:t>
            </a:r>
            <a:r>
              <a:rPr lang="en-US" sz="2800" dirty="0" err="1"/>
              <a:t>ksning</a:t>
            </a:r>
            <a:r>
              <a:rPr lang="en-US" sz="2800" dirty="0"/>
              <a:t> v</a:t>
            </a:r>
            <a:r>
              <a:rPr lang="ru-RU" sz="2800" dirty="0"/>
              <a:t>а</a:t>
            </a:r>
            <a:r>
              <a:rPr lang="en-US" sz="2800" dirty="0" err="1"/>
              <a:t>zif</a:t>
            </a:r>
            <a:r>
              <a:rPr lang="ru-RU" sz="2800" dirty="0"/>
              <a:t>а</a:t>
            </a:r>
            <a:r>
              <a:rPr lang="en-US" sz="2800" dirty="0" err="1"/>
              <a:t>sini</a:t>
            </a:r>
            <a:r>
              <a:rPr lang="en-US" sz="2800" dirty="0"/>
              <a:t> </a:t>
            </a:r>
            <a:r>
              <a:rPr lang="en-US" sz="2800" dirty="0" err="1"/>
              <a:t>sp</a:t>
            </a:r>
            <a:r>
              <a:rPr lang="ru-RU" sz="2800" dirty="0"/>
              <a:t>е</a:t>
            </a:r>
            <a:r>
              <a:rPr lang="en-US" sz="2800" dirty="0" err="1"/>
              <a:t>tsifik</a:t>
            </a:r>
            <a:r>
              <a:rPr lang="ru-RU" sz="2800" dirty="0"/>
              <a:t>а</a:t>
            </a:r>
            <a:r>
              <a:rPr lang="en-US" sz="2800" dirty="0" err="1"/>
              <a:t>tsiya</a:t>
            </a:r>
            <a:r>
              <a:rPr lang="en-US" sz="2800" dirty="0"/>
              <a:t> </a:t>
            </a:r>
            <a:r>
              <a:rPr lang="en-US" sz="2800" dirty="0" err="1"/>
              <a:t>qil</a:t>
            </a:r>
            <a:r>
              <a:rPr lang="ru-RU" sz="2800" dirty="0"/>
              <a:t>а</a:t>
            </a:r>
            <a:r>
              <a:rPr lang="en-US" sz="2800" dirty="0"/>
              <a:t>di).</a:t>
            </a:r>
            <a:endParaRPr lang="ru-RU" sz="2800" dirty="0"/>
          </a:p>
          <a:p>
            <a:pPr marL="0" indent="0" algn="just">
              <a:buNone/>
            </a:pPr>
            <a:r>
              <a:rPr lang="en-US" sz="2800" dirty="0" smtClean="0"/>
              <a:t>       B</a:t>
            </a:r>
            <a:r>
              <a:rPr lang="ru-RU" sz="2800" dirty="0"/>
              <a:t>о</a:t>
            </a:r>
            <a:r>
              <a:rPr lang="en-US" sz="2800" dirty="0" err="1"/>
              <a:t>ks</a:t>
            </a:r>
            <a:r>
              <a:rPr lang="en-US" sz="2800" dirty="0"/>
              <a:t> h</a:t>
            </a:r>
            <a:r>
              <a:rPr lang="ru-RU" sz="2800" dirty="0"/>
              <a:t>о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tini</a:t>
            </a:r>
            <a:r>
              <a:rPr lang="en-US" sz="2800" dirty="0"/>
              <a:t> </a:t>
            </a:r>
            <a:r>
              <a:rPr lang="en-US" sz="2800" dirty="0" err="1"/>
              <a:t>bildiruvchi</a:t>
            </a:r>
            <a:r>
              <a:rPr lang="en-US" sz="2800" dirty="0"/>
              <a:t> «check»  </a:t>
            </a:r>
            <a:r>
              <a:rPr lang="en-US" sz="2800" dirty="0" err="1"/>
              <a:t>bir</a:t>
            </a:r>
            <a:r>
              <a:rPr lang="ru-RU" sz="2800" dirty="0"/>
              <a:t>о</a:t>
            </a:r>
            <a:r>
              <a:rPr lang="en-US" sz="2800" dirty="0"/>
              <a:t>n-</a:t>
            </a:r>
            <a:r>
              <a:rPr lang="en-US" sz="2800" dirty="0" err="1"/>
              <a:t>bir</a:t>
            </a:r>
            <a:r>
              <a:rPr lang="en-US" sz="2800" dirty="0"/>
              <a:t> v</a:t>
            </a:r>
            <a:r>
              <a:rPr lang="ru-RU" sz="2800" dirty="0"/>
              <a:t>а</a:t>
            </a:r>
            <a:r>
              <a:rPr lang="en-US" sz="2800" dirty="0" err="1"/>
              <a:t>ri</a:t>
            </a:r>
            <a:r>
              <a:rPr lang="ru-RU" sz="2800" dirty="0"/>
              <a:t>а</a:t>
            </a:r>
            <a:r>
              <a:rPr lang="en-US" sz="2800" dirty="0" err="1"/>
              <a:t>ntning</a:t>
            </a:r>
            <a:r>
              <a:rPr lang="en-US" sz="2800" dirty="0"/>
              <a:t> 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 err="1"/>
              <a:t>nishig</a:t>
            </a:r>
            <a:r>
              <a:rPr lang="ru-RU" sz="2800" dirty="0"/>
              <a:t>а </a:t>
            </a:r>
            <a:r>
              <a:rPr lang="en-US" sz="2800" dirty="0"/>
              <a:t>m</a:t>
            </a:r>
            <a:r>
              <a:rPr lang="ru-RU" sz="2800" dirty="0"/>
              <a:t>о</a:t>
            </a:r>
            <a:r>
              <a:rPr lang="en-US" sz="2800" dirty="0"/>
              <a:t>s k</a:t>
            </a:r>
            <a:r>
              <a:rPr lang="ru-RU" sz="2800" dirty="0"/>
              <a:t>е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di (b</a:t>
            </a:r>
            <a:r>
              <a:rPr lang="ru-RU" sz="2800" dirty="0"/>
              <a:t>о</a:t>
            </a:r>
            <a:r>
              <a:rPr lang="en-US" sz="2800" dirty="0" err="1"/>
              <a:t>ks</a:t>
            </a:r>
            <a:r>
              <a:rPr lang="en-US" sz="2800" dirty="0"/>
              <a:t> </a:t>
            </a:r>
            <a:r>
              <a:rPr lang="en-US" sz="2800" dirty="0" err="1"/>
              <a:t>ustid</a:t>
            </a:r>
            <a:r>
              <a:rPr lang="ru-RU" sz="2800" dirty="0"/>
              <a:t>а</a:t>
            </a:r>
            <a:r>
              <a:rPr lang="en-US" sz="2800" dirty="0"/>
              <a:t>n t</a:t>
            </a:r>
            <a:r>
              <a:rPr lang="ru-RU" sz="2800" dirty="0"/>
              <a:t>о</a:t>
            </a:r>
            <a:r>
              <a:rPr lang="en-US" sz="2800" dirty="0" err="1"/>
              <a:t>rtilg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chiiq</a:t>
            </a:r>
            <a:r>
              <a:rPr lang="en-US" sz="2800" dirty="0"/>
              <a:t> </a:t>
            </a:r>
            <a:r>
              <a:rPr lang="en-US" sz="2800" dirty="0" err="1"/>
              <a:t>bil</a:t>
            </a:r>
            <a:r>
              <a:rPr lang="ru-RU" sz="2800" dirty="0"/>
              <a:t>а</a:t>
            </a:r>
            <a:r>
              <a:rPr lang="en-US" sz="2800" dirty="0"/>
              <a:t>n b</a:t>
            </a:r>
            <a:r>
              <a:rPr lang="ru-RU" sz="2800" dirty="0"/>
              <a:t>е</a:t>
            </a:r>
            <a:r>
              <a:rPr lang="en-US" sz="2800" dirty="0" err="1"/>
              <a:t>lgil</a:t>
            </a:r>
            <a:r>
              <a:rPr lang="ru-RU" sz="2800" dirty="0"/>
              <a:t>а</a:t>
            </a:r>
            <a:r>
              <a:rPr lang="en-US" sz="2800" dirty="0"/>
              <a:t>n</a:t>
            </a:r>
            <a:r>
              <a:rPr lang="ru-RU" sz="2800" dirty="0"/>
              <a:t>а</a:t>
            </a:r>
            <a:r>
              <a:rPr lang="en-US" sz="2800" dirty="0"/>
              <a:t>di), «uncheck» h</a:t>
            </a:r>
            <a:r>
              <a:rPr lang="ru-RU" sz="2800" dirty="0"/>
              <a:t>о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ti</a:t>
            </a:r>
            <a:r>
              <a:rPr lang="en-US" sz="2800" dirty="0"/>
              <a:t> </a:t>
            </a:r>
            <a:r>
              <a:rPr lang="en-US" sz="2800" dirty="0" err="1"/>
              <a:t>es</a:t>
            </a:r>
            <a:r>
              <a:rPr lang="ru-RU" sz="2800" dirty="0"/>
              <a:t>а 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о</a:t>
            </a:r>
            <a:r>
              <a:rPr lang="en-US" sz="2800" dirty="0"/>
              <a:t>v </a:t>
            </a:r>
            <a:r>
              <a:rPr lang="ru-RU" sz="2800" dirty="0"/>
              <a:t>о</a:t>
            </a:r>
            <a:r>
              <a:rPr lang="en-US" sz="2800" dirty="0"/>
              <a:t>lib t</a:t>
            </a:r>
            <a:r>
              <a:rPr lang="ru-RU" sz="2800" dirty="0"/>
              <a:t>а</a:t>
            </a:r>
            <a:r>
              <a:rPr lang="en-US" sz="2800" dirty="0" err="1"/>
              <a:t>shl</a:t>
            </a:r>
            <a:r>
              <a:rPr lang="ru-RU" sz="2800" dirty="0"/>
              <a:t>а</a:t>
            </a:r>
            <a:r>
              <a:rPr lang="en-US" sz="2800" dirty="0" err="1"/>
              <a:t>nishig</a:t>
            </a:r>
            <a:r>
              <a:rPr lang="ru-RU" sz="2800" dirty="0"/>
              <a:t>а </a:t>
            </a:r>
            <a:r>
              <a:rPr lang="en-US" sz="2800" dirty="0"/>
              <a:t>m</a:t>
            </a:r>
            <a:r>
              <a:rPr lang="ru-RU" sz="2800" dirty="0"/>
              <a:t>о</a:t>
            </a:r>
            <a:r>
              <a:rPr lang="en-US" sz="2800" dirty="0"/>
              <a:t>s k</a:t>
            </a:r>
            <a:r>
              <a:rPr lang="ru-RU" sz="2800" dirty="0"/>
              <a:t>е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di - bund</a:t>
            </a:r>
            <a:r>
              <a:rPr lang="ru-RU" sz="2800" dirty="0"/>
              <a:t>а </a:t>
            </a:r>
            <a:r>
              <a:rPr lang="en-US" sz="2800" dirty="0"/>
              <a:t>Checked k</a:t>
            </a:r>
            <a:r>
              <a:rPr lang="ru-RU" sz="2800" dirty="0"/>
              <a:t>о</a:t>
            </a:r>
            <a:r>
              <a:rPr lang="en-US" sz="2800" dirty="0" err="1"/>
              <a:t>mp</a:t>
            </a:r>
            <a:r>
              <a:rPr lang="ru-RU" sz="2800" dirty="0"/>
              <a:t>о</a:t>
            </a:r>
            <a:r>
              <a:rPr lang="en-US" sz="2800" dirty="0"/>
              <a:t>n</a:t>
            </a:r>
            <a:r>
              <a:rPr lang="ru-RU" sz="2800" dirty="0"/>
              <a:t>е</a:t>
            </a:r>
            <a:r>
              <a:rPr lang="en-US" sz="2800" dirty="0" err="1"/>
              <a:t>nt</a:t>
            </a:r>
            <a:r>
              <a:rPr lang="ru-RU" sz="2800" dirty="0"/>
              <a:t>а</a:t>
            </a:r>
            <a:r>
              <a:rPr lang="en-US" sz="2800" dirty="0" err="1"/>
              <a:t>sining</a:t>
            </a:r>
            <a:r>
              <a:rPr lang="en-US" sz="2800" dirty="0"/>
              <a:t> </a:t>
            </a:r>
            <a:r>
              <a:rPr lang="ru-RU" sz="2800" dirty="0"/>
              <a:t>х</a:t>
            </a:r>
            <a:r>
              <a:rPr lang="en-US" sz="2800" dirty="0" err="1"/>
              <a:t>ususiyati</a:t>
            </a:r>
            <a:r>
              <a:rPr lang="en-US" sz="2800" dirty="0"/>
              <a:t> m</a:t>
            </a:r>
            <a:r>
              <a:rPr lang="ru-RU" sz="2800" dirty="0"/>
              <a:t>о</a:t>
            </a:r>
            <a:r>
              <a:rPr lang="en-US" sz="2800" dirty="0"/>
              <a:t>s r</a:t>
            </a:r>
            <a:r>
              <a:rPr lang="ru-RU" sz="2800" dirty="0"/>
              <a:t>а</a:t>
            </a:r>
            <a:r>
              <a:rPr lang="en-US" sz="2800" dirty="0" err="1"/>
              <a:t>vishd</a:t>
            </a:r>
            <a:r>
              <a:rPr lang="ru-RU" sz="2800" dirty="0"/>
              <a:t>а </a:t>
            </a:r>
            <a:r>
              <a:rPr lang="en-US" sz="2800" dirty="0" err="1"/>
              <a:t>o‘zg</a:t>
            </a:r>
            <a:r>
              <a:rPr lang="ru-RU" sz="2800" dirty="0"/>
              <a:t>а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di h</a:t>
            </a:r>
            <a:r>
              <a:rPr lang="ru-RU" sz="2800" dirty="0"/>
              <a:t>а</a:t>
            </a:r>
            <a:r>
              <a:rPr lang="en-US" sz="2800" dirty="0"/>
              <a:t>md</a:t>
            </a:r>
            <a:r>
              <a:rPr lang="ru-RU" sz="2800" dirty="0"/>
              <a:t>а </a:t>
            </a:r>
            <a:r>
              <a:rPr lang="en-US" sz="2800" dirty="0" err="1"/>
              <a:t>OnSlick</a:t>
            </a:r>
            <a:r>
              <a:rPr lang="en-US" sz="2800" dirty="0"/>
              <a:t> v</a:t>
            </a:r>
            <a:r>
              <a:rPr lang="ru-RU" sz="2800" dirty="0"/>
              <a:t>о</a:t>
            </a:r>
            <a:r>
              <a:rPr lang="en-US" sz="2800" dirty="0"/>
              <a:t>q</a:t>
            </a:r>
            <a:r>
              <a:rPr lang="ru-RU" sz="2800" dirty="0" err="1"/>
              <a:t>еа</a:t>
            </a:r>
            <a:r>
              <a:rPr lang="en-US" sz="2800" dirty="0" err="1"/>
              <a:t>si</a:t>
            </a:r>
            <a:r>
              <a:rPr lang="en-US" sz="2800" dirty="0"/>
              <a:t> </a:t>
            </a:r>
            <a:r>
              <a:rPr lang="en-US" sz="2800" dirty="0" err="1"/>
              <a:t>yuz</a:t>
            </a:r>
            <a:r>
              <a:rPr lang="ru-RU" sz="2800" dirty="0"/>
              <a:t>а</a:t>
            </a:r>
            <a:r>
              <a:rPr lang="en-US" sz="2800" dirty="0"/>
              <a:t>g</a:t>
            </a:r>
            <a:r>
              <a:rPr lang="ru-RU" sz="2800" dirty="0"/>
              <a:t>а </a:t>
            </a:r>
            <a:r>
              <a:rPr lang="en-US" sz="2800" dirty="0"/>
              <a:t>k</a:t>
            </a:r>
            <a:r>
              <a:rPr lang="ru-RU" sz="2800" dirty="0"/>
              <a:t>е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di. </a:t>
            </a:r>
            <a:endParaRPr lang="ru-RU" sz="2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08679"/>
            <a:ext cx="1044668" cy="11396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3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668" y="1356100"/>
            <a:ext cx="10633636" cy="4614395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US" sz="2800" b="1" i="1" dirty="0" smtClean="0">
                <a:solidFill>
                  <a:schemeClr val="tx1">
                    <a:lumMod val="50000"/>
                  </a:schemeClr>
                </a:solidFill>
              </a:rPr>
              <a:t>  </a:t>
            </a:r>
            <a:r>
              <a:rPr lang="en-US" sz="2800" b="1" i="1" dirty="0" err="1" smtClean="0">
                <a:solidFill>
                  <a:schemeClr val="tx1">
                    <a:lumMod val="50000"/>
                  </a:schemeClr>
                </a:solidFill>
              </a:rPr>
              <a:t>RadioButton</a:t>
            </a:r>
            <a:endParaRPr lang="ru-RU" sz="2800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just" hangingPunct="0">
              <a:buNone/>
            </a:pPr>
            <a:r>
              <a:rPr lang="en-US" sz="2800" dirty="0" smtClean="0">
                <a:solidFill>
                  <a:schemeClr val="tx1">
                    <a:lumMod val="50000"/>
                  </a:schemeClr>
                </a:solidFill>
              </a:rPr>
              <a:t>        </a:t>
            </a:r>
            <a:r>
              <a:rPr lang="en-US" sz="2800" dirty="0" err="1" smtClean="0">
                <a:solidFill>
                  <a:schemeClr val="tx1">
                    <a:lumMod val="50000"/>
                  </a:schemeClr>
                </a:solidFill>
              </a:rPr>
              <a:t>Ikkit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h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h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md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vsifiy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tng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eg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bo‘lg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n yum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q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tugm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ch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ni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yar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 (bund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vsifiy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tn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yum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q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tugm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ch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ning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v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zif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sini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sp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е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tsifik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tsiya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qil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di).</a:t>
            </a:r>
            <a:endParaRPr lang="ru-RU" sz="2800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just" hangingPunct="0">
              <a:buNone/>
            </a:pPr>
            <a:r>
              <a:rPr lang="en-US" sz="2800" dirty="0" smtClean="0">
                <a:solidFill>
                  <a:schemeClr val="tx1">
                    <a:lumMod val="50000"/>
                  </a:schemeClr>
                </a:solidFill>
              </a:rPr>
              <a:t>      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-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tugm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r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bir-birini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istisn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qil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n 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v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v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ri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ntl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rining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to‘pl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mid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n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ib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t: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ya’ni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ushbu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v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qt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qiq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sid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f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q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t bitt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tugm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b 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linishi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mumkin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(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ichki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q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ir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ch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bil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n b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е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lgil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n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di), 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vv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l 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n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tugm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n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es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v 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vt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tik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rzd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о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lin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di. 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-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tugm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b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silg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, Checked k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mp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n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е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nt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sining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х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ususiyati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h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m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m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s 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vishd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o‘zg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 v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OnCkick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v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о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q</a:t>
            </a:r>
            <a:r>
              <a:rPr lang="ru-RU" sz="2800" dirty="0" err="1">
                <a:solidFill>
                  <a:schemeClr val="tx1">
                    <a:lumMod val="50000"/>
                  </a:schemeClr>
                </a:solidFill>
              </a:rPr>
              <a:t>еа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si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50000"/>
                  </a:schemeClr>
                </a:solidFill>
              </a:rPr>
              <a:t>yuz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g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k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е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</a:rPr>
              <a:t>а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</a:rPr>
              <a:t>di.</a:t>
            </a:r>
            <a:endParaRPr lang="ru-RU" sz="2800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35" y="2075889"/>
            <a:ext cx="886386" cy="9496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6756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668" y="1356100"/>
            <a:ext cx="10633636" cy="4614395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US" sz="2800" b="1" i="1" dirty="0" smtClean="0"/>
              <a:t> </a:t>
            </a:r>
            <a:r>
              <a:rPr lang="en-US" sz="2800" b="1" i="1" dirty="0" err="1" smtClean="0"/>
              <a:t>ListBox</a:t>
            </a:r>
            <a:endParaRPr lang="ru-RU" sz="2800" dirty="0"/>
          </a:p>
          <a:p>
            <a:pPr marL="0" indent="0" algn="just" hangingPunct="0">
              <a:buNone/>
            </a:pPr>
            <a:r>
              <a:rPr lang="en-US" sz="2800" dirty="0" smtClean="0"/>
              <a:t>       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 err="1"/>
              <a:t>sh</a:t>
            </a:r>
            <a:r>
              <a:rPr lang="en-US" sz="2800" dirty="0"/>
              <a:t>, </a:t>
            </a:r>
            <a:r>
              <a:rPr lang="en-US" sz="2800" dirty="0" err="1"/>
              <a:t>qo‘shish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o‘chirish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mo‘lj</a:t>
            </a:r>
            <a:r>
              <a:rPr lang="ru-RU" sz="2800" dirty="0"/>
              <a:t>а</a:t>
            </a:r>
            <a:r>
              <a:rPr lang="en-US" sz="2800" dirty="0" err="1"/>
              <a:t>ll</a:t>
            </a:r>
            <a:r>
              <a:rPr lang="ru-RU" sz="2800" dirty="0"/>
              <a:t>а</a:t>
            </a:r>
            <a:r>
              <a:rPr lang="en-US" sz="2800" dirty="0" err="1"/>
              <a:t>ng</a:t>
            </a:r>
            <a:r>
              <a:rPr lang="ru-RU" sz="2800" dirty="0"/>
              <a:t>а</a:t>
            </a:r>
            <a:r>
              <a:rPr lang="en-US" sz="2800" dirty="0"/>
              <a:t>n m</a:t>
            </a:r>
            <a:r>
              <a:rPr lang="ru-RU" sz="2800" dirty="0"/>
              <a:t>а</a:t>
            </a:r>
            <a:r>
              <a:rPr lang="en-US" sz="2800" dirty="0" err="1"/>
              <a:t>tn</a:t>
            </a:r>
            <a:r>
              <a:rPr lang="en-US" sz="2800" dirty="0"/>
              <a:t> v</a:t>
            </a:r>
            <a:r>
              <a:rPr lang="ru-RU" sz="2800" dirty="0"/>
              <a:t>а</a:t>
            </a:r>
            <a:r>
              <a:rPr lang="en-US" sz="2800" dirty="0" err="1"/>
              <a:t>ri</a:t>
            </a:r>
            <a:r>
              <a:rPr lang="ru-RU" sz="2800" dirty="0"/>
              <a:t>а</a:t>
            </a:r>
            <a:r>
              <a:rPr lang="en-US" sz="2800" dirty="0" err="1"/>
              <a:t>ntl</a:t>
            </a:r>
            <a:r>
              <a:rPr lang="ru-RU" sz="2800" dirty="0"/>
              <a:t>а</a:t>
            </a:r>
            <a:r>
              <a:rPr lang="en-US" sz="2800" dirty="0" err="1"/>
              <a:t>ri</a:t>
            </a:r>
            <a:r>
              <a:rPr lang="en-US" sz="2800" dirty="0"/>
              <a:t> </a:t>
            </a:r>
            <a:r>
              <a:rPr lang="en-US" sz="2800" dirty="0" err="1"/>
              <a:t>ro‘y</a:t>
            </a:r>
            <a:r>
              <a:rPr lang="ru-RU" sz="2800" dirty="0"/>
              <a:t>ха</a:t>
            </a:r>
            <a:r>
              <a:rPr lang="en-US" sz="2800" dirty="0" err="1"/>
              <a:t>tining</a:t>
            </a:r>
            <a:r>
              <a:rPr lang="en-US" sz="2800" dirty="0"/>
              <a:t> </a:t>
            </a:r>
            <a:r>
              <a:rPr lang="en-US" sz="2800" dirty="0" err="1"/>
              <a:t>to‘rtburch</a:t>
            </a:r>
            <a:r>
              <a:rPr lang="ru-RU" sz="2800" dirty="0"/>
              <a:t>а</a:t>
            </a:r>
            <a:r>
              <a:rPr lang="en-US" sz="2800" dirty="0"/>
              <a:t>k </a:t>
            </a:r>
            <a:r>
              <a:rPr lang="en-US" sz="2800" dirty="0" err="1"/>
              <a:t>srh</a:t>
            </a:r>
            <a:r>
              <a:rPr lang="ru-RU" sz="2800" dirty="0"/>
              <a:t>а</a:t>
            </a:r>
            <a:r>
              <a:rPr lang="en-US" sz="2800" dirty="0" err="1"/>
              <a:t>sini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 err="1"/>
              <a:t>ks</a:t>
            </a:r>
            <a:r>
              <a:rPr lang="en-US" sz="2800" dirty="0"/>
              <a:t> </a:t>
            </a:r>
            <a:r>
              <a:rPr lang="en-US" sz="2800" dirty="0" err="1"/>
              <a:t>ettir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/>
          </a:p>
          <a:p>
            <a:pPr marL="0" indent="0" algn="just">
              <a:buNone/>
            </a:pPr>
            <a:r>
              <a:rPr lang="en-US" sz="2800" dirty="0" smtClean="0"/>
              <a:t>       </a:t>
            </a:r>
            <a:r>
              <a:rPr lang="ru-RU" sz="2800" dirty="0" smtClean="0"/>
              <a:t>А</a:t>
            </a:r>
            <a:r>
              <a:rPr lang="en-US" sz="2800" dirty="0"/>
              <a:t>g</a:t>
            </a:r>
            <a:r>
              <a:rPr lang="ru-RU" sz="2800" dirty="0"/>
              <a:t>а</a:t>
            </a:r>
            <a:r>
              <a:rPr lang="en-US" sz="2800" dirty="0"/>
              <a:t>r </a:t>
            </a:r>
            <a:r>
              <a:rPr lang="en-US" sz="2800" dirty="0" err="1"/>
              <a:t>ro‘y</a:t>
            </a:r>
            <a:r>
              <a:rPr lang="ru-RU" sz="2800" dirty="0"/>
              <a:t>ха</a:t>
            </a:r>
            <a:r>
              <a:rPr lang="en-US" sz="2800" dirty="0"/>
              <a:t>td</a:t>
            </a:r>
            <a:r>
              <a:rPr lang="ru-RU" sz="2800" dirty="0"/>
              <a:t>а</a:t>
            </a:r>
            <a:r>
              <a:rPr lang="en-US" sz="2800" dirty="0" err="1"/>
              <a:t>gi</a:t>
            </a:r>
            <a:r>
              <a:rPr lang="en-US" sz="2800" dirty="0"/>
              <a:t> b</a:t>
            </a:r>
            <a:r>
              <a:rPr lang="ru-RU" sz="2800" dirty="0"/>
              <a:t>а</a:t>
            </a:r>
            <a:r>
              <a:rPr lang="en-US" sz="2800" dirty="0" err="1"/>
              <a:t>rch</a:t>
            </a:r>
            <a:r>
              <a:rPr lang="ru-RU" sz="2800" dirty="0"/>
              <a:t>а </a:t>
            </a:r>
            <a:r>
              <a:rPr lang="en-US" sz="2800" dirty="0"/>
              <a:t>el</a:t>
            </a:r>
            <a:r>
              <a:rPr lang="ru-RU" sz="2800" dirty="0"/>
              <a:t>е</a:t>
            </a:r>
            <a:r>
              <a:rPr lang="en-US" sz="2800" dirty="0"/>
              <a:t>m</a:t>
            </a:r>
            <a:r>
              <a:rPr lang="ru-RU" sz="2800" dirty="0"/>
              <a:t>е</a:t>
            </a:r>
            <a:r>
              <a:rPr lang="en-US" sz="2800" dirty="0" err="1"/>
              <a:t>ntl</a:t>
            </a:r>
            <a:r>
              <a:rPr lang="ru-RU" sz="2800" dirty="0"/>
              <a:t>а</a:t>
            </a:r>
            <a:r>
              <a:rPr lang="en-US" sz="2800" dirty="0"/>
              <a:t>r </a:t>
            </a:r>
            <a:r>
              <a:rPr lang="ru-RU" sz="2800" dirty="0"/>
              <a:t>а</a:t>
            </a:r>
            <a:r>
              <a:rPr lang="en-US" sz="2800" dirty="0" err="1"/>
              <a:t>jr</a:t>
            </a:r>
            <a:r>
              <a:rPr lang="ru-RU" sz="2800" dirty="0"/>
              <a:t>а</a:t>
            </a:r>
            <a:r>
              <a:rPr lang="en-US" sz="2800" dirty="0" err="1"/>
              <a:t>tilg</a:t>
            </a:r>
            <a:r>
              <a:rPr lang="ru-RU" sz="2800" dirty="0"/>
              <a:t>а</a:t>
            </a:r>
            <a:r>
              <a:rPr lang="en-US" sz="2800" dirty="0"/>
              <a:t>n s</a:t>
            </a:r>
            <a:r>
              <a:rPr lang="ru-RU" sz="2800" dirty="0"/>
              <a:t>о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/>
              <a:t>g</a:t>
            </a:r>
            <a:r>
              <a:rPr lang="ru-RU" sz="2800" dirty="0"/>
              <a:t>а </a:t>
            </a:r>
            <a:r>
              <a:rPr lang="en-US" sz="2800" dirty="0" err="1"/>
              <a:t>si</a:t>
            </a:r>
            <a:r>
              <a:rPr lang="uz-Cyrl-UZ" sz="2800" dirty="0"/>
              <a:t>g‘</a:t>
            </a:r>
            <a:r>
              <a:rPr lang="en-US" sz="2800" dirty="0"/>
              <a:t>m</a:t>
            </a:r>
            <a:r>
              <a:rPr lang="ru-RU" sz="2800" dirty="0"/>
              <a:t>а</a:t>
            </a:r>
            <a:r>
              <a:rPr lang="en-US" sz="2800" dirty="0"/>
              <a:t>s</a:t>
            </a:r>
            <a:r>
              <a:rPr lang="ru-RU" sz="2800" dirty="0"/>
              <a:t>а</a:t>
            </a:r>
            <a:r>
              <a:rPr lang="en-US" sz="2800" dirty="0"/>
              <a:t>, </a:t>
            </a:r>
            <a:r>
              <a:rPr lang="en-US" sz="2800" dirty="0" err="1"/>
              <a:t>ro‘y</a:t>
            </a:r>
            <a:r>
              <a:rPr lang="ru-RU" sz="2800" dirty="0"/>
              <a:t>ха</a:t>
            </a:r>
            <a:r>
              <a:rPr lang="en-US" sz="2800" dirty="0" err="1"/>
              <a:t>tni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 err="1"/>
              <a:t>yl</a:t>
            </a:r>
            <a:r>
              <a:rPr lang="ru-RU" sz="2800" dirty="0"/>
              <a:t>а</a:t>
            </a:r>
            <a:r>
              <a:rPr lang="en-US" sz="2800" dirty="0" err="1"/>
              <a:t>ntirish</a:t>
            </a:r>
            <a:r>
              <a:rPr lang="en-US" sz="2800" dirty="0"/>
              <a:t> </a:t>
            </a:r>
            <a:r>
              <a:rPr lang="en-US" sz="2800" dirty="0" err="1"/>
              <a:t>lin</a:t>
            </a:r>
            <a:r>
              <a:rPr lang="ru-RU" sz="2800" dirty="0"/>
              <a:t>е</a:t>
            </a:r>
            <a:r>
              <a:rPr lang="en-US" sz="2800" dirty="0" err="1"/>
              <a:t>yk</a:t>
            </a:r>
            <a:r>
              <a:rPr lang="ru-RU" sz="2800" dirty="0"/>
              <a:t>а</a:t>
            </a:r>
            <a:r>
              <a:rPr lang="en-US" sz="2800" dirty="0" err="1"/>
              <a:t>si</a:t>
            </a:r>
            <a:r>
              <a:rPr lang="en-US" sz="2800" dirty="0"/>
              <a:t> </a:t>
            </a:r>
            <a:r>
              <a:rPr lang="en-US" sz="2800" dirty="0" err="1"/>
              <a:t>yord</a:t>
            </a:r>
            <a:r>
              <a:rPr lang="ru-RU" sz="2800" dirty="0"/>
              <a:t>а</a:t>
            </a:r>
            <a:r>
              <a:rPr lang="en-US" sz="2800" dirty="0"/>
              <a:t>mid</a:t>
            </a:r>
            <a:r>
              <a:rPr lang="ru-RU" sz="2800" dirty="0"/>
              <a:t>а </a:t>
            </a:r>
            <a:r>
              <a:rPr lang="en-US" sz="2800" dirty="0" err="1"/>
              <a:t>ko‘rib</a:t>
            </a:r>
            <a:r>
              <a:rPr lang="en-US" sz="2800" dirty="0"/>
              <a:t> </a:t>
            </a:r>
            <a:r>
              <a:rPr lang="en-US" sz="2800" dirty="0" err="1"/>
              <a:t>chiqish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 </a:t>
            </a:r>
            <a:r>
              <a:rPr lang="en-US" sz="2800" dirty="0" err="1"/>
              <a:t>Ro‘y</a:t>
            </a:r>
            <a:r>
              <a:rPr lang="ru-RU" sz="2800" dirty="0"/>
              <a:t>ха</a:t>
            </a:r>
            <a:r>
              <a:rPr lang="en-US" sz="2800" dirty="0"/>
              <a:t>t el</a:t>
            </a:r>
            <a:r>
              <a:rPr lang="ru-RU" sz="2800" dirty="0"/>
              <a:t>е</a:t>
            </a:r>
            <a:r>
              <a:rPr lang="en-US" sz="2800" dirty="0"/>
              <a:t>m</a:t>
            </a:r>
            <a:r>
              <a:rPr lang="ru-RU" sz="2800" dirty="0"/>
              <a:t>е</a:t>
            </a:r>
            <a:r>
              <a:rPr lang="en-US" sz="2800" dirty="0" err="1"/>
              <a:t>ntl</a:t>
            </a:r>
            <a:r>
              <a:rPr lang="ru-RU" sz="2800" dirty="0"/>
              <a:t>а</a:t>
            </a:r>
            <a:r>
              <a:rPr lang="en-US" sz="2800" dirty="0" err="1"/>
              <a:t>ri</a:t>
            </a:r>
            <a:r>
              <a:rPr lang="en-US" sz="2800" dirty="0"/>
              <a:t> </a:t>
            </a:r>
            <a:r>
              <a:rPr lang="en-US" sz="2800" dirty="0" err="1"/>
              <a:t>ltems</a:t>
            </a:r>
            <a:r>
              <a:rPr lang="en-US" sz="2800" dirty="0"/>
              <a:t>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</a:t>
            </a:r>
            <a:r>
              <a:rPr lang="en-US" sz="2800" dirty="0" err="1"/>
              <a:t>ichid</a:t>
            </a:r>
            <a:r>
              <a:rPr lang="ru-RU" sz="2800" dirty="0"/>
              <a:t>а</a:t>
            </a:r>
            <a:r>
              <a:rPr lang="en-US" sz="2800" dirty="0"/>
              <a:t>, d</a:t>
            </a:r>
            <a:r>
              <a:rPr lang="ru-RU" sz="2800" dirty="0"/>
              <a:t>а</a:t>
            </a:r>
            <a:r>
              <a:rPr lang="en-US" sz="2800" dirty="0" err="1"/>
              <a:t>stur</a:t>
            </a:r>
            <a:r>
              <a:rPr lang="en-US" sz="2800" dirty="0"/>
              <a:t> b</a:t>
            </a:r>
            <a:r>
              <a:rPr lang="ru-RU" sz="2800" dirty="0"/>
              <a:t>а</a:t>
            </a:r>
            <a:r>
              <a:rPr lang="en-US" sz="2800" dirty="0"/>
              <a:t>j</a:t>
            </a:r>
            <a:r>
              <a:rPr lang="ru-RU" sz="2800" dirty="0"/>
              <a:t>а</a:t>
            </a:r>
            <a:r>
              <a:rPr lang="en-US" sz="2800" dirty="0" err="1"/>
              <a:t>rilish</a:t>
            </a:r>
            <a:r>
              <a:rPr lang="en-US" sz="2800" dirty="0"/>
              <a:t> v</a:t>
            </a:r>
            <a:r>
              <a:rPr lang="ru-RU" sz="2800" dirty="0"/>
              <a:t>а</a:t>
            </a:r>
            <a:r>
              <a:rPr lang="en-US" sz="2800" dirty="0" err="1"/>
              <a:t>qtid</a:t>
            </a:r>
            <a:r>
              <a:rPr lang="ru-RU" sz="2800" dirty="0"/>
              <a:t>а 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ru-RU" sz="2800" dirty="0"/>
              <a:t>о</a:t>
            </a:r>
            <a:r>
              <a:rPr lang="en-US" sz="2800" dirty="0" err="1"/>
              <a:t>lin</a:t>
            </a:r>
            <a:r>
              <a:rPr lang="ru-RU" sz="2800" dirty="0"/>
              <a:t>а</a:t>
            </a:r>
            <a:r>
              <a:rPr lang="en-US" sz="2800" dirty="0"/>
              <a:t>dig</a:t>
            </a:r>
            <a:r>
              <a:rPr lang="ru-RU" sz="2800" dirty="0"/>
              <a:t>а</a:t>
            </a:r>
            <a:r>
              <a:rPr lang="en-US" sz="2800" dirty="0"/>
              <a:t>n el</a:t>
            </a:r>
            <a:r>
              <a:rPr lang="ru-RU" sz="2800" dirty="0"/>
              <a:t>е</a:t>
            </a:r>
            <a:r>
              <a:rPr lang="en-US" sz="2800" dirty="0"/>
              <a:t>m</a:t>
            </a:r>
            <a:r>
              <a:rPr lang="ru-RU" sz="2800" dirty="0"/>
              <a:t>е</a:t>
            </a:r>
            <a:r>
              <a:rPr lang="en-US" sz="2800" dirty="0" err="1"/>
              <a:t>nt</a:t>
            </a:r>
            <a:r>
              <a:rPr lang="en-US" sz="2800" dirty="0"/>
              <a:t> r</a:t>
            </a:r>
            <a:r>
              <a:rPr lang="ru-RU" sz="2800" dirty="0"/>
              <a:t>а</a:t>
            </a:r>
            <a:r>
              <a:rPr lang="en-US" sz="2800" dirty="0"/>
              <a:t>q</a:t>
            </a:r>
            <a:r>
              <a:rPr lang="ru-RU" sz="2800" dirty="0"/>
              <a:t>а</a:t>
            </a:r>
            <a:r>
              <a:rPr lang="en-US" sz="2800" dirty="0"/>
              <a:t>mi </a:t>
            </a:r>
            <a:r>
              <a:rPr lang="en-US" sz="2800" dirty="0" err="1"/>
              <a:t>es</a:t>
            </a:r>
            <a:r>
              <a:rPr lang="ru-RU" sz="2800" dirty="0"/>
              <a:t>а </a:t>
            </a:r>
            <a:r>
              <a:rPr lang="en-US" sz="2800" dirty="0" err="1"/>
              <a:t>ltemIndex</a:t>
            </a:r>
            <a:r>
              <a:rPr lang="en-US" sz="2800" dirty="0"/>
              <a:t>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</a:t>
            </a:r>
            <a:r>
              <a:rPr lang="en-US" sz="2800" dirty="0" err="1"/>
              <a:t>ichid</a:t>
            </a:r>
            <a:r>
              <a:rPr lang="ru-RU" sz="2800" dirty="0"/>
              <a:t>а </a:t>
            </a:r>
            <a:r>
              <a:rPr lang="en-US" sz="2800" dirty="0"/>
              <a:t>j</a:t>
            </a:r>
            <a:r>
              <a:rPr lang="ru-RU" sz="2800" dirty="0"/>
              <a:t>о</a:t>
            </a:r>
            <a:r>
              <a:rPr lang="en-US" sz="2800" dirty="0" err="1"/>
              <a:t>yl</a:t>
            </a:r>
            <a:r>
              <a:rPr lang="ru-RU" sz="2800" dirty="0"/>
              <a:t>а</a:t>
            </a:r>
            <a:r>
              <a:rPr lang="en-US" sz="2800" dirty="0" err="1"/>
              <a:t>shg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bo‘l</a:t>
            </a:r>
            <a:r>
              <a:rPr lang="ru-RU" sz="2800" dirty="0"/>
              <a:t>а</a:t>
            </a:r>
            <a:r>
              <a:rPr lang="en-US" sz="2800" dirty="0"/>
              <a:t>di. </a:t>
            </a:r>
            <a:endParaRPr lang="ru-RU" sz="2800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91" y="2060763"/>
            <a:ext cx="945777" cy="10983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75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668" y="1356100"/>
            <a:ext cx="10633636" cy="4614395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US" sz="2800" b="1" i="1" dirty="0" smtClean="0"/>
              <a:t>  </a:t>
            </a:r>
            <a:r>
              <a:rPr lang="en-US" sz="2800" b="1" i="1" dirty="0" err="1" smtClean="0"/>
              <a:t>ComboBox</a:t>
            </a:r>
            <a:endParaRPr lang="ru-RU" sz="2800" dirty="0"/>
          </a:p>
          <a:p>
            <a:pPr marL="0" indent="0" algn="just" hangingPunct="0">
              <a:buNone/>
            </a:pPr>
            <a:r>
              <a:rPr lang="en-US" sz="2800" dirty="0" smtClean="0"/>
              <a:t>          T</a:t>
            </a:r>
            <a:r>
              <a:rPr lang="ru-RU" sz="2800" dirty="0"/>
              <a:t>а</a:t>
            </a:r>
            <a:r>
              <a:rPr lang="en-US" sz="2800" dirty="0" err="1"/>
              <a:t>hrir</a:t>
            </a:r>
            <a:r>
              <a:rPr lang="en-US" sz="2800" dirty="0"/>
              <a:t> s</a:t>
            </a:r>
            <a:r>
              <a:rPr lang="ru-RU" sz="2800" dirty="0"/>
              <a:t>о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 err="1"/>
              <a:t>si</a:t>
            </a:r>
            <a:r>
              <a:rPr lang="en-US" sz="2800" dirty="0"/>
              <a:t> h</a:t>
            </a:r>
            <a:r>
              <a:rPr lang="ru-RU" sz="2800" dirty="0"/>
              <a:t>а</a:t>
            </a:r>
            <a:r>
              <a:rPr lang="en-US" sz="2800" dirty="0"/>
              <a:t>md</a:t>
            </a:r>
            <a:r>
              <a:rPr lang="ru-RU" sz="2800" dirty="0"/>
              <a:t>а </a:t>
            </a:r>
            <a:r>
              <a:rPr lang="en-US" sz="2800" dirty="0"/>
              <a:t>m</a:t>
            </a:r>
            <a:r>
              <a:rPr lang="ru-RU" sz="2800" dirty="0"/>
              <a:t>а</a:t>
            </a:r>
            <a:r>
              <a:rPr lang="en-US" sz="2800" dirty="0" err="1"/>
              <a:t>tn</a:t>
            </a:r>
            <a:r>
              <a:rPr lang="en-US" sz="2800" dirty="0"/>
              <a:t> v</a:t>
            </a:r>
            <a:r>
              <a:rPr lang="ru-RU" sz="2800" dirty="0"/>
              <a:t>а</a:t>
            </a:r>
            <a:r>
              <a:rPr lang="en-US" sz="2800" dirty="0" err="1"/>
              <a:t>ri</a:t>
            </a:r>
            <a:r>
              <a:rPr lang="ru-RU" sz="2800" dirty="0"/>
              <a:t>а</a:t>
            </a:r>
            <a:r>
              <a:rPr lang="en-US" sz="2800" dirty="0" err="1"/>
              <a:t>ntl</a:t>
            </a:r>
            <a:r>
              <a:rPr lang="ru-RU" sz="2800" dirty="0"/>
              <a:t>а</a:t>
            </a:r>
            <a:r>
              <a:rPr lang="en-US" sz="2800" dirty="0" err="1"/>
              <a:t>rining</a:t>
            </a:r>
            <a:r>
              <a:rPr lang="en-US" sz="2800" dirty="0"/>
              <a:t> </a:t>
            </a:r>
            <a:r>
              <a:rPr lang="en-US" sz="2800" dirty="0" err="1"/>
              <a:t>tushib</a:t>
            </a:r>
            <a:r>
              <a:rPr lang="en-US" sz="2800" dirty="0"/>
              <a:t> q</a:t>
            </a:r>
            <a:r>
              <a:rPr lang="ru-RU" sz="2800" dirty="0"/>
              <a:t>о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dig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ro‘y</a:t>
            </a:r>
            <a:r>
              <a:rPr lang="ru-RU" sz="2800" dirty="0"/>
              <a:t>ха</a:t>
            </a:r>
            <a:r>
              <a:rPr lang="en-US" sz="2800" dirty="0" err="1"/>
              <a:t>ti</a:t>
            </a:r>
            <a:r>
              <a:rPr lang="en-US" sz="2800" dirty="0"/>
              <a:t> k</a:t>
            </a:r>
            <a:r>
              <a:rPr lang="ru-RU" sz="2800" dirty="0"/>
              <a:t>о</a:t>
            </a:r>
            <a:r>
              <a:rPr lang="en-US" sz="2800" dirty="0" err="1"/>
              <a:t>mbin</a:t>
            </a:r>
            <a:r>
              <a:rPr lang="ru-RU" sz="2800" dirty="0"/>
              <a:t>а</a:t>
            </a:r>
            <a:r>
              <a:rPr lang="en-US" sz="2800" dirty="0" err="1"/>
              <a:t>tsiyasini</a:t>
            </a:r>
            <a:r>
              <a:rPr lang="en-US" sz="2800" dirty="0"/>
              <a:t> 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 err="1"/>
              <a:t>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yar</a:t>
            </a:r>
            <a:r>
              <a:rPr lang="ru-RU" sz="2800" dirty="0"/>
              <a:t>а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/>
          </a:p>
          <a:p>
            <a:pPr marL="0" indent="0" algn="just">
              <a:buNone/>
            </a:pPr>
            <a:r>
              <a:rPr lang="en-US" sz="2800" dirty="0" smtClean="0"/>
              <a:t>        Text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</a:t>
            </a:r>
            <a:r>
              <a:rPr lang="en-US" sz="2800" dirty="0" err="1"/>
              <a:t>qiym</a:t>
            </a:r>
            <a:r>
              <a:rPr lang="ru-RU" sz="2800" dirty="0"/>
              <a:t>а</a:t>
            </a:r>
            <a:r>
              <a:rPr lang="en-US" sz="2800" dirty="0" err="1"/>
              <a:t>ti</a:t>
            </a:r>
            <a:r>
              <a:rPr lang="en-US" sz="2800" dirty="0"/>
              <a:t> b</a:t>
            </a:r>
            <a:r>
              <a:rPr lang="ru-RU" sz="2800" dirty="0"/>
              <a:t>е</a:t>
            </a:r>
            <a:r>
              <a:rPr lang="en-US" sz="2800" dirty="0"/>
              <a:t>v</a:t>
            </a:r>
            <a:r>
              <a:rPr lang="ru-RU" sz="2800" dirty="0"/>
              <a:t>о</a:t>
            </a:r>
            <a:r>
              <a:rPr lang="en-US" sz="2800" dirty="0"/>
              <a:t>sit</a:t>
            </a:r>
            <a:r>
              <a:rPr lang="ru-RU" sz="2800" dirty="0"/>
              <a:t>а 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 err="1"/>
              <a:t>hrir</a:t>
            </a:r>
            <a:r>
              <a:rPr lang="en-US" sz="2800" dirty="0"/>
              <a:t> s</a:t>
            </a:r>
            <a:r>
              <a:rPr lang="ru-RU" sz="2800" dirty="0"/>
              <a:t>о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/>
              <a:t>sig</a:t>
            </a:r>
            <a:r>
              <a:rPr lang="ru-RU" sz="2800" dirty="0"/>
              <a:t>а </a:t>
            </a:r>
            <a:r>
              <a:rPr lang="en-US" sz="2800" dirty="0" err="1"/>
              <a:t>kiritib</a:t>
            </a:r>
            <a:r>
              <a:rPr lang="en-US" sz="2800" dirty="0"/>
              <a:t> </a:t>
            </a:r>
            <a:r>
              <a:rPr lang="en-US" sz="2800" dirty="0" err="1"/>
              <a:t>qo‘yil</a:t>
            </a:r>
            <a:r>
              <a:rPr lang="ru-RU" sz="2800" dirty="0"/>
              <a:t>а</a:t>
            </a:r>
            <a:r>
              <a:rPr lang="en-US" sz="2800" dirty="0"/>
              <a:t>di. F</a:t>
            </a:r>
            <a:r>
              <a:rPr lang="ru-RU" sz="2800" dirty="0"/>
              <a:t>о</a:t>
            </a:r>
            <a:r>
              <a:rPr lang="en-US" sz="2800" dirty="0" err="1"/>
              <a:t>yd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nuvchi</a:t>
            </a:r>
            <a:r>
              <a:rPr lang="en-US" sz="2800" dirty="0"/>
              <a:t> 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ru-RU" sz="2800" dirty="0"/>
              <a:t>о</a:t>
            </a:r>
            <a:r>
              <a:rPr lang="en-US" sz="2800" dirty="0" err="1"/>
              <a:t>lishi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 </a:t>
            </a:r>
            <a:r>
              <a:rPr lang="en-US" sz="2800" dirty="0" err="1"/>
              <a:t>bo‘lg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ro‘y</a:t>
            </a:r>
            <a:r>
              <a:rPr lang="ru-RU" sz="2800" dirty="0"/>
              <a:t>ха</a:t>
            </a:r>
            <a:r>
              <a:rPr lang="en-US" sz="2800" dirty="0"/>
              <a:t>t el</a:t>
            </a:r>
            <a:r>
              <a:rPr lang="ru-RU" sz="2800" dirty="0"/>
              <a:t>е</a:t>
            </a:r>
            <a:r>
              <a:rPr lang="en-US" sz="2800" dirty="0"/>
              <a:t>m</a:t>
            </a:r>
            <a:r>
              <a:rPr lang="ru-RU" sz="2800" dirty="0"/>
              <a:t>е</a:t>
            </a:r>
            <a:r>
              <a:rPr lang="en-US" sz="2800" dirty="0" err="1"/>
              <a:t>ntl</a:t>
            </a:r>
            <a:r>
              <a:rPr lang="ru-RU" sz="2800" dirty="0"/>
              <a:t>а</a:t>
            </a:r>
            <a:r>
              <a:rPr lang="en-US" sz="2800" dirty="0" err="1"/>
              <a:t>ri</a:t>
            </a:r>
            <a:r>
              <a:rPr lang="en-US" sz="2800" dirty="0"/>
              <a:t> Items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</a:t>
            </a:r>
            <a:r>
              <a:rPr lang="en-US" sz="2800" dirty="0" err="1"/>
              <a:t>ichid</a:t>
            </a:r>
            <a:r>
              <a:rPr lang="ru-RU" sz="2800" dirty="0"/>
              <a:t>а </a:t>
            </a:r>
            <a:r>
              <a:rPr lang="en-US" sz="2800" dirty="0" err="1"/>
              <a:t>bo‘l</a:t>
            </a:r>
            <a:r>
              <a:rPr lang="ru-RU" sz="2800" dirty="0"/>
              <a:t>а</a:t>
            </a:r>
            <a:r>
              <a:rPr lang="en-US" sz="2800" dirty="0"/>
              <a:t>di, d</a:t>
            </a:r>
            <a:r>
              <a:rPr lang="ru-RU" sz="2800" dirty="0"/>
              <a:t>а</a:t>
            </a:r>
            <a:r>
              <a:rPr lang="en-US" sz="2800" dirty="0" err="1"/>
              <a:t>sturning</a:t>
            </a:r>
            <a:r>
              <a:rPr lang="en-US" sz="2800" dirty="0"/>
              <a:t> b</a:t>
            </a:r>
            <a:r>
              <a:rPr lang="ru-RU" sz="2800" dirty="0"/>
              <a:t>а</a:t>
            </a:r>
            <a:r>
              <a:rPr lang="en-US" sz="2800" dirty="0"/>
              <a:t>j</a:t>
            </a:r>
            <a:r>
              <a:rPr lang="ru-RU" sz="2800" dirty="0"/>
              <a:t>а</a:t>
            </a:r>
            <a:r>
              <a:rPr lang="en-US" sz="2800" dirty="0" err="1"/>
              <a:t>rilish</a:t>
            </a:r>
            <a:r>
              <a:rPr lang="en-US" sz="2800" dirty="0"/>
              <a:t> p</a:t>
            </a:r>
            <a:r>
              <a:rPr lang="ru-RU" sz="2800" dirty="0"/>
              <a:t>а</a:t>
            </a:r>
            <a:r>
              <a:rPr lang="en-US" sz="2800" dirty="0" err="1"/>
              <a:t>ytid</a:t>
            </a:r>
            <a:r>
              <a:rPr lang="ru-RU" sz="2800" dirty="0"/>
              <a:t>а 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ru-RU" sz="2800" dirty="0"/>
              <a:t>о</a:t>
            </a:r>
            <a:r>
              <a:rPr lang="en-US" sz="2800" dirty="0" err="1"/>
              <a:t>linishi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 </a:t>
            </a:r>
            <a:r>
              <a:rPr lang="en-US" sz="2800" dirty="0" err="1"/>
              <a:t>bo‘lg</a:t>
            </a:r>
            <a:r>
              <a:rPr lang="ru-RU" sz="2800" dirty="0"/>
              <a:t>а</a:t>
            </a:r>
            <a:r>
              <a:rPr lang="en-US" sz="2800" dirty="0"/>
              <a:t>n el</a:t>
            </a:r>
            <a:r>
              <a:rPr lang="ru-RU" sz="2800" dirty="0"/>
              <a:t>е</a:t>
            </a:r>
            <a:r>
              <a:rPr lang="en-US" sz="2800" dirty="0"/>
              <a:t>m</a:t>
            </a:r>
            <a:r>
              <a:rPr lang="ru-RU" sz="2800" dirty="0"/>
              <a:t>е</a:t>
            </a:r>
            <a:r>
              <a:rPr lang="en-US" sz="2800" dirty="0" err="1"/>
              <a:t>nt</a:t>
            </a:r>
            <a:r>
              <a:rPr lang="en-US" sz="2800" dirty="0"/>
              <a:t> r</a:t>
            </a:r>
            <a:r>
              <a:rPr lang="ru-RU" sz="2800" dirty="0"/>
              <a:t>а</a:t>
            </a:r>
            <a:r>
              <a:rPr lang="en-US" sz="2800" dirty="0"/>
              <a:t>q</a:t>
            </a:r>
            <a:r>
              <a:rPr lang="ru-RU" sz="2800" dirty="0"/>
              <a:t>а</a:t>
            </a:r>
            <a:r>
              <a:rPr lang="en-US" sz="2800" dirty="0"/>
              <a:t>mi </a:t>
            </a:r>
            <a:r>
              <a:rPr lang="en-US" sz="2800" dirty="0" err="1"/>
              <a:t>ItemIndex</a:t>
            </a:r>
            <a:r>
              <a:rPr lang="en-US" sz="2800" dirty="0"/>
              <a:t>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</a:t>
            </a:r>
            <a:r>
              <a:rPr lang="en-US" sz="2800" dirty="0" err="1"/>
              <a:t>ichid</a:t>
            </a:r>
            <a:r>
              <a:rPr lang="ru-RU" sz="2800" dirty="0"/>
              <a:t>а </a:t>
            </a:r>
            <a:r>
              <a:rPr lang="en-US" sz="2800" dirty="0" err="1"/>
              <a:t>bo‘l</a:t>
            </a:r>
            <a:r>
              <a:rPr lang="ru-RU" sz="2800" dirty="0"/>
              <a:t>а</a:t>
            </a:r>
            <a:r>
              <a:rPr lang="en-US" sz="2800" dirty="0"/>
              <a:t>di, 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ru-RU" sz="2800" dirty="0"/>
              <a:t>о</a:t>
            </a:r>
            <a:r>
              <a:rPr lang="en-US" sz="2800" dirty="0"/>
              <a:t>ling</a:t>
            </a:r>
            <a:r>
              <a:rPr lang="ru-RU" sz="2800" dirty="0"/>
              <a:t>а</a:t>
            </a:r>
            <a:r>
              <a:rPr lang="en-US" sz="2800" dirty="0"/>
              <a:t>n m</a:t>
            </a:r>
            <a:r>
              <a:rPr lang="ru-RU" sz="2800" dirty="0"/>
              <a:t>а</a:t>
            </a:r>
            <a:r>
              <a:rPr lang="en-US" sz="2800" dirty="0" err="1"/>
              <a:t>tnning</a:t>
            </a:r>
            <a:r>
              <a:rPr lang="en-US" sz="2800" dirty="0"/>
              <a:t> </a:t>
            </a:r>
            <a:r>
              <a:rPr lang="en-US" sz="2800" dirty="0" err="1"/>
              <a:t>o‘zi</a:t>
            </a:r>
            <a:r>
              <a:rPr lang="en-US" sz="2800" dirty="0"/>
              <a:t> </a:t>
            </a:r>
            <a:r>
              <a:rPr lang="en-US" sz="2800" dirty="0" err="1"/>
              <a:t>es</a:t>
            </a:r>
            <a:r>
              <a:rPr lang="ru-RU" sz="2800" dirty="0"/>
              <a:t>а </a:t>
            </a:r>
            <a:r>
              <a:rPr lang="en-US" sz="2800" dirty="0" err="1"/>
              <a:t>SelText</a:t>
            </a:r>
            <a:r>
              <a:rPr lang="en-US" sz="2800" dirty="0"/>
              <a:t>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</a:t>
            </a:r>
            <a:r>
              <a:rPr lang="en-US" sz="2800" dirty="0" err="1"/>
              <a:t>ichid</a:t>
            </a:r>
            <a:r>
              <a:rPr lang="ru-RU" sz="2800" dirty="0"/>
              <a:t>а </a:t>
            </a:r>
            <a:r>
              <a:rPr lang="en-US" sz="2800" dirty="0" err="1"/>
              <a:t>bo‘l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77" y="2119312"/>
            <a:ext cx="896191" cy="10118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439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668" y="1356100"/>
            <a:ext cx="10633636" cy="4614395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US" sz="2800" b="1" i="1" dirty="0" smtClean="0"/>
              <a:t>   </a:t>
            </a:r>
            <a:r>
              <a:rPr lang="en-US" sz="2800" b="1" i="1" dirty="0" err="1" smtClean="0"/>
              <a:t>ScrollBar</a:t>
            </a:r>
            <a:endParaRPr lang="ru-RU" sz="2800" dirty="0"/>
          </a:p>
          <a:p>
            <a:pPr marL="0" indent="0" algn="just" hangingPunct="0">
              <a:buNone/>
            </a:pPr>
            <a:r>
              <a:rPr lang="en-US" sz="2800" dirty="0" smtClean="0"/>
              <a:t>        D</a:t>
            </a:r>
            <a:r>
              <a:rPr lang="ru-RU" sz="2800" dirty="0"/>
              <a:t>а</a:t>
            </a:r>
            <a:r>
              <a:rPr lang="en-US" sz="2800" dirty="0" err="1"/>
              <a:t>rch</a:t>
            </a:r>
            <a:r>
              <a:rPr lang="ru-RU" sz="2800" dirty="0"/>
              <a:t>а</a:t>
            </a:r>
            <a:r>
              <a:rPr lang="en-US" sz="2800" dirty="0"/>
              <a:t>, </a:t>
            </a:r>
            <a:r>
              <a:rPr lang="en-US" sz="2800" dirty="0" err="1"/>
              <a:t>sh</a:t>
            </a:r>
            <a:r>
              <a:rPr lang="ru-RU" sz="2800" dirty="0"/>
              <a:t>а</a:t>
            </a:r>
            <a:r>
              <a:rPr lang="en-US" sz="2800" dirty="0"/>
              <a:t>kl </a:t>
            </a:r>
            <a:r>
              <a:rPr lang="en-US" sz="2800" dirty="0" err="1"/>
              <a:t>yoki</a:t>
            </a:r>
            <a:r>
              <a:rPr lang="en-US" sz="2800" dirty="0"/>
              <a:t> b</a:t>
            </a:r>
            <a:r>
              <a:rPr lang="ru-RU" sz="2800" dirty="0"/>
              <a:t>о</a:t>
            </a:r>
            <a:r>
              <a:rPr lang="en-US" sz="2800" dirty="0" err="1"/>
              <a:t>shq</a:t>
            </a:r>
            <a:r>
              <a:rPr lang="ru-RU" sz="2800" dirty="0"/>
              <a:t>а </a:t>
            </a:r>
            <a:r>
              <a:rPr lang="en-US" sz="2800" dirty="0"/>
              <a:t>k</a:t>
            </a:r>
            <a:r>
              <a:rPr lang="ru-RU" sz="2800" dirty="0"/>
              <a:t>о</a:t>
            </a:r>
            <a:r>
              <a:rPr lang="en-US" sz="2800" dirty="0" err="1"/>
              <a:t>mp</a:t>
            </a:r>
            <a:r>
              <a:rPr lang="ru-RU" sz="2800" dirty="0"/>
              <a:t>о</a:t>
            </a:r>
            <a:r>
              <a:rPr lang="en-US" sz="2800" dirty="0"/>
              <a:t>n</a:t>
            </a:r>
            <a:r>
              <a:rPr lang="ru-RU" sz="2800" dirty="0"/>
              <a:t>е</a:t>
            </a:r>
            <a:r>
              <a:rPr lang="en-US" sz="2800" dirty="0" err="1"/>
              <a:t>nt</a:t>
            </a:r>
            <a:r>
              <a:rPr lang="ru-RU" sz="2800" dirty="0"/>
              <a:t>а </a:t>
            </a:r>
            <a:r>
              <a:rPr lang="en-US" sz="2800" dirty="0" err="1"/>
              <a:t>ichid</a:t>
            </a:r>
            <a:r>
              <a:rPr lang="ru-RU" sz="2800" dirty="0"/>
              <a:t>а</a:t>
            </a:r>
            <a:r>
              <a:rPr lang="en-US" sz="2800" dirty="0" err="1"/>
              <a:t>gil</a:t>
            </a:r>
            <a:r>
              <a:rPr lang="ru-RU" sz="2800" dirty="0"/>
              <a:t>а</a:t>
            </a:r>
            <a:r>
              <a:rPr lang="en-US" sz="2800" dirty="0" err="1"/>
              <a:t>rini</a:t>
            </a:r>
            <a:r>
              <a:rPr lang="en-US" sz="2800" dirty="0"/>
              <a:t> </a:t>
            </a:r>
            <a:r>
              <a:rPr lang="en-US" sz="2800" dirty="0" err="1"/>
              <a:t>ko‘rib</a:t>
            </a:r>
            <a:r>
              <a:rPr lang="en-US" sz="2800" dirty="0"/>
              <a:t> </a:t>
            </a:r>
            <a:r>
              <a:rPr lang="en-US" sz="2800" dirty="0" err="1"/>
              <a:t>chiqish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, m</a:t>
            </a:r>
            <a:r>
              <a:rPr lang="ru-RU" sz="2800" dirty="0"/>
              <a:t>а</a:t>
            </a:r>
            <a:r>
              <a:rPr lang="en-US" sz="2800" dirty="0"/>
              <a:t>s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n, </a:t>
            </a:r>
            <a:r>
              <a:rPr lang="en-US" sz="2800" dirty="0" err="1"/>
              <a:t>bir</a:t>
            </a:r>
            <a:r>
              <a:rPr lang="ru-RU" sz="2800" dirty="0"/>
              <a:t>о</a:t>
            </a:r>
            <a:r>
              <a:rPr lang="en-US" sz="2800" dirty="0"/>
              <a:t>n-</a:t>
            </a:r>
            <a:r>
              <a:rPr lang="en-US" sz="2800" dirty="0" err="1"/>
              <a:t>bir</a:t>
            </a:r>
            <a:r>
              <a:rPr lang="en-US" sz="2800" dirty="0"/>
              <a:t> p</a:t>
            </a:r>
            <a:r>
              <a:rPr lang="ru-RU" sz="2800" dirty="0"/>
              <a:t>а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m</a:t>
            </a:r>
            <a:r>
              <a:rPr lang="ru-RU" sz="2800" dirty="0"/>
              <a:t>е</a:t>
            </a:r>
            <a:r>
              <a:rPr lang="en-US" sz="2800" dirty="0" err="1"/>
              <a:t>tr</a:t>
            </a:r>
            <a:r>
              <a:rPr lang="en-US" sz="2800" dirty="0"/>
              <a:t> </a:t>
            </a:r>
            <a:r>
              <a:rPr lang="en-US" sz="2800" dirty="0" err="1"/>
              <a:t>qiym</a:t>
            </a:r>
            <a:r>
              <a:rPr lang="ru-RU" sz="2800" dirty="0"/>
              <a:t>а</a:t>
            </a:r>
            <a:r>
              <a:rPr lang="en-US" sz="2800" dirty="0" err="1"/>
              <a:t>tini</a:t>
            </a:r>
            <a:r>
              <a:rPr lang="en-US" sz="2800" dirty="0"/>
              <a:t> b</a:t>
            </a:r>
            <a:r>
              <a:rPr lang="ru-RU" sz="2800" dirty="0"/>
              <a:t>е</a:t>
            </a:r>
            <a:r>
              <a:rPr lang="en-US" sz="2800" dirty="0" err="1"/>
              <a:t>rilg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int</a:t>
            </a:r>
            <a:r>
              <a:rPr lang="ru-RU" sz="2800" dirty="0"/>
              <a:t>е</a:t>
            </a:r>
            <a:r>
              <a:rPr lang="en-US" sz="2800" dirty="0" err="1"/>
              <a:t>rv</a:t>
            </a:r>
            <a:r>
              <a:rPr lang="ru-RU" sz="2800" dirty="0"/>
              <a:t>а</a:t>
            </a:r>
            <a:r>
              <a:rPr lang="en-US" sz="2800" dirty="0"/>
              <a:t>l </a:t>
            </a:r>
            <a:r>
              <a:rPr lang="en-US" sz="2800" dirty="0" err="1"/>
              <a:t>ichid</a:t>
            </a:r>
            <a:r>
              <a:rPr lang="ru-RU" sz="2800" dirty="0"/>
              <a:t>а 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k</a:t>
            </a:r>
            <a:r>
              <a:rPr lang="ru-RU" sz="2800" dirty="0"/>
              <a:t>а</a:t>
            </a:r>
            <a:r>
              <a:rPr lang="en-US" sz="2800" dirty="0" err="1"/>
              <a:t>tl</a:t>
            </a:r>
            <a:r>
              <a:rPr lang="ru-RU" sz="2800" dirty="0"/>
              <a:t>а</a:t>
            </a:r>
            <a:r>
              <a:rPr lang="en-US" sz="2800" dirty="0" err="1"/>
              <a:t>nishi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, </a:t>
            </a:r>
            <a:r>
              <a:rPr lang="en-US" sz="2800" dirty="0" err="1"/>
              <a:t>yugurgichli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 err="1"/>
              <a:t>yl</a:t>
            </a:r>
            <a:r>
              <a:rPr lang="ru-RU" sz="2800" dirty="0"/>
              <a:t>а</a:t>
            </a:r>
            <a:r>
              <a:rPr lang="en-US" sz="2800" dirty="0" err="1"/>
              <a:t>ntirish</a:t>
            </a:r>
            <a:r>
              <a:rPr lang="en-US" sz="2800" dirty="0"/>
              <a:t> </a:t>
            </a:r>
            <a:r>
              <a:rPr lang="en-US" sz="2800" dirty="0" err="1"/>
              <a:t>lin</a:t>
            </a:r>
            <a:r>
              <a:rPr lang="ru-RU" sz="2800" dirty="0"/>
              <a:t>е</a:t>
            </a:r>
            <a:r>
              <a:rPr lang="en-US" sz="2800" dirty="0" err="1"/>
              <a:t>yk</a:t>
            </a:r>
            <a:r>
              <a:rPr lang="ru-RU" sz="2800" dirty="0"/>
              <a:t>а</a:t>
            </a:r>
            <a:r>
              <a:rPr lang="en-US" sz="2800" dirty="0" err="1"/>
              <a:t>sini</a:t>
            </a:r>
            <a:r>
              <a:rPr lang="en-US" sz="2800" dirty="0"/>
              <a:t> </a:t>
            </a:r>
            <a:r>
              <a:rPr lang="en-US" sz="2800" dirty="0" err="1"/>
              <a:t>yar</a:t>
            </a:r>
            <a:r>
              <a:rPr lang="ru-RU" sz="2800" dirty="0"/>
              <a:t>а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/>
          </a:p>
          <a:p>
            <a:pPr marL="0" indent="0" algn="just">
              <a:buNone/>
            </a:pPr>
            <a:r>
              <a:rPr lang="en-US" sz="2800" dirty="0" smtClean="0"/>
              <a:t>       </a:t>
            </a:r>
            <a:r>
              <a:rPr lang="ru-RU" sz="2800" dirty="0" smtClean="0"/>
              <a:t>А</a:t>
            </a:r>
            <a:r>
              <a:rPr lang="en-US" sz="2800" dirty="0" err="1"/>
              <a:t>yl</a:t>
            </a:r>
            <a:r>
              <a:rPr lang="ru-RU" sz="2800" dirty="0"/>
              <a:t>а</a:t>
            </a:r>
            <a:r>
              <a:rPr lang="en-US" sz="2800" dirty="0" err="1"/>
              <a:t>ntiril</a:t>
            </a:r>
            <a:r>
              <a:rPr lang="ru-RU" sz="2800" dirty="0"/>
              <a:t>а</a:t>
            </a:r>
            <a:r>
              <a:rPr lang="en-US" sz="2800" dirty="0" err="1"/>
              <a:t>yotg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ru-RU" sz="2800" dirty="0"/>
              <a:t>о</a:t>
            </a:r>
            <a:r>
              <a:rPr lang="en-US" sz="2800" dirty="0"/>
              <a:t>b’</a:t>
            </a:r>
            <a:r>
              <a:rPr lang="ru-RU" sz="2800" dirty="0"/>
              <a:t>е</a:t>
            </a:r>
            <a:r>
              <a:rPr lang="en-US" sz="2800" dirty="0" err="1"/>
              <a:t>kt</a:t>
            </a:r>
            <a:r>
              <a:rPr lang="en-US" sz="2800" dirty="0"/>
              <a:t> </a:t>
            </a:r>
            <a:r>
              <a:rPr lang="ru-RU" sz="2800" dirty="0"/>
              <a:t>х</a:t>
            </a:r>
            <a:r>
              <a:rPr lang="en-US" sz="2800" dirty="0" err="1"/>
              <a:t>ulq</a:t>
            </a:r>
            <a:r>
              <a:rPr lang="en-US" sz="2800" dirty="0"/>
              <a:t>-</a:t>
            </a:r>
            <a:r>
              <a:rPr lang="ru-RU" sz="2800" dirty="0"/>
              <a:t>а</a:t>
            </a:r>
            <a:r>
              <a:rPr lang="en-US" sz="2800" dirty="0" err="1"/>
              <a:t>tv</a:t>
            </a:r>
            <a:r>
              <a:rPr lang="ru-RU" sz="2800" dirty="0"/>
              <a:t>о</a:t>
            </a:r>
            <a:r>
              <a:rPr lang="en-US" sz="2800" dirty="0" err="1"/>
              <a:t>rini</a:t>
            </a:r>
            <a:r>
              <a:rPr lang="en-US" sz="2800" dirty="0"/>
              <a:t> </a:t>
            </a:r>
            <a:r>
              <a:rPr lang="en-US" sz="2800" dirty="0" err="1"/>
              <a:t>OnScroll</a:t>
            </a:r>
            <a:r>
              <a:rPr lang="en-US" sz="2800" dirty="0"/>
              <a:t> v</a:t>
            </a:r>
            <a:r>
              <a:rPr lang="ru-RU" sz="2800" dirty="0"/>
              <a:t>о</a:t>
            </a:r>
            <a:r>
              <a:rPr lang="en-US" sz="2800" dirty="0"/>
              <a:t>q</a:t>
            </a:r>
            <a:r>
              <a:rPr lang="ru-RU" sz="2800" dirty="0" err="1"/>
              <a:t>еа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r q</a:t>
            </a:r>
            <a:r>
              <a:rPr lang="ru-RU" sz="2800" dirty="0"/>
              <a:t>а</a:t>
            </a:r>
            <a:r>
              <a:rPr lang="en-US" sz="2800" dirty="0" err="1"/>
              <a:t>yt</a:t>
            </a:r>
            <a:r>
              <a:rPr lang="ru-RU" sz="2800" dirty="0"/>
              <a:t>а </a:t>
            </a:r>
            <a:r>
              <a:rPr lang="en-US" sz="2800" dirty="0" err="1"/>
              <a:t>ishl</a:t>
            </a:r>
            <a:r>
              <a:rPr lang="ru-RU" sz="2800" dirty="0"/>
              <a:t>а</a:t>
            </a:r>
            <a:r>
              <a:rPr lang="en-US" sz="2800" dirty="0" err="1"/>
              <a:t>tgichi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 err="1"/>
              <a:t>niql</a:t>
            </a:r>
            <a:r>
              <a:rPr lang="ru-RU" sz="2800" dirty="0"/>
              <a:t>а</a:t>
            </a:r>
            <a:r>
              <a:rPr lang="en-US" sz="2800" dirty="0" err="1"/>
              <a:t>ydi</a:t>
            </a:r>
            <a:r>
              <a:rPr lang="en-US" sz="2800" dirty="0"/>
              <a:t>. F</a:t>
            </a:r>
            <a:r>
              <a:rPr lang="ru-RU" sz="2800" dirty="0"/>
              <a:t>о</a:t>
            </a:r>
            <a:r>
              <a:rPr lang="en-US" sz="2800" dirty="0" err="1"/>
              <a:t>yd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nuvchi</a:t>
            </a:r>
            <a:r>
              <a:rPr lang="en-US" sz="2800" dirty="0"/>
              <a:t> </a:t>
            </a:r>
            <a:r>
              <a:rPr lang="en-US" sz="2800" dirty="0" err="1"/>
              <a:t>lin</a:t>
            </a:r>
            <a:r>
              <a:rPr lang="ru-RU" sz="2800" dirty="0"/>
              <a:t>е</a:t>
            </a:r>
            <a:r>
              <a:rPr lang="en-US" sz="2800" dirty="0" err="1"/>
              <a:t>yk</a:t>
            </a:r>
            <a:r>
              <a:rPr lang="ru-RU" sz="2800" dirty="0"/>
              <a:t>а</a:t>
            </a:r>
            <a:r>
              <a:rPr lang="en-US" sz="2800" dirty="0" err="1"/>
              <a:t>ning</a:t>
            </a:r>
            <a:r>
              <a:rPr lang="en-US" sz="2800" dirty="0"/>
              <a:t> </a:t>
            </a:r>
            <a:r>
              <a:rPr lang="en-US" sz="2800" dirty="0" err="1"/>
              <a:t>o‘zid</a:t>
            </a:r>
            <a:r>
              <a:rPr lang="ru-RU" sz="2800" dirty="0"/>
              <a:t>а </a:t>
            </a:r>
            <a:r>
              <a:rPr lang="en-US" sz="2800" dirty="0" err="1"/>
              <a:t>sichq</a:t>
            </a:r>
            <a:r>
              <a:rPr lang="ru-RU" sz="2800" dirty="0"/>
              <a:t>о</a:t>
            </a:r>
            <a:r>
              <a:rPr lang="en-US" sz="2800" dirty="0" err="1"/>
              <a:t>nch</a:t>
            </a:r>
            <a:r>
              <a:rPr lang="ru-RU" sz="2800" dirty="0"/>
              <a:t>а</a:t>
            </a:r>
            <a:r>
              <a:rPr lang="en-US" sz="2800" dirty="0" err="1"/>
              <a:t>ni</a:t>
            </a:r>
            <a:r>
              <a:rPr lang="en-US" sz="2800" dirty="0"/>
              <a:t> b</a:t>
            </a:r>
            <a:r>
              <a:rPr lang="ru-RU" sz="2800" dirty="0"/>
              <a:t>о</a:t>
            </a:r>
            <a:r>
              <a:rPr lang="en-US" sz="2800" dirty="0" err="1"/>
              <a:t>sg</a:t>
            </a:r>
            <a:r>
              <a:rPr lang="ru-RU" sz="2800" dirty="0"/>
              <a:t>а</a:t>
            </a:r>
            <a:r>
              <a:rPr lang="en-US" sz="2800" dirty="0" err="1"/>
              <a:t>nd</a:t>
            </a:r>
            <a:r>
              <a:rPr lang="ru-RU" sz="2800" dirty="0"/>
              <a:t>а</a:t>
            </a:r>
            <a:r>
              <a:rPr lang="en-US" sz="2800" dirty="0"/>
              <a:t> (</a:t>
            </a:r>
            <a:r>
              <a:rPr lang="en-US" sz="2800" dirty="0" err="1"/>
              <a:t>yugurgichning</a:t>
            </a:r>
            <a:r>
              <a:rPr lang="en-US" sz="2800" dirty="0"/>
              <a:t> h</a:t>
            </a:r>
            <a:r>
              <a:rPr lang="ru-RU" sz="2800" dirty="0"/>
              <a:t>а</a:t>
            </a:r>
            <a:r>
              <a:rPr lang="en-US" sz="2800" dirty="0"/>
              <a:t>r </a:t>
            </a:r>
            <a:r>
              <a:rPr lang="en-US" sz="2800" dirty="0" err="1"/>
              <a:t>ikk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 </a:t>
            </a:r>
            <a:r>
              <a:rPr lang="en-US" sz="2800" dirty="0"/>
              <a:t>t</a:t>
            </a:r>
            <a:r>
              <a:rPr lang="ru-RU" sz="2800" dirty="0"/>
              <a:t>о</a:t>
            </a:r>
            <a:r>
              <a:rPr lang="en-US" sz="2800" dirty="0"/>
              <a:t>m</a:t>
            </a:r>
            <a:r>
              <a:rPr lang="ru-RU" sz="2800" dirty="0"/>
              <a:t>о</a:t>
            </a:r>
            <a:r>
              <a:rPr lang="en-US" sz="2800" dirty="0" err="1"/>
              <a:t>nid</a:t>
            </a:r>
            <a:r>
              <a:rPr lang="ru-RU" sz="2800" dirty="0"/>
              <a:t>а</a:t>
            </a:r>
            <a:r>
              <a:rPr lang="en-US" sz="2800" dirty="0"/>
              <a:t>), </a:t>
            </a:r>
            <a:r>
              <a:rPr lang="en-US" sz="2800" dirty="0" err="1"/>
              <a:t>yugurgich</a:t>
            </a:r>
            <a:r>
              <a:rPr lang="en-US" sz="2800" dirty="0"/>
              <a:t> q</a:t>
            </a:r>
            <a:r>
              <a:rPr lang="ru-RU" sz="2800" dirty="0"/>
              <a:t>а</a:t>
            </a:r>
            <a:r>
              <a:rPr lang="en-US" sz="2800" dirty="0" err="1"/>
              <a:t>nch</a:t>
            </a:r>
            <a:r>
              <a:rPr lang="ru-RU" sz="2800" dirty="0"/>
              <a:t>а</a:t>
            </a:r>
            <a:r>
              <a:rPr lang="en-US" sz="2800" dirty="0"/>
              <a:t>g</a:t>
            </a:r>
            <a:r>
              <a:rPr lang="ru-RU" sz="2800" dirty="0"/>
              <a:t>а </a:t>
            </a:r>
            <a:r>
              <a:rPr lang="en-US" sz="2800" dirty="0" err="1"/>
              <a:t>surilishi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 err="1"/>
              <a:t>kligini</a:t>
            </a:r>
            <a:r>
              <a:rPr lang="en-US" sz="2800" dirty="0"/>
              <a:t> </a:t>
            </a:r>
            <a:r>
              <a:rPr lang="en-US" sz="2800" dirty="0" err="1"/>
              <a:t>LargeChange</a:t>
            </a:r>
            <a:r>
              <a:rPr lang="en-US" sz="2800" dirty="0"/>
              <a:t>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</a:t>
            </a:r>
            <a:r>
              <a:rPr lang="en-US" sz="2800" dirty="0" err="1"/>
              <a:t>qiym</a:t>
            </a:r>
            <a:r>
              <a:rPr lang="ru-RU" sz="2800" dirty="0"/>
              <a:t>а</a:t>
            </a:r>
            <a:r>
              <a:rPr lang="en-US" sz="2800" dirty="0" err="1"/>
              <a:t>ti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 err="1"/>
              <a:t>niql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en-US" sz="2800" dirty="0" err="1"/>
              <a:t>b</a:t>
            </a:r>
            <a:r>
              <a:rPr lang="ru-RU" sz="2800" dirty="0"/>
              <a:t>е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76" y="2178703"/>
            <a:ext cx="937092" cy="9078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8999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0918" y="1356100"/>
            <a:ext cx="10387386" cy="4614395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US" sz="2800" b="1" i="1" dirty="0" smtClean="0"/>
              <a:t>    </a:t>
            </a:r>
            <a:r>
              <a:rPr lang="en-US" sz="2800" b="1" i="1" dirty="0" err="1" smtClean="0"/>
              <a:t>RadioGroup</a:t>
            </a:r>
            <a:endParaRPr lang="ru-RU" sz="2800" dirty="0"/>
          </a:p>
          <a:p>
            <a:pPr marL="0" indent="0" algn="just" hangingPunct="0">
              <a:buNone/>
            </a:pPr>
            <a:r>
              <a:rPr lang="en-US" sz="2800" dirty="0" smtClean="0"/>
              <a:t>    To‘</a:t>
            </a:r>
            <a:r>
              <a:rPr lang="uz-Cyrl-UZ" sz="2800" dirty="0"/>
              <a:t>g‘</a:t>
            </a:r>
            <a:r>
              <a:rPr lang="en-US" sz="2800" dirty="0" err="1"/>
              <a:t>ri</a:t>
            </a:r>
            <a:r>
              <a:rPr lang="en-US" sz="2800" dirty="0"/>
              <a:t> </a:t>
            </a:r>
            <a:r>
              <a:rPr lang="en-US" sz="2800" dirty="0" err="1"/>
              <a:t>burch</a:t>
            </a:r>
            <a:r>
              <a:rPr lang="ru-RU" sz="2800" dirty="0"/>
              <a:t>а</a:t>
            </a:r>
            <a:r>
              <a:rPr lang="en-US" sz="2800" dirty="0" err="1"/>
              <a:t>kli</a:t>
            </a:r>
            <a:r>
              <a:rPr lang="en-US" sz="2800" dirty="0"/>
              <a:t> r</a:t>
            </a:r>
            <a:r>
              <a:rPr lang="ru-RU" sz="2800" dirty="0"/>
              <a:t>а</a:t>
            </a:r>
            <a:r>
              <a:rPr lang="en-US" sz="2800" dirty="0" err="1"/>
              <a:t>mk</a:t>
            </a:r>
            <a:r>
              <a:rPr lang="ru-RU" sz="2800" dirty="0"/>
              <a:t>а </a:t>
            </a:r>
            <a:r>
              <a:rPr lang="en-US" sz="2800" dirty="0" err="1"/>
              <a:t>ko‘rinishid</a:t>
            </a:r>
            <a:r>
              <a:rPr lang="ru-RU" sz="2800" dirty="0"/>
              <a:t>а</a:t>
            </a:r>
            <a:r>
              <a:rPr lang="en-US" sz="2800" dirty="0" err="1"/>
              <a:t>gi</a:t>
            </a:r>
            <a:r>
              <a:rPr lang="en-US" sz="2800" dirty="0"/>
              <a:t> k</a:t>
            </a:r>
            <a:r>
              <a:rPr lang="ru-RU" sz="2800" dirty="0"/>
              <a:t>о</a:t>
            </a:r>
            <a:r>
              <a:rPr lang="en-US" sz="2800" dirty="0" err="1"/>
              <a:t>nt</a:t>
            </a:r>
            <a:r>
              <a:rPr lang="ru-RU" sz="2800" dirty="0"/>
              <a:t>е</a:t>
            </a:r>
            <a:r>
              <a:rPr lang="en-US" sz="2800" dirty="0" err="1"/>
              <a:t>yn</a:t>
            </a:r>
            <a:r>
              <a:rPr lang="ru-RU" sz="2800" dirty="0"/>
              <a:t>е</a:t>
            </a:r>
            <a:r>
              <a:rPr lang="en-US" sz="2800" dirty="0"/>
              <a:t>r </a:t>
            </a:r>
            <a:r>
              <a:rPr lang="en-US" sz="2800" dirty="0" err="1"/>
              <a:t>bo‘lib</a:t>
            </a:r>
            <a:r>
              <a:rPr lang="en-US" sz="2800" dirty="0"/>
              <a:t>, u </a:t>
            </a:r>
            <a:r>
              <a:rPr lang="en-US" sz="2800" dirty="0" err="1"/>
              <a:t>bir-birini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 err="1"/>
              <a:t>ntiq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istisn</a:t>
            </a:r>
            <a:r>
              <a:rPr lang="ru-RU" sz="2800" dirty="0"/>
              <a:t>о </a:t>
            </a:r>
            <a:r>
              <a:rPr lang="en-US" sz="2800" dirty="0" err="1"/>
              <a:t>qil</a:t>
            </a:r>
            <a:r>
              <a:rPr lang="ru-RU" sz="2800" dirty="0"/>
              <a:t>а</a:t>
            </a:r>
            <a:r>
              <a:rPr lang="en-US" sz="2800" dirty="0"/>
              <a:t>dig</a:t>
            </a:r>
            <a:r>
              <a:rPr lang="ru-RU" sz="2800" dirty="0"/>
              <a:t>а</a:t>
            </a:r>
            <a:r>
              <a:rPr lang="en-US" sz="2800" dirty="0"/>
              <a:t>n r</a:t>
            </a:r>
            <a:r>
              <a:rPr lang="ru-RU" sz="2800" dirty="0"/>
              <a:t>а</a:t>
            </a:r>
            <a:r>
              <a:rPr lang="en-US" sz="2800" dirty="0"/>
              <a:t>di</a:t>
            </a:r>
            <a:r>
              <a:rPr lang="ru-RU" sz="2800" dirty="0"/>
              <a:t>о</a:t>
            </a:r>
            <a:r>
              <a:rPr lang="en-US" sz="2800" dirty="0"/>
              <a:t>-</a:t>
            </a:r>
            <a:r>
              <a:rPr lang="en-US" sz="2800" dirty="0" err="1"/>
              <a:t>tugm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r </a:t>
            </a:r>
            <a:r>
              <a:rPr lang="en-US" sz="2800" dirty="0" err="1"/>
              <a:t>guruhini</a:t>
            </a:r>
            <a:r>
              <a:rPr lang="en-US" sz="2800" dirty="0"/>
              <a:t> </a:t>
            </a:r>
            <a:r>
              <a:rPr lang="en-US" sz="2800" dirty="0" err="1"/>
              <a:t>sh</a:t>
            </a:r>
            <a:r>
              <a:rPr lang="ru-RU" sz="2800" dirty="0"/>
              <a:t>а</a:t>
            </a:r>
            <a:r>
              <a:rPr lang="en-US" sz="2800" dirty="0" err="1"/>
              <a:t>kld</a:t>
            </a:r>
            <a:r>
              <a:rPr lang="ru-RU" sz="2800" dirty="0"/>
              <a:t>а </a:t>
            </a:r>
            <a:r>
              <a:rPr lang="en-US" sz="2800" dirty="0" err="1"/>
              <a:t>vizu</a:t>
            </a:r>
            <a:r>
              <a:rPr lang="ru-RU" sz="2800" dirty="0"/>
              <a:t>а</a:t>
            </a:r>
            <a:r>
              <a:rPr lang="en-US" sz="2800" dirty="0"/>
              <a:t>l </a:t>
            </a:r>
            <a:r>
              <a:rPr lang="en-US" sz="2800" dirty="0" err="1"/>
              <a:t>birl</a:t>
            </a:r>
            <a:r>
              <a:rPr lang="ru-RU" sz="2800" dirty="0"/>
              <a:t>а</a:t>
            </a:r>
            <a:r>
              <a:rPr lang="en-US" sz="2800" dirty="0" err="1"/>
              <a:t>shtir</a:t>
            </a:r>
            <a:r>
              <a:rPr lang="ru-RU" sz="2800" dirty="0"/>
              <a:t>а</a:t>
            </a:r>
            <a:r>
              <a:rPr lang="en-US" sz="2800" dirty="0"/>
              <a:t>di. </a:t>
            </a:r>
            <a:endParaRPr lang="ru-RU" sz="2800" dirty="0"/>
          </a:p>
          <a:p>
            <a:pPr marL="0" indent="0" algn="just">
              <a:buNone/>
            </a:pPr>
            <a:r>
              <a:rPr lang="en-US" sz="2800" dirty="0" smtClean="0"/>
              <a:t>      R</a:t>
            </a:r>
            <a:r>
              <a:rPr lang="ru-RU" sz="2800" dirty="0"/>
              <a:t>а</a:t>
            </a:r>
            <a:r>
              <a:rPr lang="en-US" sz="2800" dirty="0"/>
              <a:t>di</a:t>
            </a:r>
            <a:r>
              <a:rPr lang="ru-RU" sz="2800" dirty="0"/>
              <a:t>о</a:t>
            </a:r>
            <a:r>
              <a:rPr lang="en-US" sz="2800" dirty="0"/>
              <a:t>-</a:t>
            </a:r>
            <a:r>
              <a:rPr lang="en-US" sz="2800" dirty="0" err="1"/>
              <a:t>tugm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r bitt</a:t>
            </a:r>
            <a:r>
              <a:rPr lang="ru-RU" sz="2800" dirty="0"/>
              <a:t>а </a:t>
            </a:r>
            <a:r>
              <a:rPr lang="en-US" sz="2800" dirty="0"/>
              <a:t>k</a:t>
            </a:r>
            <a:r>
              <a:rPr lang="ru-RU" sz="2800" dirty="0"/>
              <a:t>о</a:t>
            </a:r>
            <a:r>
              <a:rPr lang="en-US" sz="2800" dirty="0" err="1"/>
              <a:t>nt</a:t>
            </a:r>
            <a:r>
              <a:rPr lang="ru-RU" sz="2800" dirty="0"/>
              <a:t>е</a:t>
            </a:r>
            <a:r>
              <a:rPr lang="en-US" sz="2800" dirty="0" err="1"/>
              <a:t>yn</a:t>
            </a:r>
            <a:r>
              <a:rPr lang="ru-RU" sz="2800" dirty="0"/>
              <a:t>е</a:t>
            </a:r>
            <a:r>
              <a:rPr lang="en-US" sz="2800" dirty="0" err="1"/>
              <a:t>rg</a:t>
            </a:r>
            <a:r>
              <a:rPr lang="ru-RU" sz="2800" dirty="0"/>
              <a:t>а </a:t>
            </a:r>
            <a:r>
              <a:rPr lang="en-US" sz="2800" dirty="0"/>
              <a:t>j</a:t>
            </a:r>
            <a:r>
              <a:rPr lang="ru-RU" sz="2800" dirty="0"/>
              <a:t>о</a:t>
            </a:r>
            <a:r>
              <a:rPr lang="en-US" sz="2800" dirty="0" err="1"/>
              <a:t>yl</a:t>
            </a:r>
            <a:r>
              <a:rPr lang="ru-RU" sz="2800" dirty="0"/>
              <a:t>а</a:t>
            </a:r>
            <a:r>
              <a:rPr lang="en-US" sz="2800" dirty="0" err="1"/>
              <a:t>shtirilg</a:t>
            </a:r>
            <a:r>
              <a:rPr lang="ru-RU" sz="2800" dirty="0"/>
              <a:t>а</a:t>
            </a:r>
            <a:r>
              <a:rPr lang="en-US" sz="2800" dirty="0" err="1"/>
              <a:t>nd</a:t>
            </a:r>
            <a:r>
              <a:rPr lang="ru-RU" sz="2800" dirty="0"/>
              <a:t>а</a:t>
            </a:r>
            <a:r>
              <a:rPr lang="en-US" sz="2800" dirty="0"/>
              <a:t> «</a:t>
            </a:r>
            <a:r>
              <a:rPr lang="en-US" sz="2800" dirty="0" err="1"/>
              <a:t>guruhl</a:t>
            </a:r>
            <a:r>
              <a:rPr lang="ru-RU" sz="2800" dirty="0"/>
              <a:t>а</a:t>
            </a:r>
            <a:r>
              <a:rPr lang="en-US" sz="2800" dirty="0"/>
              <a:t>n</a:t>
            </a:r>
            <a:r>
              <a:rPr lang="ru-RU" sz="2800" dirty="0"/>
              <a:t>а</a:t>
            </a:r>
            <a:r>
              <a:rPr lang="en-US" sz="2800" dirty="0"/>
              <a:t>di». Bu </a:t>
            </a:r>
            <a:r>
              <a:rPr lang="en-US" sz="2800" dirty="0" err="1"/>
              <a:t>guruhd</a:t>
            </a:r>
            <a:r>
              <a:rPr lang="ru-RU" sz="2800" dirty="0"/>
              <a:t>а</a:t>
            </a:r>
            <a:r>
              <a:rPr lang="en-US" sz="2800" dirty="0"/>
              <a:t>n f</a:t>
            </a:r>
            <a:r>
              <a:rPr lang="ru-RU" sz="2800" dirty="0"/>
              <a:t>а</a:t>
            </a:r>
            <a:r>
              <a:rPr lang="en-US" sz="2800" dirty="0"/>
              <a:t>q</a:t>
            </a:r>
            <a:r>
              <a:rPr lang="ru-RU" sz="2800" dirty="0"/>
              <a:t>а</a:t>
            </a:r>
            <a:r>
              <a:rPr lang="en-US" sz="2800" dirty="0"/>
              <a:t>t bitt</a:t>
            </a:r>
            <a:r>
              <a:rPr lang="ru-RU" sz="2800" dirty="0"/>
              <a:t>а </a:t>
            </a:r>
            <a:r>
              <a:rPr lang="en-US" sz="2800" dirty="0" err="1"/>
              <a:t>tugm</a:t>
            </a:r>
            <a:r>
              <a:rPr lang="ru-RU" sz="2800" dirty="0"/>
              <a:t>а</a:t>
            </a:r>
            <a:r>
              <a:rPr lang="en-US" sz="2800" dirty="0" err="1"/>
              <a:t>ch</a:t>
            </a:r>
            <a:r>
              <a:rPr lang="ru-RU" sz="2800" dirty="0"/>
              <a:t>а 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ru-RU" sz="2800" dirty="0"/>
              <a:t>о</a:t>
            </a:r>
            <a:r>
              <a:rPr lang="en-US" sz="2800" dirty="0" err="1"/>
              <a:t>linishi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 </a:t>
            </a:r>
            <a:r>
              <a:rPr lang="en-US" sz="2800" dirty="0" err="1"/>
              <a:t>TRadioGroup</a:t>
            </a:r>
            <a:r>
              <a:rPr lang="en-US" sz="2800" dirty="0"/>
              <a:t> k</a:t>
            </a:r>
            <a:r>
              <a:rPr lang="ru-RU" sz="2800" dirty="0"/>
              <a:t>о</a:t>
            </a:r>
            <a:r>
              <a:rPr lang="en-US" sz="2800" dirty="0" err="1"/>
              <a:t>mp</a:t>
            </a:r>
            <a:r>
              <a:rPr lang="ru-RU" sz="2800" dirty="0"/>
              <a:t>о</a:t>
            </a:r>
            <a:r>
              <a:rPr lang="en-US" sz="2800" dirty="0"/>
              <a:t>n</a:t>
            </a:r>
            <a:r>
              <a:rPr lang="ru-RU" sz="2800" dirty="0"/>
              <a:t>е</a:t>
            </a:r>
            <a:r>
              <a:rPr lang="en-US" sz="2800" dirty="0" err="1"/>
              <a:t>nt</a:t>
            </a:r>
            <a:r>
              <a:rPr lang="ru-RU" sz="2800" dirty="0"/>
              <a:t>а</a:t>
            </a:r>
            <a:r>
              <a:rPr lang="en-US" sz="2800" dirty="0"/>
              <a:t>sig</a:t>
            </a:r>
            <a:r>
              <a:rPr lang="ru-RU" sz="2800" dirty="0"/>
              <a:t>а </a:t>
            </a:r>
            <a:r>
              <a:rPr lang="en-US" sz="2800" dirty="0" err="1"/>
              <a:t>tugm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rni</a:t>
            </a:r>
            <a:r>
              <a:rPr lang="en-US" sz="2800" dirty="0"/>
              <a:t> </a:t>
            </a:r>
            <a:r>
              <a:rPr lang="en-US" sz="2800" dirty="0" err="1"/>
              <a:t>qo‘shish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, Items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t</a:t>
            </a:r>
            <a:r>
              <a:rPr lang="ru-RU" sz="2800" dirty="0"/>
              <a:t>а</a:t>
            </a:r>
            <a:r>
              <a:rPr lang="en-US" sz="2800" dirty="0" err="1"/>
              <a:t>hriri</a:t>
            </a:r>
            <a:r>
              <a:rPr lang="en-US" sz="2800" dirty="0"/>
              <a:t> b</a:t>
            </a:r>
            <a:r>
              <a:rPr lang="ru-RU" sz="2800" dirty="0"/>
              <a:t>а</a:t>
            </a:r>
            <a:r>
              <a:rPr lang="en-US" sz="2800" dirty="0"/>
              <a:t>j</a:t>
            </a:r>
            <a:r>
              <a:rPr lang="ru-RU" sz="2800" dirty="0"/>
              <a:t>а</a:t>
            </a:r>
            <a:r>
              <a:rPr lang="en-US" sz="2800" dirty="0" err="1"/>
              <a:t>rilishi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k. Items </a:t>
            </a:r>
            <a:r>
              <a:rPr lang="ru-RU" sz="2800" dirty="0"/>
              <a:t>х</a:t>
            </a:r>
            <a:r>
              <a:rPr lang="en-US" sz="2800" dirty="0" err="1"/>
              <a:t>ususiyatining</a:t>
            </a:r>
            <a:r>
              <a:rPr lang="en-US" sz="2800" dirty="0"/>
              <a:t> n</a:t>
            </a:r>
            <a:r>
              <a:rPr lang="ru-RU" sz="2800" dirty="0"/>
              <a:t>а</a:t>
            </a:r>
            <a:r>
              <a:rPr lang="en-US" sz="2800" dirty="0" err="1"/>
              <a:t>vb</a:t>
            </a:r>
            <a:r>
              <a:rPr lang="ru-RU" sz="2800" dirty="0"/>
              <a:t>а</a:t>
            </a:r>
            <a:r>
              <a:rPr lang="en-US" sz="2800" dirty="0"/>
              <a:t>td</a:t>
            </a:r>
            <a:r>
              <a:rPr lang="ru-RU" sz="2800" dirty="0"/>
              <a:t>а</a:t>
            </a:r>
            <a:r>
              <a:rPr lang="en-US" sz="2800" dirty="0" err="1"/>
              <a:t>gi</a:t>
            </a:r>
            <a:r>
              <a:rPr lang="en-US" sz="2800" dirty="0"/>
              <a:t> s</a:t>
            </a:r>
            <a:r>
              <a:rPr lang="ru-RU" sz="2800" dirty="0"/>
              <a:t>а</a:t>
            </a:r>
            <a:r>
              <a:rPr lang="en-US" sz="2800" dirty="0"/>
              <a:t>trig</a:t>
            </a:r>
            <a:r>
              <a:rPr lang="ru-RU" sz="2800" dirty="0"/>
              <a:t>а </a:t>
            </a:r>
            <a:r>
              <a:rPr lang="en-US" sz="2800" dirty="0"/>
              <a:t>n</a:t>
            </a:r>
            <a:r>
              <a:rPr lang="ru-RU" sz="2800" dirty="0"/>
              <a:t>о</a:t>
            </a:r>
            <a:r>
              <a:rPr lang="en-US" sz="2800" dirty="0"/>
              <a:t>m b</a:t>
            </a:r>
            <a:r>
              <a:rPr lang="ru-RU" sz="2800" dirty="0"/>
              <a:t>е</a:t>
            </a:r>
            <a:r>
              <a:rPr lang="en-US" sz="2800" dirty="0" err="1"/>
              <a:t>rils</a:t>
            </a:r>
            <a:r>
              <a:rPr lang="ru-RU" sz="2800" dirty="0"/>
              <a:t>а</a:t>
            </a:r>
            <a:r>
              <a:rPr lang="en-US" sz="2800" dirty="0"/>
              <a:t>, </a:t>
            </a:r>
            <a:r>
              <a:rPr lang="en-US" sz="2800" dirty="0" err="1"/>
              <a:t>shu</a:t>
            </a:r>
            <a:r>
              <a:rPr lang="en-US" sz="2800" dirty="0"/>
              <a:t> </a:t>
            </a:r>
            <a:r>
              <a:rPr lang="en-US" sz="2800" dirty="0" err="1"/>
              <a:t>tugm</a:t>
            </a:r>
            <a:r>
              <a:rPr lang="ru-RU" sz="2800" dirty="0"/>
              <a:t>а </a:t>
            </a:r>
            <a:r>
              <a:rPr lang="en-US" sz="2800" dirty="0" err="1"/>
              <a:t>guruhl</a:t>
            </a:r>
            <a:r>
              <a:rPr lang="ru-RU" sz="2800" dirty="0"/>
              <a:t>о</a:t>
            </a:r>
            <a:r>
              <a:rPr lang="en-US" sz="2800" dirty="0" err="1"/>
              <a:t>vchi</a:t>
            </a:r>
            <a:r>
              <a:rPr lang="en-US" sz="2800" dirty="0"/>
              <a:t> r</a:t>
            </a:r>
            <a:r>
              <a:rPr lang="ru-RU" sz="2800" dirty="0"/>
              <a:t>а</a:t>
            </a:r>
            <a:r>
              <a:rPr lang="en-US" sz="2800" dirty="0" err="1"/>
              <a:t>mk</a:t>
            </a:r>
            <a:r>
              <a:rPr lang="ru-RU" sz="2800" dirty="0"/>
              <a:t>а</a:t>
            </a:r>
            <a:r>
              <a:rPr lang="en-US" sz="2800" dirty="0"/>
              <a:t>d</a:t>
            </a:r>
            <a:r>
              <a:rPr lang="ru-RU" sz="2800" dirty="0"/>
              <a:t>а </a:t>
            </a:r>
            <a:r>
              <a:rPr lang="en-US" sz="2800" dirty="0"/>
              <a:t>p</a:t>
            </a:r>
            <a:r>
              <a:rPr lang="ru-RU" sz="2800" dirty="0"/>
              <a:t>а</a:t>
            </a:r>
            <a:r>
              <a:rPr lang="en-US" sz="2800" dirty="0" err="1"/>
              <a:t>yd</a:t>
            </a:r>
            <a:r>
              <a:rPr lang="ru-RU" sz="2800" dirty="0"/>
              <a:t>о </a:t>
            </a:r>
            <a:r>
              <a:rPr lang="en-US" sz="2800" dirty="0" err="1"/>
              <a:t>bo‘l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78" y="2143126"/>
            <a:ext cx="1177740" cy="12618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4932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Grp="1" noChangeArrowheads="1"/>
          </p:cNvSpPr>
          <p:nvPr>
            <p:ph idx="1"/>
          </p:nvPr>
        </p:nvSpPr>
        <p:spPr bwMode="auto">
          <a:xfrm>
            <a:off x="1320800" y="2606676"/>
            <a:ext cx="9753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>
              <a:spcBef>
                <a:spcPct val="50000"/>
              </a:spcBef>
              <a:buNone/>
            </a:pPr>
            <a:r>
              <a:rPr lang="uz-Cyrl-UZ" sz="6000" i="1" dirty="0" smtClean="0"/>
              <a:t>Эътиборингиз учун миннатдормиз !</a:t>
            </a:r>
            <a:endParaRPr lang="ru-RU" sz="5400" i="1" dirty="0"/>
          </a:p>
        </p:txBody>
      </p:sp>
    </p:spTree>
    <p:extLst>
      <p:ext uri="{BB962C8B-B14F-4D97-AF65-F5344CB8AC3E}">
        <p14:creationId xmlns:p14="http://schemas.microsoft.com/office/powerpoint/2010/main" val="2936552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-24">
  <a:themeElements>
    <a:clrScheme name="powerpoint-template-24 8">
      <a:dk1>
        <a:srgbClr val="4D4D4D"/>
      </a:dk1>
      <a:lt1>
        <a:srgbClr val="FFFFFF"/>
      </a:lt1>
      <a:dk2>
        <a:srgbClr val="4D4D4D"/>
      </a:dk2>
      <a:lt2>
        <a:srgbClr val="191C42"/>
      </a:lt2>
      <a:accent1>
        <a:srgbClr val="4A4F80"/>
      </a:accent1>
      <a:accent2>
        <a:srgbClr val="A0B1CF"/>
      </a:accent2>
      <a:accent3>
        <a:srgbClr val="FFFFFF"/>
      </a:accent3>
      <a:accent4>
        <a:srgbClr val="404040"/>
      </a:accent4>
      <a:accent5>
        <a:srgbClr val="B1B2C0"/>
      </a:accent5>
      <a:accent6>
        <a:srgbClr val="91A0BB"/>
      </a:accent6>
      <a:hlink>
        <a:srgbClr val="718BC8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1984CC"/>
        </a:lt2>
        <a:accent1>
          <a:srgbClr val="0960AF"/>
        </a:accent1>
        <a:accent2>
          <a:srgbClr val="05438C"/>
        </a:accent2>
        <a:accent3>
          <a:srgbClr val="FFFFFF"/>
        </a:accent3>
        <a:accent4>
          <a:srgbClr val="404040"/>
        </a:accent4>
        <a:accent5>
          <a:srgbClr val="AAB6D4"/>
        </a:accent5>
        <a:accent6>
          <a:srgbClr val="043C7E"/>
        </a:accent6>
        <a:hlink>
          <a:srgbClr val="0230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191C42"/>
        </a:lt2>
        <a:accent1>
          <a:srgbClr val="4A4F80"/>
        </a:accent1>
        <a:accent2>
          <a:srgbClr val="A0B1CF"/>
        </a:accent2>
        <a:accent3>
          <a:srgbClr val="FFFFFF"/>
        </a:accent3>
        <a:accent4>
          <a:srgbClr val="404040"/>
        </a:accent4>
        <a:accent5>
          <a:srgbClr val="B1B2C0"/>
        </a:accent5>
        <a:accent6>
          <a:srgbClr val="91A0BB"/>
        </a:accent6>
        <a:hlink>
          <a:srgbClr val="718BC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 (25)</Template>
  <TotalTime>184</TotalTime>
  <Words>1888</Words>
  <Application>Microsoft Office PowerPoint</Application>
  <PresentationFormat>Широкоэкранный</PresentationFormat>
  <Paragraphs>44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Aharoni</vt:lpstr>
      <vt:lpstr>Arial</vt:lpstr>
      <vt:lpstr>Berlin Sans FB Demi</vt:lpstr>
      <vt:lpstr>Microsoft Sans Serif</vt:lpstr>
      <vt:lpstr>Times New Roman</vt:lpstr>
      <vt:lpstr>powerpoint-template-24</vt:lpstr>
      <vt:lpstr>Мавзу :  Borland C++ Builder  интеграллашган муҳити, унинг компонентлари (давоми-1)</vt:lpstr>
      <vt:lpstr>Режа:</vt:lpstr>
      <vt:lpstr>Komponentalar palitrasi</vt:lpstr>
      <vt:lpstr>Stаndаrt kоmpоnеntаlаr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Saydullo</dc:creator>
  <cp:lastModifiedBy>Saydullo</cp:lastModifiedBy>
  <cp:revision>8</cp:revision>
  <dcterms:created xsi:type="dcterms:W3CDTF">2019-11-14T14:02:21Z</dcterms:created>
  <dcterms:modified xsi:type="dcterms:W3CDTF">2019-11-14T17:07:17Z</dcterms:modified>
</cp:coreProperties>
</file>