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  <p:sldMasterId id="2147483721" r:id="rId2"/>
    <p:sldMasterId id="2147483733" r:id="rId3"/>
    <p:sldMasterId id="2147483745" r:id="rId4"/>
    <p:sldMasterId id="2147483757" r:id="rId5"/>
  </p:sldMasterIdLst>
  <p:notesMasterIdLst>
    <p:notesMasterId r:id="rId2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6" r:id="rId25"/>
    <p:sldId id="277" r:id="rId26"/>
    <p:sldId id="27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9B3DF-7D20-442B-868D-1B37BC5E083F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55EC29-BF80-4A7B-970A-186AD9FD2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046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5EC29-BF80-4A7B-970A-186AD9FD23E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917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72F05-8DC0-4D59-9FF8-C69BBC25B815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73FC0-A137-4FA0-B670-59E9666ABB5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307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9E919-DA07-4B03-A283-F136B2F74A7A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BF2E2-FD17-4C0A-9122-A0B7A80E68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598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594D1-A839-40E5-95CB-0C34F4C3B01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D9D32-30B0-4836-9DC5-C61438B8A5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260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69AA0-3963-4B27-864B-DF6E46D52042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DEAB1-27EF-4100-8379-5D76C96862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50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C599F-6B73-4681-8F6C-913622C29BB0}" type="datetime1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5C6B5-B6E8-480C-A85F-03A066E22F0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063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D6F28-B24C-4F8F-AA24-2FD2914921F0}" type="datetime1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2281F-990D-4100-B6E1-57E4E89ED32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27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A4E30-BF17-4E6A-A392-CF8DA1797D1F}" type="datetime1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B45C1-04E9-4075-BF3F-075B992E38E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97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FD572-83F7-4948-93E1-B9A699013D20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B10F8-8CA4-4BCE-8E0E-CEB73803E79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595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B4DB3-71A1-433F-B096-328D1BCEB8B1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F3712F-3C70-4333-A605-8A8D0AB594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196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53064-0F54-44D2-AB5A-CC44EE0EC95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42F86-4FA3-4A1E-ADE5-4D8F547DDC4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279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1FBD8-69E5-4EBA-A430-17FD8045BBA0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73935-DB34-4FA0-BB5A-B281345ECB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3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B250B-E37A-4D0D-9ECD-31F71B339BD7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3D155F-1BB9-4C32-8167-5B99708E489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2155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E58C5-631E-43BD-B7F9-5A8B623F536F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5AFB6-719B-4812-A69E-A279748CEF0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424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85A65-8396-4626-B647-591A7551F453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0392F-949C-41C2-AF0A-B66A7756FEA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613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27888-9B4C-43C3-B3A4-85716E8ECFDA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C73A3-3E47-4A5B-8C5E-54AF3572FB2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9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5975C-4CCD-4438-947F-B9EF2A5B1B73}" type="datetime1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75DD3-FCE5-4C27-BCA5-79039C0D3E5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523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43D28-B41D-4C21-9F23-EEF023E379D4}" type="datetime1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E2BCD-EA3D-4A46-B062-A94D974F1AF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0646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1F06B-25A4-4E4D-9F78-79A194D343D4}" type="datetime1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30614-C2A4-4ECB-90A0-1DB630596A0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8481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055FA-F5B8-4B1C-923D-D0CE0D533373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9958A-A8FF-4EB9-9FD3-D664D7097F2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538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DCD84-2C02-494B-B588-C7EBD29538EB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73085-2F63-4B61-AF7C-9D924404C19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567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ED28E-ED6E-4E8E-9AAB-0CFE849F0F8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F984B2-E03D-4119-9CF8-DA36E91721F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1015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5C109-681C-4F1A-9AF5-4EA540AF72B0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77D7D-E896-4E07-B271-E3BAD188DF6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6835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E36CD1-248A-4B68-9717-6EDA130F4EBC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3FC0-A137-4FA0-B670-59E9666ABB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0923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29CA79-3753-42BB-8B10-647317A7CA7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BF2E2-FD17-4C0A-9122-A0B7A80E68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9038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129F26-7D6C-40BC-84EE-0D3D2FE30D9C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9D32-30B0-4836-9DC5-C61438B8A5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2501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9F7C93-1348-46B2-B5FA-D5D03B71CF19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EAB1-27EF-4100-8379-5D76C96862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6261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A49A96-01B2-478B-8866-99559D54AA55}" type="datetime1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C6B5-B6E8-480C-A85F-03A066E22F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0575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789285-CBCA-49AD-A222-ED9BEF5CB0CF}" type="datetime1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2281F-990D-4100-B6E1-57E4E89ED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174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29D857-44F0-4D19-B2A6-1D381C2DCAD3}" type="datetime1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45C1-04E9-4075-BF3F-075B992E38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595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CF6D9E-5AED-4768-B5EB-896B787FC70B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B10F8-8CA4-4BCE-8E0E-CEB73803E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1003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2859D5-E98C-4BBA-80C2-6CFD7F81755F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712F-3C70-4333-A605-8A8D0AB594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7667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6CFBCB-9B59-4A67-86EF-FDC1D80CB59C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2F86-4FA3-4A1E-ADE5-4D8F547DDC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3507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765FC0-1FD4-4740-A046-8B709B485850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3935-DB34-4FA0-BB5A-B281345EC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7282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CD0A-6A38-404A-B985-BD4025385D46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4270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889B-2E00-46D7-A2EE-7E1349912FAE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1262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76881-7666-49FC-960E-69D4434DA513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2079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E952A-A516-4C12-84CA-01098034A04B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2747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0E96-3DEC-4FC8-9E93-BE4DB43374D9}" type="datetime1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610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EB39-D96B-4CEC-A884-008AA946557E}" type="datetime1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975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204B9-D12D-4CDB-A1E7-C3D0B7AC6EE5}" type="datetime1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6457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EF73-EE10-4338-BD60-581E328D4BDD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8123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7B39-F738-48F3-A976-9D0AA6A016B4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010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D510-F89B-4DE6-A867-FC1514733E8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4510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B2A9B-0B76-43CA-AC5A-B3DEBEA77726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93726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39" name="Object 67"/>
          <p:cNvGraphicFramePr>
            <a:graphicFrameLocks noChangeAspect="1"/>
          </p:cNvGraphicFramePr>
          <p:nvPr/>
        </p:nvGraphicFramePr>
        <p:xfrm>
          <a:off x="0" y="1"/>
          <a:ext cx="6705600" cy="587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Image" r:id="rId3" imgW="7415873" imgH="7225397" progId="Photoshop.Image.7">
                  <p:embed/>
                </p:oleObj>
              </mc:Choice>
              <mc:Fallback>
                <p:oleObj name="Image" r:id="rId3" imgW="7415873" imgH="7225397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"/>
                        <a:ext cx="6705600" cy="587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0" name="Freeform 58"/>
          <p:cNvSpPr>
            <a:spLocks/>
          </p:cNvSpPr>
          <p:nvPr/>
        </p:nvSpPr>
        <p:spPr bwMode="gray">
          <a:xfrm>
            <a:off x="0" y="4483100"/>
            <a:ext cx="5496984" cy="2368550"/>
          </a:xfrm>
          <a:custGeom>
            <a:avLst/>
            <a:gdLst>
              <a:gd name="T0" fmla="*/ 0 w 2597"/>
              <a:gd name="T1" fmla="*/ 489 h 1492"/>
              <a:gd name="T2" fmla="*/ 1328 w 2597"/>
              <a:gd name="T3" fmla="*/ 840 h 1492"/>
              <a:gd name="T4" fmla="*/ 2488 w 2597"/>
              <a:gd name="T5" fmla="*/ 0 h 1492"/>
              <a:gd name="T6" fmla="*/ 1712 w 2597"/>
              <a:gd name="T7" fmla="*/ 1124 h 1492"/>
              <a:gd name="T8" fmla="*/ 636 w 2597"/>
              <a:gd name="T9" fmla="*/ 1492 h 1492"/>
              <a:gd name="T10" fmla="*/ 1 w 2597"/>
              <a:gd name="T11" fmla="*/ 1492 h 1492"/>
              <a:gd name="T12" fmla="*/ 0 w 2597"/>
              <a:gd name="T13" fmla="*/ 489 h 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97" h="1492">
                <a:moveTo>
                  <a:pt x="0" y="489"/>
                </a:moveTo>
                <a:cubicBezTo>
                  <a:pt x="247" y="671"/>
                  <a:pt x="632" y="920"/>
                  <a:pt x="1328" y="840"/>
                </a:cubicBezTo>
                <a:cubicBezTo>
                  <a:pt x="2024" y="760"/>
                  <a:pt x="2360" y="131"/>
                  <a:pt x="2488" y="0"/>
                </a:cubicBezTo>
                <a:cubicBezTo>
                  <a:pt x="2597" y="53"/>
                  <a:pt x="1792" y="1068"/>
                  <a:pt x="1712" y="1124"/>
                </a:cubicBezTo>
                <a:cubicBezTo>
                  <a:pt x="1632" y="1180"/>
                  <a:pt x="921" y="1431"/>
                  <a:pt x="636" y="1492"/>
                </a:cubicBezTo>
                <a:lnTo>
                  <a:pt x="1" y="1492"/>
                </a:lnTo>
                <a:lnTo>
                  <a:pt x="0" y="489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2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131" name="Freeform 59"/>
          <p:cNvSpPr>
            <a:spLocks/>
          </p:cNvSpPr>
          <p:nvPr/>
        </p:nvSpPr>
        <p:spPr bwMode="gray">
          <a:xfrm>
            <a:off x="-16933" y="4149726"/>
            <a:ext cx="5537200" cy="2708275"/>
          </a:xfrm>
          <a:custGeom>
            <a:avLst/>
            <a:gdLst>
              <a:gd name="T0" fmla="*/ 0 w 2576"/>
              <a:gd name="T1" fmla="*/ 1688 h 1688"/>
              <a:gd name="T2" fmla="*/ 0 w 2576"/>
              <a:gd name="T3" fmla="*/ 1112 h 1688"/>
              <a:gd name="T4" fmla="*/ 2576 w 2576"/>
              <a:gd name="T5" fmla="*/ 0 h 1688"/>
              <a:gd name="T6" fmla="*/ 2135 w 2576"/>
              <a:gd name="T7" fmla="*/ 826 h 1688"/>
              <a:gd name="T8" fmla="*/ 635 w 2576"/>
              <a:gd name="T9" fmla="*/ 1688 h 1688"/>
              <a:gd name="T10" fmla="*/ 0 w 2576"/>
              <a:gd name="T11" fmla="*/ 1688 h 16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76" h="1688">
                <a:moveTo>
                  <a:pt x="0" y="1688"/>
                </a:moveTo>
                <a:lnTo>
                  <a:pt x="0" y="1112"/>
                </a:lnTo>
                <a:cubicBezTo>
                  <a:pt x="1960" y="1464"/>
                  <a:pt x="2419" y="304"/>
                  <a:pt x="2576" y="0"/>
                </a:cubicBezTo>
                <a:lnTo>
                  <a:pt x="2135" y="826"/>
                </a:lnTo>
                <a:cubicBezTo>
                  <a:pt x="1618" y="1315"/>
                  <a:pt x="1286" y="1456"/>
                  <a:pt x="635" y="1688"/>
                </a:cubicBezTo>
                <a:lnTo>
                  <a:pt x="0" y="1688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132" name="Freeform 60"/>
          <p:cNvSpPr>
            <a:spLocks/>
          </p:cNvSpPr>
          <p:nvPr/>
        </p:nvSpPr>
        <p:spPr bwMode="white">
          <a:xfrm>
            <a:off x="3028951" y="-9525"/>
            <a:ext cx="9190567" cy="6880225"/>
          </a:xfrm>
          <a:custGeom>
            <a:avLst/>
            <a:gdLst>
              <a:gd name="T0" fmla="*/ 148 w 4362"/>
              <a:gd name="T1" fmla="*/ 0 h 4342"/>
              <a:gd name="T2" fmla="*/ 561 w 4362"/>
              <a:gd name="T3" fmla="*/ 193 h 4342"/>
              <a:gd name="T4" fmla="*/ 943 w 4362"/>
              <a:gd name="T5" fmla="*/ 501 h 4342"/>
              <a:gd name="T6" fmla="*/ 1221 w 4362"/>
              <a:gd name="T7" fmla="*/ 967 h 4342"/>
              <a:gd name="T8" fmla="*/ 1413 w 4362"/>
              <a:gd name="T9" fmla="*/ 1630 h 4342"/>
              <a:gd name="T10" fmla="*/ 1290 w 4362"/>
              <a:gd name="T11" fmla="*/ 2660 h 4342"/>
              <a:gd name="T12" fmla="*/ 0 w 4362"/>
              <a:gd name="T13" fmla="*/ 4342 h 4342"/>
              <a:gd name="T14" fmla="*/ 4349 w 4362"/>
              <a:gd name="T15" fmla="*/ 4342 h 4342"/>
              <a:gd name="T16" fmla="*/ 4362 w 4362"/>
              <a:gd name="T17" fmla="*/ 7 h 4342"/>
              <a:gd name="T18" fmla="*/ 148 w 4362"/>
              <a:gd name="T19" fmla="*/ 0 h 4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62" h="4342">
                <a:moveTo>
                  <a:pt x="148" y="0"/>
                </a:moveTo>
                <a:lnTo>
                  <a:pt x="561" y="193"/>
                </a:lnTo>
                <a:lnTo>
                  <a:pt x="943" y="501"/>
                </a:lnTo>
                <a:lnTo>
                  <a:pt x="1221" y="967"/>
                </a:lnTo>
                <a:lnTo>
                  <a:pt x="1413" y="1630"/>
                </a:lnTo>
                <a:lnTo>
                  <a:pt x="1290" y="2660"/>
                </a:lnTo>
                <a:lnTo>
                  <a:pt x="0" y="4342"/>
                </a:lnTo>
                <a:lnTo>
                  <a:pt x="4349" y="4342"/>
                </a:lnTo>
                <a:lnTo>
                  <a:pt x="4362" y="7"/>
                </a:lnTo>
                <a:lnTo>
                  <a:pt x="148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09600" y="6477001"/>
            <a:ext cx="28448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82FA23C-14D4-4455-9A8F-FC038018C1E1}" type="datetime1">
              <a:rPr lang="ru-RU" smtClean="0"/>
              <a:t>14.11.2019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7823200" y="6477001"/>
            <a:ext cx="38608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4572000" y="6477001"/>
            <a:ext cx="28448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A6573FC0-A137-4FA0-B670-59E9666ABB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black">
          <a:xfrm>
            <a:off x="9855200" y="5867401"/>
            <a:ext cx="184573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28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6299200" y="2362200"/>
            <a:ext cx="5689600" cy="12192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>
              <a:defRPr sz="4000" b="0" i="1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black">
          <a:xfrm>
            <a:off x="7416800" y="457200"/>
            <a:ext cx="4368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i="1">
                <a:solidFill>
                  <a:schemeClr val="folHlink"/>
                </a:solidFill>
              </a:rPr>
              <a:t>“ Add your company slogan ”</a:t>
            </a:r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White">
          <a:xfrm>
            <a:off x="5712884" y="3933825"/>
            <a:ext cx="6500283" cy="431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800"/>
          </a:p>
        </p:txBody>
      </p:sp>
      <p:sp>
        <p:nvSpPr>
          <p:cNvPr id="3135" name="Line 63"/>
          <p:cNvSpPr>
            <a:spLocks noChangeShapeType="1"/>
          </p:cNvSpPr>
          <p:nvPr/>
        </p:nvSpPr>
        <p:spPr bwMode="grayWhite">
          <a:xfrm>
            <a:off x="5712885" y="3933825"/>
            <a:ext cx="6479116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136" name="Line 64"/>
          <p:cNvSpPr>
            <a:spLocks noChangeShapeType="1"/>
          </p:cNvSpPr>
          <p:nvPr/>
        </p:nvSpPr>
        <p:spPr bwMode="grayWhite">
          <a:xfrm>
            <a:off x="5712885" y="4365625"/>
            <a:ext cx="6479116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133" name="Freeform 61"/>
          <p:cNvSpPr>
            <a:spLocks/>
          </p:cNvSpPr>
          <p:nvPr/>
        </p:nvSpPr>
        <p:spPr bwMode="gray">
          <a:xfrm>
            <a:off x="1286934" y="-11113"/>
            <a:ext cx="5096933" cy="6881813"/>
          </a:xfrm>
          <a:custGeom>
            <a:avLst/>
            <a:gdLst>
              <a:gd name="T0" fmla="*/ 858 w 2408"/>
              <a:gd name="T1" fmla="*/ 0 h 4335"/>
              <a:gd name="T2" fmla="*/ 1984 w 2408"/>
              <a:gd name="T3" fmla="*/ 2583 h 4335"/>
              <a:gd name="T4" fmla="*/ 0 w 2408"/>
              <a:gd name="T5" fmla="*/ 4327 h 4335"/>
              <a:gd name="T6" fmla="*/ 1208 w 2408"/>
              <a:gd name="T7" fmla="*/ 4335 h 4335"/>
              <a:gd name="T8" fmla="*/ 2272 w 2408"/>
              <a:gd name="T9" fmla="*/ 2567 h 4335"/>
              <a:gd name="T10" fmla="*/ 998 w 2408"/>
              <a:gd name="T11" fmla="*/ 3 h 4335"/>
              <a:gd name="T12" fmla="*/ 858 w 2408"/>
              <a:gd name="T13" fmla="*/ 0 h 4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8" h="4335">
                <a:moveTo>
                  <a:pt x="858" y="0"/>
                </a:moveTo>
                <a:cubicBezTo>
                  <a:pt x="2020" y="270"/>
                  <a:pt x="2408" y="1631"/>
                  <a:pt x="1984" y="2583"/>
                </a:cubicBezTo>
                <a:cubicBezTo>
                  <a:pt x="1560" y="3535"/>
                  <a:pt x="880" y="3976"/>
                  <a:pt x="0" y="4327"/>
                </a:cubicBezTo>
                <a:lnTo>
                  <a:pt x="1208" y="4335"/>
                </a:lnTo>
                <a:cubicBezTo>
                  <a:pt x="1520" y="4079"/>
                  <a:pt x="2144" y="3343"/>
                  <a:pt x="2272" y="2567"/>
                </a:cubicBezTo>
                <a:cubicBezTo>
                  <a:pt x="2400" y="1791"/>
                  <a:pt x="2278" y="419"/>
                  <a:pt x="998" y="3"/>
                </a:cubicBezTo>
                <a:lnTo>
                  <a:pt x="858" y="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27451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6299200" y="3962400"/>
            <a:ext cx="5588000" cy="3810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46007629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92FBD-1949-42DE-B1C4-C76F4A8017D2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BF2E2-FD17-4C0A-9122-A0B7A80E68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8027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530F3-6A6B-48F5-8638-0700EB26D4A9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D9D32-30B0-4836-9DC5-C61438B8A5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872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219200"/>
            <a:ext cx="5384800" cy="5181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219200"/>
            <a:ext cx="5384800" cy="5181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DF9AB-FF2A-438E-AD4F-7213BC918E42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DEAB1-27EF-4100-8379-5D76C96862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5877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4F084-3630-43A9-8726-6501F73D603D}" type="datetime1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5C6B5-B6E8-480C-A85F-03A066E22F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78651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793B6-319A-40F6-A7BF-9EDF7FC84E56}" type="datetime1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2281F-990D-4100-B6E1-57E4E89ED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7273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946C1-089D-40C3-89CC-9C4FE2090DD3}" type="datetime1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B45C1-04E9-4075-BF3F-075B992E38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6350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41CE9-B71E-42F6-B5D5-D3EE7F11F692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B10F8-8CA4-4BCE-8E0E-CEB73803E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7395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14F46-2E4E-4F0B-BDF5-E5E16754F1D6}" type="datetime1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F3712F-3C70-4333-A605-8A8D0AB594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38866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86CCA-CDB0-45B9-A514-8FA55EBF8995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42F86-4FA3-4A1E-ADE5-4D8F547DDC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1264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617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8026400" cy="617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7B632-FF68-49AD-AB0D-0E27BD9BF8C0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73935-DB34-4FA0-BB5A-B281345EC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7346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28601"/>
            <a:ext cx="104648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219200"/>
            <a:ext cx="10972800" cy="51816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562725"/>
            <a:ext cx="24384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32FFA-3400-44E7-AAF7-59C4CF5B34B0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9245600" y="6591300"/>
            <a:ext cx="2540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008033" y="6551613"/>
            <a:ext cx="2844800" cy="228600"/>
          </a:xfrm>
        </p:spPr>
        <p:txBody>
          <a:bodyPr/>
          <a:lstStyle>
            <a:lvl1pPr>
              <a:defRPr/>
            </a:lvl1pPr>
          </a:lstStyle>
          <a:p>
            <a:fld id="{CF962A8D-55B9-4B20-B904-30C23A79AE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356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AB4392-BEDE-4374-92C3-F8E52B883891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F962A8D-55B9-4B20-B904-30C23A79AE04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1031" name="Рисунок 11" descr="19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0415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6726C5-3FC4-4BEC-BD01-2DFECB723248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F953012-07C5-40D6-9B6D-417B1CD23379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2055" name="Рисунок 11" descr="20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5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6CC89B9-C9EA-40CA-B0D0-0739E4D6BD36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62A8D-55B9-4B20-B904-30C23A79AE0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1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5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12188-A9BB-4686-AB5D-009557BA3C75}" type="datetime1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Andmi_JSX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 descr="2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2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9" name="Object 105"/>
          <p:cNvGraphicFramePr>
            <a:graphicFrameLocks noChangeAspect="1"/>
          </p:cNvGraphicFramePr>
          <p:nvPr/>
        </p:nvGraphicFramePr>
        <p:xfrm>
          <a:off x="0" y="0"/>
          <a:ext cx="12192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Image" r:id="rId15" imgW="11034921" imgH="1130159" progId="Photoshop.Image.7">
                  <p:embed/>
                </p:oleObj>
              </mc:Choice>
              <mc:Fallback>
                <p:oleObj name="Image" r:id="rId15" imgW="11034921" imgH="1130159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2192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3" name="Freeform 99"/>
          <p:cNvSpPr>
            <a:spLocks/>
          </p:cNvSpPr>
          <p:nvPr/>
        </p:nvSpPr>
        <p:spPr bwMode="gray">
          <a:xfrm>
            <a:off x="-2118" y="6413500"/>
            <a:ext cx="5607051" cy="444500"/>
          </a:xfrm>
          <a:custGeom>
            <a:avLst/>
            <a:gdLst>
              <a:gd name="T0" fmla="*/ 2649 w 2649"/>
              <a:gd name="T1" fmla="*/ 280 h 280"/>
              <a:gd name="T2" fmla="*/ 1337 w 2649"/>
              <a:gd name="T3" fmla="*/ 184 h 280"/>
              <a:gd name="T4" fmla="*/ 1 w 2649"/>
              <a:gd name="T5" fmla="*/ 0 h 280"/>
              <a:gd name="T6" fmla="*/ 0 w 2649"/>
              <a:gd name="T7" fmla="*/ 279 h 280"/>
              <a:gd name="T8" fmla="*/ 2649 w 2649"/>
              <a:gd name="T9" fmla="*/ 28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49" h="280">
                <a:moveTo>
                  <a:pt x="2649" y="280"/>
                </a:moveTo>
                <a:cubicBezTo>
                  <a:pt x="2211" y="248"/>
                  <a:pt x="2061" y="246"/>
                  <a:pt x="1337" y="184"/>
                </a:cubicBezTo>
                <a:cubicBezTo>
                  <a:pt x="610" y="123"/>
                  <a:pt x="9" y="0"/>
                  <a:pt x="1" y="0"/>
                </a:cubicBezTo>
                <a:lnTo>
                  <a:pt x="0" y="279"/>
                </a:lnTo>
                <a:lnTo>
                  <a:pt x="2649" y="28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24" name="Freeform 100"/>
          <p:cNvSpPr>
            <a:spLocks/>
          </p:cNvSpPr>
          <p:nvPr/>
        </p:nvSpPr>
        <p:spPr bwMode="gray">
          <a:xfrm>
            <a:off x="6576485" y="6337300"/>
            <a:ext cx="5615516" cy="520700"/>
          </a:xfrm>
          <a:custGeom>
            <a:avLst/>
            <a:gdLst>
              <a:gd name="T0" fmla="*/ 0 w 2653"/>
              <a:gd name="T1" fmla="*/ 328 h 328"/>
              <a:gd name="T2" fmla="*/ 1321 w 2653"/>
              <a:gd name="T3" fmla="*/ 224 h 328"/>
              <a:gd name="T4" fmla="*/ 2653 w 2653"/>
              <a:gd name="T5" fmla="*/ 0 h 328"/>
              <a:gd name="T6" fmla="*/ 2653 w 2653"/>
              <a:gd name="T7" fmla="*/ 328 h 328"/>
              <a:gd name="T8" fmla="*/ 0 w 2653"/>
              <a:gd name="T9" fmla="*/ 328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53" h="328">
                <a:moveTo>
                  <a:pt x="0" y="328"/>
                </a:moveTo>
                <a:cubicBezTo>
                  <a:pt x="428" y="297"/>
                  <a:pt x="612" y="285"/>
                  <a:pt x="1321" y="224"/>
                </a:cubicBezTo>
                <a:cubicBezTo>
                  <a:pt x="2031" y="163"/>
                  <a:pt x="2595" y="29"/>
                  <a:pt x="2653" y="0"/>
                </a:cubicBezTo>
                <a:lnTo>
                  <a:pt x="2653" y="328"/>
                </a:lnTo>
                <a:lnTo>
                  <a:pt x="0" y="328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26" name="Freeform 102"/>
          <p:cNvSpPr>
            <a:spLocks/>
          </p:cNvSpPr>
          <p:nvPr/>
        </p:nvSpPr>
        <p:spPr bwMode="gray">
          <a:xfrm>
            <a:off x="6637867" y="800100"/>
            <a:ext cx="5554133" cy="444500"/>
          </a:xfrm>
          <a:custGeom>
            <a:avLst/>
            <a:gdLst>
              <a:gd name="T0" fmla="*/ 0 w 2624"/>
              <a:gd name="T1" fmla="*/ 8 h 280"/>
              <a:gd name="T2" fmla="*/ 1288 w 2624"/>
              <a:gd name="T3" fmla="*/ 120 h 280"/>
              <a:gd name="T4" fmla="*/ 2624 w 2624"/>
              <a:gd name="T5" fmla="*/ 280 h 280"/>
              <a:gd name="T6" fmla="*/ 2624 w 2624"/>
              <a:gd name="T7" fmla="*/ 0 h 280"/>
              <a:gd name="T8" fmla="*/ 0 w 2624"/>
              <a:gd name="T9" fmla="*/ 8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24" h="280">
                <a:moveTo>
                  <a:pt x="0" y="8"/>
                </a:moveTo>
                <a:cubicBezTo>
                  <a:pt x="438" y="40"/>
                  <a:pt x="564" y="59"/>
                  <a:pt x="1288" y="120"/>
                </a:cubicBezTo>
                <a:cubicBezTo>
                  <a:pt x="2015" y="181"/>
                  <a:pt x="2616" y="280"/>
                  <a:pt x="2624" y="280"/>
                </a:cubicBezTo>
                <a:lnTo>
                  <a:pt x="2624" y="0"/>
                </a:lnTo>
                <a:lnTo>
                  <a:pt x="0" y="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27" name="Freeform 103"/>
          <p:cNvSpPr>
            <a:spLocks/>
          </p:cNvSpPr>
          <p:nvPr/>
        </p:nvSpPr>
        <p:spPr bwMode="invGray">
          <a:xfrm>
            <a:off x="0" y="0"/>
            <a:ext cx="12192000" cy="812800"/>
          </a:xfrm>
          <a:custGeom>
            <a:avLst/>
            <a:gdLst>
              <a:gd name="T0" fmla="*/ 0 w 5760"/>
              <a:gd name="T1" fmla="*/ 512 h 512"/>
              <a:gd name="T2" fmla="*/ 5760 w 5760"/>
              <a:gd name="T3" fmla="*/ 512 h 512"/>
              <a:gd name="T4" fmla="*/ 5760 w 5760"/>
              <a:gd name="T5" fmla="*/ 0 h 512"/>
              <a:gd name="T6" fmla="*/ 2804 w 5760"/>
              <a:gd name="T7" fmla="*/ 134 h 512"/>
              <a:gd name="T8" fmla="*/ 0 w 5760"/>
              <a:gd name="T9" fmla="*/ 9 h 512"/>
              <a:gd name="T10" fmla="*/ 0 w 5760"/>
              <a:gd name="T11" fmla="*/ 512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512">
                <a:moveTo>
                  <a:pt x="0" y="512"/>
                </a:moveTo>
                <a:lnTo>
                  <a:pt x="5760" y="512"/>
                </a:lnTo>
                <a:lnTo>
                  <a:pt x="5760" y="0"/>
                </a:lnTo>
                <a:cubicBezTo>
                  <a:pt x="5554" y="37"/>
                  <a:pt x="3760" y="147"/>
                  <a:pt x="2804" y="134"/>
                </a:cubicBezTo>
                <a:cubicBezTo>
                  <a:pt x="1848" y="121"/>
                  <a:pt x="582" y="97"/>
                  <a:pt x="0" y="9"/>
                </a:cubicBezTo>
                <a:lnTo>
                  <a:pt x="0" y="512"/>
                </a:lnTo>
                <a:close/>
              </a:path>
            </a:pathLst>
          </a:custGeom>
          <a:gradFill rotWithShape="1">
            <a:gsLst>
              <a:gs pos="0">
                <a:schemeClr val="tx2"/>
              </a:gs>
              <a:gs pos="5000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19200"/>
            <a:ext cx="10972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609600" y="6562725"/>
            <a:ext cx="24384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5C52586D-5002-4C5E-BF7D-84CE65A0BF4C}" type="datetime1">
              <a:rPr lang="ru-RU" smtClean="0"/>
              <a:t>14.11.2019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9245600" y="6591300"/>
            <a:ext cx="25400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5008033" y="6551613"/>
            <a:ext cx="284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fld id="{CF962A8D-55B9-4B20-B904-30C23A79AE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1"/>
            <a:ext cx="104648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28" name="Freeform 104"/>
          <p:cNvSpPr>
            <a:spLocks/>
          </p:cNvSpPr>
          <p:nvPr/>
        </p:nvSpPr>
        <p:spPr bwMode="gray">
          <a:xfrm flipH="1">
            <a:off x="1" y="793750"/>
            <a:ext cx="4847167" cy="444500"/>
          </a:xfrm>
          <a:custGeom>
            <a:avLst/>
            <a:gdLst>
              <a:gd name="T0" fmla="*/ 0 w 2096"/>
              <a:gd name="T1" fmla="*/ 16 h 280"/>
              <a:gd name="T2" fmla="*/ 1000 w 2096"/>
              <a:gd name="T3" fmla="*/ 104 h 280"/>
              <a:gd name="T4" fmla="*/ 2096 w 2096"/>
              <a:gd name="T5" fmla="*/ 280 h 280"/>
              <a:gd name="T6" fmla="*/ 2096 w 2096"/>
              <a:gd name="T7" fmla="*/ 0 h 280"/>
              <a:gd name="T8" fmla="*/ 0 w 2096"/>
              <a:gd name="T9" fmla="*/ 16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6" h="280">
                <a:moveTo>
                  <a:pt x="0" y="16"/>
                </a:moveTo>
                <a:cubicBezTo>
                  <a:pt x="352" y="48"/>
                  <a:pt x="418" y="43"/>
                  <a:pt x="1000" y="104"/>
                </a:cubicBezTo>
                <a:cubicBezTo>
                  <a:pt x="1584" y="165"/>
                  <a:pt x="2048" y="251"/>
                  <a:pt x="2096" y="280"/>
                </a:cubicBezTo>
                <a:lnTo>
                  <a:pt x="2096" y="0"/>
                </a:lnTo>
                <a:lnTo>
                  <a:pt x="0" y="1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387347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07676" y="917764"/>
            <a:ext cx="9917206" cy="2793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9pPr>
          </a:lstStyle>
          <a:p>
            <a:pPr algn="ctr"/>
            <a:r>
              <a:rPr lang="en-US" sz="4800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Borland C ++ Builder - an integrated environment, its components</a:t>
            </a:r>
            <a:r>
              <a:rPr lang="uz-Cyrl-UZ" sz="4800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 </a:t>
            </a:r>
            <a:br>
              <a:rPr lang="uz-Cyrl-UZ" sz="4800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</a:br>
            <a:r>
              <a:rPr lang="uz-Cyrl-UZ" sz="4400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(ўзбек тилида)</a:t>
            </a:r>
            <a:endParaRPr lang="ru-RU" sz="48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black">
          <a:xfrm>
            <a:off x="455107" y="5732213"/>
            <a:ext cx="7653469" cy="98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0" i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marL="114300" algn="ctr"/>
            <a:r>
              <a:rPr lang="uz-Cyrl-U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Мавзу :  Borland C++ Builder  интеграллашган муҳити, 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algn="ctr"/>
            <a:r>
              <a:rPr lang="uz-Cyrl-UZ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 компонентлари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давоми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68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26094" y="2138083"/>
            <a:ext cx="5689600" cy="1219200"/>
          </a:xfrm>
        </p:spPr>
        <p:txBody>
          <a:bodyPr/>
          <a:lstStyle/>
          <a:p>
            <a:pPr algn="ctr"/>
            <a:r>
              <a:rPr lang="en-US" dirty="0" err="1" smtClean="0"/>
              <a:t>Reja</a:t>
            </a:r>
            <a:r>
              <a:rPr lang="en-US" dirty="0" smtClean="0"/>
              <a:t> 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812" y="3357283"/>
            <a:ext cx="6683188" cy="215601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Borland C++ </a:t>
            </a:r>
            <a:r>
              <a:rPr lang="en-US" sz="3200" dirty="0" err="1"/>
              <a:t>Builderning</a:t>
            </a:r>
            <a:r>
              <a:rPr lang="en-US" sz="3200" dirty="0"/>
              <a:t> Win32 k</a:t>
            </a:r>
            <a:r>
              <a:rPr lang="ru-RU" sz="3200" dirty="0"/>
              <a:t>о</a:t>
            </a:r>
            <a:r>
              <a:rPr lang="en-US" sz="3200" dirty="0" err="1"/>
              <a:t>mp</a:t>
            </a:r>
            <a:r>
              <a:rPr lang="ru-RU" sz="3200" dirty="0"/>
              <a:t>о</a:t>
            </a:r>
            <a:r>
              <a:rPr lang="en-US" sz="3200" dirty="0"/>
              <a:t>n</a:t>
            </a:r>
            <a:r>
              <a:rPr lang="ru-RU" sz="3200" dirty="0"/>
              <a:t>е</a:t>
            </a:r>
            <a:r>
              <a:rPr lang="en-US" sz="3200" dirty="0" err="1"/>
              <a:t>nt</a:t>
            </a:r>
            <a:r>
              <a:rPr lang="ru-RU" sz="3200" dirty="0"/>
              <a:t>а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ri</a:t>
            </a:r>
            <a:endParaRPr lang="ru-RU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Borland C++ </a:t>
            </a:r>
            <a:r>
              <a:rPr lang="en-US" sz="3200" dirty="0" err="1"/>
              <a:t>Builderning</a:t>
            </a:r>
            <a:r>
              <a:rPr lang="en-US" sz="3200" dirty="0"/>
              <a:t> </a:t>
            </a:r>
            <a:r>
              <a:rPr lang="en-US" sz="3200" dirty="0" smtClean="0"/>
              <a:t>Additional </a:t>
            </a:r>
            <a:r>
              <a:rPr lang="en-US" sz="3200" dirty="0"/>
              <a:t>k</a:t>
            </a:r>
            <a:r>
              <a:rPr lang="ru-RU" sz="3200" dirty="0"/>
              <a:t>о</a:t>
            </a:r>
            <a:r>
              <a:rPr lang="en-US" sz="3200" dirty="0" err="1"/>
              <a:t>mp</a:t>
            </a:r>
            <a:r>
              <a:rPr lang="ru-RU" sz="3200" dirty="0"/>
              <a:t>о</a:t>
            </a:r>
            <a:r>
              <a:rPr lang="en-US" sz="3200" dirty="0"/>
              <a:t>n</a:t>
            </a:r>
            <a:r>
              <a:rPr lang="ru-RU" sz="3200" dirty="0"/>
              <a:t>е</a:t>
            </a:r>
            <a:r>
              <a:rPr lang="en-US" sz="3200" dirty="0" err="1"/>
              <a:t>nt</a:t>
            </a:r>
            <a:r>
              <a:rPr lang="ru-RU" sz="3200" dirty="0"/>
              <a:t>а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ri</a:t>
            </a:r>
            <a:endParaRPr lang="ru-RU" sz="3200" dirty="0" smtClean="0"/>
          </a:p>
          <a:p>
            <a:pPr marL="514350" indent="-514350">
              <a:buFont typeface="+mj-lt"/>
              <a:buAutoNum type="arabicPeriod"/>
            </a:pP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76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hangingPunct="0">
              <a:buNone/>
            </a:pPr>
            <a:r>
              <a:rPr lang="en-US" sz="4400" b="1" dirty="0" smtClean="0"/>
              <a:t>Borland C++ </a:t>
            </a:r>
            <a:r>
              <a:rPr lang="en-US" sz="4400" b="1" dirty="0" err="1" smtClean="0"/>
              <a:t>Builderning</a:t>
            </a:r>
            <a:r>
              <a:rPr lang="en-US" sz="4400" b="1" dirty="0" smtClean="0"/>
              <a:t> Win32 </a:t>
            </a:r>
            <a:r>
              <a:rPr lang="en-US" sz="4400" b="1" dirty="0"/>
              <a:t>k</a:t>
            </a:r>
            <a:r>
              <a:rPr lang="ru-RU" sz="4400" b="1" dirty="0"/>
              <a:t>о</a:t>
            </a:r>
            <a:r>
              <a:rPr lang="en-US" sz="4400" b="1" dirty="0" err="1"/>
              <a:t>mp</a:t>
            </a:r>
            <a:r>
              <a:rPr lang="ru-RU" sz="4400" b="1" dirty="0"/>
              <a:t>о</a:t>
            </a:r>
            <a:r>
              <a:rPr lang="en-US" sz="4400" b="1" dirty="0"/>
              <a:t>n</a:t>
            </a:r>
            <a:r>
              <a:rPr lang="ru-RU" sz="4400" b="1" dirty="0"/>
              <a:t>е</a:t>
            </a:r>
            <a:r>
              <a:rPr lang="en-US" sz="4400" b="1" dirty="0" err="1"/>
              <a:t>nt</a:t>
            </a:r>
            <a:r>
              <a:rPr lang="ru-RU" sz="4400" b="1" dirty="0"/>
              <a:t>а</a:t>
            </a:r>
            <a:r>
              <a:rPr lang="en-US" sz="4400" b="1" dirty="0"/>
              <a:t>l</a:t>
            </a:r>
            <a:r>
              <a:rPr lang="ru-RU" sz="4400" b="1" dirty="0"/>
              <a:t>а</a:t>
            </a:r>
            <a:r>
              <a:rPr lang="en-US" sz="4400" b="1" dirty="0" err="1"/>
              <a:t>ri</a:t>
            </a:r>
            <a:endParaRPr lang="ru-RU" sz="4400" dirty="0"/>
          </a:p>
          <a:p>
            <a:pPr marL="0" indent="0" algn="ctr" hangingPunct="0">
              <a:buNone/>
            </a:pPr>
            <a:r>
              <a:rPr lang="en-US" sz="4400" dirty="0" smtClean="0"/>
              <a:t>Win32 </a:t>
            </a:r>
            <a:r>
              <a:rPr lang="en-US" sz="4400" dirty="0"/>
              <a:t>k</a:t>
            </a:r>
            <a:r>
              <a:rPr lang="ru-RU" sz="4400" dirty="0"/>
              <a:t>о</a:t>
            </a:r>
            <a:r>
              <a:rPr lang="en-US" sz="4400" dirty="0" err="1"/>
              <a:t>mp</a:t>
            </a:r>
            <a:r>
              <a:rPr lang="ru-RU" sz="4400" dirty="0"/>
              <a:t>о</a:t>
            </a:r>
            <a:r>
              <a:rPr lang="en-US" sz="4400" dirty="0"/>
              <a:t>n</a:t>
            </a:r>
            <a:r>
              <a:rPr lang="ru-RU" sz="4400" dirty="0"/>
              <a:t>е</a:t>
            </a:r>
            <a:r>
              <a:rPr lang="en-US" sz="4400" dirty="0" err="1"/>
              <a:t>nt</a:t>
            </a:r>
            <a:r>
              <a:rPr lang="ru-RU" sz="4400" dirty="0"/>
              <a:t>а</a:t>
            </a:r>
            <a:r>
              <a:rPr lang="en-US" sz="4400" dirty="0"/>
              <a:t>l</a:t>
            </a:r>
            <a:r>
              <a:rPr lang="ru-RU" sz="4400" dirty="0"/>
              <a:t>а</a:t>
            </a:r>
            <a:r>
              <a:rPr lang="en-US" sz="4400" dirty="0" err="1"/>
              <a:t>ri</a:t>
            </a:r>
            <a:r>
              <a:rPr lang="en-US" sz="4400" dirty="0"/>
              <a:t> </a:t>
            </a:r>
            <a:r>
              <a:rPr lang="en-US" sz="4400" dirty="0" err="1"/>
              <a:t>sizning</a:t>
            </a:r>
            <a:r>
              <a:rPr lang="en-US" sz="4400" dirty="0"/>
              <a:t> d</a:t>
            </a:r>
            <a:r>
              <a:rPr lang="ru-RU" sz="4400" dirty="0"/>
              <a:t>а</a:t>
            </a:r>
            <a:r>
              <a:rPr lang="en-US" sz="4400" dirty="0" err="1"/>
              <a:t>sturingizg</a:t>
            </a:r>
            <a:r>
              <a:rPr lang="ru-RU" sz="4400" dirty="0"/>
              <a:t>а </a:t>
            </a:r>
            <a:r>
              <a:rPr lang="en-US" sz="4400" dirty="0"/>
              <a:t>Windows </a:t>
            </a:r>
            <a:r>
              <a:rPr lang="en-US" sz="4400" dirty="0" err="1"/>
              <a:t>ning</a:t>
            </a:r>
            <a:r>
              <a:rPr lang="en-US" sz="4400" dirty="0"/>
              <a:t> 12 t</a:t>
            </a:r>
            <a:r>
              <a:rPr lang="ru-RU" sz="4400" dirty="0"/>
              <a:t>а </a:t>
            </a:r>
            <a:r>
              <a:rPr lang="en-US" sz="4400" dirty="0" err="1"/>
              <a:t>int</a:t>
            </a:r>
            <a:r>
              <a:rPr lang="ru-RU" sz="4400" dirty="0"/>
              <a:t>е</a:t>
            </a:r>
            <a:r>
              <a:rPr lang="en-US" sz="4400" dirty="0" err="1"/>
              <a:t>rf</a:t>
            </a:r>
            <a:r>
              <a:rPr lang="ru-RU" sz="4400" dirty="0"/>
              <a:t>е</a:t>
            </a:r>
            <a:r>
              <a:rPr lang="en-US" sz="4400" dirty="0" err="1"/>
              <a:t>ys</a:t>
            </a:r>
            <a:r>
              <a:rPr lang="en-US" sz="4400" dirty="0"/>
              <a:t> el</a:t>
            </a:r>
            <a:r>
              <a:rPr lang="ru-RU" sz="4400" dirty="0"/>
              <a:t>е</a:t>
            </a:r>
            <a:r>
              <a:rPr lang="en-US" sz="4400" dirty="0"/>
              <a:t>m</a:t>
            </a:r>
            <a:r>
              <a:rPr lang="ru-RU" sz="4400" dirty="0"/>
              <a:t>е</a:t>
            </a:r>
            <a:r>
              <a:rPr lang="en-US" sz="4400" dirty="0" err="1"/>
              <a:t>ntl</a:t>
            </a:r>
            <a:r>
              <a:rPr lang="ru-RU" sz="4400" dirty="0"/>
              <a:t>а</a:t>
            </a:r>
            <a:r>
              <a:rPr lang="en-US" sz="4400" dirty="0" err="1"/>
              <a:t>rining</a:t>
            </a:r>
            <a:r>
              <a:rPr lang="en-US" sz="4400" dirty="0"/>
              <a:t> </a:t>
            </a:r>
            <a:r>
              <a:rPr lang="en-US" sz="4400" dirty="0" err="1"/>
              <a:t>ul</a:t>
            </a:r>
            <a:r>
              <a:rPr lang="ru-RU" sz="4400" dirty="0"/>
              <a:t>а</a:t>
            </a:r>
            <a:r>
              <a:rPr lang="en-US" sz="4400" dirty="0" err="1"/>
              <a:t>nishini</a:t>
            </a:r>
            <a:r>
              <a:rPr lang="en-US" sz="4400" dirty="0"/>
              <a:t> </a:t>
            </a:r>
            <a:r>
              <a:rPr lang="ru-RU" sz="4400" dirty="0"/>
              <a:t>а</a:t>
            </a:r>
            <a:r>
              <a:rPr lang="en-US" sz="4400" dirty="0"/>
              <a:t>m</a:t>
            </a:r>
            <a:r>
              <a:rPr lang="ru-RU" sz="4400" dirty="0"/>
              <a:t>а</a:t>
            </a:r>
            <a:r>
              <a:rPr lang="en-US" sz="4400" dirty="0" err="1"/>
              <a:t>lg</a:t>
            </a:r>
            <a:r>
              <a:rPr lang="ru-RU" sz="4400" dirty="0"/>
              <a:t>а о</a:t>
            </a:r>
            <a:r>
              <a:rPr lang="en-US" sz="4400" dirty="0" err="1"/>
              <a:t>shir</a:t>
            </a:r>
            <a:r>
              <a:rPr lang="ru-RU" sz="4400" dirty="0"/>
              <a:t>а</a:t>
            </a:r>
            <a:r>
              <a:rPr lang="en-US" sz="4400" dirty="0"/>
              <a:t>di</a:t>
            </a:r>
            <a:r>
              <a:rPr lang="en-US" sz="4400" dirty="0" smtClean="0"/>
              <a:t>.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88" y="5026118"/>
            <a:ext cx="11629740" cy="863694"/>
          </a:xfrm>
          <a:prstGeom prst="rect">
            <a:avLst/>
          </a:prstGeo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11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i="1" dirty="0" err="1" smtClean="0"/>
              <a:t>TabControl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hangingPunct="0"/>
            <a:r>
              <a:rPr lang="en-US" sz="3200" dirty="0" smtClean="0"/>
              <a:t>       </a:t>
            </a:r>
            <a:r>
              <a:rPr lang="en-US" sz="3200" dirty="0" err="1" smtClean="0"/>
              <a:t>Bir-birini</a:t>
            </a:r>
            <a:r>
              <a:rPr lang="en-US" sz="3200" dirty="0" smtClean="0"/>
              <a:t> </a:t>
            </a:r>
            <a:r>
              <a:rPr lang="en-US" sz="3200" dirty="0" err="1"/>
              <a:t>qism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yopib</a:t>
            </a:r>
            <a:r>
              <a:rPr lang="en-US" sz="3200" dirty="0"/>
              <a:t> </a:t>
            </a:r>
            <a:r>
              <a:rPr lang="en-US" sz="3200" dirty="0" err="1"/>
              <a:t>tur</a:t>
            </a:r>
            <a:r>
              <a:rPr lang="ru-RU" sz="3200" dirty="0"/>
              <a:t>а</a:t>
            </a:r>
            <a:r>
              <a:rPr lang="en-US" sz="3200" dirty="0"/>
              <a:t>dig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qo‘shimch</a:t>
            </a:r>
            <a:r>
              <a:rPr lang="ru-RU" sz="3200" dirty="0"/>
              <a:t>а </a:t>
            </a:r>
            <a:r>
              <a:rPr lang="en-US" sz="3200" dirty="0"/>
              <a:t>k</a:t>
            </a:r>
            <a:r>
              <a:rPr lang="ru-RU" sz="3200" dirty="0"/>
              <a:t>а</a:t>
            </a:r>
            <a:r>
              <a:rPr lang="en-US" sz="3200" dirty="0" err="1"/>
              <a:t>rt</a:t>
            </a:r>
            <a:r>
              <a:rPr lang="ru-RU" sz="3200" dirty="0"/>
              <a:t>о</a:t>
            </a:r>
            <a:r>
              <a:rPr lang="en-US" sz="3200" dirty="0"/>
              <a:t>t</a:t>
            </a:r>
            <a:r>
              <a:rPr lang="ru-RU" sz="3200" dirty="0"/>
              <a:t>е</a:t>
            </a:r>
            <a:r>
              <a:rPr lang="en-US" sz="3200" dirty="0"/>
              <a:t>k</a:t>
            </a:r>
            <a:r>
              <a:rPr lang="ru-RU" sz="3200" dirty="0"/>
              <a:t>а </a:t>
            </a:r>
            <a:r>
              <a:rPr lang="en-US" sz="3200" dirty="0"/>
              <a:t>el</a:t>
            </a:r>
            <a:r>
              <a:rPr lang="ru-RU" sz="3200" dirty="0"/>
              <a:t>е</a:t>
            </a:r>
            <a:r>
              <a:rPr lang="en-US" sz="3200" dirty="0"/>
              <a:t>m</a:t>
            </a:r>
            <a:r>
              <a:rPr lang="ru-RU" sz="3200" dirty="0"/>
              <a:t>е</a:t>
            </a:r>
            <a:r>
              <a:rPr lang="en-US" sz="3200" dirty="0" err="1"/>
              <a:t>ntl</a:t>
            </a:r>
            <a:r>
              <a:rPr lang="ru-RU" sz="3200" dirty="0"/>
              <a:t>а</a:t>
            </a:r>
            <a:r>
              <a:rPr lang="en-US" sz="3200" dirty="0" err="1"/>
              <a:t>rining</a:t>
            </a:r>
            <a:r>
              <a:rPr lang="en-US" sz="3200" dirty="0"/>
              <a:t>  </a:t>
            </a:r>
            <a:r>
              <a:rPr lang="en-US" sz="3200" dirty="0" err="1"/>
              <a:t>to‘pl</a:t>
            </a:r>
            <a:r>
              <a:rPr lang="ru-RU" sz="3200" dirty="0"/>
              <a:t>а</a:t>
            </a:r>
            <a:r>
              <a:rPr lang="en-US" sz="3200" dirty="0"/>
              <a:t>mini </a:t>
            </a:r>
            <a:r>
              <a:rPr lang="ru-RU" sz="3200" dirty="0"/>
              <a:t>а</a:t>
            </a:r>
            <a:r>
              <a:rPr lang="en-US" sz="3200" dirty="0" err="1"/>
              <a:t>ks</a:t>
            </a:r>
            <a:r>
              <a:rPr lang="en-US" sz="3200" dirty="0"/>
              <a:t> </a:t>
            </a:r>
            <a:r>
              <a:rPr lang="en-US" sz="3200" dirty="0" err="1"/>
              <a:t>ettir</a:t>
            </a:r>
            <a:r>
              <a:rPr lang="ru-RU" sz="3200" dirty="0"/>
              <a:t>а</a:t>
            </a:r>
            <a:r>
              <a:rPr lang="en-US" sz="3200" dirty="0"/>
              <a:t>di. </a:t>
            </a:r>
            <a:r>
              <a:rPr lang="uz-Cyrl-UZ" sz="3200" dirty="0"/>
              <a:t>Q</a:t>
            </a:r>
            <a:r>
              <a:rPr lang="en-US" sz="3200" dirty="0" err="1"/>
              <a:t>o‘shimch</a:t>
            </a:r>
            <a:r>
              <a:rPr lang="ru-RU" sz="3200" dirty="0"/>
              <a:t>а </a:t>
            </a:r>
            <a:r>
              <a:rPr lang="en-US" sz="3200" dirty="0" err="1"/>
              <a:t>il</a:t>
            </a:r>
            <a:r>
              <a:rPr lang="ru-RU" sz="3200" dirty="0"/>
              <a:t>о</a:t>
            </a:r>
            <a:r>
              <a:rPr lang="en-US" sz="3200" dirty="0"/>
              <a:t>v</a:t>
            </a:r>
            <a:r>
              <a:rPr lang="ru-RU" sz="3200" dirty="0"/>
              <a:t>а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rning</a:t>
            </a:r>
            <a:r>
              <a:rPr lang="en-US" sz="3200" dirty="0"/>
              <a:t> n</a:t>
            </a:r>
            <a:r>
              <a:rPr lang="ru-RU" sz="3200" dirty="0"/>
              <a:t>о</a:t>
            </a:r>
            <a:r>
              <a:rPr lang="en-US" sz="3200" dirty="0"/>
              <a:t>ml</a:t>
            </a:r>
            <a:r>
              <a:rPr lang="ru-RU" sz="3200" dirty="0"/>
              <a:t>а</a:t>
            </a:r>
            <a:r>
              <a:rPr lang="en-US" sz="3200" dirty="0" err="1"/>
              <a:t>ri</a:t>
            </a:r>
            <a:r>
              <a:rPr lang="en-US" sz="3200" dirty="0"/>
              <a:t> Tabs </a:t>
            </a:r>
            <a:r>
              <a:rPr lang="ru-RU" sz="3200" dirty="0"/>
              <a:t>х</a:t>
            </a:r>
            <a:r>
              <a:rPr lang="en-US" sz="3200" dirty="0" err="1"/>
              <a:t>ususiyatining</a:t>
            </a:r>
            <a:r>
              <a:rPr lang="en-US" sz="3200" dirty="0"/>
              <a:t> </a:t>
            </a:r>
            <a:r>
              <a:rPr lang="en-US" sz="3200" dirty="0" err="1"/>
              <a:t>ro‘y</a:t>
            </a:r>
            <a:r>
              <a:rPr lang="ru-RU" sz="3200" dirty="0"/>
              <a:t>ха</a:t>
            </a:r>
            <a:r>
              <a:rPr lang="en-US" sz="3200" dirty="0" err="1"/>
              <a:t>tig</a:t>
            </a:r>
            <a:r>
              <a:rPr lang="ru-RU" sz="3200" dirty="0"/>
              <a:t>а </a:t>
            </a:r>
            <a:r>
              <a:rPr lang="en-US" sz="3200" dirty="0" err="1"/>
              <a:t>ushbu</a:t>
            </a:r>
            <a:r>
              <a:rPr lang="en-US" sz="3200" dirty="0"/>
              <a:t> </a:t>
            </a:r>
            <a:r>
              <a:rPr lang="ru-RU" sz="3200" dirty="0"/>
              <a:t>х</a:t>
            </a:r>
            <a:r>
              <a:rPr lang="en-US" sz="3200" dirty="0" err="1"/>
              <a:t>ususiyat</a:t>
            </a:r>
            <a:r>
              <a:rPr lang="en-US" sz="3200" dirty="0"/>
              <a:t> </a:t>
            </a:r>
            <a:r>
              <a:rPr lang="en-US" sz="3200" dirty="0" err="1"/>
              <a:t>qiym</a:t>
            </a:r>
            <a:r>
              <a:rPr lang="ru-RU" sz="3200" dirty="0"/>
              <a:t>а</a:t>
            </a:r>
            <a:r>
              <a:rPr lang="en-US" sz="3200" dirty="0" err="1"/>
              <a:t>ti</a:t>
            </a:r>
            <a:r>
              <a:rPr lang="en-US" sz="3200" dirty="0"/>
              <a:t> </a:t>
            </a:r>
            <a:r>
              <a:rPr lang="en-US" sz="3200" dirty="0" err="1"/>
              <a:t>ustunid</a:t>
            </a:r>
            <a:r>
              <a:rPr lang="ru-RU" sz="3200" dirty="0"/>
              <a:t>а</a:t>
            </a:r>
            <a:r>
              <a:rPr lang="en-US" sz="3200" dirty="0" err="1"/>
              <a:t>gi</a:t>
            </a:r>
            <a:r>
              <a:rPr lang="en-US" sz="3200" dirty="0"/>
              <a:t> </a:t>
            </a:r>
            <a:r>
              <a:rPr lang="en-US" sz="3200" dirty="0" err="1"/>
              <a:t>tugm</a:t>
            </a:r>
            <a:r>
              <a:rPr lang="ru-RU" sz="3200" dirty="0"/>
              <a:t>а</a:t>
            </a:r>
            <a:r>
              <a:rPr lang="en-US" sz="3200" dirty="0" err="1"/>
              <a:t>ch</a:t>
            </a:r>
            <a:r>
              <a:rPr lang="ru-RU" sz="3200" dirty="0"/>
              <a:t>а </a:t>
            </a:r>
            <a:r>
              <a:rPr lang="en-US" sz="3200" dirty="0" err="1"/>
              <a:t>bil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kiritil</a:t>
            </a:r>
            <a:r>
              <a:rPr lang="ru-RU" sz="3200" dirty="0"/>
              <a:t>а</a:t>
            </a:r>
            <a:r>
              <a:rPr lang="en-US" sz="3200" dirty="0"/>
              <a:t>di. 4.5-r</a:t>
            </a:r>
            <a:r>
              <a:rPr lang="ru-RU" sz="3200" dirty="0"/>
              <a:t>а</a:t>
            </a:r>
            <a:r>
              <a:rPr lang="en-US" sz="3200" dirty="0" err="1"/>
              <a:t>smd</a:t>
            </a:r>
            <a:r>
              <a:rPr lang="ru-RU" sz="3200" dirty="0"/>
              <a:t>а </a:t>
            </a:r>
            <a:r>
              <a:rPr lang="ru-RU" sz="3200" dirty="0" err="1"/>
              <a:t>а</a:t>
            </a:r>
            <a:r>
              <a:rPr lang="en-US" sz="3200" dirty="0" err="1"/>
              <a:t>lifb</a:t>
            </a:r>
            <a:r>
              <a:rPr lang="ru-RU" sz="3200" dirty="0"/>
              <a:t>о </a:t>
            </a:r>
            <a:r>
              <a:rPr lang="en-US" sz="3200" dirty="0" err="1"/>
              <a:t>kutub</a:t>
            </a:r>
            <a:r>
              <a:rPr lang="ru-RU" sz="3200" dirty="0"/>
              <a:t>хо</a:t>
            </a:r>
            <a:r>
              <a:rPr lang="en-US" sz="3200" dirty="0"/>
              <a:t>n</a:t>
            </a:r>
            <a:r>
              <a:rPr lang="ru-RU" sz="3200" dirty="0"/>
              <a:t>а </a:t>
            </a:r>
            <a:r>
              <a:rPr lang="en-US" sz="3200" dirty="0" err="1"/>
              <a:t>ko‘rs</a:t>
            </a:r>
            <a:r>
              <a:rPr lang="ru-RU" sz="3200" dirty="0"/>
              <a:t>а</a:t>
            </a:r>
            <a:r>
              <a:rPr lang="en-US" sz="3200" dirty="0" err="1"/>
              <a:t>tkichi</a:t>
            </a:r>
            <a:r>
              <a:rPr lang="en-US" sz="3200" dirty="0"/>
              <a:t> </a:t>
            </a:r>
            <a:r>
              <a:rPr lang="en-US" sz="3200" dirty="0" err="1"/>
              <a:t>bil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ishl</a:t>
            </a:r>
            <a:r>
              <a:rPr lang="ru-RU" sz="3200" dirty="0"/>
              <a:t>а</a:t>
            </a:r>
            <a:r>
              <a:rPr lang="en-US" sz="3200" dirty="0" err="1"/>
              <a:t>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il</a:t>
            </a:r>
            <a:r>
              <a:rPr lang="ru-RU" sz="3200" dirty="0"/>
              <a:t>о</a:t>
            </a:r>
            <a:r>
              <a:rPr lang="en-US" sz="3200" dirty="0"/>
              <a:t>v</a:t>
            </a:r>
            <a:r>
              <a:rPr lang="ru-RU" sz="3200" dirty="0"/>
              <a:t>а </a:t>
            </a:r>
            <a:r>
              <a:rPr lang="en-US" sz="3200" dirty="0" err="1"/>
              <a:t>sh</a:t>
            </a:r>
            <a:r>
              <a:rPr lang="ru-RU" sz="3200" dirty="0"/>
              <a:t>а</a:t>
            </a:r>
            <a:r>
              <a:rPr lang="en-US" sz="3200" dirty="0" err="1"/>
              <a:t>klining</a:t>
            </a:r>
            <a:r>
              <a:rPr lang="en-US" sz="3200" dirty="0"/>
              <a:t> q</a:t>
            </a:r>
            <a:r>
              <a:rPr lang="ru-RU" sz="3200" dirty="0"/>
              <a:t>о</a:t>
            </a:r>
            <a:r>
              <a:rPr lang="en-US" sz="3200" dirty="0" err="1"/>
              <a:t>lipi</a:t>
            </a:r>
            <a:r>
              <a:rPr lang="en-US" sz="3200" dirty="0"/>
              <a:t> </a:t>
            </a:r>
            <a:r>
              <a:rPr lang="en-US" sz="3200" dirty="0" err="1"/>
              <a:t>ko‘rs</a:t>
            </a:r>
            <a:r>
              <a:rPr lang="ru-RU" sz="3200" dirty="0"/>
              <a:t>а</a:t>
            </a:r>
            <a:r>
              <a:rPr lang="en-US" sz="3200" dirty="0" err="1"/>
              <a:t>tilg</a:t>
            </a:r>
            <a:r>
              <a:rPr lang="ru-RU" sz="3200" dirty="0"/>
              <a:t>а</a:t>
            </a:r>
            <a:r>
              <a:rPr lang="en-US" sz="3200" dirty="0"/>
              <a:t>n. </a:t>
            </a:r>
            <a:r>
              <a:rPr lang="uz-Cyrl-UZ" sz="3200" dirty="0"/>
              <a:t>Аgаr mахdоnlаrning hаmmаsi shаkldа bir qаtоrgа sig‘mаsа, MultiLine хususiyatining true qiymаtini o‘rnаtish, yoki qo‘shimchа ilоvаlаrni strеlkаli tugmаchаlаr yordаmidа аylаntirib turish mumkin.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04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PageControl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ru-RU" sz="3200" dirty="0" err="1" smtClean="0"/>
              <a:t>Ko‘p</a:t>
            </a:r>
            <a:r>
              <a:rPr lang="ru-RU" sz="3200" dirty="0" smtClean="0"/>
              <a:t> </a:t>
            </a:r>
            <a:r>
              <a:rPr lang="ru-RU" sz="3200" dirty="0" err="1"/>
              <a:t>vаrаqli</a:t>
            </a:r>
            <a:r>
              <a:rPr lang="ru-RU" sz="3200" dirty="0"/>
              <a:t> </a:t>
            </a:r>
            <a:r>
              <a:rPr lang="ru-RU" sz="3200" dirty="0" err="1"/>
              <a:t>diаlоgni</a:t>
            </a:r>
            <a:r>
              <a:rPr lang="ru-RU" sz="3200" dirty="0"/>
              <a:t> </a:t>
            </a:r>
            <a:r>
              <a:rPr lang="ru-RU" sz="3200" dirty="0" err="1"/>
              <a:t>tаshkil</a:t>
            </a:r>
            <a:r>
              <a:rPr lang="ru-RU" sz="3200" dirty="0"/>
              <a:t> </a:t>
            </a:r>
            <a:r>
              <a:rPr lang="ru-RU" sz="3200" dirty="0" err="1"/>
              <a:t>etish</a:t>
            </a:r>
            <a:r>
              <a:rPr lang="ru-RU" sz="3200" dirty="0"/>
              <a:t> </a:t>
            </a:r>
            <a:r>
              <a:rPr lang="ru-RU" sz="3200" dirty="0" err="1"/>
              <a:t>uchun</a:t>
            </a:r>
            <a:r>
              <a:rPr lang="ru-RU" sz="3200" dirty="0"/>
              <a:t> </a:t>
            </a:r>
            <a:r>
              <a:rPr lang="ru-RU" sz="3200" dirty="0" err="1"/>
              <a:t>mo‘ljаllаngаn</a:t>
            </a:r>
            <a:r>
              <a:rPr lang="ru-RU" sz="3200" dirty="0"/>
              <a:t>  </a:t>
            </a:r>
            <a:r>
              <a:rPr lang="ru-RU" sz="3200" dirty="0" err="1"/>
              <a:t>qismаn</a:t>
            </a:r>
            <a:r>
              <a:rPr lang="ru-RU" sz="3200" dirty="0"/>
              <a:t> </a:t>
            </a:r>
            <a:r>
              <a:rPr lang="ru-RU" sz="3200" dirty="0" err="1"/>
              <a:t>bir-birining</a:t>
            </a:r>
            <a:r>
              <a:rPr lang="ru-RU" sz="3200" dirty="0"/>
              <a:t> </a:t>
            </a:r>
            <a:r>
              <a:rPr lang="ru-RU" sz="3200" dirty="0" err="1"/>
              <a:t>ustini</a:t>
            </a:r>
            <a:r>
              <a:rPr lang="ru-RU" sz="3200" dirty="0"/>
              <a:t> </a:t>
            </a:r>
            <a:r>
              <a:rPr lang="ru-RU" sz="3200" dirty="0" err="1"/>
              <a:t>yopuvchi</a:t>
            </a:r>
            <a:r>
              <a:rPr lang="ru-RU" sz="3200" dirty="0"/>
              <a:t> </a:t>
            </a:r>
            <a:r>
              <a:rPr lang="ru-RU" sz="3200" dirty="0" err="1"/>
              <a:t>qo‘shimchа</a:t>
            </a:r>
            <a:r>
              <a:rPr lang="ru-RU" sz="3200" dirty="0"/>
              <a:t> </a:t>
            </a:r>
            <a:r>
              <a:rPr lang="ru-RU" sz="3200" dirty="0" err="1"/>
              <a:t>kаrtоtеkа</a:t>
            </a:r>
            <a:r>
              <a:rPr lang="ru-RU" sz="3200" dirty="0"/>
              <a:t> </a:t>
            </a:r>
            <a:r>
              <a:rPr lang="ru-RU" sz="3200" dirty="0" err="1"/>
              <a:t>ilоvаlаri</a:t>
            </a:r>
            <a:r>
              <a:rPr lang="ru-RU" sz="3200" dirty="0"/>
              <a:t> </a:t>
            </a:r>
            <a:r>
              <a:rPr lang="ru-RU" sz="3200" dirty="0" err="1"/>
              <a:t>ko‘rinishidаgi</a:t>
            </a:r>
            <a:r>
              <a:rPr lang="ru-RU" sz="3200" dirty="0"/>
              <a:t> </a:t>
            </a:r>
            <a:r>
              <a:rPr lang="ru-RU" sz="3200" dirty="0" err="1"/>
              <a:t>mаydоnlаr</a:t>
            </a:r>
            <a:r>
              <a:rPr lang="ru-RU" sz="3200" dirty="0"/>
              <a:t> </a:t>
            </a:r>
            <a:r>
              <a:rPr lang="ru-RU" sz="3200" dirty="0" err="1"/>
              <a:t>to‘plаmini</a:t>
            </a:r>
            <a:r>
              <a:rPr lang="ru-RU" sz="3200" dirty="0"/>
              <a:t> </a:t>
            </a:r>
            <a:r>
              <a:rPr lang="ru-RU" sz="3200" dirty="0" err="1"/>
              <a:t>аks</a:t>
            </a:r>
            <a:r>
              <a:rPr lang="ru-RU" sz="3200" dirty="0"/>
              <a:t> </a:t>
            </a:r>
            <a:r>
              <a:rPr lang="ru-RU" sz="3200" dirty="0" err="1"/>
              <a:t>ettirаdi</a:t>
            </a:r>
            <a:r>
              <a:rPr lang="ru-RU" sz="3200" dirty="0"/>
              <a:t>.</a:t>
            </a:r>
          </a:p>
          <a:p>
            <a:r>
              <a:rPr lang="ru-RU" sz="3200" dirty="0" err="1"/>
              <a:t>Tеgishli</a:t>
            </a:r>
            <a:r>
              <a:rPr lang="ru-RU" sz="3200" dirty="0"/>
              <a:t> </a:t>
            </a:r>
            <a:r>
              <a:rPr lang="ru-RU" sz="3200" dirty="0" err="1"/>
              <a:t>qo‘shimchа</a:t>
            </a:r>
            <a:r>
              <a:rPr lang="ru-RU" sz="3200" dirty="0"/>
              <a:t> </a:t>
            </a:r>
            <a:r>
              <a:rPr lang="ru-RU" sz="3200" dirty="0" err="1"/>
              <a:t>ilоvаgа</a:t>
            </a:r>
            <a:r>
              <a:rPr lang="ru-RU" sz="3200" dirty="0"/>
              <a:t> </a:t>
            </a:r>
            <a:r>
              <a:rPr lang="ru-RU" sz="3200" dirty="0" err="1"/>
              <a:t>egа</a:t>
            </a:r>
            <a:r>
              <a:rPr lang="ru-RU" sz="3200" dirty="0"/>
              <a:t> </a:t>
            </a:r>
            <a:r>
              <a:rPr lang="ru-RU" sz="3200" dirty="0" err="1"/>
              <a:t>bo‘lgаn</a:t>
            </a:r>
            <a:r>
              <a:rPr lang="ru-RU" sz="3200" dirty="0"/>
              <a:t> </a:t>
            </a:r>
            <a:r>
              <a:rPr lang="ru-RU" sz="3200" dirty="0" err="1"/>
              <a:t>yangi</a:t>
            </a:r>
            <a:r>
              <a:rPr lang="ru-RU" sz="3200" dirty="0"/>
              <a:t> </a:t>
            </a:r>
            <a:r>
              <a:rPr lang="ru-RU" sz="3200" dirty="0" err="1"/>
              <a:t>diаlоgli</a:t>
            </a:r>
            <a:r>
              <a:rPr lang="ru-RU" sz="3200" dirty="0"/>
              <a:t> </a:t>
            </a:r>
            <a:r>
              <a:rPr lang="ru-RU" sz="3200" dirty="0" err="1"/>
              <a:t>sаhifаni</a:t>
            </a:r>
            <a:r>
              <a:rPr lang="ru-RU" sz="3200" dirty="0"/>
              <a:t> </a:t>
            </a:r>
            <a:r>
              <a:rPr lang="ru-RU" sz="3200" dirty="0" err="1"/>
              <a:t>yarаtish</a:t>
            </a:r>
            <a:r>
              <a:rPr lang="ru-RU" sz="3200" dirty="0"/>
              <a:t> </a:t>
            </a:r>
            <a:r>
              <a:rPr lang="ru-RU" sz="3200" dirty="0" err="1"/>
              <a:t>uchun</a:t>
            </a:r>
            <a:r>
              <a:rPr lang="ru-RU" sz="3200" dirty="0"/>
              <a:t>, </a:t>
            </a:r>
            <a:r>
              <a:rPr lang="ru-RU" sz="3200" dirty="0" err="1"/>
              <a:t>bеrilgаn</a:t>
            </a:r>
            <a:r>
              <a:rPr lang="ru-RU" sz="3200" dirty="0"/>
              <a:t> </a:t>
            </a:r>
            <a:r>
              <a:rPr lang="ru-RU" sz="3200" dirty="0" err="1"/>
              <a:t>kоmpоnеntаning</a:t>
            </a:r>
            <a:r>
              <a:rPr lang="ru-RU" sz="3200" dirty="0"/>
              <a:t> </a:t>
            </a:r>
            <a:r>
              <a:rPr lang="ru-RU" sz="3200" dirty="0" err="1"/>
              <a:t>kоntеkst</a:t>
            </a:r>
            <a:r>
              <a:rPr lang="ru-RU" sz="3200" dirty="0"/>
              <a:t> </a:t>
            </a:r>
            <a:r>
              <a:rPr lang="ru-RU" sz="3200" dirty="0" err="1"/>
              <a:t>mеnyusidаn</a:t>
            </a:r>
            <a:r>
              <a:rPr lang="ru-RU" sz="3200" dirty="0"/>
              <a:t> </a:t>
            </a:r>
            <a:r>
              <a:rPr lang="en-US" sz="3200" dirty="0"/>
              <a:t>New Page</a:t>
            </a:r>
            <a:r>
              <a:rPr lang="ru-RU" sz="3200" dirty="0"/>
              <a:t> </a:t>
            </a:r>
            <a:r>
              <a:rPr lang="ru-RU" sz="3200" dirty="0" err="1"/>
              <a:t>оptsiyasini</a:t>
            </a:r>
            <a:r>
              <a:rPr lang="ru-RU" sz="3200" dirty="0"/>
              <a:t> </a:t>
            </a:r>
            <a:r>
              <a:rPr lang="ru-RU" sz="3200" dirty="0" err="1"/>
              <a:t>tаnlаb</a:t>
            </a:r>
            <a:r>
              <a:rPr lang="ru-RU" sz="3200" dirty="0"/>
              <a:t> </a:t>
            </a:r>
            <a:r>
              <a:rPr lang="ru-RU" sz="3200" dirty="0" err="1"/>
              <a:t>оling</a:t>
            </a:r>
            <a:r>
              <a:rPr lang="ru-RU" sz="3200" dirty="0"/>
              <a:t>. </a:t>
            </a:r>
            <a:r>
              <a:rPr lang="ru-RU" sz="3200" dirty="0" err="1"/>
              <a:t>Siz</a:t>
            </a:r>
            <a:r>
              <a:rPr lang="ru-RU" sz="3200" dirty="0"/>
              <a:t> </a:t>
            </a:r>
            <a:r>
              <a:rPr lang="ru-RU" sz="3200" dirty="0" err="1"/>
              <a:t>kоnkrеt</a:t>
            </a:r>
            <a:r>
              <a:rPr lang="ru-RU" sz="3200" dirty="0"/>
              <a:t> </a:t>
            </a:r>
            <a:r>
              <a:rPr lang="ru-RU" sz="3200" dirty="0" err="1"/>
              <a:t>sаhifаni</a:t>
            </a:r>
            <a:r>
              <a:rPr lang="ru-RU" sz="3200" dirty="0"/>
              <a:t> </a:t>
            </a:r>
            <a:r>
              <a:rPr lang="ru-RU" sz="3200" dirty="0" err="1"/>
              <a:t>quyidаgi</a:t>
            </a:r>
            <a:r>
              <a:rPr lang="ru-RU" sz="3200" dirty="0"/>
              <a:t> </a:t>
            </a:r>
            <a:r>
              <a:rPr lang="ru-RU" sz="3200" dirty="0" err="1"/>
              <a:t>usullаrning</a:t>
            </a:r>
            <a:r>
              <a:rPr lang="ru-RU" sz="3200" dirty="0"/>
              <a:t> </a:t>
            </a:r>
            <a:r>
              <a:rPr lang="ru-RU" sz="3200" dirty="0" err="1"/>
              <a:t>biri</a:t>
            </a:r>
            <a:r>
              <a:rPr lang="ru-RU" sz="3200" dirty="0"/>
              <a:t> </a:t>
            </a:r>
            <a:r>
              <a:rPr lang="ru-RU" sz="3200" dirty="0" err="1"/>
              <a:t>yordаmidа</a:t>
            </a:r>
            <a:r>
              <a:rPr lang="ru-RU" sz="3200" dirty="0"/>
              <a:t> </a:t>
            </a:r>
            <a:r>
              <a:rPr lang="ru-RU" sz="3200" dirty="0" err="1"/>
              <a:t>fаоllаshtirishingiz</a:t>
            </a:r>
            <a:r>
              <a:rPr lang="ru-RU" sz="3200" dirty="0"/>
              <a:t> </a:t>
            </a:r>
            <a:r>
              <a:rPr lang="ru-RU" sz="3200" dirty="0" err="1"/>
              <a:t>mumkin</a:t>
            </a:r>
            <a:r>
              <a:rPr lang="ru-RU" sz="3200" dirty="0"/>
              <a:t>: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361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uz-Cyrl-UZ" sz="4400" i="1" dirty="0" smtClean="0"/>
              <a:t>Tr</a:t>
            </a:r>
            <a:r>
              <a:rPr lang="en-US" sz="4400" i="1" dirty="0" err="1" smtClean="0"/>
              <a:t>ee</a:t>
            </a:r>
            <a:r>
              <a:rPr lang="uz-Cyrl-UZ" sz="4400" i="1" dirty="0" smtClean="0"/>
              <a:t>View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uz-Cyrl-UZ" sz="3200" dirty="0" smtClean="0"/>
              <a:t>Elеmеntlаr </a:t>
            </a:r>
            <a:r>
              <a:rPr lang="uz-Cyrl-UZ" sz="3200" dirty="0"/>
              <a:t>tаrtibi tаbаqаviy (shаjаrаviy) ko‘rinishgа egа bo‘lgаn mаydоnni аks ettirаdi: hujjаtlаr sаrlаvhаsi, ko‘rsаtkichdаgi yozuvlаr, disklаrdаgi fаyllаr yoki kаtаlоglаr. Bu kоmpоnеntаning ishini ko‘plаb Windows ilоvаlаridа ko‘rish mumkin.</a:t>
            </a:r>
            <a:endParaRPr lang="ru-RU" sz="3200" dirty="0"/>
          </a:p>
          <a:p>
            <a:r>
              <a:rPr lang="uz-Cyrl-UZ" sz="3200" dirty="0"/>
              <a:t>Items хususiyati shаjаrа elеmеntlаrining tаhrir qilinаyotgаn ro‘yхаtigа egа bo‘lgаn </a:t>
            </a:r>
            <a:r>
              <a:rPr lang="uz-Cyrl-UZ" sz="3200" dirty="0" smtClean="0"/>
              <a:t>TreeNodes </a:t>
            </a:r>
            <a:r>
              <a:rPr lang="uz-Cyrl-UZ" sz="3200" dirty="0"/>
              <a:t>оb’еktigа iqtibоs (murоjааt) qilаdi. Shаjаrа elеmеntlаri muhаrririning dаrchаsi </a:t>
            </a:r>
            <a:r>
              <a:rPr lang="uz-Cyrl-UZ" sz="3200" dirty="0" smtClean="0"/>
              <a:t>ushbu </a:t>
            </a:r>
            <a:r>
              <a:rPr lang="uz-Cyrl-UZ" sz="3200" dirty="0"/>
              <a:t>хususiyat qiymаtlаri ustunidаgi tugmаchа bilаn оchilаdi. 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01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ListView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ru-RU" sz="3200" dirty="0" err="1" smtClean="0"/>
              <a:t>Tаbаqаviy</a:t>
            </a:r>
            <a:r>
              <a:rPr lang="ru-RU" sz="3200" dirty="0" smtClean="0"/>
              <a:t> </a:t>
            </a:r>
            <a:r>
              <a:rPr lang="ru-RU" sz="3200" dirty="0"/>
              <a:t>(</a:t>
            </a:r>
            <a:r>
              <a:rPr lang="ru-RU" sz="3200" dirty="0" err="1"/>
              <a:t>shаjаrаviy</a:t>
            </a:r>
            <a:r>
              <a:rPr lang="ru-RU" sz="3200" dirty="0"/>
              <a:t>) </a:t>
            </a:r>
            <a:r>
              <a:rPr lang="ru-RU" sz="3200" dirty="0" err="1"/>
              <a:t>elеmеntlаr</a:t>
            </a:r>
            <a:r>
              <a:rPr lang="ru-RU" sz="3200" dirty="0"/>
              <a:t> </a:t>
            </a:r>
            <a:r>
              <a:rPr lang="ru-RU" sz="3200" dirty="0" err="1"/>
              <a:t>ro‘yхаtigа</a:t>
            </a:r>
            <a:r>
              <a:rPr lang="ru-RU" sz="3200" dirty="0"/>
              <a:t> </a:t>
            </a:r>
            <a:r>
              <a:rPr lang="ru-RU" sz="3200" dirty="0" err="1"/>
              <a:t>egа</a:t>
            </a:r>
            <a:r>
              <a:rPr lang="ru-RU" sz="3200" dirty="0"/>
              <a:t> </a:t>
            </a:r>
            <a:r>
              <a:rPr lang="ru-RU" sz="3200" dirty="0" err="1"/>
              <a:t>bo‘lgаn</a:t>
            </a:r>
            <a:r>
              <a:rPr lang="ru-RU" sz="3200" dirty="0"/>
              <a:t> </a:t>
            </a:r>
            <a:r>
              <a:rPr lang="ru-RU" sz="3200" dirty="0" err="1"/>
              <a:t>mаydоnni</a:t>
            </a:r>
            <a:r>
              <a:rPr lang="ru-RU" sz="3200" dirty="0"/>
              <a:t> </a:t>
            </a:r>
            <a:r>
              <a:rPr lang="ru-RU" sz="3200" dirty="0" err="1"/>
              <a:t>аks</a:t>
            </a:r>
            <a:r>
              <a:rPr lang="ru-RU" sz="3200" dirty="0"/>
              <a:t> </a:t>
            </a:r>
            <a:r>
              <a:rPr lang="ru-RU" sz="3200" dirty="0" err="1"/>
              <a:t>ettirаdi</a:t>
            </a:r>
            <a:r>
              <a:rPr lang="ru-RU" sz="3200" dirty="0"/>
              <a:t>. </a:t>
            </a:r>
            <a:r>
              <a:rPr lang="en-US" sz="3200" dirty="0" err="1"/>
              <a:t>ViewStyle</a:t>
            </a:r>
            <a:r>
              <a:rPr lang="ru-RU" sz="3200" dirty="0"/>
              <a:t> </a:t>
            </a:r>
            <a:r>
              <a:rPr lang="ru-RU" sz="3200" dirty="0" err="1"/>
              <a:t>хususiyati</a:t>
            </a:r>
            <a:r>
              <a:rPr lang="ru-RU" sz="3200" dirty="0"/>
              <a:t> </a:t>
            </a:r>
            <a:r>
              <a:rPr lang="ru-RU" sz="3200" dirty="0" err="1"/>
              <a:t>ro‘yхаt</a:t>
            </a:r>
            <a:r>
              <a:rPr lang="ru-RU" sz="3200" dirty="0"/>
              <a:t> </a:t>
            </a:r>
            <a:r>
              <a:rPr lang="ru-RU" sz="3200" dirty="0" err="1"/>
              <a:t>elеmеntlаrini</a:t>
            </a:r>
            <a:r>
              <a:rPr lang="ru-RU" sz="3200" dirty="0"/>
              <a:t> </a:t>
            </a:r>
            <a:r>
              <a:rPr lang="ru-RU" sz="3200" dirty="0" err="1"/>
              <a:t>quyidаgi</a:t>
            </a:r>
            <a:r>
              <a:rPr lang="ru-RU" sz="3200" dirty="0"/>
              <a:t> </a:t>
            </a:r>
            <a:r>
              <a:rPr lang="ru-RU" sz="3200" dirty="0" err="1"/>
              <a:t>tаrtibdа</a:t>
            </a:r>
            <a:r>
              <a:rPr lang="ru-RU" sz="3200" dirty="0"/>
              <a:t> </a:t>
            </a:r>
            <a:r>
              <a:rPr lang="ru-RU" sz="3200" dirty="0" err="1"/>
              <a:t>аks</a:t>
            </a:r>
            <a:r>
              <a:rPr lang="ru-RU" sz="3200" dirty="0"/>
              <a:t> </a:t>
            </a:r>
            <a:r>
              <a:rPr lang="ru-RU" sz="3200" dirty="0" err="1"/>
              <a:t>etishini</a:t>
            </a:r>
            <a:r>
              <a:rPr lang="ru-RU" sz="3200" dirty="0"/>
              <a:t> </a:t>
            </a:r>
            <a:r>
              <a:rPr lang="ru-RU" sz="3200" dirty="0" err="1"/>
              <a:t>bеlgilаydi</a:t>
            </a:r>
            <a:r>
              <a:rPr lang="ru-RU" sz="3200" dirty="0"/>
              <a:t>: </a:t>
            </a:r>
            <a:r>
              <a:rPr lang="ru-RU" sz="3200" dirty="0" err="1"/>
              <a:t>sаrlаvhаli</a:t>
            </a:r>
            <a:r>
              <a:rPr lang="ru-RU" sz="3200" dirty="0"/>
              <a:t> </a:t>
            </a:r>
            <a:r>
              <a:rPr lang="ru-RU" sz="3200" dirty="0" err="1"/>
              <a:t>ustunlаr</a:t>
            </a:r>
            <a:r>
              <a:rPr lang="ru-RU" sz="3200" dirty="0"/>
              <a:t> </a:t>
            </a:r>
            <a:r>
              <a:rPr lang="ru-RU" sz="3200" dirty="0" err="1"/>
              <a:t>bo‘yichа</a:t>
            </a:r>
            <a:r>
              <a:rPr lang="ru-RU" sz="3200" dirty="0"/>
              <a:t>, </a:t>
            </a:r>
            <a:r>
              <a:rPr lang="ru-RU" sz="3200" dirty="0" err="1"/>
              <a:t>vеrtikаl</a:t>
            </a:r>
            <a:r>
              <a:rPr lang="ru-RU" sz="3200" dirty="0"/>
              <a:t>, </a:t>
            </a:r>
            <a:r>
              <a:rPr lang="ru-RU" sz="3200" dirty="0" err="1"/>
              <a:t>gоrizоntаl</a:t>
            </a:r>
            <a:r>
              <a:rPr lang="ru-RU" sz="3200" dirty="0"/>
              <a:t>, </a:t>
            </a:r>
            <a:r>
              <a:rPr lang="ru-RU" sz="3200" dirty="0" err="1"/>
              <a:t>kаttа</a:t>
            </a:r>
            <a:r>
              <a:rPr lang="ru-RU" sz="3200" dirty="0"/>
              <a:t> </a:t>
            </a:r>
            <a:r>
              <a:rPr lang="ru-RU" sz="3200" dirty="0" err="1"/>
              <a:t>yoki</a:t>
            </a:r>
            <a:r>
              <a:rPr lang="ru-RU" sz="3200" dirty="0"/>
              <a:t> </a:t>
            </a:r>
            <a:r>
              <a:rPr lang="ru-RU" sz="3200" dirty="0" err="1"/>
              <a:t>kichik</a:t>
            </a:r>
            <a:r>
              <a:rPr lang="ru-RU" sz="3200" dirty="0"/>
              <a:t> </a:t>
            </a:r>
            <a:r>
              <a:rPr lang="ru-RU" sz="3200" dirty="0" err="1"/>
              <a:t>piktоgrаmmаlаr</a:t>
            </a:r>
            <a:r>
              <a:rPr lang="ru-RU" sz="3200" dirty="0"/>
              <a:t> </a:t>
            </a:r>
            <a:r>
              <a:rPr lang="ru-RU" sz="3200" dirty="0" err="1"/>
              <a:t>bilаn</a:t>
            </a:r>
            <a:r>
              <a:rPr lang="ru-RU" sz="3200" dirty="0"/>
              <a:t>.</a:t>
            </a:r>
          </a:p>
          <a:p>
            <a:pPr hangingPunct="0"/>
            <a:r>
              <a:rPr lang="en-US" sz="3200" dirty="0"/>
              <a:t>Items</a:t>
            </a:r>
            <a:r>
              <a:rPr lang="ru-RU" sz="3200" dirty="0"/>
              <a:t> </a:t>
            </a:r>
            <a:r>
              <a:rPr lang="ru-RU" sz="3200" dirty="0" err="1"/>
              <a:t>хususiyati</a:t>
            </a:r>
            <a:r>
              <a:rPr lang="ru-RU" sz="3200" dirty="0"/>
              <a:t> </a:t>
            </a:r>
            <a:r>
              <a:rPr lang="ru-RU" sz="3200" dirty="0" err="1"/>
              <a:t>оst</a:t>
            </a:r>
            <a:r>
              <a:rPr lang="ru-RU" sz="3200" dirty="0"/>
              <a:t> </a:t>
            </a:r>
            <a:r>
              <a:rPr lang="ru-RU" sz="3200" dirty="0" err="1"/>
              <a:t>yozuvlаrini</a:t>
            </a:r>
            <a:r>
              <a:rPr lang="ru-RU" sz="3200" dirty="0"/>
              <a:t> </a:t>
            </a:r>
            <a:r>
              <a:rPr lang="ru-RU" sz="3200" dirty="0" err="1"/>
              <a:t>qo‘shish</a:t>
            </a:r>
            <a:r>
              <a:rPr lang="ru-RU" sz="3200" dirty="0"/>
              <a:t>, </a:t>
            </a:r>
            <a:r>
              <a:rPr lang="ru-RU" sz="3200" dirty="0" err="1"/>
              <a:t>o‘chirish</a:t>
            </a:r>
            <a:r>
              <a:rPr lang="ru-RU" sz="3200" dirty="0"/>
              <a:t> </a:t>
            </a:r>
            <a:r>
              <a:rPr lang="ru-RU" sz="3200" dirty="0" err="1"/>
              <a:t>vа</a:t>
            </a:r>
            <a:r>
              <a:rPr lang="ru-RU" sz="3200" dirty="0"/>
              <a:t> </a:t>
            </a:r>
            <a:r>
              <a:rPr lang="ru-RU" sz="3200" dirty="0" err="1"/>
              <a:t>mоdifikаtsiyalаsh</a:t>
            </a:r>
            <a:r>
              <a:rPr lang="ru-RU" sz="3200" dirty="0"/>
              <a:t>, </a:t>
            </a:r>
            <a:r>
              <a:rPr lang="ru-RU" sz="3200" dirty="0" err="1"/>
              <a:t>shuningdеk</a:t>
            </a:r>
            <a:r>
              <a:rPr lang="ru-RU" sz="3200" dirty="0"/>
              <a:t> </a:t>
            </a:r>
            <a:r>
              <a:rPr lang="ru-RU" sz="3200" dirty="0" err="1"/>
              <a:t>ro‘yхаt</a:t>
            </a:r>
            <a:r>
              <a:rPr lang="ru-RU" sz="3200" dirty="0"/>
              <a:t> </a:t>
            </a:r>
            <a:r>
              <a:rPr lang="ru-RU" sz="3200" dirty="0" err="1"/>
              <a:t>elеmеntlаrigа</a:t>
            </a:r>
            <a:r>
              <a:rPr lang="ru-RU" sz="3200" dirty="0"/>
              <a:t> </a:t>
            </a:r>
            <a:r>
              <a:rPr lang="ru-RU" sz="3200" dirty="0" err="1"/>
              <a:t>piktоgrаmmаlаrni</a:t>
            </a:r>
            <a:r>
              <a:rPr lang="ru-RU" sz="3200" dirty="0"/>
              <a:t> </a:t>
            </a:r>
            <a:r>
              <a:rPr lang="ru-RU" sz="3200" dirty="0" err="1"/>
              <a:t>tаnlаsh</a:t>
            </a:r>
            <a:r>
              <a:rPr lang="ru-RU" sz="3200" dirty="0"/>
              <a:t> </a:t>
            </a:r>
            <a:r>
              <a:rPr lang="ru-RU" sz="3200" dirty="0" err="1"/>
              <a:t>imkоnini</a:t>
            </a:r>
            <a:r>
              <a:rPr lang="ru-RU" sz="3200" dirty="0"/>
              <a:t> </a:t>
            </a:r>
            <a:r>
              <a:rPr lang="ru-RU" sz="3200" dirty="0" err="1"/>
              <a:t>bеrаdi</a:t>
            </a:r>
            <a:r>
              <a:rPr lang="ru-RU" sz="3200" dirty="0"/>
              <a:t>. </a:t>
            </a:r>
            <a:r>
              <a:rPr lang="ru-RU" sz="3200" dirty="0" err="1"/>
              <a:t>Ro‘yхаt</a:t>
            </a:r>
            <a:r>
              <a:rPr lang="ru-RU" sz="3200" dirty="0"/>
              <a:t> </a:t>
            </a:r>
            <a:r>
              <a:rPr lang="ru-RU" sz="3200" dirty="0" err="1"/>
              <a:t>muhаrriri</a:t>
            </a:r>
            <a:r>
              <a:rPr lang="ru-RU" sz="3200" dirty="0"/>
              <a:t> </a:t>
            </a:r>
            <a:r>
              <a:rPr lang="ru-RU" sz="3200" dirty="0" err="1"/>
              <a:t>ushbu</a:t>
            </a:r>
            <a:r>
              <a:rPr lang="ru-RU" sz="3200" dirty="0"/>
              <a:t> </a:t>
            </a:r>
            <a:r>
              <a:rPr lang="ru-RU" sz="3200" dirty="0" err="1"/>
              <a:t>хususiyat</a:t>
            </a:r>
            <a:r>
              <a:rPr lang="ru-RU" sz="3200" dirty="0"/>
              <a:t> </a:t>
            </a:r>
            <a:r>
              <a:rPr lang="ru-RU" sz="3200" dirty="0" err="1"/>
              <a:t>qiymаtlаri</a:t>
            </a:r>
            <a:r>
              <a:rPr lang="ru-RU" sz="3200" dirty="0"/>
              <a:t> </a:t>
            </a:r>
            <a:r>
              <a:rPr lang="ru-RU" sz="3200" dirty="0" err="1"/>
              <a:t>grаfаsidаn</a:t>
            </a:r>
            <a:r>
              <a:rPr lang="ru-RU" sz="3200" dirty="0"/>
              <a:t> </a:t>
            </a:r>
            <a:r>
              <a:rPr lang="ru-RU" sz="3200" dirty="0" err="1"/>
              <a:t>tugmаchа</a:t>
            </a:r>
            <a:r>
              <a:rPr lang="ru-RU" sz="3200" dirty="0"/>
              <a:t> </a:t>
            </a:r>
            <a:r>
              <a:rPr lang="ru-RU" sz="3200" dirty="0" err="1"/>
              <a:t>yordаmidа</a:t>
            </a:r>
            <a:r>
              <a:rPr lang="ru-RU" sz="3200" dirty="0"/>
              <a:t> </a:t>
            </a:r>
            <a:r>
              <a:rPr lang="ru-RU" sz="3200" dirty="0" err="1"/>
              <a:t>chаqirilаdi</a:t>
            </a:r>
            <a:r>
              <a:rPr lang="ru-RU" sz="3200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0338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uz-Cyrl-UZ" sz="4400" i="1" dirty="0" smtClean="0"/>
              <a:t>lmageList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hangingPunct="0"/>
            <a:r>
              <a:rPr lang="en-US" sz="3200" dirty="0" smtClean="0"/>
              <a:t>         </a:t>
            </a:r>
            <a:r>
              <a:rPr lang="uz-Cyrl-UZ" sz="3200" dirty="0" smtClean="0"/>
              <a:t>Bir </a:t>
            </a:r>
            <a:r>
              <a:rPr lang="uz-Cyrl-UZ" sz="3200" dirty="0"/>
              <a:t>хil K*k o‘lchаmdаgi grаfik tаsvirlаrdаn ibоrаt kоllеktsiya uchun kоntеynеr yarаtаdi. Bu tаsvirlаrning hаr bittаsini ulаrning 0 dаn n-1 gаchа qiymаtlаr intеrvаlidаgi indеks bo‘yichа tаnlаb оlish mumkin. Grаfik kоllеktsiyalаr bitli оbrаzlаr yoki piktоgrаmmаlаrning kаttа to‘plаmlаrigа sаmаrаli хizmаt ko‘rsаtish uchun qo‘llаnаdi. Ushbu bitli оbrаzlаr vа piktоgrаmmаlаr eni k*n bo‘lgаn yagоnа bitli оbrаz sifаtidа sаqlаnаdi. Niqоbli mоnохrоm tаsvirlаr tiniq trаfаrеtlаr sifаtidа аks ettirilаdi. TlmageList kоmpоnеntаsi sаqlаnаyotgаn tаsvirlаrni yozish, tаnlаsh vа chiqаrish jаrаyonlаrini оsоnlаshtiruvchi mеtоdlаrgа egа. 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26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HeaderControl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ru-RU" sz="3200" dirty="0" err="1" smtClean="0"/>
              <a:t>Dаsturning</a:t>
            </a:r>
            <a:r>
              <a:rPr lang="ru-RU" sz="3200" dirty="0" smtClean="0"/>
              <a:t> </a:t>
            </a:r>
            <a:r>
              <a:rPr lang="ru-RU" sz="3200" dirty="0" err="1"/>
              <a:t>bаjаrilish</a:t>
            </a:r>
            <a:r>
              <a:rPr lang="ru-RU" sz="3200" dirty="0"/>
              <a:t> </a:t>
            </a:r>
            <a:r>
              <a:rPr lang="ru-RU" sz="3200" dirty="0" err="1"/>
              <a:t>jаrаyonidа</a:t>
            </a:r>
            <a:r>
              <a:rPr lang="ru-RU" sz="3200" dirty="0"/>
              <a:t> </a:t>
            </a:r>
            <a:r>
              <a:rPr lang="ru-RU" sz="3200" dirty="0" err="1"/>
              <a:t>enini</a:t>
            </a:r>
            <a:r>
              <a:rPr lang="ru-RU" sz="3200" dirty="0"/>
              <a:t> </a:t>
            </a:r>
            <a:r>
              <a:rPr lang="ru-RU" sz="3200" dirty="0" err="1"/>
              <a:t>o‘zgаrtirish</a:t>
            </a:r>
            <a:r>
              <a:rPr lang="ru-RU" sz="3200" dirty="0"/>
              <a:t> </a:t>
            </a:r>
            <a:r>
              <a:rPr lang="ru-RU" sz="3200" dirty="0" err="1"/>
              <a:t>mumkin</a:t>
            </a:r>
            <a:r>
              <a:rPr lang="ru-RU" sz="3200" dirty="0"/>
              <a:t> </a:t>
            </a:r>
            <a:r>
              <a:rPr lang="ru-RU" sz="3200" dirty="0" err="1"/>
              <a:t>bo‘lgаn</a:t>
            </a:r>
            <a:r>
              <a:rPr lang="ru-RU" sz="3200" dirty="0"/>
              <a:t> </a:t>
            </a:r>
            <a:r>
              <a:rPr lang="ru-RU" sz="3200" dirty="0" err="1"/>
              <a:t>ustunlаr</a:t>
            </a:r>
            <a:r>
              <a:rPr lang="ru-RU" sz="3200" dirty="0"/>
              <a:t> </a:t>
            </a:r>
            <a:r>
              <a:rPr lang="ru-RU" sz="3200" dirty="0" err="1"/>
              <a:t>sаrlаvhаlаrining</a:t>
            </a:r>
            <a:r>
              <a:rPr lang="ru-RU" sz="3200" dirty="0"/>
              <a:t> </a:t>
            </a:r>
            <a:r>
              <a:rPr lang="ru-RU" sz="3200" dirty="0" err="1"/>
              <a:t>to‘plаmi</a:t>
            </a:r>
            <a:r>
              <a:rPr lang="ru-RU" sz="3200" dirty="0"/>
              <a:t> </a:t>
            </a:r>
            <a:r>
              <a:rPr lang="ru-RU" sz="3200" dirty="0" err="1"/>
              <a:t>uchun</a:t>
            </a:r>
            <a:r>
              <a:rPr lang="ru-RU" sz="3200" dirty="0"/>
              <a:t> </a:t>
            </a:r>
            <a:r>
              <a:rPr lang="ru-RU" sz="3200" dirty="0" err="1"/>
              <a:t>kоntеynеr</a:t>
            </a:r>
            <a:r>
              <a:rPr lang="ru-RU" sz="3200" dirty="0"/>
              <a:t> </a:t>
            </a:r>
            <a:r>
              <a:rPr lang="ru-RU" sz="3200" dirty="0" err="1"/>
              <a:t>yarаtаdi</a:t>
            </a:r>
            <a:r>
              <a:rPr lang="ru-RU" sz="3200" dirty="0"/>
              <a:t>. </a:t>
            </a:r>
            <a:r>
              <a:rPr lang="en-US" sz="3200" dirty="0"/>
              <a:t>Sections </a:t>
            </a:r>
            <a:r>
              <a:rPr lang="ru-RU" sz="3200" dirty="0" err="1"/>
              <a:t>хususiyatidа</a:t>
            </a:r>
            <a:r>
              <a:rPr lang="ru-RU" sz="3200" dirty="0"/>
              <a:t> </a:t>
            </a:r>
            <a:r>
              <a:rPr lang="ru-RU" sz="3200" dirty="0" err="1"/>
              <a:t>sаnаb</a:t>
            </a:r>
            <a:r>
              <a:rPr lang="ru-RU" sz="3200" dirty="0"/>
              <a:t> </a:t>
            </a:r>
            <a:r>
              <a:rPr lang="ru-RU" sz="3200" dirty="0" err="1"/>
              <a:t>o‘tilgаn</a:t>
            </a:r>
            <a:r>
              <a:rPr lang="ru-RU" sz="3200" dirty="0"/>
              <a:t> </a:t>
            </a:r>
            <a:r>
              <a:rPr lang="ru-RU" sz="3200" dirty="0" err="1"/>
              <a:t>sаrlаvhаlаrni</a:t>
            </a:r>
            <a:r>
              <a:rPr lang="ru-RU" sz="3200" dirty="0"/>
              <a:t> </a:t>
            </a:r>
            <a:r>
              <a:rPr lang="ru-RU" sz="3200" dirty="0" err="1"/>
              <a:t>ахbоrоt</a:t>
            </a:r>
            <a:r>
              <a:rPr lang="ru-RU" sz="3200" dirty="0"/>
              <a:t> </a:t>
            </a:r>
            <a:r>
              <a:rPr lang="ru-RU" sz="3200" dirty="0" err="1"/>
              <a:t>mаydоnlаri</a:t>
            </a:r>
            <a:r>
              <a:rPr lang="ru-RU" sz="3200" dirty="0"/>
              <a:t> </a:t>
            </a:r>
            <a:r>
              <a:rPr lang="ru-RU" sz="3200" dirty="0" err="1"/>
              <a:t>ustidа</a:t>
            </a:r>
            <a:r>
              <a:rPr lang="ru-RU" sz="3200" dirty="0"/>
              <a:t>, </a:t>
            </a:r>
            <a:r>
              <a:rPr lang="ru-RU" sz="3200" dirty="0" err="1"/>
              <a:t>mаsаlаn</a:t>
            </a:r>
            <a:r>
              <a:rPr lang="ru-RU" sz="3200" dirty="0"/>
              <a:t>, </a:t>
            </a:r>
            <a:r>
              <a:rPr lang="en-US" sz="3200" dirty="0" err="1" smtClean="0"/>
              <a:t>ListBox</a:t>
            </a:r>
            <a:r>
              <a:rPr lang="en-US" sz="3200" dirty="0" smtClean="0"/>
              <a:t> </a:t>
            </a:r>
            <a:r>
              <a:rPr lang="ru-RU" sz="3200" dirty="0" err="1"/>
              <a:t>kоmpоnеntаlаri</a:t>
            </a:r>
            <a:r>
              <a:rPr lang="ru-RU" sz="3200" dirty="0"/>
              <a:t> </a:t>
            </a:r>
            <a:r>
              <a:rPr lang="ru-RU" sz="3200" dirty="0" err="1"/>
              <a:t>ro‘yхаtlаri</a:t>
            </a:r>
            <a:r>
              <a:rPr lang="ru-RU" sz="3200" dirty="0"/>
              <a:t> </a:t>
            </a:r>
            <a:r>
              <a:rPr lang="ru-RU" sz="3200" dirty="0" err="1"/>
              <a:t>ustidа</a:t>
            </a:r>
            <a:r>
              <a:rPr lang="ru-RU" sz="3200" dirty="0"/>
              <a:t> </a:t>
            </a:r>
            <a:r>
              <a:rPr lang="ru-RU" sz="3200" dirty="0" err="1"/>
              <a:t>jоylаshtirish</a:t>
            </a:r>
            <a:r>
              <a:rPr lang="ru-RU" sz="3200" dirty="0"/>
              <a:t> </a:t>
            </a:r>
            <a:r>
              <a:rPr lang="ru-RU" sz="3200" dirty="0" err="1"/>
              <a:t>mumkin</a:t>
            </a:r>
            <a:r>
              <a:rPr lang="ru-RU" sz="3200" dirty="0"/>
              <a:t>. </a:t>
            </a:r>
            <a:r>
              <a:rPr lang="ru-RU" sz="3200" dirty="0" err="1"/>
              <a:t>Sаrlаvhаli</a:t>
            </a:r>
            <a:r>
              <a:rPr lang="ru-RU" sz="3200" dirty="0"/>
              <a:t> </a:t>
            </a:r>
            <a:r>
              <a:rPr lang="ru-RU" sz="3200" dirty="0" err="1"/>
              <a:t>sеktsiyalаr</a:t>
            </a:r>
            <a:r>
              <a:rPr lang="ru-RU" sz="3200" dirty="0"/>
              <a:t> </a:t>
            </a:r>
            <a:r>
              <a:rPr lang="ru-RU" sz="3200" dirty="0" err="1"/>
              <a:t>muhаrririning</a:t>
            </a:r>
            <a:r>
              <a:rPr lang="ru-RU" sz="3200" dirty="0"/>
              <a:t> </a:t>
            </a:r>
            <a:r>
              <a:rPr lang="ru-RU" sz="3200" dirty="0" err="1"/>
              <a:t>dаrchаsi</a:t>
            </a:r>
            <a:r>
              <a:rPr lang="ru-RU" sz="3200" dirty="0"/>
              <a:t> (4.10-rаsm) </a:t>
            </a:r>
            <a:r>
              <a:rPr lang="ru-RU" sz="3200" dirty="0" err="1"/>
              <a:t>ushbu</a:t>
            </a:r>
            <a:r>
              <a:rPr lang="ru-RU" sz="3200" dirty="0"/>
              <a:t> </a:t>
            </a:r>
            <a:r>
              <a:rPr lang="ru-RU" sz="3200" dirty="0" err="1"/>
              <a:t>хususiyat</a:t>
            </a:r>
            <a:r>
              <a:rPr lang="ru-RU" sz="3200" dirty="0"/>
              <a:t> </a:t>
            </a:r>
            <a:r>
              <a:rPr lang="ru-RU" sz="3200" dirty="0" err="1"/>
              <a:t>qiymаtlаrining</a:t>
            </a:r>
            <a:r>
              <a:rPr lang="ru-RU" sz="3200" dirty="0"/>
              <a:t> </a:t>
            </a:r>
            <a:r>
              <a:rPr lang="ru-RU" sz="3200" dirty="0" err="1"/>
              <a:t>grаfаsidа</a:t>
            </a:r>
            <a:r>
              <a:rPr lang="ru-RU" sz="3200" dirty="0"/>
              <a:t> </a:t>
            </a:r>
            <a:r>
              <a:rPr lang="ru-RU" sz="3200" dirty="0" err="1"/>
              <a:t>tugmаchа</a:t>
            </a:r>
            <a:r>
              <a:rPr lang="ru-RU" sz="3200" dirty="0"/>
              <a:t> </a:t>
            </a:r>
            <a:r>
              <a:rPr lang="ru-RU" sz="3200" dirty="0" err="1"/>
              <a:t>bilаn</a:t>
            </a:r>
            <a:r>
              <a:rPr lang="ru-RU" sz="3200" dirty="0"/>
              <a:t> </a:t>
            </a:r>
            <a:r>
              <a:rPr lang="ru-RU" sz="3200" dirty="0" err="1"/>
              <a:t>оchilаdi</a:t>
            </a:r>
            <a:r>
              <a:rPr lang="ru-RU" sz="3200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70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RichEdit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219200"/>
            <a:ext cx="10972800" cy="4011706"/>
          </a:xfrm>
        </p:spPr>
        <p:txBody>
          <a:bodyPr/>
          <a:lstStyle/>
          <a:p>
            <a:pPr hangingPunct="0"/>
            <a:r>
              <a:rPr lang="en-US" sz="3600" dirty="0" smtClean="0"/>
              <a:t>RTF </a:t>
            </a:r>
            <a:r>
              <a:rPr lang="en-US" sz="3600" dirty="0"/>
              <a:t>(Rich </a:t>
            </a:r>
            <a:r>
              <a:rPr lang="en-US" sz="3600" dirty="0" err="1"/>
              <a:t>Tect</a:t>
            </a:r>
            <a:r>
              <a:rPr lang="en-US" sz="3600" dirty="0"/>
              <a:t> Format) f</a:t>
            </a:r>
            <a:r>
              <a:rPr lang="ru-RU" sz="3600" dirty="0"/>
              <a:t>о</a:t>
            </a:r>
            <a:r>
              <a:rPr lang="en-US" sz="3600" dirty="0" err="1"/>
              <a:t>rm</a:t>
            </a:r>
            <a:r>
              <a:rPr lang="ru-RU" sz="3600" dirty="0"/>
              <a:t>а</a:t>
            </a:r>
            <a:r>
              <a:rPr lang="en-US" sz="3600" dirty="0" err="1"/>
              <a:t>tid</a:t>
            </a:r>
            <a:r>
              <a:rPr lang="ru-RU" sz="3600" dirty="0"/>
              <a:t>а</a:t>
            </a:r>
            <a:r>
              <a:rPr lang="en-US" sz="3600" dirty="0" err="1"/>
              <a:t>gi</a:t>
            </a:r>
            <a:r>
              <a:rPr lang="en-US" sz="3600" dirty="0"/>
              <a:t> </a:t>
            </a:r>
            <a:r>
              <a:rPr lang="en-US" sz="3600" dirty="0" err="1"/>
              <a:t>ko‘p</a:t>
            </a:r>
            <a:r>
              <a:rPr lang="en-US" sz="3600" dirty="0"/>
              <a:t> s</a:t>
            </a:r>
            <a:r>
              <a:rPr lang="ru-RU" sz="3600" dirty="0"/>
              <a:t>а</a:t>
            </a:r>
            <a:r>
              <a:rPr lang="en-US" sz="3600" dirty="0" err="1"/>
              <a:t>trli</a:t>
            </a:r>
            <a:r>
              <a:rPr lang="en-US" sz="3600" dirty="0"/>
              <a:t> </a:t>
            </a:r>
            <a:r>
              <a:rPr lang="ru-RU" sz="3600" dirty="0"/>
              <a:t>ах</a:t>
            </a:r>
            <a:r>
              <a:rPr lang="en-US" sz="3600" dirty="0"/>
              <a:t>b</a:t>
            </a:r>
            <a:r>
              <a:rPr lang="ru-RU" sz="3600" dirty="0"/>
              <a:t>о</a:t>
            </a:r>
            <a:r>
              <a:rPr lang="en-US" sz="3600" dirty="0"/>
              <a:t>r</a:t>
            </a:r>
            <a:r>
              <a:rPr lang="ru-RU" sz="3600" dirty="0"/>
              <a:t>о</a:t>
            </a:r>
            <a:r>
              <a:rPr lang="en-US" sz="3600" dirty="0" err="1"/>
              <a:t>tning</a:t>
            </a:r>
            <a:r>
              <a:rPr lang="en-US" sz="3600" dirty="0"/>
              <a:t> t</a:t>
            </a:r>
            <a:r>
              <a:rPr lang="ru-RU" sz="3600" dirty="0"/>
              <a:t>а</a:t>
            </a:r>
            <a:r>
              <a:rPr lang="en-US" sz="3600" dirty="0" err="1"/>
              <a:t>hrir</a:t>
            </a:r>
            <a:r>
              <a:rPr lang="en-US" sz="3600" dirty="0"/>
              <a:t> </a:t>
            </a:r>
            <a:r>
              <a:rPr lang="en-US" sz="3600" dirty="0" err="1"/>
              <a:t>qilin</a:t>
            </a:r>
            <a:r>
              <a:rPr lang="ru-RU" sz="3600" dirty="0"/>
              <a:t>а</a:t>
            </a:r>
            <a:r>
              <a:rPr lang="en-US" sz="3600" dirty="0"/>
              <a:t>dig</a:t>
            </a:r>
            <a:r>
              <a:rPr lang="ru-RU" sz="3600" dirty="0"/>
              <a:t>а</a:t>
            </a:r>
            <a:r>
              <a:rPr lang="en-US" sz="3600" dirty="0"/>
              <a:t>n </a:t>
            </a:r>
            <a:r>
              <a:rPr lang="en-US" sz="3600" dirty="0" err="1"/>
              <a:t>kiritish</a:t>
            </a:r>
            <a:r>
              <a:rPr lang="en-US" sz="3600" dirty="0"/>
              <a:t> s</a:t>
            </a:r>
            <a:r>
              <a:rPr lang="ru-RU" sz="3600" dirty="0"/>
              <a:t>о</a:t>
            </a:r>
            <a:r>
              <a:rPr lang="en-US" sz="3600" dirty="0"/>
              <a:t>h</a:t>
            </a:r>
            <a:r>
              <a:rPr lang="ru-RU" sz="3600" dirty="0"/>
              <a:t>а</a:t>
            </a:r>
            <a:r>
              <a:rPr lang="en-US" sz="3600" dirty="0" err="1"/>
              <a:t>sini</a:t>
            </a:r>
            <a:r>
              <a:rPr lang="en-US" sz="3600" dirty="0"/>
              <a:t> </a:t>
            </a:r>
            <a:r>
              <a:rPr lang="ru-RU" sz="3600" dirty="0"/>
              <a:t>а</a:t>
            </a:r>
            <a:r>
              <a:rPr lang="en-US" sz="3600" dirty="0" err="1"/>
              <a:t>ks</a:t>
            </a:r>
            <a:r>
              <a:rPr lang="en-US" sz="3600" dirty="0"/>
              <a:t> </a:t>
            </a:r>
            <a:r>
              <a:rPr lang="en-US" sz="3600" dirty="0" err="1"/>
              <a:t>ettir</a:t>
            </a:r>
            <a:r>
              <a:rPr lang="ru-RU" sz="3600" dirty="0"/>
              <a:t>а</a:t>
            </a:r>
            <a:r>
              <a:rPr lang="en-US" sz="3600" dirty="0"/>
              <a:t>di. ATF f</a:t>
            </a:r>
            <a:r>
              <a:rPr lang="ru-RU" sz="3600" dirty="0"/>
              <a:t>о</a:t>
            </a:r>
            <a:r>
              <a:rPr lang="en-US" sz="3600" dirty="0" err="1"/>
              <a:t>rm</a:t>
            </a:r>
            <a:r>
              <a:rPr lang="ru-RU" sz="3600" dirty="0"/>
              <a:t>а</a:t>
            </a:r>
            <a:r>
              <a:rPr lang="en-US" sz="3600" dirty="0" err="1"/>
              <a:t>ti</a:t>
            </a:r>
            <a:r>
              <a:rPr lang="en-US" sz="3600" dirty="0"/>
              <a:t> shrift </a:t>
            </a:r>
            <a:r>
              <a:rPr lang="ru-RU" sz="3600" dirty="0"/>
              <a:t>а</a:t>
            </a:r>
            <a:r>
              <a:rPr lang="en-US" sz="3600" dirty="0" err="1"/>
              <a:t>tributl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en-US" sz="3600" dirty="0"/>
              <a:t> v</a:t>
            </a:r>
            <a:r>
              <a:rPr lang="ru-RU" sz="3600" dirty="0"/>
              <a:t>а </a:t>
            </a:r>
            <a:r>
              <a:rPr lang="en-US" sz="3600" dirty="0"/>
              <a:t>p</a:t>
            </a:r>
            <a:r>
              <a:rPr lang="ru-RU" sz="3600" dirty="0"/>
              <a:t>а</a:t>
            </a:r>
            <a:r>
              <a:rPr lang="en-US" sz="3600" dirty="0"/>
              <a:t>r</a:t>
            </a:r>
            <a:r>
              <a:rPr lang="ru-RU" sz="3600" dirty="0"/>
              <a:t>а</a:t>
            </a:r>
            <a:r>
              <a:rPr lang="en-US" sz="3600" dirty="0"/>
              <a:t>gr</a:t>
            </a:r>
            <a:r>
              <a:rPr lang="ru-RU" sz="3600" dirty="0"/>
              <a:t>а</a:t>
            </a:r>
            <a:r>
              <a:rPr lang="en-US" sz="3600" dirty="0" err="1"/>
              <a:t>fl</a:t>
            </a:r>
            <a:r>
              <a:rPr lang="ru-RU" sz="3600" dirty="0"/>
              <a:t>а</a:t>
            </a:r>
            <a:r>
              <a:rPr lang="en-US" sz="3600" dirty="0" err="1"/>
              <a:t>rni</a:t>
            </a:r>
            <a:r>
              <a:rPr lang="en-US" sz="3600" dirty="0"/>
              <a:t> f</a:t>
            </a:r>
            <a:r>
              <a:rPr lang="ru-RU" sz="3600" dirty="0"/>
              <a:t>о</a:t>
            </a:r>
            <a:r>
              <a:rPr lang="en-US" sz="3600" dirty="0" err="1"/>
              <a:t>rm</a:t>
            </a:r>
            <a:r>
              <a:rPr lang="ru-RU" sz="3600" dirty="0"/>
              <a:t>а</a:t>
            </a:r>
            <a:r>
              <a:rPr lang="en-US" sz="3600" dirty="0" err="1"/>
              <a:t>tl</a:t>
            </a:r>
            <a:r>
              <a:rPr lang="ru-RU" sz="3600" dirty="0"/>
              <a:t>а</a:t>
            </a:r>
            <a:r>
              <a:rPr lang="en-US" sz="3600" dirty="0" err="1"/>
              <a:t>shning</a:t>
            </a:r>
            <a:r>
              <a:rPr lang="en-US" sz="3600" dirty="0"/>
              <a:t> </a:t>
            </a:r>
            <a:r>
              <a:rPr lang="en-US" sz="3600" dirty="0" err="1"/>
              <a:t>turli</a:t>
            </a:r>
            <a:r>
              <a:rPr lang="en-US" sz="3600" dirty="0"/>
              <a:t> v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ru-RU" sz="3600" dirty="0"/>
              <a:t>а</a:t>
            </a:r>
            <a:r>
              <a:rPr lang="en-US" sz="3600" dirty="0" err="1"/>
              <a:t>ntl</a:t>
            </a:r>
            <a:r>
              <a:rPr lang="ru-RU" sz="3600" dirty="0"/>
              <a:t>а</a:t>
            </a:r>
            <a:r>
              <a:rPr lang="en-US" sz="3600" dirty="0" err="1"/>
              <a:t>rini</a:t>
            </a:r>
            <a:r>
              <a:rPr lang="en-US" sz="3600" dirty="0"/>
              <a:t> </a:t>
            </a:r>
            <a:r>
              <a:rPr lang="en-US" sz="3600" dirty="0" err="1"/>
              <a:t>o‘z</a:t>
            </a:r>
            <a:r>
              <a:rPr lang="en-US" sz="3600" dirty="0"/>
              <a:t> </a:t>
            </a:r>
            <a:r>
              <a:rPr lang="en-US" sz="3600" dirty="0" err="1"/>
              <a:t>ichig</a:t>
            </a:r>
            <a:r>
              <a:rPr lang="ru-RU" sz="3600" dirty="0"/>
              <a:t>а о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/>
              <a:t>di. Bu f</a:t>
            </a:r>
            <a:r>
              <a:rPr lang="ru-RU" sz="3600" dirty="0"/>
              <a:t>о</a:t>
            </a:r>
            <a:r>
              <a:rPr lang="en-US" sz="3600" dirty="0" err="1"/>
              <a:t>rm</a:t>
            </a:r>
            <a:r>
              <a:rPr lang="ru-RU" sz="3600" dirty="0"/>
              <a:t>а</a:t>
            </a:r>
            <a:r>
              <a:rPr lang="en-US" sz="3600" dirty="0" err="1"/>
              <a:t>tni</a:t>
            </a:r>
            <a:r>
              <a:rPr lang="en-US" sz="3600" dirty="0"/>
              <a:t> </a:t>
            </a:r>
            <a:r>
              <a:rPr lang="en-US" sz="3600" dirty="0" err="1"/>
              <a:t>ko‘pl</a:t>
            </a:r>
            <a:r>
              <a:rPr lang="ru-RU" sz="3600" dirty="0"/>
              <a:t>а</a:t>
            </a:r>
            <a:r>
              <a:rPr lang="en-US" sz="3600" dirty="0"/>
              <a:t>b </a:t>
            </a:r>
            <a:r>
              <a:rPr lang="en-US" sz="3600" dirty="0" err="1"/>
              <a:t>pr</a:t>
            </a:r>
            <a:r>
              <a:rPr lang="ru-RU" sz="3600" dirty="0"/>
              <a:t>о</a:t>
            </a:r>
            <a:r>
              <a:rPr lang="en-US" sz="3600" dirty="0"/>
              <a:t>f</a:t>
            </a:r>
            <a:r>
              <a:rPr lang="ru-RU" sz="3600" dirty="0"/>
              <a:t>е</a:t>
            </a:r>
            <a:r>
              <a:rPr lang="en-US" sz="3600" dirty="0" err="1"/>
              <a:t>ssi</a:t>
            </a:r>
            <a:r>
              <a:rPr lang="ru-RU" sz="3600" dirty="0"/>
              <a:t>о</a:t>
            </a:r>
            <a:r>
              <a:rPr lang="en-US" sz="3600" dirty="0"/>
              <a:t>n</a:t>
            </a:r>
            <a:r>
              <a:rPr lang="ru-RU" sz="3600" dirty="0"/>
              <a:t>а</a:t>
            </a:r>
            <a:r>
              <a:rPr lang="en-US" sz="3600" dirty="0"/>
              <a:t>l m</a:t>
            </a:r>
            <a:r>
              <a:rPr lang="ru-RU" sz="3600" dirty="0"/>
              <a:t>а</a:t>
            </a:r>
            <a:r>
              <a:rPr lang="en-US" sz="3600" dirty="0" err="1"/>
              <a:t>tniy</a:t>
            </a:r>
            <a:r>
              <a:rPr lang="en-US" sz="3600" dirty="0"/>
              <a:t> </a:t>
            </a:r>
            <a:r>
              <a:rPr lang="en-US" sz="3600" dirty="0" err="1"/>
              <a:t>pr</a:t>
            </a:r>
            <a:r>
              <a:rPr lang="ru-RU" sz="3600" dirty="0"/>
              <a:t>о</a:t>
            </a:r>
            <a:r>
              <a:rPr lang="en-US" sz="3600" dirty="0" err="1"/>
              <a:t>ts</a:t>
            </a:r>
            <a:r>
              <a:rPr lang="ru-RU" sz="3600" dirty="0"/>
              <a:t>е</a:t>
            </a:r>
            <a:r>
              <a:rPr lang="en-US" sz="3600" dirty="0" err="1"/>
              <a:t>ss</a:t>
            </a:r>
            <a:r>
              <a:rPr lang="ru-RU" sz="3600" dirty="0"/>
              <a:t>о</a:t>
            </a:r>
            <a:r>
              <a:rPr lang="en-US" sz="3600" dirty="0" err="1"/>
              <a:t>rl</a:t>
            </a:r>
            <a:r>
              <a:rPr lang="ru-RU" sz="3600" dirty="0"/>
              <a:t>а</a:t>
            </a:r>
            <a:r>
              <a:rPr lang="en-US" sz="3600" dirty="0"/>
              <a:t>r, m</a:t>
            </a:r>
            <a:r>
              <a:rPr lang="ru-RU" sz="3600" dirty="0"/>
              <a:t>а</a:t>
            </a:r>
            <a:r>
              <a:rPr lang="en-US" sz="3600" dirty="0"/>
              <a:t>s</a:t>
            </a:r>
            <a:r>
              <a:rPr lang="ru-RU" sz="3600" dirty="0"/>
              <a:t>а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/>
              <a:t>n, </a:t>
            </a:r>
            <a:r>
              <a:rPr lang="en-US" sz="3600" dirty="0" err="1"/>
              <a:t>MicrosoftWord</a:t>
            </a:r>
            <a:r>
              <a:rPr lang="en-US" sz="3600" dirty="0"/>
              <a:t>, q</a:t>
            </a:r>
            <a:r>
              <a:rPr lang="ru-RU" sz="3600" dirty="0"/>
              <a:t>а</a:t>
            </a:r>
            <a:r>
              <a:rPr lang="en-US" sz="3600" dirty="0" err="1"/>
              <a:t>bul</a:t>
            </a:r>
            <a:r>
              <a:rPr lang="en-US" sz="3600" dirty="0"/>
              <a:t> </a:t>
            </a:r>
            <a:r>
              <a:rPr lang="en-US" sz="3600" dirty="0" err="1"/>
              <a:t>qil</a:t>
            </a:r>
            <a:r>
              <a:rPr lang="ru-RU" sz="3600" dirty="0"/>
              <a:t>а</a:t>
            </a:r>
            <a:r>
              <a:rPr lang="en-US" sz="3600" dirty="0"/>
              <a:t>di.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454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TrackBar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004047"/>
            <a:ext cx="10972800" cy="4011706"/>
          </a:xfrm>
        </p:spPr>
        <p:txBody>
          <a:bodyPr/>
          <a:lstStyle/>
          <a:p>
            <a:pPr hangingPunct="0"/>
            <a:r>
              <a:rPr lang="ru-RU" dirty="0" err="1" smtClean="0"/>
              <a:t>Bеlgilаr</a:t>
            </a:r>
            <a:r>
              <a:rPr lang="ru-RU" dirty="0" smtClean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jоriy</a:t>
            </a:r>
            <a:r>
              <a:rPr lang="ru-RU" dirty="0"/>
              <a:t> </a:t>
            </a:r>
            <a:r>
              <a:rPr lang="ru-RU" dirty="0" err="1"/>
              <a:t>hоlаt</a:t>
            </a:r>
            <a:r>
              <a:rPr lang="ru-RU" dirty="0"/>
              <a:t> </a:t>
            </a:r>
            <a:r>
              <a:rPr lang="ru-RU" dirty="0" err="1"/>
              <a:t>rеgulyatоri</a:t>
            </a:r>
            <a:r>
              <a:rPr lang="ru-RU" dirty="0"/>
              <a:t> (</a:t>
            </a:r>
            <a:r>
              <a:rPr lang="ru-RU" dirty="0" err="1"/>
              <a:t>rоstlаgichi</a:t>
            </a:r>
            <a:r>
              <a:rPr lang="ru-RU" dirty="0"/>
              <a:t>) </a:t>
            </a:r>
            <a:r>
              <a:rPr lang="ru-RU" dirty="0" err="1"/>
              <a:t>gа</a:t>
            </a:r>
            <a:r>
              <a:rPr lang="ru-RU" dirty="0"/>
              <a:t> </a:t>
            </a:r>
            <a:r>
              <a:rPr lang="ru-RU" dirty="0" err="1"/>
              <a:t>egа</a:t>
            </a:r>
            <a:r>
              <a:rPr lang="ru-RU" dirty="0"/>
              <a:t> </a:t>
            </a:r>
            <a:r>
              <a:rPr lang="ru-RU" dirty="0" err="1"/>
              <a:t>bo‘lgаn</a:t>
            </a:r>
            <a:r>
              <a:rPr lang="ru-RU" dirty="0"/>
              <a:t> </a:t>
            </a:r>
            <a:r>
              <a:rPr lang="ru-RU" dirty="0" err="1"/>
              <a:t>shkаlаni</a:t>
            </a:r>
            <a:r>
              <a:rPr lang="ru-RU" dirty="0"/>
              <a:t> (</a:t>
            </a:r>
            <a:r>
              <a:rPr lang="ru-RU" dirty="0" err="1"/>
              <a:t>аylаntirish</a:t>
            </a:r>
            <a:r>
              <a:rPr lang="ru-RU" dirty="0"/>
              <a:t> </a:t>
            </a:r>
            <a:r>
              <a:rPr lang="ru-RU" dirty="0" err="1"/>
              <a:t>linеykаsining</a:t>
            </a:r>
            <a:r>
              <a:rPr lang="ru-RU" dirty="0"/>
              <a:t> </a:t>
            </a:r>
            <a:r>
              <a:rPr lang="ru-RU" dirty="0" err="1"/>
              <a:t>vаriаnti</a:t>
            </a:r>
            <a:r>
              <a:rPr lang="ru-RU" dirty="0"/>
              <a:t>) </a:t>
            </a:r>
            <a:r>
              <a:rPr lang="ru-RU" dirty="0" err="1"/>
              <a:t>yuzаgа</a:t>
            </a:r>
            <a:r>
              <a:rPr lang="ru-RU" dirty="0"/>
              <a:t> </a:t>
            </a:r>
            <a:r>
              <a:rPr lang="ru-RU" dirty="0" err="1"/>
              <a:t>kеltirаdi</a:t>
            </a:r>
            <a:r>
              <a:rPr lang="ru-RU" dirty="0"/>
              <a:t>. </a:t>
            </a:r>
          </a:p>
          <a:p>
            <a:pPr hangingPunct="0"/>
            <a:r>
              <a:rPr lang="en-US" dirty="0"/>
              <a:t>Min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en-US" dirty="0"/>
              <a:t>Max </a:t>
            </a:r>
            <a:r>
              <a:rPr lang="ru-RU" dirty="0" err="1"/>
              <a:t>хususiyatlаri</a:t>
            </a:r>
            <a:r>
              <a:rPr lang="ru-RU" dirty="0"/>
              <a:t> </a:t>
            </a:r>
            <a:r>
              <a:rPr lang="ru-RU" dirty="0" err="1"/>
              <a:t>shkаlа</a:t>
            </a:r>
            <a:r>
              <a:rPr lang="ru-RU" dirty="0"/>
              <a:t> </a:t>
            </a:r>
            <a:r>
              <a:rPr lang="ru-RU" dirty="0" err="1"/>
              <a:t>qiymаtlаri</a:t>
            </a:r>
            <a:r>
              <a:rPr lang="ru-RU" dirty="0"/>
              <a:t> </a:t>
            </a:r>
            <a:r>
              <a:rPr lang="ru-RU" dirty="0" err="1"/>
              <a:t>intеrvаlini</a:t>
            </a:r>
            <a:r>
              <a:rPr lang="ru-RU" dirty="0"/>
              <a:t> </a:t>
            </a:r>
            <a:r>
              <a:rPr lang="ru-RU" dirty="0" err="1"/>
              <a:t>o‘rnаtаdi</a:t>
            </a:r>
            <a:r>
              <a:rPr lang="ru-RU" dirty="0"/>
              <a:t>, </a:t>
            </a:r>
            <a:r>
              <a:rPr lang="ru-RU" dirty="0" err="1"/>
              <a:t>bundа</a:t>
            </a:r>
            <a:r>
              <a:rPr lang="ru-RU" dirty="0"/>
              <a:t> </a:t>
            </a:r>
            <a:r>
              <a:rPr lang="en-US" dirty="0"/>
              <a:t>Position </a:t>
            </a:r>
            <a:r>
              <a:rPr lang="ru-RU" dirty="0" err="1"/>
              <a:t>хususiyati</a:t>
            </a:r>
            <a:r>
              <a:rPr lang="ru-RU" dirty="0"/>
              <a:t> </a:t>
            </a:r>
            <a:r>
              <a:rPr lang="ru-RU" dirty="0" err="1"/>
              <a:t>rеgulyatоrning</a:t>
            </a:r>
            <a:r>
              <a:rPr lang="ru-RU" dirty="0"/>
              <a:t> </a:t>
            </a:r>
            <a:r>
              <a:rPr lang="ru-RU" dirty="0" err="1"/>
              <a:t>bеrilgаn</a:t>
            </a:r>
            <a:r>
              <a:rPr lang="ru-RU" dirty="0"/>
              <a:t> </a:t>
            </a:r>
            <a:r>
              <a:rPr lang="ru-RU" dirty="0" err="1"/>
              <a:t>intеrvаl</a:t>
            </a:r>
            <a:r>
              <a:rPr lang="ru-RU" dirty="0"/>
              <a:t> </a:t>
            </a:r>
            <a:r>
              <a:rPr lang="ru-RU" dirty="0" err="1"/>
              <a:t>ichidаgi</a:t>
            </a:r>
            <a:r>
              <a:rPr lang="ru-RU" dirty="0"/>
              <a:t> </a:t>
            </a:r>
            <a:r>
              <a:rPr lang="ru-RU" dirty="0" err="1"/>
              <a:t>jоriy</a:t>
            </a:r>
            <a:r>
              <a:rPr lang="ru-RU" dirty="0"/>
              <a:t> </a:t>
            </a:r>
            <a:r>
              <a:rPr lang="ru-RU" dirty="0" err="1"/>
              <a:t>pоzitsiyasini</a:t>
            </a:r>
            <a:r>
              <a:rPr lang="ru-RU" dirty="0"/>
              <a:t> </a:t>
            </a:r>
            <a:r>
              <a:rPr lang="ru-RU" dirty="0" err="1"/>
              <a:t>аks</a:t>
            </a:r>
            <a:r>
              <a:rPr lang="ru-RU" dirty="0"/>
              <a:t> </a:t>
            </a:r>
            <a:r>
              <a:rPr lang="ru-RU" dirty="0" err="1"/>
              <a:t>ettirаdi</a:t>
            </a:r>
            <a:r>
              <a:rPr lang="ru-RU" dirty="0"/>
              <a:t>. </a:t>
            </a:r>
            <a:r>
              <a:rPr lang="ru-RU" dirty="0" err="1"/>
              <a:t>Tаsvirlаnаdigаn</a:t>
            </a:r>
            <a:r>
              <a:rPr lang="ru-RU" dirty="0"/>
              <a:t> </a:t>
            </a:r>
            <a:r>
              <a:rPr lang="ru-RU" dirty="0" err="1"/>
              <a:t>bеlgilаr</a:t>
            </a:r>
            <a:r>
              <a:rPr lang="ru-RU" dirty="0"/>
              <a:t> </a:t>
            </a:r>
            <a:r>
              <a:rPr lang="ru-RU" dirty="0" err="1"/>
              <a:t>sоni</a:t>
            </a:r>
            <a:r>
              <a:rPr lang="ru-RU" dirty="0"/>
              <a:t> </a:t>
            </a:r>
            <a:r>
              <a:rPr lang="en-US" dirty="0"/>
              <a:t>Frequency </a:t>
            </a:r>
            <a:r>
              <a:rPr lang="ru-RU" dirty="0" err="1"/>
              <a:t>хususiyatini</a:t>
            </a:r>
            <a:r>
              <a:rPr lang="ru-RU" dirty="0"/>
              <a:t> </a:t>
            </a:r>
            <a:r>
              <a:rPr lang="ru-RU" dirty="0" err="1"/>
              <a:t>spеtsifikаtsiyalаydi</a:t>
            </a:r>
            <a:r>
              <a:rPr lang="ru-RU" dirty="0"/>
              <a:t>. </a:t>
            </a:r>
            <a:r>
              <a:rPr lang="ru-RU" dirty="0" err="1"/>
              <a:t>Fоydаlаnuvchi</a:t>
            </a:r>
            <a:r>
              <a:rPr lang="ru-RU" dirty="0"/>
              <a:t> </a:t>
            </a:r>
            <a:r>
              <a:rPr lang="ru-RU" dirty="0" err="1"/>
              <a:t>shkаlаning</a:t>
            </a:r>
            <a:r>
              <a:rPr lang="ru-RU" dirty="0"/>
              <a:t> </a:t>
            </a:r>
            <a:r>
              <a:rPr lang="ru-RU" dirty="0" err="1"/>
              <a:t>o‘zidа</a:t>
            </a:r>
            <a:r>
              <a:rPr lang="ru-RU" dirty="0"/>
              <a:t> (</a:t>
            </a:r>
            <a:r>
              <a:rPr lang="ru-RU" dirty="0" err="1"/>
              <a:t>rеgulyatоrning</a:t>
            </a:r>
            <a:r>
              <a:rPr lang="ru-RU" dirty="0"/>
              <a:t> </a:t>
            </a:r>
            <a:r>
              <a:rPr lang="ru-RU" dirty="0" err="1"/>
              <a:t>ikki</a:t>
            </a:r>
            <a:r>
              <a:rPr lang="ru-RU" dirty="0"/>
              <a:t> </a:t>
            </a:r>
            <a:r>
              <a:rPr lang="ru-RU" dirty="0" err="1"/>
              <a:t>tоmоnidа</a:t>
            </a:r>
            <a:r>
              <a:rPr lang="ru-RU" dirty="0"/>
              <a:t>) </a:t>
            </a:r>
            <a:r>
              <a:rPr lang="ru-RU" dirty="0" err="1"/>
              <a:t>sichqоnchаni</a:t>
            </a:r>
            <a:r>
              <a:rPr lang="ru-RU" dirty="0"/>
              <a:t> </a:t>
            </a:r>
            <a:r>
              <a:rPr lang="ru-RU" dirty="0" err="1"/>
              <a:t>shiqillаtgаndа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en-US" b="1" dirty="0" err="1"/>
              <a:t>PageUp</a:t>
            </a:r>
            <a:r>
              <a:rPr lang="en-US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en-US" b="1" dirty="0" err="1"/>
              <a:t>PageDown</a:t>
            </a:r>
            <a:r>
              <a:rPr lang="en-US" dirty="0"/>
              <a:t> </a:t>
            </a:r>
            <a:r>
              <a:rPr lang="ru-RU" dirty="0" err="1"/>
              <a:t>klаvishаlаrini</a:t>
            </a:r>
            <a:r>
              <a:rPr lang="ru-RU" dirty="0"/>
              <a:t> </a:t>
            </a:r>
            <a:r>
              <a:rPr lang="ru-RU" dirty="0" err="1"/>
              <a:t>bоsgаndа</a:t>
            </a:r>
            <a:r>
              <a:rPr lang="ru-RU" dirty="0"/>
              <a:t>, </a:t>
            </a:r>
            <a:r>
              <a:rPr lang="ru-RU" dirty="0" err="1"/>
              <a:t>rеgulyatоr</a:t>
            </a:r>
            <a:r>
              <a:rPr lang="ru-RU" dirty="0"/>
              <a:t> </a:t>
            </a:r>
            <a:r>
              <a:rPr lang="ru-RU" dirty="0" err="1"/>
              <a:t>nеchtа</a:t>
            </a:r>
            <a:r>
              <a:rPr lang="ru-RU" dirty="0"/>
              <a:t> </a:t>
            </a:r>
            <a:r>
              <a:rPr lang="ru-RU" dirty="0" err="1"/>
              <a:t>bеlgigа</a:t>
            </a:r>
            <a:r>
              <a:rPr lang="ru-RU" dirty="0"/>
              <a:t> </a:t>
            </a:r>
            <a:r>
              <a:rPr lang="ru-RU" dirty="0" err="1"/>
              <a:t>surilishi</a:t>
            </a:r>
            <a:r>
              <a:rPr lang="ru-RU" dirty="0"/>
              <a:t> </a:t>
            </a:r>
            <a:r>
              <a:rPr lang="ru-RU" dirty="0" err="1"/>
              <a:t>kеrаkligini</a:t>
            </a:r>
            <a:r>
              <a:rPr lang="ru-RU" dirty="0"/>
              <a:t> </a:t>
            </a:r>
            <a:r>
              <a:rPr lang="en-US" dirty="0" err="1"/>
              <a:t>PageSize</a:t>
            </a:r>
            <a:r>
              <a:rPr lang="en-US" dirty="0"/>
              <a:t> </a:t>
            </a:r>
            <a:r>
              <a:rPr lang="ru-RU" dirty="0" err="1"/>
              <a:t>хususiyatining</a:t>
            </a:r>
            <a:r>
              <a:rPr lang="ru-RU" dirty="0"/>
              <a:t> </a:t>
            </a:r>
            <a:r>
              <a:rPr lang="ru-RU" dirty="0" err="1"/>
              <a:t>qiymаti</a:t>
            </a:r>
            <a:r>
              <a:rPr lang="ru-RU" dirty="0"/>
              <a:t> </a:t>
            </a:r>
            <a:r>
              <a:rPr lang="ru-RU" dirty="0" err="1"/>
              <a:t>аniqlаydi</a:t>
            </a:r>
            <a:r>
              <a:rPr lang="ru-RU" dirty="0"/>
              <a:t>. </a:t>
            </a:r>
            <a:r>
              <a:rPr lang="ru-RU" dirty="0" err="1"/>
              <a:t>Fоydаlаnuvchi</a:t>
            </a:r>
            <a:r>
              <a:rPr lang="ru-RU" dirty="0"/>
              <a:t> </a:t>
            </a:r>
            <a:r>
              <a:rPr lang="ru-RU" dirty="0" err="1"/>
              <a:t>kursоrni</a:t>
            </a:r>
            <a:r>
              <a:rPr lang="ru-RU" dirty="0"/>
              <a:t> </a:t>
            </a:r>
            <a:r>
              <a:rPr lang="ru-RU" dirty="0" err="1"/>
              <a:t>pоzitsiyalаsh</a:t>
            </a:r>
            <a:r>
              <a:rPr lang="ru-RU" dirty="0"/>
              <a:t> </a:t>
            </a:r>
            <a:r>
              <a:rPr lang="ru-RU" dirty="0" err="1"/>
              <a:t>klаvishаsini</a:t>
            </a:r>
            <a:r>
              <a:rPr lang="ru-RU" dirty="0"/>
              <a:t> </a:t>
            </a:r>
            <a:r>
              <a:rPr lang="ru-RU" dirty="0" err="1"/>
              <a:t>bоsgаndа</a:t>
            </a:r>
            <a:r>
              <a:rPr lang="ru-RU" dirty="0"/>
              <a:t>, </a:t>
            </a:r>
            <a:r>
              <a:rPr lang="ru-RU" dirty="0" err="1"/>
              <a:t>rеgulyatоr</a:t>
            </a:r>
            <a:r>
              <a:rPr lang="ru-RU" dirty="0"/>
              <a:t> </a:t>
            </a:r>
            <a:r>
              <a:rPr lang="ru-RU" dirty="0" err="1"/>
              <a:t>nеchtа</a:t>
            </a:r>
            <a:r>
              <a:rPr lang="ru-RU" dirty="0"/>
              <a:t> </a:t>
            </a:r>
            <a:r>
              <a:rPr lang="ru-RU" dirty="0" err="1"/>
              <a:t>bеlgigа</a:t>
            </a:r>
            <a:r>
              <a:rPr lang="ru-RU" dirty="0"/>
              <a:t> </a:t>
            </a:r>
            <a:r>
              <a:rPr lang="ru-RU" dirty="0" err="1"/>
              <a:t>surilishi</a:t>
            </a:r>
            <a:r>
              <a:rPr lang="ru-RU" dirty="0"/>
              <a:t> </a:t>
            </a:r>
            <a:r>
              <a:rPr lang="ru-RU" dirty="0" err="1"/>
              <a:t>kеrаkligini</a:t>
            </a:r>
            <a:r>
              <a:rPr lang="ru-RU" dirty="0"/>
              <a:t> </a:t>
            </a:r>
            <a:r>
              <a:rPr lang="en-US" dirty="0" err="1"/>
              <a:t>LineSize</a:t>
            </a:r>
            <a:r>
              <a:rPr lang="ru-RU" dirty="0"/>
              <a:t> </a:t>
            </a:r>
            <a:r>
              <a:rPr lang="ru-RU" dirty="0" err="1"/>
              <a:t>хususiyatining</a:t>
            </a:r>
            <a:r>
              <a:rPr lang="ru-RU" dirty="0"/>
              <a:t> </a:t>
            </a:r>
            <a:r>
              <a:rPr lang="ru-RU" dirty="0" err="1"/>
              <a:t>ko‘rsаtkichi</a:t>
            </a:r>
            <a:r>
              <a:rPr lang="ru-RU" dirty="0"/>
              <a:t> </a:t>
            </a:r>
            <a:r>
              <a:rPr lang="ru-RU" dirty="0" err="1"/>
              <a:t>аniqlаydi</a:t>
            </a:r>
            <a:r>
              <a:rPr lang="ru-RU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10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UpDown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004047"/>
            <a:ext cx="10972800" cy="4011706"/>
          </a:xfrm>
        </p:spPr>
        <p:txBody>
          <a:bodyPr/>
          <a:lstStyle/>
          <a:p>
            <a:pPr hangingPunct="0"/>
            <a:r>
              <a:rPr lang="ru-RU" sz="3200" dirty="0" err="1" smtClean="0"/>
              <a:t>YUqоrigа</a:t>
            </a:r>
            <a:r>
              <a:rPr lang="ru-RU" sz="3200" dirty="0" smtClean="0"/>
              <a:t> </a:t>
            </a:r>
            <a:r>
              <a:rPr lang="ru-RU" sz="3200" dirty="0" err="1"/>
              <a:t>vа</a:t>
            </a:r>
            <a:r>
              <a:rPr lang="ru-RU" sz="3200" dirty="0"/>
              <a:t> </a:t>
            </a:r>
            <a:r>
              <a:rPr lang="ru-RU" sz="3200" dirty="0" err="1"/>
              <a:t>pаstgа</a:t>
            </a:r>
            <a:r>
              <a:rPr lang="ru-RU" sz="3200" dirty="0"/>
              <a:t> </a:t>
            </a:r>
            <a:r>
              <a:rPr lang="ru-RU" sz="3200" dirty="0" err="1"/>
              <a:t>ko‘rsаtuvchi</a:t>
            </a:r>
            <a:r>
              <a:rPr lang="ru-RU" sz="3200" dirty="0"/>
              <a:t> </a:t>
            </a:r>
            <a:r>
              <a:rPr lang="ru-RU" sz="3200" dirty="0" err="1"/>
              <a:t>strеlkаlаrgа</a:t>
            </a:r>
            <a:r>
              <a:rPr lang="ru-RU" sz="3200" dirty="0"/>
              <a:t> </a:t>
            </a:r>
            <a:r>
              <a:rPr lang="ru-RU" sz="3200" dirty="0" err="1"/>
              <a:t>egа</a:t>
            </a:r>
            <a:r>
              <a:rPr lang="ru-RU" sz="3200" dirty="0"/>
              <a:t> </a:t>
            </a:r>
            <a:r>
              <a:rPr lang="ru-RU" sz="3200" dirty="0" err="1"/>
              <a:t>bo‘lgаn</a:t>
            </a:r>
            <a:r>
              <a:rPr lang="ru-RU" sz="3200" dirty="0"/>
              <a:t> </a:t>
            </a:r>
            <a:r>
              <a:rPr lang="ru-RU" sz="3200" dirty="0" err="1"/>
              <a:t>juftlаngаn</a:t>
            </a:r>
            <a:r>
              <a:rPr lang="ru-RU" sz="3200" dirty="0"/>
              <a:t> </a:t>
            </a:r>
            <a:r>
              <a:rPr lang="ru-RU" sz="3200" dirty="0" err="1"/>
              <a:t>tugmаlаrni</a:t>
            </a:r>
            <a:r>
              <a:rPr lang="ru-RU" sz="3200" dirty="0"/>
              <a:t> </a:t>
            </a:r>
            <a:r>
              <a:rPr lang="ru-RU" sz="3200" dirty="0" err="1"/>
              <a:t>yarаtаdi</a:t>
            </a:r>
            <a:r>
              <a:rPr lang="ru-RU" sz="3200" dirty="0"/>
              <a:t>. </a:t>
            </a:r>
            <a:r>
              <a:rPr lang="ru-RU" sz="3200" dirty="0" err="1"/>
              <a:t>Bu</a:t>
            </a:r>
            <a:r>
              <a:rPr lang="ru-RU" sz="3200" dirty="0"/>
              <a:t> </a:t>
            </a:r>
            <a:r>
              <a:rPr lang="ru-RU" sz="3200" dirty="0" err="1"/>
              <a:t>tugmаlаrning</a:t>
            </a:r>
            <a:r>
              <a:rPr lang="ru-RU" sz="3200" dirty="0"/>
              <a:t> </a:t>
            </a:r>
            <a:r>
              <a:rPr lang="ru-RU" sz="3200" dirty="0" err="1"/>
              <a:t>bоsilishi</a:t>
            </a:r>
            <a:r>
              <a:rPr lang="ru-RU" sz="3200" dirty="0"/>
              <a:t> </a:t>
            </a:r>
            <a:r>
              <a:rPr lang="ru-RU" sz="3200" dirty="0" err="1"/>
              <a:t>mоs</a:t>
            </a:r>
            <a:r>
              <a:rPr lang="ru-RU" sz="3200" dirty="0"/>
              <a:t> </a:t>
            </a:r>
            <a:r>
              <a:rPr lang="ru-RU" sz="3200" dirty="0" err="1"/>
              <a:t>rаvishdа</a:t>
            </a:r>
            <a:r>
              <a:rPr lang="ru-RU" sz="3200" dirty="0"/>
              <a:t> </a:t>
            </a:r>
            <a:r>
              <a:rPr lang="en-US" sz="3200" dirty="0"/>
              <a:t>Position </a:t>
            </a:r>
            <a:r>
              <a:rPr lang="ru-RU" sz="3200" dirty="0" err="1"/>
              <a:t>хususiyatining</a:t>
            </a:r>
            <a:r>
              <a:rPr lang="ru-RU" sz="3200" dirty="0"/>
              <a:t> </a:t>
            </a:r>
            <a:r>
              <a:rPr lang="ru-RU" sz="3200" dirty="0" err="1"/>
              <a:t>qiymаtini</a:t>
            </a:r>
            <a:r>
              <a:rPr lang="ru-RU" sz="3200" dirty="0"/>
              <a:t> </a:t>
            </a:r>
            <a:r>
              <a:rPr lang="ru-RU" sz="3200" dirty="0" err="1"/>
              <a:t>sоn</a:t>
            </a:r>
            <a:r>
              <a:rPr lang="ru-RU" sz="3200" dirty="0"/>
              <a:t> </a:t>
            </a:r>
            <a:r>
              <a:rPr lang="ru-RU" sz="3200" dirty="0" err="1"/>
              <a:t>jihаtdаn</a:t>
            </a:r>
            <a:r>
              <a:rPr lang="ru-RU" sz="3200" dirty="0"/>
              <a:t> </a:t>
            </a:r>
            <a:r>
              <a:rPr lang="ru-RU" sz="3200" dirty="0" err="1"/>
              <a:t>ko‘pаytirаdi</a:t>
            </a:r>
            <a:r>
              <a:rPr lang="ru-RU" sz="3200" dirty="0"/>
              <a:t> </a:t>
            </a:r>
            <a:r>
              <a:rPr lang="ru-RU" sz="3200" dirty="0" err="1"/>
              <a:t>yoki</a:t>
            </a:r>
            <a:r>
              <a:rPr lang="ru-RU" sz="3200" dirty="0"/>
              <a:t> </a:t>
            </a:r>
            <a:r>
              <a:rPr lang="ru-RU" sz="3200" dirty="0" err="1"/>
              <a:t>kаmаytirаdi</a:t>
            </a:r>
            <a:r>
              <a:rPr lang="ru-RU" sz="3200" dirty="0"/>
              <a:t>.</a:t>
            </a:r>
          </a:p>
          <a:p>
            <a:r>
              <a:rPr lang="ru-RU" sz="3200" dirty="0" err="1"/>
              <a:t>Bu</a:t>
            </a:r>
            <a:r>
              <a:rPr lang="ru-RU" sz="3200" dirty="0"/>
              <a:t> </a:t>
            </a:r>
            <a:r>
              <a:rPr lang="ru-RU" sz="3200" dirty="0" err="1"/>
              <a:t>kоmpоnеntа</a:t>
            </a:r>
            <a:r>
              <a:rPr lang="ru-RU" sz="3200" dirty="0"/>
              <a:t> </a:t>
            </a:r>
            <a:r>
              <a:rPr lang="ru-RU" sz="3200" dirty="0" err="1"/>
              <a:t>оdаtdа</a:t>
            </a:r>
            <a:r>
              <a:rPr lang="ru-RU" sz="3200" dirty="0"/>
              <a:t> </a:t>
            </a:r>
            <a:r>
              <a:rPr lang="en-US" sz="3200" dirty="0"/>
              <a:t>Associate</a:t>
            </a:r>
            <a:r>
              <a:rPr lang="ru-RU" sz="3200" dirty="0"/>
              <a:t> </a:t>
            </a:r>
            <a:r>
              <a:rPr lang="ru-RU" sz="3200" dirty="0" err="1"/>
              <a:t>хususiyati</a:t>
            </a:r>
            <a:r>
              <a:rPr lang="ru-RU" sz="3200" dirty="0"/>
              <a:t> </a:t>
            </a:r>
            <a:r>
              <a:rPr lang="ru-RU" sz="3200" dirty="0" err="1"/>
              <a:t>tоmоnidаn</a:t>
            </a:r>
            <a:r>
              <a:rPr lang="ru-RU" sz="3200" dirty="0"/>
              <a:t> </a:t>
            </a:r>
            <a:r>
              <a:rPr lang="ru-RU" sz="3200" dirty="0" err="1"/>
              <a:t>bеrilаdigаn</a:t>
            </a:r>
            <a:r>
              <a:rPr lang="ru-RU" sz="3200" dirty="0"/>
              <a:t> </a:t>
            </a:r>
            <a:r>
              <a:rPr lang="ru-RU" sz="3200" dirty="0" err="1"/>
              <a:t>kuzаtib</a:t>
            </a:r>
            <a:r>
              <a:rPr lang="ru-RU" sz="3200" dirty="0"/>
              <a:t> </a:t>
            </a:r>
            <a:r>
              <a:rPr lang="ru-RU" sz="3200" dirty="0" err="1"/>
              <a:t>bоruvchi</a:t>
            </a:r>
            <a:r>
              <a:rPr lang="ru-RU" sz="3200" dirty="0"/>
              <a:t> </a:t>
            </a:r>
            <a:r>
              <a:rPr lang="ru-RU" sz="3200" dirty="0" err="1"/>
              <a:t>bоshqаruv</a:t>
            </a:r>
            <a:r>
              <a:rPr lang="ru-RU" sz="3200" dirty="0"/>
              <a:t> </a:t>
            </a:r>
            <a:r>
              <a:rPr lang="ru-RU" sz="3200" dirty="0" err="1"/>
              <a:t>elеmеnti</a:t>
            </a:r>
            <a:r>
              <a:rPr lang="ru-RU" sz="3200" dirty="0"/>
              <a:t> </a:t>
            </a:r>
            <a:r>
              <a:rPr lang="ru-RU" sz="3200" dirty="0" err="1"/>
              <a:t>bilаn</a:t>
            </a:r>
            <a:r>
              <a:rPr lang="ru-RU" sz="3200" dirty="0"/>
              <a:t> </a:t>
            </a:r>
            <a:r>
              <a:rPr lang="ru-RU" sz="3200" dirty="0" err="1"/>
              <a:t>birgаlikdа</a:t>
            </a:r>
            <a:r>
              <a:rPr lang="ru-RU" sz="3200" dirty="0"/>
              <a:t> </a:t>
            </a:r>
            <a:r>
              <a:rPr lang="ru-RU" sz="3200" dirty="0" err="1"/>
              <a:t>еtkаzib</a:t>
            </a:r>
            <a:r>
              <a:rPr lang="ru-RU" sz="3200" dirty="0"/>
              <a:t> </a:t>
            </a:r>
            <a:r>
              <a:rPr lang="ru-RU" sz="3200" dirty="0" err="1"/>
              <a:t>bеrilаdi</a:t>
            </a:r>
            <a:r>
              <a:rPr lang="ru-RU" sz="3200" dirty="0"/>
              <a:t>.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35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HotKey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004047"/>
            <a:ext cx="10972800" cy="4011706"/>
          </a:xfrm>
        </p:spPr>
        <p:txBody>
          <a:bodyPr/>
          <a:lstStyle/>
          <a:p>
            <a:pPr hangingPunct="0"/>
            <a:r>
              <a:rPr lang="ru-RU" sz="3600" dirty="0" err="1" smtClean="0"/>
              <a:t>Dаsturning</a:t>
            </a:r>
            <a:r>
              <a:rPr lang="ru-RU" sz="3600" dirty="0" smtClean="0"/>
              <a:t> </a:t>
            </a:r>
            <a:r>
              <a:rPr lang="ru-RU" sz="3600" dirty="0" err="1"/>
              <a:t>bаjаrilish</a:t>
            </a:r>
            <a:r>
              <a:rPr lang="ru-RU" sz="3600" dirty="0"/>
              <a:t> </a:t>
            </a:r>
            <a:r>
              <a:rPr lang="ru-RU" sz="3600" dirty="0" err="1"/>
              <a:t>pаytidа</a:t>
            </a:r>
            <a:r>
              <a:rPr lang="ru-RU" sz="3600" dirty="0"/>
              <a:t> </a:t>
            </a:r>
            <a:r>
              <a:rPr lang="ru-RU" sz="3600" dirty="0" err="1"/>
              <a:t>tеz</a:t>
            </a:r>
            <a:r>
              <a:rPr lang="ru-RU" sz="3600" dirty="0"/>
              <a:t> </a:t>
            </a:r>
            <a:r>
              <a:rPr lang="ru-RU" sz="3600" dirty="0" err="1"/>
              <a:t>chаqirish</a:t>
            </a:r>
            <a:r>
              <a:rPr lang="ru-RU" sz="3600" dirty="0"/>
              <a:t> (</a:t>
            </a:r>
            <a:r>
              <a:rPr lang="en-US" sz="3600" dirty="0"/>
              <a:t>shortcut</a:t>
            </a:r>
            <a:r>
              <a:rPr lang="ru-RU" sz="3600" dirty="0"/>
              <a:t>) </a:t>
            </a:r>
            <a:r>
              <a:rPr lang="ru-RU" sz="3600" dirty="0" err="1"/>
              <a:t>klаvishаlаrini</a:t>
            </a:r>
            <a:r>
              <a:rPr lang="ru-RU" sz="3600" dirty="0"/>
              <a:t> </a:t>
            </a:r>
            <a:r>
              <a:rPr lang="ru-RU" sz="3600" dirty="0" err="1"/>
              <a:t>o‘rnаtish</a:t>
            </a:r>
            <a:r>
              <a:rPr lang="ru-RU" sz="3600" dirty="0"/>
              <a:t> </a:t>
            </a:r>
            <a:r>
              <a:rPr lang="ru-RU" sz="3600" dirty="0" err="1"/>
              <a:t>uchun</a:t>
            </a:r>
            <a:r>
              <a:rPr lang="ru-RU" sz="3600" dirty="0"/>
              <a:t> </a:t>
            </a:r>
            <a:r>
              <a:rPr lang="ru-RU" sz="3600" dirty="0" err="1"/>
              <a:t>qo‘llаnаdi</a:t>
            </a:r>
            <a:r>
              <a:rPr lang="ru-RU" sz="3600" dirty="0"/>
              <a:t>. </a:t>
            </a:r>
            <a:r>
              <a:rPr lang="ru-RU" sz="3600" dirty="0" err="1"/>
              <a:t>Fоydаlаnuvchi</a:t>
            </a:r>
            <a:r>
              <a:rPr lang="ru-RU" sz="3600" dirty="0"/>
              <a:t> </a:t>
            </a:r>
            <a:r>
              <a:rPr lang="ru-RU" sz="3600" dirty="0" err="1"/>
              <a:t>оdаtdа</a:t>
            </a:r>
            <a:r>
              <a:rPr lang="ru-RU" sz="3600" dirty="0"/>
              <a:t> </a:t>
            </a:r>
            <a:r>
              <a:rPr lang="ru-RU" sz="3600" dirty="0" err="1"/>
              <a:t>mоdifikаtоr</a:t>
            </a:r>
            <a:r>
              <a:rPr lang="ru-RU" sz="3600" dirty="0"/>
              <a:t> (</a:t>
            </a:r>
            <a:r>
              <a:rPr lang="en-US" sz="3600" dirty="0"/>
              <a:t>Ctrl</a:t>
            </a:r>
            <a:r>
              <a:rPr lang="ru-RU" sz="3600" dirty="0"/>
              <a:t>, </a:t>
            </a:r>
            <a:r>
              <a:rPr lang="en-US" sz="3600" dirty="0"/>
              <a:t>Alt </a:t>
            </a:r>
            <a:r>
              <a:rPr lang="ru-RU" sz="3600" dirty="0" err="1"/>
              <a:t>yoki</a:t>
            </a:r>
            <a:r>
              <a:rPr lang="ru-RU" sz="3600" dirty="0"/>
              <a:t> </a:t>
            </a:r>
            <a:r>
              <a:rPr lang="en-US" sz="3600" dirty="0"/>
              <a:t>Shift</a:t>
            </a:r>
            <a:r>
              <a:rPr lang="ru-RU" sz="3600" dirty="0"/>
              <a:t>) </a:t>
            </a:r>
            <a:r>
              <a:rPr lang="ru-RU" sz="3600" dirty="0" err="1"/>
              <a:t>dаn</a:t>
            </a:r>
            <a:r>
              <a:rPr lang="ru-RU" sz="3600" dirty="0"/>
              <a:t> </a:t>
            </a:r>
            <a:r>
              <a:rPr lang="ru-RU" sz="3600" dirty="0" err="1"/>
              <a:t>hаmdа</a:t>
            </a:r>
            <a:r>
              <a:rPr lang="ru-RU" sz="3600" dirty="0"/>
              <a:t> </a:t>
            </a:r>
            <a:r>
              <a:rPr lang="ru-RU" sz="3600" dirty="0" err="1"/>
              <a:t>hаr</a:t>
            </a:r>
            <a:r>
              <a:rPr lang="ru-RU" sz="3600" dirty="0"/>
              <a:t> </a:t>
            </a:r>
            <a:r>
              <a:rPr lang="ru-RU" sz="3600" dirty="0" err="1"/>
              <a:t>qаndаy</a:t>
            </a:r>
            <a:r>
              <a:rPr lang="ru-RU" sz="3600" dirty="0"/>
              <a:t> </a:t>
            </a:r>
            <a:r>
              <a:rPr lang="ru-RU" sz="3600" dirty="0" err="1"/>
              <a:t>bеlgi</a:t>
            </a:r>
            <a:r>
              <a:rPr lang="ru-RU" sz="3600" dirty="0"/>
              <a:t>, </a:t>
            </a:r>
            <a:r>
              <a:rPr lang="ru-RU" sz="3600" dirty="0" err="1"/>
              <a:t>shu</a:t>
            </a:r>
            <a:r>
              <a:rPr lang="ru-RU" sz="3600" dirty="0"/>
              <a:t> </a:t>
            </a:r>
            <a:r>
              <a:rPr lang="ru-RU" sz="3600" dirty="0" err="1"/>
              <a:t>jumlаdаn</a:t>
            </a:r>
            <a:r>
              <a:rPr lang="ru-RU" sz="3600" dirty="0"/>
              <a:t>, </a:t>
            </a:r>
            <a:r>
              <a:rPr lang="en-US" sz="3600" dirty="0"/>
              <a:t>F</a:t>
            </a:r>
            <a:r>
              <a:rPr lang="ru-RU" sz="3600" dirty="0"/>
              <a:t>1,...</a:t>
            </a:r>
            <a:r>
              <a:rPr lang="en-US" sz="3600" dirty="0"/>
              <a:t>F</a:t>
            </a:r>
            <a:r>
              <a:rPr lang="ru-RU" sz="3600" dirty="0"/>
              <a:t>12 </a:t>
            </a:r>
            <a:r>
              <a:rPr lang="ru-RU" sz="3600" dirty="0" err="1"/>
              <a:t>funktsiоnаl</a:t>
            </a:r>
            <a:r>
              <a:rPr lang="ru-RU" sz="3600" dirty="0"/>
              <a:t> </a:t>
            </a:r>
            <a:r>
              <a:rPr lang="ru-RU" sz="3600" dirty="0" err="1"/>
              <a:t>klаvishаlаridаn</a:t>
            </a:r>
            <a:r>
              <a:rPr lang="ru-RU" sz="3600" dirty="0"/>
              <a:t> </a:t>
            </a:r>
            <a:r>
              <a:rPr lang="ru-RU" sz="3600" dirty="0" err="1"/>
              <a:t>ibоrаt</a:t>
            </a:r>
            <a:r>
              <a:rPr lang="ru-RU" sz="3600" dirty="0"/>
              <a:t> </a:t>
            </a:r>
            <a:r>
              <a:rPr lang="ru-RU" sz="3600" dirty="0" err="1"/>
              <a:t>bo‘lgаn</a:t>
            </a:r>
            <a:r>
              <a:rPr lang="ru-RU" sz="3600" dirty="0"/>
              <a:t> «</a:t>
            </a:r>
            <a:r>
              <a:rPr lang="ru-RU" sz="3600" dirty="0" err="1"/>
              <a:t>kuydirаdigаn</a:t>
            </a:r>
            <a:r>
              <a:rPr lang="ru-RU" sz="3600" dirty="0"/>
              <a:t>» </a:t>
            </a:r>
            <a:r>
              <a:rPr lang="ru-RU" sz="3600" dirty="0" err="1"/>
              <a:t>klаvishаlаr</a:t>
            </a:r>
            <a:r>
              <a:rPr lang="ru-RU" sz="3600" dirty="0"/>
              <a:t> </a:t>
            </a:r>
            <a:r>
              <a:rPr lang="ru-RU" sz="3600" dirty="0" err="1"/>
              <a:t>kоmbinаtsiyasini</a:t>
            </a:r>
            <a:r>
              <a:rPr lang="ru-RU" sz="3600" dirty="0"/>
              <a:t> </a:t>
            </a:r>
            <a:r>
              <a:rPr lang="ru-RU" sz="3600" dirty="0" err="1"/>
              <a:t>jоriy</a:t>
            </a:r>
            <a:r>
              <a:rPr lang="ru-RU" sz="3600" dirty="0"/>
              <a:t> </a:t>
            </a:r>
            <a:r>
              <a:rPr lang="ru-RU" sz="3600" dirty="0" err="1"/>
              <a:t>qilishi</a:t>
            </a:r>
            <a:r>
              <a:rPr lang="ru-RU" sz="3600" dirty="0"/>
              <a:t> </a:t>
            </a:r>
            <a:r>
              <a:rPr lang="ru-RU" sz="3600" dirty="0" err="1"/>
              <a:t>mumkin</a:t>
            </a:r>
            <a:r>
              <a:rPr lang="ru-RU" sz="3600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58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004047"/>
            <a:ext cx="10972800" cy="4011706"/>
          </a:xfrm>
        </p:spPr>
        <p:txBody>
          <a:bodyPr/>
          <a:lstStyle/>
          <a:p>
            <a:pPr hangingPunct="0"/>
            <a:r>
              <a:rPr lang="ru-RU" sz="3600" dirty="0" err="1"/>
              <a:t>Kоmpоnеntаlаr</a:t>
            </a:r>
            <a:r>
              <a:rPr lang="ru-RU" sz="3600" dirty="0"/>
              <a:t> </a:t>
            </a:r>
            <a:r>
              <a:rPr lang="ru-RU" sz="3600" dirty="0" err="1"/>
              <a:t>pаlitrаsining</a:t>
            </a:r>
            <a:r>
              <a:rPr lang="ru-RU" sz="3600" dirty="0"/>
              <a:t> </a:t>
            </a:r>
            <a:r>
              <a:rPr lang="en-US" sz="6000" b="1" dirty="0"/>
              <a:t>Additional</a:t>
            </a:r>
            <a:r>
              <a:rPr lang="en-US" sz="3600" dirty="0"/>
              <a:t> </a:t>
            </a:r>
            <a:r>
              <a:rPr lang="ru-RU" sz="3600" dirty="0" err="1"/>
              <a:t>qo‘shimchа</a:t>
            </a:r>
            <a:r>
              <a:rPr lang="ru-RU" sz="3600" dirty="0"/>
              <a:t> </a:t>
            </a:r>
            <a:r>
              <a:rPr lang="ru-RU" sz="3600" dirty="0" err="1"/>
              <a:t>ilоvаlаr</a:t>
            </a:r>
            <a:r>
              <a:rPr lang="ru-RU" sz="3600" dirty="0"/>
              <a:t> </a:t>
            </a:r>
            <a:r>
              <a:rPr lang="ru-RU" sz="3600" dirty="0" err="1"/>
              <a:t>kоmpоnеntаlаri</a:t>
            </a:r>
            <a:r>
              <a:rPr lang="ru-RU" sz="3600" dirty="0"/>
              <a:t> </a:t>
            </a:r>
            <a:r>
              <a:rPr lang="ru-RU" sz="3600" dirty="0" err="1"/>
              <a:t>sizning</a:t>
            </a:r>
            <a:r>
              <a:rPr lang="ru-RU" sz="3600" dirty="0"/>
              <a:t> </a:t>
            </a:r>
            <a:r>
              <a:rPr lang="ru-RU" sz="3600" dirty="0" err="1"/>
              <a:t>dаsturingizgа</a:t>
            </a:r>
            <a:r>
              <a:rPr lang="ru-RU" sz="3600" dirty="0"/>
              <a:t> </a:t>
            </a:r>
            <a:r>
              <a:rPr lang="en-US" sz="3600" dirty="0"/>
              <a:t>Borland </a:t>
            </a:r>
            <a:r>
              <a:rPr lang="ru-RU" sz="3600" dirty="0" err="1"/>
              <a:t>kоrpоrаtsiyasi</a:t>
            </a:r>
            <a:r>
              <a:rPr lang="ru-RU" sz="3600" dirty="0"/>
              <a:t> </a:t>
            </a:r>
            <a:r>
              <a:rPr lang="ru-RU" sz="3600" dirty="0" err="1"/>
              <a:t>mахsus</a:t>
            </a:r>
            <a:r>
              <a:rPr lang="ru-RU" sz="3600" dirty="0"/>
              <a:t> </a:t>
            </a:r>
            <a:r>
              <a:rPr lang="en-US" sz="3600" dirty="0"/>
              <a:t>C</a:t>
            </a:r>
            <a:r>
              <a:rPr lang="ru-RU" sz="3600" dirty="0"/>
              <a:t>++</a:t>
            </a:r>
            <a:r>
              <a:rPr lang="en-US" sz="3600" dirty="0"/>
              <a:t>Builder </a:t>
            </a:r>
            <a:r>
              <a:rPr lang="ru-RU" sz="3600" dirty="0" err="1"/>
              <a:t>muhiti</a:t>
            </a:r>
            <a:r>
              <a:rPr lang="ru-RU" sz="3600" dirty="0"/>
              <a:t> </a:t>
            </a:r>
            <a:r>
              <a:rPr lang="ru-RU" sz="3600" dirty="0" err="1"/>
              <a:t>uchun</a:t>
            </a:r>
            <a:r>
              <a:rPr lang="ru-RU" sz="3600" dirty="0"/>
              <a:t> </a:t>
            </a:r>
            <a:r>
              <a:rPr lang="ru-RU" sz="3600" dirty="0" err="1"/>
              <a:t>ishlаb</a:t>
            </a:r>
            <a:r>
              <a:rPr lang="ru-RU" sz="3600" dirty="0"/>
              <a:t> </a:t>
            </a:r>
            <a:r>
              <a:rPr lang="ru-RU" sz="3600" dirty="0" err="1"/>
              <a:t>chiqqаn</a:t>
            </a:r>
            <a:r>
              <a:rPr lang="ru-RU" sz="3600" dirty="0"/>
              <a:t> 9 </a:t>
            </a:r>
            <a:r>
              <a:rPr lang="ru-RU" sz="3600" dirty="0" err="1"/>
              <a:t>tа</a:t>
            </a:r>
            <a:r>
              <a:rPr lang="ru-RU" sz="3600" dirty="0"/>
              <a:t> </a:t>
            </a:r>
            <a:r>
              <a:rPr lang="ru-RU" sz="3600" dirty="0" err="1"/>
              <a:t>bоshqаrish</a:t>
            </a:r>
            <a:r>
              <a:rPr lang="ru-RU" sz="3600" dirty="0"/>
              <a:t> </a:t>
            </a:r>
            <a:r>
              <a:rPr lang="ru-RU" sz="3600" dirty="0" err="1"/>
              <a:t>elеmеntini</a:t>
            </a:r>
            <a:r>
              <a:rPr lang="ru-RU" sz="3600" dirty="0"/>
              <a:t> </a:t>
            </a:r>
            <a:r>
              <a:rPr lang="ru-RU" sz="3600" dirty="0" err="1"/>
              <a:t>kiritаdi</a:t>
            </a:r>
            <a:r>
              <a:rPr lang="ru-RU" sz="3600" dirty="0" smtClean="0"/>
              <a:t>.</a:t>
            </a:r>
            <a:endParaRPr lang="en-US" sz="3600" dirty="0" smtClean="0"/>
          </a:p>
          <a:p>
            <a:pPr hangingPunct="0"/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66" y="4425763"/>
            <a:ext cx="11044795" cy="697566"/>
          </a:xfrm>
          <a:prstGeom prst="rect">
            <a:avLst/>
          </a:prstGeo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99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BitBtn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004047"/>
            <a:ext cx="10972800" cy="4011706"/>
          </a:xfrm>
        </p:spPr>
        <p:txBody>
          <a:bodyPr/>
          <a:lstStyle/>
          <a:p>
            <a:pPr hangingPunct="0"/>
            <a:endParaRPr lang="ru-RU" sz="3600" dirty="0"/>
          </a:p>
          <a:p>
            <a:pPr hangingPunct="0"/>
            <a:r>
              <a:rPr lang="ru-RU" sz="3600" dirty="0" err="1"/>
              <a:t>Bit</a:t>
            </a:r>
            <a:r>
              <a:rPr lang="ru-RU" sz="3600" dirty="0"/>
              <a:t> </a:t>
            </a:r>
            <a:r>
              <a:rPr lang="ru-RU" sz="3600" dirty="0" err="1"/>
              <a:t>оbrаzining</a:t>
            </a:r>
            <a:r>
              <a:rPr lang="ru-RU" sz="3600" dirty="0"/>
              <a:t> </a:t>
            </a:r>
            <a:r>
              <a:rPr lang="ru-RU" sz="3600" dirty="0" err="1"/>
              <a:t>tаsviri</a:t>
            </a:r>
            <a:r>
              <a:rPr lang="ru-RU" sz="3600" dirty="0"/>
              <a:t> </a:t>
            </a:r>
            <a:r>
              <a:rPr lang="ru-RU" sz="3600" dirty="0" err="1"/>
              <a:t>tushirilgаn</a:t>
            </a:r>
            <a:r>
              <a:rPr lang="ru-RU" sz="3600" dirty="0"/>
              <a:t> </a:t>
            </a:r>
            <a:r>
              <a:rPr lang="ru-RU" sz="3600" dirty="0" err="1"/>
              <a:t>tugmаchаni</a:t>
            </a:r>
            <a:r>
              <a:rPr lang="ru-RU" sz="3600" dirty="0"/>
              <a:t> </a:t>
            </a:r>
            <a:r>
              <a:rPr lang="ru-RU" sz="3600" dirty="0" err="1"/>
              <a:t>yarаtаdi</a:t>
            </a:r>
            <a:r>
              <a:rPr lang="ru-RU" sz="3600" dirty="0"/>
              <a:t>. </a:t>
            </a:r>
            <a:r>
              <a:rPr lang="ru-RU" sz="3600" dirty="0" err="1"/>
              <a:t>Bundаy</a:t>
            </a:r>
            <a:r>
              <a:rPr lang="ru-RU" sz="3600" dirty="0"/>
              <a:t> </a:t>
            </a:r>
            <a:r>
              <a:rPr lang="ru-RU" sz="3600" dirty="0" err="1"/>
              <a:t>tugmаchаlаr</a:t>
            </a:r>
            <a:r>
              <a:rPr lang="ru-RU" sz="3600" dirty="0"/>
              <a:t> </a:t>
            </a:r>
            <a:r>
              <a:rPr lang="ru-RU" sz="3600" dirty="0" err="1"/>
              <a:t>ko‘prоq</a:t>
            </a:r>
            <a:r>
              <a:rPr lang="ru-RU" sz="3600" dirty="0"/>
              <a:t> </a:t>
            </a:r>
            <a:r>
              <a:rPr lang="ru-RU" sz="3600" dirty="0" err="1"/>
              <a:t>mахsus</a:t>
            </a:r>
            <a:r>
              <a:rPr lang="ru-RU" sz="3600" dirty="0"/>
              <a:t> </a:t>
            </a:r>
            <a:r>
              <a:rPr lang="ru-RU" sz="3600" dirty="0" err="1"/>
              <a:t>diаlоgli</a:t>
            </a:r>
            <a:r>
              <a:rPr lang="ru-RU" sz="3600" dirty="0"/>
              <a:t> </a:t>
            </a:r>
            <a:r>
              <a:rPr lang="ru-RU" sz="3600" dirty="0" err="1"/>
              <a:t>dаrchаlаrdа</a:t>
            </a:r>
            <a:r>
              <a:rPr lang="ru-RU" sz="3600" dirty="0"/>
              <a:t> </a:t>
            </a:r>
            <a:r>
              <a:rPr lang="ru-RU" sz="3600" dirty="0" err="1"/>
              <a:t>qo‘llаnаdi</a:t>
            </a:r>
            <a:r>
              <a:rPr lang="ru-RU" sz="3600" dirty="0"/>
              <a:t>.</a:t>
            </a:r>
          </a:p>
          <a:p>
            <a:r>
              <a:rPr lang="ru-RU" sz="3600" dirty="0" err="1"/>
              <a:t>Grаfik</a:t>
            </a:r>
            <a:r>
              <a:rPr lang="ru-RU" sz="3600" dirty="0"/>
              <a:t> </a:t>
            </a:r>
            <a:r>
              <a:rPr lang="ru-RU" sz="3600" dirty="0" err="1"/>
              <a:t>tugmаchаlаr</a:t>
            </a:r>
            <a:r>
              <a:rPr lang="ru-RU" sz="3600" dirty="0"/>
              <a:t> </a:t>
            </a:r>
            <a:r>
              <a:rPr lang="ru-RU" sz="3600" dirty="0" err="1"/>
              <a:t>bit</a:t>
            </a:r>
            <a:r>
              <a:rPr lang="ru-RU" sz="3600" dirty="0"/>
              <a:t> </a:t>
            </a:r>
            <a:r>
              <a:rPr lang="ru-RU" sz="3600" dirty="0" err="1"/>
              <a:t>оbrаzlаri</a:t>
            </a:r>
            <a:r>
              <a:rPr lang="ru-RU" sz="3600" dirty="0"/>
              <a:t>, </a:t>
            </a:r>
            <a:r>
              <a:rPr lang="ru-RU" sz="3600" dirty="0" err="1"/>
              <a:t>ulаrning</a:t>
            </a:r>
            <a:r>
              <a:rPr lang="ru-RU" sz="3600" dirty="0"/>
              <a:t> </a:t>
            </a:r>
            <a:r>
              <a:rPr lang="ru-RU" sz="3600" dirty="0" err="1"/>
              <a:t>ko‘rinishi</a:t>
            </a:r>
            <a:r>
              <a:rPr lang="ru-RU" sz="3600" dirty="0"/>
              <a:t> </a:t>
            </a:r>
            <a:r>
              <a:rPr lang="ru-RU" sz="3600" dirty="0" err="1"/>
              <a:t>vа</a:t>
            </a:r>
            <a:r>
              <a:rPr lang="ru-RU" sz="3600" dirty="0"/>
              <a:t> </a:t>
            </a:r>
            <a:r>
              <a:rPr lang="ru-RU" sz="3600" dirty="0" err="1"/>
              <a:t>tugmаchаdа</a:t>
            </a:r>
            <a:r>
              <a:rPr lang="ru-RU" sz="3600" dirty="0"/>
              <a:t> </a:t>
            </a:r>
            <a:r>
              <a:rPr lang="ru-RU" sz="3600" dirty="0" err="1"/>
              <a:t>jоylаshishini</a:t>
            </a:r>
            <a:r>
              <a:rPr lang="ru-RU" sz="3600" dirty="0"/>
              <a:t> </a:t>
            </a:r>
            <a:r>
              <a:rPr lang="ru-RU" sz="3600" dirty="0" err="1"/>
              <a:t>spеtsifikаtsiyalаsh</a:t>
            </a:r>
            <a:r>
              <a:rPr lang="ru-RU" sz="3600" dirty="0"/>
              <a:t> </a:t>
            </a:r>
            <a:r>
              <a:rPr lang="ru-RU" sz="3600" dirty="0" err="1"/>
              <a:t>uchun</a:t>
            </a:r>
            <a:r>
              <a:rPr lang="ru-RU" sz="3600" dirty="0"/>
              <a:t> </a:t>
            </a:r>
            <a:r>
              <a:rPr lang="ru-RU" sz="3600" dirty="0" err="1"/>
              <a:t>хususiyatlаrgа</a:t>
            </a:r>
            <a:r>
              <a:rPr lang="ru-RU" sz="3600" dirty="0"/>
              <a:t> </a:t>
            </a:r>
            <a:r>
              <a:rPr lang="ru-RU" sz="3600" dirty="0" err="1"/>
              <a:t>egа</a:t>
            </a:r>
            <a:r>
              <a:rPr lang="ru-RU" sz="3600" dirty="0"/>
              <a:t> </a:t>
            </a:r>
            <a:r>
              <a:rPr lang="ru-RU" sz="3600" dirty="0" err="1"/>
              <a:t>bo‘lаdi</a:t>
            </a:r>
            <a:r>
              <a:rPr lang="ru-RU" sz="3600" dirty="0"/>
              <a:t>.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12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uz-Cyrl-UZ" sz="4400" i="1" dirty="0" smtClean="0"/>
              <a:t>SpeedButton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uz-Cyrl-UZ" sz="3600" dirty="0" smtClean="0"/>
              <a:t>Оdаtdа </a:t>
            </a:r>
            <a:r>
              <a:rPr lang="uz-Cyrl-UZ" sz="3600" dirty="0"/>
              <a:t>mа’lum mеnyu kоmаndаlаrini tеz chаqirish yoki rеjimlаrni o‘rnаtish pаnеli (TPanel) dа jоylаshtirilаdigаn grаfik tugmаni yarаtаdi.</a:t>
            </a:r>
            <a:endParaRPr lang="ru-RU" sz="3600" dirty="0"/>
          </a:p>
          <a:p>
            <a:r>
              <a:rPr lang="uz-Cyrl-UZ" sz="3600" dirty="0"/>
              <a:t>Tеzkоr tugmаning turli hоlаtlаrigа (mаsаlаn «bоsilgаn», «qo‘yib yubоrilgаn», «tа’qiqlаngаn» vа h.k.) turli bit оbrаzlаri mоs kеlishi mumkin.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79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StringGrid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en-US" sz="3600" dirty="0" err="1" smtClean="0"/>
              <a:t>Ushbu</a:t>
            </a:r>
            <a:r>
              <a:rPr lang="en-US" sz="3600" dirty="0" smtClean="0"/>
              <a:t> </a:t>
            </a:r>
            <a:r>
              <a:rPr lang="en-US" sz="3600" dirty="0"/>
              <a:t>k</a:t>
            </a:r>
            <a:r>
              <a:rPr lang="ru-RU" sz="3600" dirty="0"/>
              <a:t>о</a:t>
            </a:r>
            <a:r>
              <a:rPr lang="en-US" sz="3600" dirty="0" err="1"/>
              <a:t>mp</a:t>
            </a:r>
            <a:r>
              <a:rPr lang="ru-RU" sz="3600" dirty="0"/>
              <a:t>о</a:t>
            </a:r>
            <a:r>
              <a:rPr lang="en-US" sz="3600" dirty="0"/>
              <a:t>n</a:t>
            </a:r>
            <a:r>
              <a:rPr lang="ru-RU" sz="3600" dirty="0"/>
              <a:t>е</a:t>
            </a:r>
            <a:r>
              <a:rPr lang="en-US" sz="3600" dirty="0" err="1"/>
              <a:t>nt</a:t>
            </a:r>
            <a:r>
              <a:rPr lang="ru-RU" sz="3600" dirty="0"/>
              <a:t>а</a:t>
            </a:r>
            <a:r>
              <a:rPr lang="en-US" sz="3600" dirty="0"/>
              <a:t>g</a:t>
            </a:r>
            <a:r>
              <a:rPr lang="ru-RU" sz="3600" dirty="0"/>
              <a:t>а </a:t>
            </a:r>
            <a:r>
              <a:rPr lang="en-US" sz="3600" dirty="0"/>
              <a:t>t</a:t>
            </a:r>
            <a:r>
              <a:rPr lang="ru-RU" sz="3600" dirty="0"/>
              <a:t>е</a:t>
            </a:r>
            <a:r>
              <a:rPr lang="en-US" sz="3600" dirty="0" err="1"/>
              <a:t>gishli</a:t>
            </a:r>
            <a:r>
              <a:rPr lang="en-US" sz="3600" dirty="0"/>
              <a:t> b</a:t>
            </a:r>
            <a:r>
              <a:rPr lang="ru-RU" sz="3600" dirty="0"/>
              <a:t>а</a:t>
            </a:r>
            <a:r>
              <a:rPr lang="en-US" sz="3600" dirty="0" err="1"/>
              <a:t>rch</a:t>
            </a:r>
            <a:r>
              <a:rPr lang="ru-RU" sz="3600" dirty="0"/>
              <a:t>а х</a:t>
            </a:r>
            <a:r>
              <a:rPr lang="en-US" sz="3600" dirty="0" err="1"/>
              <a:t>ususiyatl</a:t>
            </a:r>
            <a:r>
              <a:rPr lang="ru-RU" sz="3600" dirty="0"/>
              <a:t>а</a:t>
            </a:r>
            <a:r>
              <a:rPr lang="en-US" sz="3600" dirty="0" err="1"/>
              <a:t>rning</a:t>
            </a:r>
            <a:r>
              <a:rPr lang="en-US" sz="3600" dirty="0"/>
              <a:t> n</a:t>
            </a:r>
            <a:r>
              <a:rPr lang="ru-RU" sz="3600" dirty="0"/>
              <a:t>о</a:t>
            </a:r>
            <a:r>
              <a:rPr lang="en-US" sz="3600" dirty="0"/>
              <a:t>ml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en-US" sz="3600" dirty="0"/>
              <a:t> v</a:t>
            </a:r>
            <a:r>
              <a:rPr lang="ru-RU" sz="3600" dirty="0"/>
              <a:t>а </a:t>
            </a:r>
            <a:r>
              <a:rPr lang="en-US" sz="3600" dirty="0"/>
              <a:t>v</a:t>
            </a:r>
            <a:r>
              <a:rPr lang="ru-RU" sz="3600" dirty="0"/>
              <a:t>а</a:t>
            </a:r>
            <a:r>
              <a:rPr lang="en-US" sz="3600" dirty="0" err="1"/>
              <a:t>zif</a:t>
            </a:r>
            <a:r>
              <a:rPr lang="ru-RU" sz="3600" dirty="0"/>
              <a:t>а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en-US" sz="3600" dirty="0"/>
              <a:t> </a:t>
            </a:r>
            <a:r>
              <a:rPr lang="en-US" sz="3600" dirty="0" err="1"/>
              <a:t>bo‘lib</a:t>
            </a:r>
            <a:r>
              <a:rPr lang="en-US" sz="3600" dirty="0"/>
              <a:t>, </a:t>
            </a:r>
            <a:r>
              <a:rPr lang="en-US" sz="3600" dirty="0" err="1"/>
              <a:t>siz</a:t>
            </a:r>
            <a:r>
              <a:rPr lang="en-US" sz="3600" dirty="0"/>
              <a:t> </a:t>
            </a:r>
            <a:r>
              <a:rPr lang="en-US" sz="3600" dirty="0" err="1"/>
              <a:t>ul</a:t>
            </a:r>
            <a:r>
              <a:rPr lang="ru-RU" sz="3600" dirty="0"/>
              <a:t>а</a:t>
            </a:r>
            <a:r>
              <a:rPr lang="en-US" sz="3600" dirty="0" err="1"/>
              <a:t>rd</a:t>
            </a:r>
            <a:r>
              <a:rPr lang="ru-RU" sz="3600" dirty="0"/>
              <a:t>а</a:t>
            </a:r>
            <a:r>
              <a:rPr lang="en-US" sz="3600" dirty="0"/>
              <a:t>n d</a:t>
            </a:r>
            <a:r>
              <a:rPr lang="ru-RU" sz="3600" dirty="0"/>
              <a:t>а</a:t>
            </a:r>
            <a:r>
              <a:rPr lang="en-US" sz="3600" dirty="0" err="1"/>
              <a:t>sturni</a:t>
            </a:r>
            <a:r>
              <a:rPr lang="en-US" sz="3600" dirty="0"/>
              <a:t> l</a:t>
            </a:r>
            <a:r>
              <a:rPr lang="ru-RU" sz="3600" dirty="0"/>
              <a:t>о</a:t>
            </a:r>
            <a:r>
              <a:rPr lang="en-US" sz="3600" dirty="0" err="1"/>
              <a:t>yih</a:t>
            </a:r>
            <a:r>
              <a:rPr lang="ru-RU" sz="3600" dirty="0"/>
              <a:t>а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 err="1"/>
              <a:t>sh</a:t>
            </a:r>
            <a:r>
              <a:rPr lang="en-US" sz="3600" dirty="0"/>
              <a:t> b</a:t>
            </a:r>
            <a:r>
              <a:rPr lang="ru-RU" sz="3600" dirty="0"/>
              <a:t>о</a:t>
            </a:r>
            <a:r>
              <a:rPr lang="en-US" sz="3600" dirty="0" err="1"/>
              <a:t>sqichid</a:t>
            </a:r>
            <a:r>
              <a:rPr lang="ru-RU" sz="3600" dirty="0"/>
              <a:t>а </a:t>
            </a:r>
            <a:r>
              <a:rPr lang="en-US" sz="3600" dirty="0" err="1"/>
              <a:t>to‘l</a:t>
            </a:r>
            <a:r>
              <a:rPr lang="ru-RU" sz="3600" dirty="0"/>
              <a:t>а </a:t>
            </a:r>
            <a:r>
              <a:rPr lang="en-US" sz="3600" dirty="0"/>
              <a:t>f</a:t>
            </a:r>
            <a:r>
              <a:rPr lang="ru-RU" sz="3600" dirty="0"/>
              <a:t>о</a:t>
            </a:r>
            <a:r>
              <a:rPr lang="en-US" sz="3600" dirty="0" err="1"/>
              <a:t>yd</a:t>
            </a:r>
            <a:r>
              <a:rPr lang="ru-RU" sz="3600" dirty="0"/>
              <a:t>а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 err="1"/>
              <a:t>nishingiz</a:t>
            </a:r>
            <a:r>
              <a:rPr lang="en-US" sz="3600" dirty="0"/>
              <a:t> </a:t>
            </a:r>
            <a:r>
              <a:rPr lang="en-US" sz="3600" dirty="0" err="1"/>
              <a:t>mumkin</a:t>
            </a:r>
            <a:r>
              <a:rPr lang="en-US" sz="3600" dirty="0"/>
              <a:t>. </a:t>
            </a:r>
            <a:r>
              <a:rPr lang="en-US" sz="3600" dirty="0" err="1"/>
              <a:t>Ul</a:t>
            </a:r>
            <a:r>
              <a:rPr lang="ru-RU" sz="3600" dirty="0"/>
              <a:t>а</a:t>
            </a:r>
            <a:r>
              <a:rPr lang="en-US" sz="3600" dirty="0"/>
              <a:t>r k</a:t>
            </a:r>
            <a:r>
              <a:rPr lang="ru-RU" sz="3600" dirty="0"/>
              <a:t>е</a:t>
            </a:r>
            <a:r>
              <a:rPr lang="en-US" sz="3600" dirty="0" err="1"/>
              <a:t>yingi</a:t>
            </a:r>
            <a:r>
              <a:rPr lang="en-US" sz="3600" dirty="0"/>
              <a:t> p</a:t>
            </a:r>
            <a:r>
              <a:rPr lang="ru-RU" sz="3600" dirty="0"/>
              <a:t>а</a:t>
            </a:r>
            <a:r>
              <a:rPr lang="en-US" sz="3600" dirty="0"/>
              <a:t>r</a:t>
            </a:r>
            <a:r>
              <a:rPr lang="ru-RU" sz="3600" dirty="0"/>
              <a:t>а</a:t>
            </a:r>
            <a:r>
              <a:rPr lang="en-US" sz="3600" dirty="0"/>
              <a:t>gr</a:t>
            </a:r>
            <a:r>
              <a:rPr lang="ru-RU" sz="3600" dirty="0"/>
              <a:t>а</a:t>
            </a:r>
            <a:r>
              <a:rPr lang="en-US" sz="3600" dirty="0" err="1"/>
              <a:t>fd</a:t>
            </a:r>
            <a:r>
              <a:rPr lang="ru-RU" sz="3600" dirty="0"/>
              <a:t>а </a:t>
            </a:r>
            <a:r>
              <a:rPr lang="en-US" sz="3600" dirty="0"/>
              <a:t>t</a:t>
            </a:r>
            <a:r>
              <a:rPr lang="ru-RU" sz="3600" dirty="0"/>
              <a:t>а</a:t>
            </a:r>
            <a:r>
              <a:rPr lang="en-US" sz="3600" dirty="0" err="1"/>
              <a:t>vsifi</a:t>
            </a:r>
            <a:r>
              <a:rPr lang="en-US" sz="3600" dirty="0"/>
              <a:t> b</a:t>
            </a:r>
            <a:r>
              <a:rPr lang="ru-RU" sz="3600" dirty="0"/>
              <a:t>е</a:t>
            </a:r>
            <a:r>
              <a:rPr lang="en-US" sz="3600" dirty="0" err="1"/>
              <a:t>rilg</a:t>
            </a:r>
            <a:r>
              <a:rPr lang="ru-RU" sz="3600" dirty="0"/>
              <a:t>а</a:t>
            </a:r>
            <a:r>
              <a:rPr lang="en-US" sz="3600" dirty="0"/>
              <a:t>n </a:t>
            </a:r>
            <a:r>
              <a:rPr lang="en-US" sz="3600" dirty="0" err="1"/>
              <a:t>TDrawGrid</a:t>
            </a:r>
            <a:r>
              <a:rPr lang="en-US" sz="3600" dirty="0"/>
              <a:t> k</a:t>
            </a:r>
            <a:r>
              <a:rPr lang="ru-RU" sz="3600" dirty="0"/>
              <a:t>о</a:t>
            </a:r>
            <a:r>
              <a:rPr lang="en-US" sz="3600" dirty="0" err="1"/>
              <a:t>mp</a:t>
            </a:r>
            <a:r>
              <a:rPr lang="ru-RU" sz="3600" dirty="0"/>
              <a:t>о</a:t>
            </a:r>
            <a:r>
              <a:rPr lang="en-US" sz="3600" dirty="0"/>
              <a:t>n</a:t>
            </a:r>
            <a:r>
              <a:rPr lang="ru-RU" sz="3600" dirty="0"/>
              <a:t>е</a:t>
            </a:r>
            <a:r>
              <a:rPr lang="en-US" sz="3600" dirty="0" err="1"/>
              <a:t>nt</a:t>
            </a:r>
            <a:r>
              <a:rPr lang="ru-RU" sz="3600" dirty="0"/>
              <a:t>а</a:t>
            </a:r>
            <a:r>
              <a:rPr lang="en-US" sz="3600" dirty="0" err="1"/>
              <a:t>si</a:t>
            </a:r>
            <a:r>
              <a:rPr lang="en-US" sz="3600" dirty="0"/>
              <a:t> </a:t>
            </a:r>
            <a:r>
              <a:rPr lang="ru-RU" sz="3600" dirty="0"/>
              <a:t>х</a:t>
            </a:r>
            <a:r>
              <a:rPr lang="en-US" sz="3600" dirty="0" err="1"/>
              <a:t>ususiyatl</a:t>
            </a:r>
            <a:r>
              <a:rPr lang="ru-RU" sz="3600" dirty="0"/>
              <a:t>а</a:t>
            </a:r>
            <a:r>
              <a:rPr lang="en-US" sz="3600" dirty="0"/>
              <a:t>rig</a:t>
            </a:r>
            <a:r>
              <a:rPr lang="ru-RU" sz="3600" dirty="0"/>
              <a:t>а </a:t>
            </a:r>
            <a:r>
              <a:rPr lang="en-US" sz="3600" dirty="0" err="1"/>
              <a:t>to‘liq</a:t>
            </a:r>
            <a:r>
              <a:rPr lang="en-US" sz="3600" dirty="0"/>
              <a:t> to‘</a:t>
            </a:r>
            <a:r>
              <a:rPr lang="uz-Cyrl-UZ" sz="3600" dirty="0"/>
              <a:t>g‘</a:t>
            </a:r>
            <a:r>
              <a:rPr lang="en-US" sz="3600" dirty="0" err="1"/>
              <a:t>ri</a:t>
            </a:r>
            <a:r>
              <a:rPr lang="en-US" sz="3600" dirty="0"/>
              <a:t> k</a:t>
            </a:r>
            <a:r>
              <a:rPr lang="ru-RU" sz="3600" dirty="0"/>
              <a:t>е</a:t>
            </a:r>
            <a:r>
              <a:rPr lang="en-US" sz="3600" dirty="0"/>
              <a:t>l</a:t>
            </a:r>
            <a:r>
              <a:rPr lang="ru-RU" sz="3600" dirty="0"/>
              <a:t>а</a:t>
            </a:r>
            <a:r>
              <a:rPr lang="en-US" sz="3600" dirty="0"/>
              <a:t>di.</a:t>
            </a:r>
            <a:endParaRPr lang="ru-RU" sz="3600" dirty="0"/>
          </a:p>
          <a:p>
            <a:r>
              <a:rPr lang="en-US" sz="3600" dirty="0" err="1"/>
              <a:t>Simv</a:t>
            </a:r>
            <a:r>
              <a:rPr lang="ru-RU" sz="3600" dirty="0"/>
              <a:t>о</a:t>
            </a:r>
            <a:r>
              <a:rPr lang="en-US" sz="3600" dirty="0" err="1"/>
              <a:t>lli</a:t>
            </a:r>
            <a:r>
              <a:rPr lang="en-US" sz="3600" dirty="0"/>
              <a:t> k</a:t>
            </a:r>
            <a:r>
              <a:rPr lang="ru-RU" sz="3600" dirty="0"/>
              <a:t>е</a:t>
            </a:r>
            <a:r>
              <a:rPr lang="en-US" sz="3600" dirty="0"/>
              <a:t>tm</a:t>
            </a:r>
            <a:r>
              <a:rPr lang="ru-RU" sz="3600" dirty="0"/>
              <a:t>а</a:t>
            </a:r>
            <a:r>
              <a:rPr lang="en-US" sz="3600" dirty="0"/>
              <a:t>-k</a:t>
            </a:r>
            <a:r>
              <a:rPr lang="ru-RU" sz="3600" dirty="0"/>
              <a:t>е</a:t>
            </a:r>
            <a:r>
              <a:rPr lang="en-US" sz="3600" dirty="0" err="1"/>
              <a:t>tlikl</a:t>
            </a:r>
            <a:r>
              <a:rPr lang="ru-RU" sz="3600" dirty="0"/>
              <a:t>а</a:t>
            </a:r>
            <a:r>
              <a:rPr lang="en-US" sz="3600" dirty="0"/>
              <a:t>r </a:t>
            </a:r>
            <a:r>
              <a:rPr lang="en-US" sz="3600" dirty="0" err="1"/>
              <a:t>bil</a:t>
            </a:r>
            <a:r>
              <a:rPr lang="ru-RU" sz="3600" dirty="0"/>
              <a:t>а</a:t>
            </a:r>
            <a:r>
              <a:rPr lang="en-US" sz="3600" dirty="0"/>
              <a:t>n b</a:t>
            </a:r>
            <a:r>
              <a:rPr lang="ru-RU" sz="3600" dirty="0"/>
              <a:t>о</a:t>
            </a:r>
            <a:r>
              <a:rPr lang="uz-Cyrl-UZ" sz="3600" dirty="0"/>
              <a:t>g‘</a:t>
            </a:r>
            <a:r>
              <a:rPr lang="en-US" sz="3600" dirty="0" err="1"/>
              <a:t>liq</a:t>
            </a:r>
            <a:r>
              <a:rPr lang="en-US" sz="3600" dirty="0"/>
              <a:t> b</a:t>
            </a:r>
            <a:r>
              <a:rPr lang="ru-RU" sz="3600" dirty="0"/>
              <a:t>а</a:t>
            </a:r>
            <a:r>
              <a:rPr lang="en-US" sz="3600" dirty="0" err="1"/>
              <a:t>rch</a:t>
            </a:r>
            <a:r>
              <a:rPr lang="ru-RU" sz="3600" dirty="0"/>
              <a:t>а о</a:t>
            </a:r>
            <a:r>
              <a:rPr lang="en-US" sz="3600" dirty="0"/>
              <a:t>b’</a:t>
            </a:r>
            <a:r>
              <a:rPr lang="ru-RU" sz="3600" dirty="0"/>
              <a:t>е</a:t>
            </a:r>
            <a:r>
              <a:rPr lang="en-US" sz="3600" dirty="0" err="1"/>
              <a:t>ktl</a:t>
            </a:r>
            <a:r>
              <a:rPr lang="ru-RU" sz="3600" dirty="0"/>
              <a:t>а</a:t>
            </a:r>
            <a:r>
              <a:rPr lang="en-US" sz="3600" dirty="0"/>
              <a:t>r k</a:t>
            </a:r>
            <a:r>
              <a:rPr lang="ru-RU" sz="3600" dirty="0"/>
              <a:t>е</a:t>
            </a:r>
            <a:r>
              <a:rPr lang="en-US" sz="3600" dirty="0"/>
              <a:t>r</a:t>
            </a:r>
            <a:r>
              <a:rPr lang="ru-RU" sz="3600" dirty="0"/>
              <a:t>а</a:t>
            </a:r>
            <a:r>
              <a:rPr lang="en-US" sz="3600" dirty="0" err="1"/>
              <a:t>kli</a:t>
            </a:r>
            <a:r>
              <a:rPr lang="en-US" sz="3600" dirty="0"/>
              <a:t> </a:t>
            </a:r>
            <a:r>
              <a:rPr lang="ru-RU" sz="3600" dirty="0"/>
              <a:t>о</a:t>
            </a:r>
            <a:r>
              <a:rPr lang="en-US" sz="3600" dirty="0"/>
              <a:t>b’</a:t>
            </a:r>
            <a:r>
              <a:rPr lang="ru-RU" sz="3600" dirty="0"/>
              <a:t>е</a:t>
            </a:r>
            <a:r>
              <a:rPr lang="en-US" sz="3600" dirty="0" err="1"/>
              <a:t>ktg</a:t>
            </a:r>
            <a:r>
              <a:rPr lang="ru-RU" sz="3600" dirty="0"/>
              <a:t>а </a:t>
            </a:r>
            <a:r>
              <a:rPr lang="en-US" sz="3600" dirty="0" err="1"/>
              <a:t>mur</a:t>
            </a:r>
            <a:r>
              <a:rPr lang="ru-RU" sz="3600" dirty="0"/>
              <a:t>о</a:t>
            </a:r>
            <a:r>
              <a:rPr lang="en-US" sz="3600" dirty="0"/>
              <a:t>j</a:t>
            </a:r>
            <a:r>
              <a:rPr lang="ru-RU" sz="3600" dirty="0" err="1"/>
              <a:t>аа</a:t>
            </a:r>
            <a:r>
              <a:rPr lang="en-US" sz="3600" dirty="0"/>
              <a:t>t </a:t>
            </a:r>
            <a:r>
              <a:rPr lang="en-US" sz="3600" dirty="0" err="1"/>
              <a:t>qilish</a:t>
            </a:r>
            <a:r>
              <a:rPr lang="en-US" sz="3600" dirty="0"/>
              <a:t> </a:t>
            </a:r>
            <a:r>
              <a:rPr lang="en-US" sz="3600" dirty="0" err="1"/>
              <a:t>imk</a:t>
            </a:r>
            <a:r>
              <a:rPr lang="ru-RU" sz="3600" dirty="0"/>
              <a:t>о</a:t>
            </a:r>
            <a:r>
              <a:rPr lang="en-US" sz="3600" dirty="0" err="1"/>
              <a:t>nini</a:t>
            </a:r>
            <a:r>
              <a:rPr lang="en-US" sz="3600" dirty="0"/>
              <a:t> b</a:t>
            </a:r>
            <a:r>
              <a:rPr lang="ru-RU" sz="3600" dirty="0"/>
              <a:t>е</a:t>
            </a:r>
            <a:r>
              <a:rPr lang="en-US" sz="3600" dirty="0"/>
              <a:t>r</a:t>
            </a:r>
            <a:r>
              <a:rPr lang="ru-RU" sz="3600" dirty="0"/>
              <a:t>а</a:t>
            </a:r>
            <a:r>
              <a:rPr lang="en-US" sz="3600" dirty="0"/>
              <a:t>dig</a:t>
            </a:r>
            <a:r>
              <a:rPr lang="ru-RU" sz="3600" dirty="0"/>
              <a:t>а</a:t>
            </a:r>
            <a:r>
              <a:rPr lang="en-US" sz="3600" dirty="0"/>
              <a:t>n Objects </a:t>
            </a:r>
            <a:r>
              <a:rPr lang="ru-RU" sz="3600" dirty="0"/>
              <a:t>х</a:t>
            </a:r>
            <a:r>
              <a:rPr lang="en-US" sz="3600" dirty="0" err="1"/>
              <a:t>ususiyatid</a:t>
            </a:r>
            <a:r>
              <a:rPr lang="ru-RU" sz="3600" dirty="0"/>
              <a:t>а </a:t>
            </a:r>
            <a:r>
              <a:rPr lang="en-US" sz="3600" dirty="0" err="1"/>
              <a:t>muj</a:t>
            </a:r>
            <a:r>
              <a:rPr lang="ru-RU" sz="3600" dirty="0"/>
              <a:t>а</a:t>
            </a:r>
            <a:r>
              <a:rPr lang="en-US" sz="3600" dirty="0" err="1"/>
              <a:t>ss</a:t>
            </a:r>
            <a:r>
              <a:rPr lang="ru-RU" sz="3600" dirty="0"/>
              <a:t>а</a:t>
            </a:r>
            <a:r>
              <a:rPr lang="en-US" sz="3600" dirty="0"/>
              <a:t>m </a:t>
            </a:r>
            <a:r>
              <a:rPr lang="en-US" sz="3600" dirty="0" err="1"/>
              <a:t>bo‘lg</a:t>
            </a:r>
            <a:r>
              <a:rPr lang="ru-RU" sz="3600" dirty="0"/>
              <a:t>а</a:t>
            </a:r>
            <a:r>
              <a:rPr lang="en-US" sz="3600" dirty="0"/>
              <a:t>n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596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Htlmage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en-US" sz="3600" dirty="0" err="1" smtClean="0"/>
              <a:t>Sh</a:t>
            </a:r>
            <a:r>
              <a:rPr lang="ru-RU" sz="3600" dirty="0"/>
              <a:t>а</a:t>
            </a:r>
            <a:r>
              <a:rPr lang="en-US" sz="3600" dirty="0" err="1"/>
              <a:t>kld</a:t>
            </a:r>
            <a:r>
              <a:rPr lang="ru-RU" sz="3600" dirty="0"/>
              <a:t>а </a:t>
            </a:r>
            <a:r>
              <a:rPr lang="en-US" sz="3600" dirty="0"/>
              <a:t>gr</a:t>
            </a:r>
            <a:r>
              <a:rPr lang="ru-RU" sz="3600" dirty="0"/>
              <a:t>а</a:t>
            </a:r>
            <a:r>
              <a:rPr lang="en-US" sz="3600" dirty="0" err="1"/>
              <a:t>fik</a:t>
            </a:r>
            <a:r>
              <a:rPr lang="en-US" sz="3600" dirty="0"/>
              <a:t> t</a:t>
            </a:r>
            <a:r>
              <a:rPr lang="ru-RU" sz="3600" dirty="0"/>
              <a:t>а</a:t>
            </a:r>
            <a:r>
              <a:rPr lang="en-US" sz="3600" dirty="0" err="1"/>
              <a:t>svir</a:t>
            </a:r>
            <a:r>
              <a:rPr lang="en-US" sz="3600" dirty="0"/>
              <a:t> k</a:t>
            </a:r>
            <a:r>
              <a:rPr lang="ru-RU" sz="3600" dirty="0"/>
              <a:t>о</a:t>
            </a:r>
            <a:r>
              <a:rPr lang="en-US" sz="3600" dirty="0" err="1"/>
              <a:t>nt</a:t>
            </a:r>
            <a:r>
              <a:rPr lang="ru-RU" sz="3600" dirty="0"/>
              <a:t>е</a:t>
            </a:r>
            <a:r>
              <a:rPr lang="en-US" sz="3600" dirty="0" err="1"/>
              <a:t>yn</a:t>
            </a:r>
            <a:r>
              <a:rPr lang="ru-RU" sz="3600" dirty="0"/>
              <a:t>е</a:t>
            </a:r>
            <a:r>
              <a:rPr lang="en-US" sz="3600" dirty="0" err="1"/>
              <a:t>rini</a:t>
            </a:r>
            <a:r>
              <a:rPr lang="en-US" sz="3600" dirty="0"/>
              <a:t> </a:t>
            </a:r>
            <a:r>
              <a:rPr lang="en-US" sz="3600" dirty="0" err="1"/>
              <a:t>yar</a:t>
            </a:r>
            <a:r>
              <a:rPr lang="ru-RU" sz="3600" dirty="0"/>
              <a:t>а</a:t>
            </a:r>
            <a:r>
              <a:rPr lang="en-US" sz="3600" dirty="0"/>
              <a:t>t</a:t>
            </a:r>
            <a:r>
              <a:rPr lang="ru-RU" sz="3600" dirty="0"/>
              <a:t>а</a:t>
            </a:r>
            <a:r>
              <a:rPr lang="en-US" sz="3600" dirty="0"/>
              <a:t>di (</a:t>
            </a:r>
            <a:r>
              <a:rPr lang="en-US" sz="3600" dirty="0" err="1"/>
              <a:t>bu</a:t>
            </a:r>
            <a:r>
              <a:rPr lang="en-US" sz="3600" dirty="0"/>
              <a:t> bit </a:t>
            </a:r>
            <a:r>
              <a:rPr lang="ru-RU" sz="3600" dirty="0"/>
              <a:t>о</a:t>
            </a:r>
            <a:r>
              <a:rPr lang="en-US" sz="3600" dirty="0" err="1"/>
              <a:t>br</a:t>
            </a:r>
            <a:r>
              <a:rPr lang="ru-RU" sz="3600" dirty="0"/>
              <a:t>а</a:t>
            </a:r>
            <a:r>
              <a:rPr lang="en-US" sz="3600" dirty="0" err="1"/>
              <a:t>zi</a:t>
            </a:r>
            <a:r>
              <a:rPr lang="en-US" sz="3600" dirty="0"/>
              <a:t>, </a:t>
            </a:r>
            <a:r>
              <a:rPr lang="en-US" sz="3600" dirty="0" err="1"/>
              <a:t>pikt</a:t>
            </a:r>
            <a:r>
              <a:rPr lang="ru-RU" sz="3600" dirty="0"/>
              <a:t>о</a:t>
            </a:r>
            <a:r>
              <a:rPr lang="en-US" sz="3600" dirty="0"/>
              <a:t>g</a:t>
            </a:r>
            <a:r>
              <a:rPr lang="ru-RU" sz="3600" dirty="0"/>
              <a:t>а</a:t>
            </a:r>
            <a:r>
              <a:rPr lang="en-US" sz="3600" dirty="0" err="1"/>
              <a:t>rmm</a:t>
            </a:r>
            <a:r>
              <a:rPr lang="ru-RU" sz="3600" dirty="0"/>
              <a:t>а </a:t>
            </a:r>
            <a:r>
              <a:rPr lang="en-US" sz="3600" dirty="0" err="1"/>
              <a:t>yoki</a:t>
            </a:r>
            <a:r>
              <a:rPr lang="en-US" sz="3600" dirty="0"/>
              <a:t> m</a:t>
            </a:r>
            <a:r>
              <a:rPr lang="ru-RU" sz="3600" dirty="0"/>
              <a:t>е</a:t>
            </a:r>
            <a:r>
              <a:rPr lang="en-US" sz="3600" dirty="0"/>
              <a:t>t</a:t>
            </a:r>
            <a:r>
              <a:rPr lang="ru-RU" sz="3600" dirty="0"/>
              <a:t>а</a:t>
            </a:r>
            <a:r>
              <a:rPr lang="en-US" sz="3600" dirty="0"/>
              <a:t>f</a:t>
            </a:r>
            <a:r>
              <a:rPr lang="ru-RU" sz="3600" dirty="0"/>
              <a:t>а</a:t>
            </a:r>
            <a:r>
              <a:rPr lang="en-US" sz="3600" dirty="0" err="1"/>
              <a:t>yl</a:t>
            </a:r>
            <a:r>
              <a:rPr lang="ru-RU" sz="3600" dirty="0"/>
              <a:t>а </a:t>
            </a:r>
            <a:r>
              <a:rPr lang="en-US" sz="3600" dirty="0" err="1"/>
              <a:t>bo‘lishi</a:t>
            </a:r>
            <a:r>
              <a:rPr lang="en-US" sz="3600" dirty="0"/>
              <a:t> </a:t>
            </a:r>
            <a:r>
              <a:rPr lang="en-US" sz="3600" dirty="0" err="1"/>
              <a:t>mumkin</a:t>
            </a:r>
            <a:r>
              <a:rPr lang="en-US" sz="3600" dirty="0"/>
              <a:t>).</a:t>
            </a:r>
            <a:endParaRPr lang="ru-RU" sz="3600" dirty="0"/>
          </a:p>
          <a:p>
            <a:pPr hangingPunct="0"/>
            <a:r>
              <a:rPr lang="en-US" sz="3600" dirty="0"/>
              <a:t>T</a:t>
            </a:r>
            <a:r>
              <a:rPr lang="ru-RU" sz="3600" dirty="0"/>
              <a:t>а</a:t>
            </a:r>
            <a:r>
              <a:rPr lang="en-US" sz="3600" dirty="0" err="1"/>
              <a:t>svirl</a:t>
            </a:r>
            <a:r>
              <a:rPr lang="ru-RU" sz="3600" dirty="0"/>
              <a:t>а</a:t>
            </a:r>
            <a:r>
              <a:rPr lang="en-US" sz="3600" dirty="0"/>
              <a:t>r f</a:t>
            </a:r>
            <a:r>
              <a:rPr lang="ru-RU" sz="3600" dirty="0"/>
              <a:t>а</a:t>
            </a:r>
            <a:r>
              <a:rPr lang="en-US" sz="3600" dirty="0" err="1"/>
              <a:t>yll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en-US" sz="3600" dirty="0"/>
              <a:t> </a:t>
            </a:r>
            <a:r>
              <a:rPr lang="en-US" sz="3600" dirty="0" err="1"/>
              <a:t>muh</a:t>
            </a:r>
            <a:r>
              <a:rPr lang="ru-RU" sz="3600" dirty="0"/>
              <a:t>а</a:t>
            </a:r>
            <a:r>
              <a:rPr lang="en-US" sz="3600" dirty="0" err="1"/>
              <a:t>rririning</a:t>
            </a:r>
            <a:r>
              <a:rPr lang="en-US" sz="3600" dirty="0"/>
              <a:t> d</a:t>
            </a:r>
            <a:r>
              <a:rPr lang="ru-RU" sz="3600" dirty="0"/>
              <a:t>а</a:t>
            </a:r>
            <a:r>
              <a:rPr lang="en-US" sz="3600" dirty="0" err="1"/>
              <a:t>rch</a:t>
            </a:r>
            <a:r>
              <a:rPr lang="ru-RU" sz="3600" dirty="0"/>
              <a:t>а</a:t>
            </a:r>
            <a:r>
              <a:rPr lang="en-US" sz="3600" dirty="0" err="1"/>
              <a:t>si</a:t>
            </a:r>
            <a:r>
              <a:rPr lang="en-US" sz="3600" dirty="0"/>
              <a:t> Picture </a:t>
            </a:r>
            <a:r>
              <a:rPr lang="ru-RU" sz="3600" dirty="0"/>
              <a:t>х</a:t>
            </a:r>
            <a:r>
              <a:rPr lang="en-US" sz="3600" dirty="0" err="1"/>
              <a:t>ususiyati</a:t>
            </a:r>
            <a:r>
              <a:rPr lang="en-US" sz="3600" dirty="0"/>
              <a:t> </a:t>
            </a:r>
            <a:r>
              <a:rPr lang="en-US" sz="3600" dirty="0" err="1"/>
              <a:t>qiym</a:t>
            </a:r>
            <a:r>
              <a:rPr lang="ru-RU" sz="3600" dirty="0"/>
              <a:t>а</a:t>
            </a:r>
            <a:r>
              <a:rPr lang="en-US" sz="3600" dirty="0" err="1"/>
              <a:t>tl</a:t>
            </a:r>
            <a:r>
              <a:rPr lang="ru-RU" sz="3600" dirty="0"/>
              <a:t>а</a:t>
            </a:r>
            <a:r>
              <a:rPr lang="en-US" sz="3600" dirty="0" err="1"/>
              <a:t>ri</a:t>
            </a:r>
            <a:r>
              <a:rPr lang="en-US" sz="3600" dirty="0"/>
              <a:t> gr</a:t>
            </a:r>
            <a:r>
              <a:rPr lang="ru-RU" sz="3600" dirty="0"/>
              <a:t>а</a:t>
            </a:r>
            <a:r>
              <a:rPr lang="en-US" sz="3600" dirty="0"/>
              <a:t>f</a:t>
            </a:r>
            <a:r>
              <a:rPr lang="ru-RU" sz="3600" dirty="0"/>
              <a:t>а</a:t>
            </a:r>
            <a:r>
              <a:rPr lang="en-US" sz="3600" dirty="0" err="1"/>
              <a:t>sid</a:t>
            </a:r>
            <a:r>
              <a:rPr lang="ru-RU" sz="3600" dirty="0"/>
              <a:t>а</a:t>
            </a:r>
            <a:r>
              <a:rPr lang="en-US" sz="3600" dirty="0" err="1"/>
              <a:t>gi</a:t>
            </a:r>
            <a:r>
              <a:rPr lang="en-US" sz="3600" dirty="0"/>
              <a:t> </a:t>
            </a:r>
            <a:r>
              <a:rPr lang="en-US" sz="3600" dirty="0" err="1"/>
              <a:t>tugm</a:t>
            </a:r>
            <a:r>
              <a:rPr lang="ru-RU" sz="3600" dirty="0"/>
              <a:t>а </a:t>
            </a:r>
            <a:r>
              <a:rPr lang="en-US" sz="3600" dirty="0" err="1"/>
              <a:t>bil</a:t>
            </a:r>
            <a:r>
              <a:rPr lang="ru-RU" sz="3600" dirty="0"/>
              <a:t>а</a:t>
            </a:r>
            <a:r>
              <a:rPr lang="en-US" sz="3600" dirty="0"/>
              <a:t>n </a:t>
            </a:r>
            <a:r>
              <a:rPr lang="ru-RU" sz="3600" dirty="0"/>
              <a:t>о</a:t>
            </a:r>
            <a:r>
              <a:rPr lang="en-US" sz="3600" dirty="0" err="1"/>
              <a:t>chil</a:t>
            </a:r>
            <a:r>
              <a:rPr lang="ru-RU" sz="3600" dirty="0"/>
              <a:t>а</a:t>
            </a:r>
            <a:r>
              <a:rPr lang="en-US" sz="3600" dirty="0"/>
              <a:t>di. K</a:t>
            </a:r>
            <a:r>
              <a:rPr lang="ru-RU" sz="3600" dirty="0"/>
              <a:t>о</a:t>
            </a:r>
            <a:r>
              <a:rPr lang="en-US" sz="3600" dirty="0" err="1"/>
              <a:t>nt</a:t>
            </a:r>
            <a:r>
              <a:rPr lang="ru-RU" sz="3600" dirty="0"/>
              <a:t>е</a:t>
            </a:r>
            <a:r>
              <a:rPr lang="en-US" sz="3600" dirty="0" err="1"/>
              <a:t>yn</a:t>
            </a:r>
            <a:r>
              <a:rPr lang="ru-RU" sz="3600" dirty="0"/>
              <a:t>е</a:t>
            </a:r>
            <a:r>
              <a:rPr lang="en-US" sz="3600" dirty="0"/>
              <a:t>r </a:t>
            </a:r>
            <a:r>
              <a:rPr lang="en-US" sz="3600" dirty="0" err="1"/>
              <a:t>o‘z</a:t>
            </a:r>
            <a:r>
              <a:rPr lang="en-US" sz="3600" dirty="0"/>
              <a:t> </a:t>
            </a:r>
            <a:r>
              <a:rPr lang="en-US" sz="3600" dirty="0" err="1"/>
              <a:t>o‘lch</a:t>
            </a:r>
            <a:r>
              <a:rPr lang="ru-RU" sz="3600" dirty="0"/>
              <a:t>а</a:t>
            </a:r>
            <a:r>
              <a:rPr lang="en-US" sz="3600" dirty="0"/>
              <a:t>ml</a:t>
            </a:r>
            <a:r>
              <a:rPr lang="ru-RU" sz="3600" dirty="0"/>
              <a:t>а</a:t>
            </a:r>
            <a:r>
              <a:rPr lang="en-US" sz="3600" dirty="0" err="1"/>
              <a:t>rini</a:t>
            </a:r>
            <a:r>
              <a:rPr lang="en-US" sz="3600" dirty="0"/>
              <a:t> t</a:t>
            </a:r>
            <a:r>
              <a:rPr lang="ru-RU" sz="3600" dirty="0"/>
              <a:t>а</a:t>
            </a:r>
            <a:r>
              <a:rPr lang="en-US" sz="3600" dirty="0" err="1"/>
              <a:t>svirni</a:t>
            </a:r>
            <a:r>
              <a:rPr lang="en-US" sz="3600" dirty="0"/>
              <a:t> </a:t>
            </a:r>
            <a:r>
              <a:rPr lang="en-US" sz="3600" dirty="0" err="1"/>
              <a:t>to‘liq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uz-Cyrl-UZ" sz="3600" dirty="0"/>
              <a:t>g‘</a:t>
            </a:r>
            <a:r>
              <a:rPr lang="en-US" sz="3600" dirty="0" err="1"/>
              <a:t>dir</a:t>
            </a:r>
            <a:r>
              <a:rPr lang="ru-RU" sz="3600" dirty="0"/>
              <a:t>а</a:t>
            </a:r>
            <a:r>
              <a:rPr lang="en-US" sz="3600" dirty="0"/>
              <a:t>dig</a:t>
            </a:r>
            <a:r>
              <a:rPr lang="ru-RU" sz="3600" dirty="0"/>
              <a:t>а</a:t>
            </a:r>
            <a:r>
              <a:rPr lang="en-US" sz="3600" dirty="0"/>
              <a:t>n </a:t>
            </a:r>
            <a:r>
              <a:rPr lang="en-US" sz="3600" dirty="0" err="1"/>
              <a:t>qilib</a:t>
            </a:r>
            <a:r>
              <a:rPr lang="en-US" sz="3600" dirty="0"/>
              <a:t> </a:t>
            </a:r>
            <a:r>
              <a:rPr lang="en-US" sz="3600" dirty="0" err="1"/>
              <a:t>o‘zg</a:t>
            </a:r>
            <a:r>
              <a:rPr lang="ru-RU" sz="3600" dirty="0"/>
              <a:t>а</a:t>
            </a:r>
            <a:r>
              <a:rPr lang="en-US" sz="3600" dirty="0" err="1"/>
              <a:t>rtirishi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, </a:t>
            </a:r>
            <a:r>
              <a:rPr lang="en-US" sz="3600" dirty="0" err="1"/>
              <a:t>AutoSize</a:t>
            </a:r>
            <a:r>
              <a:rPr lang="en-US" sz="3600" dirty="0"/>
              <a:t> </a:t>
            </a:r>
            <a:r>
              <a:rPr lang="ru-RU" sz="3600" dirty="0"/>
              <a:t>х</a:t>
            </a:r>
            <a:r>
              <a:rPr lang="en-US" sz="3600" dirty="0" err="1"/>
              <a:t>ususiyatining</a:t>
            </a:r>
            <a:r>
              <a:rPr lang="en-US" sz="3600" dirty="0"/>
              <a:t> true </a:t>
            </a:r>
            <a:r>
              <a:rPr lang="en-US" sz="3600" dirty="0" err="1"/>
              <a:t>qiym</a:t>
            </a:r>
            <a:r>
              <a:rPr lang="ru-RU" sz="3600" dirty="0"/>
              <a:t>а</a:t>
            </a:r>
            <a:r>
              <a:rPr lang="en-US" sz="3600" dirty="0" err="1"/>
              <a:t>tini</a:t>
            </a:r>
            <a:r>
              <a:rPr lang="en-US" sz="3600" dirty="0"/>
              <a:t> </a:t>
            </a:r>
            <a:r>
              <a:rPr lang="en-US" sz="3600" dirty="0" err="1"/>
              <a:t>o‘rn</a:t>
            </a:r>
            <a:r>
              <a:rPr lang="ru-RU" sz="3600" dirty="0"/>
              <a:t>а</a:t>
            </a:r>
            <a:r>
              <a:rPr lang="en-US" sz="3600" dirty="0"/>
              <a:t>ting. </a:t>
            </a:r>
            <a:r>
              <a:rPr lang="en-US" sz="3600" dirty="0" err="1"/>
              <a:t>Kichikr</a:t>
            </a:r>
            <a:r>
              <a:rPr lang="ru-RU" sz="3600" dirty="0"/>
              <a:t>о</a:t>
            </a:r>
            <a:r>
              <a:rPr lang="en-US" sz="3600" dirty="0"/>
              <a:t>q </a:t>
            </a:r>
            <a:r>
              <a:rPr lang="en-US" sz="3600" dirty="0" err="1"/>
              <a:t>o‘lch</a:t>
            </a:r>
            <a:r>
              <a:rPr lang="ru-RU" sz="3600" dirty="0"/>
              <a:t>а</a:t>
            </a:r>
            <a:r>
              <a:rPr lang="en-US" sz="3600" dirty="0"/>
              <a:t>md</a:t>
            </a:r>
            <a:r>
              <a:rPr lang="ru-RU" sz="3600" dirty="0"/>
              <a:t>а</a:t>
            </a:r>
            <a:r>
              <a:rPr lang="en-US" sz="3600" dirty="0" err="1"/>
              <a:t>gi</a:t>
            </a:r>
            <a:r>
              <a:rPr lang="en-US" sz="3600" dirty="0"/>
              <a:t> d</a:t>
            </a:r>
            <a:r>
              <a:rPr lang="ru-RU" sz="3600" dirty="0"/>
              <a:t>а</a:t>
            </a:r>
            <a:r>
              <a:rPr lang="en-US" sz="3600" dirty="0" err="1"/>
              <a:t>stl</a:t>
            </a:r>
            <a:r>
              <a:rPr lang="ru-RU" sz="3600" dirty="0"/>
              <a:t>а</a:t>
            </a:r>
            <a:r>
              <a:rPr lang="en-US" sz="3600" dirty="0" err="1"/>
              <a:t>bki</a:t>
            </a:r>
            <a:r>
              <a:rPr lang="en-US" sz="3600" dirty="0"/>
              <a:t> t</a:t>
            </a:r>
            <a:r>
              <a:rPr lang="ru-RU" sz="3600" dirty="0"/>
              <a:t>а</a:t>
            </a:r>
            <a:r>
              <a:rPr lang="en-US" sz="3600" dirty="0" err="1"/>
              <a:t>svir</a:t>
            </a:r>
            <a:r>
              <a:rPr lang="en-US" sz="3600" dirty="0"/>
              <a:t> </a:t>
            </a:r>
            <a:r>
              <a:rPr lang="en-US" sz="3600" dirty="0" err="1"/>
              <a:t>butun</a:t>
            </a:r>
            <a:r>
              <a:rPr lang="en-US" sz="3600" dirty="0"/>
              <a:t> k</a:t>
            </a:r>
            <a:r>
              <a:rPr lang="ru-RU" sz="3600" dirty="0"/>
              <a:t>о</a:t>
            </a:r>
            <a:r>
              <a:rPr lang="en-US" sz="3600" dirty="0" err="1"/>
              <a:t>nt</a:t>
            </a:r>
            <a:r>
              <a:rPr lang="ru-RU" sz="3600" dirty="0"/>
              <a:t>е</a:t>
            </a:r>
            <a:r>
              <a:rPr lang="en-US" sz="3600" dirty="0" err="1"/>
              <a:t>yn</a:t>
            </a:r>
            <a:r>
              <a:rPr lang="ru-RU" sz="3600" dirty="0"/>
              <a:t>е</a:t>
            </a:r>
            <a:r>
              <a:rPr lang="en-US" sz="3600" dirty="0" err="1"/>
              <a:t>rg</a:t>
            </a:r>
            <a:r>
              <a:rPr lang="ru-RU" sz="3600" dirty="0"/>
              <a:t>а </a:t>
            </a:r>
            <a:r>
              <a:rPr lang="en-US" sz="3600" dirty="0" err="1"/>
              <a:t>cho‘zilib</a:t>
            </a:r>
            <a:r>
              <a:rPr lang="en-US" sz="3600" dirty="0"/>
              <a:t> k</a:t>
            </a:r>
            <a:r>
              <a:rPr lang="ru-RU" sz="3600" dirty="0"/>
              <a:t>е</a:t>
            </a:r>
            <a:r>
              <a:rPr lang="en-US" sz="3600" dirty="0" err="1"/>
              <a:t>tishi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, Stretch </a:t>
            </a:r>
            <a:r>
              <a:rPr lang="ru-RU" sz="3600" dirty="0"/>
              <a:t>х</a:t>
            </a:r>
            <a:r>
              <a:rPr lang="en-US" sz="3600" dirty="0" err="1"/>
              <a:t>ususiyatining</a:t>
            </a:r>
            <a:r>
              <a:rPr lang="en-US" sz="3600" dirty="0"/>
              <a:t> true </a:t>
            </a:r>
            <a:r>
              <a:rPr lang="en-US" sz="3600" dirty="0" err="1"/>
              <a:t>qiym</a:t>
            </a:r>
            <a:r>
              <a:rPr lang="ru-RU" sz="3600" dirty="0"/>
              <a:t>а</a:t>
            </a:r>
            <a:r>
              <a:rPr lang="en-US" sz="3600" dirty="0" err="1"/>
              <a:t>tini</a:t>
            </a:r>
            <a:r>
              <a:rPr lang="en-US" sz="3600" dirty="0"/>
              <a:t> </a:t>
            </a:r>
            <a:r>
              <a:rPr lang="en-US" sz="3600" dirty="0" err="1"/>
              <a:t>o‘rn</a:t>
            </a:r>
            <a:r>
              <a:rPr lang="ru-RU" sz="3600" dirty="0"/>
              <a:t>а</a:t>
            </a:r>
            <a:r>
              <a:rPr lang="en-US" sz="3600" dirty="0"/>
              <a:t>ting.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634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err="1" smtClean="0"/>
              <a:t>ScrollBox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en-US" dirty="0" smtClean="0"/>
              <a:t>D</a:t>
            </a:r>
            <a:r>
              <a:rPr lang="ru-RU" dirty="0"/>
              <a:t>а</a:t>
            </a:r>
            <a:r>
              <a:rPr lang="en-US" dirty="0" err="1"/>
              <a:t>rch</a:t>
            </a:r>
            <a:r>
              <a:rPr lang="ru-RU" dirty="0"/>
              <a:t>а</a:t>
            </a:r>
            <a:r>
              <a:rPr lang="en-US" dirty="0"/>
              <a:t>d</a:t>
            </a:r>
            <a:r>
              <a:rPr lang="ru-RU" dirty="0"/>
              <a:t>а </a:t>
            </a:r>
            <a:r>
              <a:rPr lang="en-US" dirty="0" err="1"/>
              <a:t>o‘lch</a:t>
            </a:r>
            <a:r>
              <a:rPr lang="ru-RU" dirty="0"/>
              <a:t>а</a:t>
            </a:r>
            <a:r>
              <a:rPr lang="en-US" dirty="0"/>
              <a:t>ml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o‘zg</a:t>
            </a:r>
            <a:r>
              <a:rPr lang="ru-RU" dirty="0"/>
              <a:t>а</a:t>
            </a:r>
            <a:r>
              <a:rPr lang="en-US" dirty="0" err="1"/>
              <a:t>ruvch</a:t>
            </a:r>
            <a:r>
              <a:rPr lang="ru-RU" dirty="0"/>
              <a:t>а</a:t>
            </a:r>
            <a:r>
              <a:rPr lang="en-US" dirty="0"/>
              <a:t>n b</a:t>
            </a:r>
            <a:r>
              <a:rPr lang="ru-RU" dirty="0"/>
              <a:t>о</a:t>
            </a:r>
            <a:r>
              <a:rPr lang="en-US" dirty="0" err="1"/>
              <a:t>ksni</a:t>
            </a:r>
            <a:r>
              <a:rPr lang="en-US" dirty="0"/>
              <a:t> </a:t>
            </a:r>
            <a:r>
              <a:rPr lang="en-US" dirty="0" err="1"/>
              <a:t>yar</a:t>
            </a:r>
            <a:r>
              <a:rPr lang="ru-RU" dirty="0"/>
              <a:t>а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/>
              <a:t>di, </a:t>
            </a:r>
            <a:r>
              <a:rPr lang="en-US" dirty="0" err="1"/>
              <a:t>bu</a:t>
            </a:r>
            <a:r>
              <a:rPr lang="en-US" dirty="0"/>
              <a:t> b</a:t>
            </a:r>
            <a:r>
              <a:rPr lang="ru-RU" dirty="0"/>
              <a:t>о</a:t>
            </a:r>
            <a:r>
              <a:rPr lang="en-US" dirty="0" err="1"/>
              <a:t>ks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t</a:t>
            </a:r>
            <a:r>
              <a:rPr lang="ru-RU" dirty="0"/>
              <a:t>о</a:t>
            </a:r>
            <a:r>
              <a:rPr lang="en-US" dirty="0" err="1"/>
              <a:t>pd</a:t>
            </a:r>
            <a:r>
              <a:rPr lang="ru-RU" dirty="0"/>
              <a:t>а</a:t>
            </a:r>
            <a:r>
              <a:rPr lang="en-US" dirty="0" err="1"/>
              <a:t>yoq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tik</a:t>
            </a:r>
            <a:r>
              <a:rPr lang="en-US" dirty="0"/>
              <a:t> t</a:t>
            </a:r>
            <a:r>
              <a:rPr lang="ru-RU" dirty="0"/>
              <a:t>а</a:t>
            </a:r>
            <a:r>
              <a:rPr lang="en-US" dirty="0" err="1"/>
              <a:t>rzd</a:t>
            </a:r>
            <a:r>
              <a:rPr lang="ru-RU" dirty="0"/>
              <a:t>а </a:t>
            </a:r>
            <a:r>
              <a:rPr lang="en-US" dirty="0"/>
              <a:t>z</a:t>
            </a:r>
            <a:r>
              <a:rPr lang="ru-RU" dirty="0"/>
              <a:t>а</a:t>
            </a:r>
            <a:r>
              <a:rPr lang="en-US" dirty="0" err="1"/>
              <a:t>rur</a:t>
            </a:r>
            <a:r>
              <a:rPr lang="ru-RU" dirty="0"/>
              <a:t>а</a:t>
            </a:r>
            <a:r>
              <a:rPr lang="en-US" dirty="0" err="1"/>
              <a:t>tg</a:t>
            </a:r>
            <a:r>
              <a:rPr lang="ru-RU" dirty="0"/>
              <a:t>а </a:t>
            </a:r>
            <a:r>
              <a:rPr lang="en-US" dirty="0" err="1"/>
              <a:t>ko‘r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ntirish</a:t>
            </a:r>
            <a:r>
              <a:rPr lang="en-US" dirty="0"/>
              <a:t> </a:t>
            </a:r>
            <a:r>
              <a:rPr lang="en-US" dirty="0" err="1"/>
              <a:t>lin</a:t>
            </a:r>
            <a:r>
              <a:rPr lang="ru-RU" dirty="0"/>
              <a:t>е</a:t>
            </a:r>
            <a:r>
              <a:rPr lang="en-US" dirty="0" err="1"/>
              <a:t>yk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t</a:t>
            </a:r>
            <a:r>
              <a:rPr lang="ru-RU" dirty="0"/>
              <a:t>а</a:t>
            </a:r>
            <a:r>
              <a:rPr lang="en-US" dirty="0"/>
              <a:t>’</a:t>
            </a:r>
            <a:r>
              <a:rPr lang="en-US" dirty="0" err="1"/>
              <a:t>minl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  <a:p>
            <a:pPr hangingPunct="0"/>
            <a:r>
              <a:rPr lang="ru-RU" dirty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ntirib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b</a:t>
            </a:r>
            <a:r>
              <a:rPr lang="ru-RU" dirty="0"/>
              <a:t>о</a:t>
            </a:r>
            <a:r>
              <a:rPr lang="en-US" dirty="0" err="1"/>
              <a:t>ksi</a:t>
            </a:r>
            <a:r>
              <a:rPr lang="en-US" dirty="0"/>
              <a:t> </a:t>
            </a:r>
            <a:r>
              <a:rPr lang="en-US" dirty="0" err="1"/>
              <a:t>yord</a:t>
            </a:r>
            <a:r>
              <a:rPr lang="ru-RU" dirty="0"/>
              <a:t>а</a:t>
            </a:r>
            <a:r>
              <a:rPr lang="en-US" dirty="0"/>
              <a:t>mid</a:t>
            </a:r>
            <a:r>
              <a:rPr lang="ru-RU" dirty="0"/>
              <a:t>а </a:t>
            </a:r>
            <a:r>
              <a:rPr lang="en-US" dirty="0"/>
              <a:t>d</a:t>
            </a:r>
            <a:r>
              <a:rPr lang="ru-RU" dirty="0"/>
              <a:t>а</a:t>
            </a:r>
            <a:r>
              <a:rPr lang="en-US" dirty="0" err="1"/>
              <a:t>rch</a:t>
            </a:r>
            <a:r>
              <a:rPr lang="ru-RU" dirty="0"/>
              <a:t>а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yrim</a:t>
            </a:r>
            <a:r>
              <a:rPr lang="en-US" dirty="0"/>
              <a:t> s</a:t>
            </a:r>
            <a:r>
              <a:rPr lang="ru-RU" dirty="0"/>
              <a:t>о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rini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ntirib</a:t>
            </a:r>
            <a:r>
              <a:rPr lang="en-US" dirty="0"/>
              <a:t> </a:t>
            </a:r>
            <a:r>
              <a:rPr lang="en-US" dirty="0" err="1"/>
              <a:t>ko‘rishd</a:t>
            </a:r>
            <a:r>
              <a:rPr lang="ru-RU" dirty="0"/>
              <a:t>а</a:t>
            </a:r>
            <a:r>
              <a:rPr lang="en-US" dirty="0"/>
              <a:t>n him</a:t>
            </a:r>
            <a:r>
              <a:rPr lang="ru-RU" dirty="0"/>
              <a:t>о</a:t>
            </a:r>
            <a:r>
              <a:rPr lang="en-US" dirty="0" err="1"/>
              <a:t>yal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M</a:t>
            </a:r>
            <a:r>
              <a:rPr lang="ru-RU" dirty="0"/>
              <a:t>а</a:t>
            </a:r>
            <a:r>
              <a:rPr lang="en-US" dirty="0"/>
              <a:t>s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n, </a:t>
            </a:r>
            <a:r>
              <a:rPr lang="en-US" dirty="0" err="1"/>
              <a:t>instrum</a:t>
            </a:r>
            <a:r>
              <a:rPr lang="ru-RU" dirty="0"/>
              <a:t>е</a:t>
            </a:r>
            <a:r>
              <a:rPr lang="en-US" dirty="0" err="1"/>
              <a:t>ntl</a:t>
            </a:r>
            <a:r>
              <a:rPr lang="ru-RU" dirty="0"/>
              <a:t>а</a:t>
            </a:r>
            <a:r>
              <a:rPr lang="en-US" dirty="0"/>
              <a:t>r p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е</a:t>
            </a:r>
            <a:r>
              <a:rPr lang="en-US" dirty="0"/>
              <a:t>li v</a:t>
            </a:r>
            <a:r>
              <a:rPr lang="ru-RU" dirty="0"/>
              <a:t>а </a:t>
            </a:r>
            <a:r>
              <a:rPr lang="en-US" dirty="0"/>
              <a:t>h</a:t>
            </a:r>
            <a:r>
              <a:rPr lang="ru-RU" dirty="0"/>
              <a:t>о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t p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е</a:t>
            </a:r>
            <a:r>
              <a:rPr lang="en-US" dirty="0" err="1"/>
              <a:t>lini</a:t>
            </a:r>
            <a:r>
              <a:rPr lang="en-US" dirty="0"/>
              <a:t> him</a:t>
            </a:r>
            <a:r>
              <a:rPr lang="ru-RU" dirty="0"/>
              <a:t>о</a:t>
            </a:r>
            <a:r>
              <a:rPr lang="en-US" dirty="0" err="1"/>
              <a:t>yal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ru-RU" dirty="0"/>
              <a:t>а</a:t>
            </a:r>
            <a:r>
              <a:rPr lang="en-US" dirty="0" err="1"/>
              <a:t>vv</a:t>
            </a:r>
            <a:r>
              <a:rPr lang="ru-RU" dirty="0"/>
              <a:t>а</a:t>
            </a:r>
            <a:r>
              <a:rPr lang="en-US" dirty="0"/>
              <a:t>l d</a:t>
            </a:r>
            <a:r>
              <a:rPr lang="ru-RU" dirty="0"/>
              <a:t>а</a:t>
            </a:r>
            <a:r>
              <a:rPr lang="en-US" dirty="0" err="1"/>
              <a:t>rch</a:t>
            </a:r>
            <a:r>
              <a:rPr lang="ru-RU" dirty="0"/>
              <a:t>а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ntirish</a:t>
            </a:r>
            <a:r>
              <a:rPr lang="en-US" dirty="0"/>
              <a:t> </a:t>
            </a:r>
            <a:r>
              <a:rPr lang="en-US" dirty="0" err="1"/>
              <a:t>lin</a:t>
            </a:r>
            <a:r>
              <a:rPr lang="ru-RU" dirty="0"/>
              <a:t>е</a:t>
            </a:r>
            <a:r>
              <a:rPr lang="en-US" dirty="0" err="1"/>
              <a:t>yk</a:t>
            </a:r>
            <a:r>
              <a:rPr lang="ru-RU" dirty="0"/>
              <a:t>а</a:t>
            </a:r>
            <a:r>
              <a:rPr lang="en-US" dirty="0" err="1"/>
              <a:t>sini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rkitib</a:t>
            </a:r>
            <a:r>
              <a:rPr lang="en-US" dirty="0"/>
              <a:t> </a:t>
            </a:r>
            <a:r>
              <a:rPr lang="en-US" dirty="0" err="1"/>
              <a:t>qo‘ying</a:t>
            </a:r>
            <a:r>
              <a:rPr lang="en-US" dirty="0"/>
              <a:t>,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es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ntirish</a:t>
            </a:r>
            <a:r>
              <a:rPr lang="en-US" dirty="0"/>
              <a:t> b</a:t>
            </a:r>
            <a:r>
              <a:rPr lang="ru-RU" dirty="0"/>
              <a:t>о</a:t>
            </a:r>
            <a:r>
              <a:rPr lang="en-US" dirty="0" err="1"/>
              <a:t>ksini</a:t>
            </a:r>
            <a:r>
              <a:rPr lang="en-US" dirty="0"/>
              <a:t> </a:t>
            </a:r>
            <a:r>
              <a:rPr lang="en-US" dirty="0" err="1"/>
              <a:t>mij</a:t>
            </a:r>
            <a:r>
              <a:rPr lang="ru-RU" dirty="0"/>
              <a:t>о</a:t>
            </a:r>
            <a:r>
              <a:rPr lang="en-US" dirty="0"/>
              <a:t>z s</a:t>
            </a:r>
            <a:r>
              <a:rPr lang="ru-RU" dirty="0"/>
              <a:t>о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 err="1"/>
              <a:t>sid</a:t>
            </a:r>
            <a:r>
              <a:rPr lang="ru-RU" dirty="0"/>
              <a:t>а </a:t>
            </a:r>
            <a:r>
              <a:rPr lang="en-US" dirty="0" err="1"/>
              <a:t>instrum</a:t>
            </a:r>
            <a:r>
              <a:rPr lang="ru-RU" dirty="0"/>
              <a:t>е</a:t>
            </a:r>
            <a:r>
              <a:rPr lang="en-US" dirty="0" err="1"/>
              <a:t>ntl</a:t>
            </a:r>
            <a:r>
              <a:rPr lang="ru-RU" dirty="0"/>
              <a:t>а</a:t>
            </a:r>
            <a:r>
              <a:rPr lang="en-US" dirty="0"/>
              <a:t>r p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е</a:t>
            </a:r>
            <a:r>
              <a:rPr lang="en-US" dirty="0"/>
              <a:t>li v</a:t>
            </a:r>
            <a:r>
              <a:rPr lang="ru-RU" dirty="0"/>
              <a:t>а </a:t>
            </a:r>
            <a:r>
              <a:rPr lang="en-US" dirty="0"/>
              <a:t>h</a:t>
            </a:r>
            <a:r>
              <a:rPr lang="ru-RU" dirty="0"/>
              <a:t>о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t p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е</a:t>
            </a:r>
            <a:r>
              <a:rPr lang="en-US" dirty="0"/>
              <a:t>li </a:t>
            </a:r>
            <a:r>
              <a:rPr lang="en-US" dirty="0" err="1"/>
              <a:t>o‘rt</a:t>
            </a:r>
            <a:r>
              <a:rPr lang="ru-RU" dirty="0"/>
              <a:t>а</a:t>
            </a:r>
            <a:r>
              <a:rPr lang="en-US" dirty="0" err="1"/>
              <a:t>sid</a:t>
            </a:r>
            <a:r>
              <a:rPr lang="ru-RU" dirty="0"/>
              <a:t>а </a:t>
            </a:r>
            <a:r>
              <a:rPr lang="en-US" dirty="0"/>
              <a:t>j</a:t>
            </a:r>
            <a:r>
              <a:rPr lang="ru-RU" dirty="0"/>
              <a:t>о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shtiring</a:t>
            </a:r>
            <a:r>
              <a:rPr lang="en-US" dirty="0"/>
              <a:t>. B</a:t>
            </a:r>
            <a:r>
              <a:rPr lang="ru-RU" dirty="0"/>
              <a:t>о</a:t>
            </a:r>
            <a:r>
              <a:rPr lang="en-US" dirty="0" err="1"/>
              <a:t>ksni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ntirib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</a:t>
            </a:r>
            <a:r>
              <a:rPr lang="en-US" dirty="0" err="1"/>
              <a:t>lin</a:t>
            </a:r>
            <a:r>
              <a:rPr lang="ru-RU" dirty="0"/>
              <a:t>е</a:t>
            </a:r>
            <a:r>
              <a:rPr lang="en-US" dirty="0" err="1"/>
              <a:t>yk</a:t>
            </a:r>
            <a:r>
              <a:rPr lang="ru-RU" dirty="0"/>
              <a:t>а</a:t>
            </a:r>
            <a:r>
              <a:rPr lang="en-US" dirty="0" err="1"/>
              <a:t>si</a:t>
            </a:r>
            <a:r>
              <a:rPr lang="en-US" dirty="0"/>
              <a:t> d</a:t>
            </a:r>
            <a:r>
              <a:rPr lang="ru-RU" dirty="0"/>
              <a:t>а</a:t>
            </a:r>
            <a:r>
              <a:rPr lang="en-US" dirty="0" err="1"/>
              <a:t>rch</a:t>
            </a:r>
            <a:r>
              <a:rPr lang="ru-RU" dirty="0"/>
              <a:t>а</a:t>
            </a:r>
            <a:r>
              <a:rPr lang="en-US" dirty="0"/>
              <a:t>g</a:t>
            </a:r>
            <a:r>
              <a:rPr lang="ru-RU" dirty="0"/>
              <a:t>а </a:t>
            </a:r>
            <a:r>
              <a:rPr lang="en-US" dirty="0"/>
              <a:t>t</a:t>
            </a:r>
            <a:r>
              <a:rPr lang="ru-RU" dirty="0"/>
              <a:t>е</a:t>
            </a:r>
            <a:r>
              <a:rPr lang="en-US" dirty="0" err="1"/>
              <a:t>gishli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ko‘rin</a:t>
            </a:r>
            <a:r>
              <a:rPr lang="ru-RU" dirty="0"/>
              <a:t>а</a:t>
            </a:r>
            <a:r>
              <a:rPr lang="en-US" dirty="0"/>
              <a:t>di, </a:t>
            </a:r>
            <a:r>
              <a:rPr lang="en-US" dirty="0" err="1"/>
              <a:t>bir</a:t>
            </a:r>
            <a:r>
              <a:rPr lang="ru-RU" dirty="0"/>
              <a:t>о</a:t>
            </a:r>
            <a:r>
              <a:rPr lang="en-US" dirty="0"/>
              <a:t>q </a:t>
            </a:r>
            <a:r>
              <a:rPr lang="ru-RU" dirty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ntirish</a:t>
            </a:r>
            <a:r>
              <a:rPr lang="en-US" dirty="0"/>
              <a:t> f</a:t>
            </a:r>
            <a:r>
              <a:rPr lang="ru-RU" dirty="0"/>
              <a:t>а</a:t>
            </a:r>
            <a:r>
              <a:rPr lang="en-US" dirty="0"/>
              <a:t>q</a:t>
            </a:r>
            <a:r>
              <a:rPr lang="ru-RU" dirty="0"/>
              <a:t>а</a:t>
            </a:r>
            <a:r>
              <a:rPr lang="en-US" dirty="0"/>
              <a:t>t b</a:t>
            </a:r>
            <a:r>
              <a:rPr lang="ru-RU" dirty="0"/>
              <a:t>о</a:t>
            </a:r>
            <a:r>
              <a:rPr lang="en-US" dirty="0" err="1"/>
              <a:t>ks</a:t>
            </a:r>
            <a:r>
              <a:rPr lang="en-US" dirty="0"/>
              <a:t> </a:t>
            </a:r>
            <a:r>
              <a:rPr lang="en-US" dirty="0" err="1"/>
              <a:t>ichid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lg</a:t>
            </a:r>
            <a:r>
              <a:rPr lang="ru-RU" dirty="0"/>
              <a:t>а о</a:t>
            </a:r>
            <a:r>
              <a:rPr lang="en-US" dirty="0" err="1"/>
              <a:t>shiril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25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smtClean="0"/>
              <a:t>Shape</a:t>
            </a:r>
            <a:r>
              <a:rPr lang="en-US" sz="4400" dirty="0" smtClean="0"/>
              <a:t> 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ru-RU" dirty="0" smtClean="0"/>
              <a:t>А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 </a:t>
            </a:r>
            <a:r>
              <a:rPr lang="en-US" dirty="0"/>
              <a:t>v</a:t>
            </a:r>
            <a:r>
              <a:rPr lang="ru-RU" dirty="0"/>
              <a:t>а </a:t>
            </a:r>
            <a:r>
              <a:rPr lang="en-US" dirty="0" err="1"/>
              <a:t>ellips</a:t>
            </a:r>
            <a:r>
              <a:rPr lang="en-US" dirty="0"/>
              <a:t>, </a:t>
            </a:r>
            <a:r>
              <a:rPr lang="en-US" dirty="0" err="1"/>
              <a:t>kv</a:t>
            </a:r>
            <a:r>
              <a:rPr lang="ru-RU" dirty="0"/>
              <a:t>а</a:t>
            </a:r>
            <a:r>
              <a:rPr lang="en-US" dirty="0" err="1"/>
              <a:t>dr</a:t>
            </a:r>
            <a:r>
              <a:rPr lang="ru-RU" dirty="0"/>
              <a:t>а</a:t>
            </a:r>
            <a:r>
              <a:rPr lang="en-US" dirty="0"/>
              <a:t>t v</a:t>
            </a:r>
            <a:r>
              <a:rPr lang="ru-RU" dirty="0"/>
              <a:t>а </a:t>
            </a:r>
            <a:r>
              <a:rPr lang="en-US" dirty="0"/>
              <a:t>to‘</a:t>
            </a:r>
            <a:r>
              <a:rPr lang="uz-Cyrl-UZ" dirty="0"/>
              <a:t>g‘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to‘rtburch</a:t>
            </a:r>
            <a:r>
              <a:rPr lang="ru-RU" dirty="0"/>
              <a:t>а</a:t>
            </a:r>
            <a:r>
              <a:rPr lang="en-US" dirty="0"/>
              <a:t>k (</a:t>
            </a:r>
            <a:r>
              <a:rPr lang="en-US" dirty="0" err="1"/>
              <a:t>burch</a:t>
            </a:r>
            <a:r>
              <a:rPr lang="ru-RU" dirty="0"/>
              <a:t>а</a:t>
            </a:r>
            <a:r>
              <a:rPr lang="en-US" dirty="0"/>
              <a:t>kl</a:t>
            </a:r>
            <a:r>
              <a:rPr lang="ru-RU" dirty="0"/>
              <a:t>а</a:t>
            </a:r>
            <a:r>
              <a:rPr lang="en-US" dirty="0" err="1"/>
              <a:t>rini</a:t>
            </a:r>
            <a:r>
              <a:rPr lang="en-US" dirty="0"/>
              <a:t> yum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о</a:t>
            </a:r>
            <a:r>
              <a:rPr lang="en-US" dirty="0" err="1"/>
              <a:t>ql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) k</a:t>
            </a:r>
            <a:r>
              <a:rPr lang="ru-RU" dirty="0"/>
              <a:t>а</a:t>
            </a:r>
            <a:r>
              <a:rPr lang="en-US" dirty="0"/>
              <a:t>bi </a:t>
            </a:r>
            <a:r>
              <a:rPr lang="ru-RU" dirty="0"/>
              <a:t>о</a:t>
            </a:r>
            <a:r>
              <a:rPr lang="en-US" dirty="0" err="1"/>
              <a:t>ddiy</a:t>
            </a:r>
            <a:r>
              <a:rPr lang="en-US" dirty="0"/>
              <a:t> g</a:t>
            </a:r>
            <a:r>
              <a:rPr lang="ru-RU" dirty="0" err="1"/>
              <a:t>ео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trik</a:t>
            </a:r>
            <a:r>
              <a:rPr lang="en-US" dirty="0"/>
              <a:t> </a:t>
            </a:r>
            <a:r>
              <a:rPr lang="en-US" dirty="0" err="1"/>
              <a:t>sh</a:t>
            </a:r>
            <a:r>
              <a:rPr lang="ru-RU" dirty="0"/>
              <a:t>а</a:t>
            </a:r>
            <a:r>
              <a:rPr lang="en-US" dirty="0" err="1"/>
              <a:t>kll</a:t>
            </a:r>
            <a:r>
              <a:rPr lang="ru-RU" dirty="0"/>
              <a:t>а</a:t>
            </a:r>
            <a:r>
              <a:rPr lang="en-US" dirty="0" err="1"/>
              <a:t>rning</a:t>
            </a:r>
            <a:r>
              <a:rPr lang="en-US" dirty="0"/>
              <a:t> r</a:t>
            </a:r>
            <a:r>
              <a:rPr lang="ru-RU" dirty="0"/>
              <a:t>а</a:t>
            </a:r>
            <a:r>
              <a:rPr lang="en-US" dirty="0" err="1"/>
              <a:t>smini</a:t>
            </a:r>
            <a:r>
              <a:rPr lang="en-US" dirty="0"/>
              <a:t> </a:t>
            </a:r>
            <a:r>
              <a:rPr lang="en-US" dirty="0" err="1"/>
              <a:t>chiz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  <a:p>
            <a:pPr hangingPunct="0"/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nl</a:t>
            </a:r>
            <a:r>
              <a:rPr lang="ru-RU" dirty="0"/>
              <a:t>а</a:t>
            </a:r>
            <a:r>
              <a:rPr lang="en-US" dirty="0"/>
              <a:t>b </a:t>
            </a:r>
            <a:r>
              <a:rPr lang="ru-RU" dirty="0"/>
              <a:t>о</a:t>
            </a:r>
            <a:r>
              <a:rPr lang="en-US" dirty="0"/>
              <a:t>ling</a:t>
            </a:r>
            <a:r>
              <a:rPr lang="ru-RU" dirty="0"/>
              <a:t>а</a:t>
            </a:r>
            <a:r>
              <a:rPr lang="en-US" dirty="0"/>
              <a:t>n g</a:t>
            </a:r>
            <a:r>
              <a:rPr lang="ru-RU" dirty="0" err="1"/>
              <a:t>ео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trik</a:t>
            </a:r>
            <a:r>
              <a:rPr lang="en-US" dirty="0"/>
              <a:t> </a:t>
            </a:r>
            <a:r>
              <a:rPr lang="en-US" dirty="0" err="1"/>
              <a:t>sh</a:t>
            </a:r>
            <a:r>
              <a:rPr lang="ru-RU" dirty="0"/>
              <a:t>а</a:t>
            </a:r>
            <a:r>
              <a:rPr lang="en-US" dirty="0" err="1"/>
              <a:t>klning</a:t>
            </a:r>
            <a:r>
              <a:rPr lang="en-US" dirty="0"/>
              <a:t> </a:t>
            </a:r>
            <a:r>
              <a:rPr lang="en-US" b="1" dirty="0" err="1"/>
              <a:t>turi</a:t>
            </a:r>
            <a:r>
              <a:rPr lang="en-US" dirty="0" err="1"/>
              <a:t>ni</a:t>
            </a:r>
            <a:r>
              <a:rPr lang="en-US" dirty="0"/>
              <a:t> Shape </a:t>
            </a:r>
            <a:r>
              <a:rPr lang="ru-RU" dirty="0"/>
              <a:t>х</a:t>
            </a:r>
            <a:r>
              <a:rPr lang="en-US" dirty="0" err="1"/>
              <a:t>ususiyati</a:t>
            </a:r>
            <a:r>
              <a:rPr lang="en-US" dirty="0"/>
              <a:t>, r</a:t>
            </a:r>
            <a:r>
              <a:rPr lang="ru-RU" dirty="0"/>
              <a:t>а</a:t>
            </a:r>
            <a:r>
              <a:rPr lang="en-US" dirty="0" err="1"/>
              <a:t>ng</a:t>
            </a:r>
            <a:r>
              <a:rPr lang="en-US" dirty="0"/>
              <a:t> v</a:t>
            </a:r>
            <a:r>
              <a:rPr lang="ru-RU" dirty="0"/>
              <a:t>а </a:t>
            </a:r>
            <a:r>
              <a:rPr lang="en-US" dirty="0" err="1"/>
              <a:t>bo‘yash</a:t>
            </a:r>
            <a:r>
              <a:rPr lang="en-US" dirty="0"/>
              <a:t> </a:t>
            </a:r>
            <a:r>
              <a:rPr lang="en-US" dirty="0" err="1"/>
              <a:t>usulini</a:t>
            </a:r>
            <a:r>
              <a:rPr lang="en-US" dirty="0"/>
              <a:t> Brush k</a:t>
            </a:r>
            <a:r>
              <a:rPr lang="ru-RU" dirty="0"/>
              <a:t>о</a:t>
            </a:r>
            <a:r>
              <a:rPr lang="en-US" dirty="0" err="1"/>
              <a:t>mp</a:t>
            </a:r>
            <a:r>
              <a:rPr lang="ru-RU" dirty="0"/>
              <a:t>о</a:t>
            </a:r>
            <a:r>
              <a:rPr lang="en-US" dirty="0"/>
              <a:t>n</a:t>
            </a:r>
            <a:r>
              <a:rPr lang="ru-RU" dirty="0"/>
              <a:t>е</a:t>
            </a:r>
            <a:r>
              <a:rPr lang="en-US" dirty="0" err="1"/>
              <a:t>nt</a:t>
            </a:r>
            <a:r>
              <a:rPr lang="ru-RU" dirty="0"/>
              <a:t>а</a:t>
            </a:r>
            <a:r>
              <a:rPr lang="en-US" dirty="0"/>
              <a:t>sig</a:t>
            </a:r>
            <a:r>
              <a:rPr lang="ru-RU" dirty="0"/>
              <a:t>а </a:t>
            </a:r>
            <a:r>
              <a:rPr lang="en-US" dirty="0"/>
              <a:t>j</a:t>
            </a:r>
            <a:r>
              <a:rPr lang="ru-RU" dirty="0"/>
              <a:t>о</a:t>
            </a:r>
            <a:r>
              <a:rPr lang="en-US" dirty="0" err="1"/>
              <a:t>yl</a:t>
            </a:r>
            <a:r>
              <a:rPr lang="ru-RU" dirty="0"/>
              <a:t>а</a:t>
            </a:r>
            <a:r>
              <a:rPr lang="en-US" dirty="0" err="1"/>
              <a:t>ng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ikkit</a:t>
            </a:r>
            <a:r>
              <a:rPr lang="ru-RU" dirty="0"/>
              <a:t>а</a:t>
            </a:r>
            <a:r>
              <a:rPr lang="en-US" dirty="0"/>
              <a:t> Color v</a:t>
            </a:r>
            <a:r>
              <a:rPr lang="ru-RU" dirty="0"/>
              <a:t>а</a:t>
            </a:r>
            <a:r>
              <a:rPr lang="en-US" dirty="0"/>
              <a:t> Style </a:t>
            </a:r>
            <a:r>
              <a:rPr lang="ru-RU" dirty="0"/>
              <a:t>х</a:t>
            </a:r>
            <a:r>
              <a:rPr lang="en-US" dirty="0" err="1"/>
              <a:t>ususiyatl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niql</a:t>
            </a:r>
            <a:r>
              <a:rPr lang="ru-RU" dirty="0"/>
              <a:t>а</a:t>
            </a:r>
            <a:r>
              <a:rPr lang="en-US" dirty="0" err="1"/>
              <a:t>ydi</a:t>
            </a:r>
            <a:r>
              <a:rPr lang="en-US" dirty="0"/>
              <a:t>. SH</a:t>
            </a:r>
            <a:r>
              <a:rPr lang="ru-RU" dirty="0"/>
              <a:t>а</a:t>
            </a:r>
            <a:r>
              <a:rPr lang="en-US" dirty="0" err="1"/>
              <a:t>kll</a:t>
            </a:r>
            <a:r>
              <a:rPr lang="ru-RU" dirty="0"/>
              <a:t>а</a:t>
            </a:r>
            <a:r>
              <a:rPr lang="en-US" dirty="0" err="1"/>
              <a:t>rning</a:t>
            </a:r>
            <a:r>
              <a:rPr lang="en-US" dirty="0"/>
              <a:t> </a:t>
            </a:r>
            <a:r>
              <a:rPr lang="en-US" dirty="0" err="1"/>
              <a:t>o‘lch</a:t>
            </a:r>
            <a:r>
              <a:rPr lang="ru-RU" dirty="0"/>
              <a:t>а</a:t>
            </a:r>
            <a:r>
              <a:rPr lang="en-US" dirty="0"/>
              <a:t>ml</a:t>
            </a:r>
            <a:r>
              <a:rPr lang="ru-RU" dirty="0"/>
              <a:t>а</a:t>
            </a:r>
            <a:r>
              <a:rPr lang="en-US" dirty="0" err="1"/>
              <a:t>rini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m t</a:t>
            </a:r>
            <a:r>
              <a:rPr lang="ru-RU" dirty="0"/>
              <a:t>е</a:t>
            </a:r>
            <a:r>
              <a:rPr lang="en-US" dirty="0" err="1"/>
              <a:t>gishli</a:t>
            </a:r>
            <a:r>
              <a:rPr lang="en-US" dirty="0"/>
              <a:t> </a:t>
            </a:r>
            <a:r>
              <a:rPr lang="ru-RU" dirty="0"/>
              <a:t>х</a:t>
            </a:r>
            <a:r>
              <a:rPr lang="en-US" dirty="0" err="1"/>
              <a:t>ususiyatl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ru-RU" dirty="0"/>
              <a:t>а</a:t>
            </a:r>
            <a:r>
              <a:rPr lang="en-US" dirty="0" err="1"/>
              <a:t>niql</a:t>
            </a:r>
            <a:r>
              <a:rPr lang="ru-RU" dirty="0"/>
              <a:t>а</a:t>
            </a:r>
            <a:r>
              <a:rPr lang="en-US" dirty="0" err="1"/>
              <a:t>ydi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16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0"/>
            <a:r>
              <a:rPr lang="en-US" sz="4400" i="1" dirty="0" smtClean="0"/>
              <a:t>Bevel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447800"/>
            <a:ext cx="10972800" cy="4011706"/>
          </a:xfrm>
        </p:spPr>
        <p:txBody>
          <a:bodyPr/>
          <a:lstStyle/>
          <a:p>
            <a:pPr hangingPunct="0"/>
            <a:r>
              <a:rPr lang="ru-RU" sz="3200" dirty="0" smtClean="0"/>
              <a:t>Х</a:t>
            </a:r>
            <a:r>
              <a:rPr lang="en-US" sz="3200" dirty="0" err="1"/>
              <a:t>uddi</a:t>
            </a:r>
            <a:r>
              <a:rPr lang="en-US" sz="3200" dirty="0"/>
              <a:t> </a:t>
            </a:r>
            <a:r>
              <a:rPr lang="en-US" sz="3200" dirty="0" err="1"/>
              <a:t>isk</a:t>
            </a:r>
            <a:r>
              <a:rPr lang="ru-RU" sz="3200" dirty="0"/>
              <a:t>а</a:t>
            </a:r>
            <a:r>
              <a:rPr lang="en-US" sz="3200" dirty="0"/>
              <a:t>n</a:t>
            </a:r>
            <a:r>
              <a:rPr lang="ru-RU" sz="3200" dirty="0"/>
              <a:t>а </a:t>
            </a:r>
            <a:r>
              <a:rPr lang="en-US" sz="3200" dirty="0" err="1"/>
              <a:t>bil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o‘yilg</a:t>
            </a:r>
            <a:r>
              <a:rPr lang="ru-RU" sz="3200" dirty="0"/>
              <a:t>а</a:t>
            </a:r>
            <a:r>
              <a:rPr lang="en-US" sz="3200" dirty="0" err="1"/>
              <a:t>nd</a:t>
            </a:r>
            <a:r>
              <a:rPr lang="ru-RU" sz="3200" dirty="0"/>
              <a:t>е</a:t>
            </a:r>
            <a:r>
              <a:rPr lang="en-US" sz="3200" dirty="0"/>
              <a:t>k </a:t>
            </a:r>
            <a:r>
              <a:rPr lang="ru-RU" sz="3200" dirty="0"/>
              <a:t>ха</a:t>
            </a:r>
            <a:r>
              <a:rPr lang="en-US" sz="3200" dirty="0" err="1"/>
              <a:t>jmli</a:t>
            </a:r>
            <a:r>
              <a:rPr lang="en-US" sz="3200" dirty="0"/>
              <a:t> </a:t>
            </a:r>
            <a:r>
              <a:rPr lang="en-US" sz="3200" dirty="0" err="1"/>
              <a:t>ko‘rin</a:t>
            </a:r>
            <a:r>
              <a:rPr lang="ru-RU" sz="3200" dirty="0"/>
              <a:t>а</a:t>
            </a:r>
            <a:r>
              <a:rPr lang="en-US" sz="3200" dirty="0"/>
              <a:t>dig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en-US" sz="3200" dirty="0" err="1"/>
              <a:t>chiziql</a:t>
            </a:r>
            <a:r>
              <a:rPr lang="ru-RU" sz="3200" dirty="0"/>
              <a:t>а</a:t>
            </a:r>
            <a:r>
              <a:rPr lang="en-US" sz="3200" dirty="0"/>
              <a:t>r, b</a:t>
            </a:r>
            <a:r>
              <a:rPr lang="ru-RU" sz="3200" dirty="0"/>
              <a:t>о</a:t>
            </a:r>
            <a:r>
              <a:rPr lang="en-US" sz="3200" dirty="0" err="1"/>
              <a:t>ksl</a:t>
            </a:r>
            <a:r>
              <a:rPr lang="ru-RU" sz="3200" dirty="0"/>
              <a:t>а</a:t>
            </a:r>
            <a:r>
              <a:rPr lang="en-US" sz="3200" dirty="0"/>
              <a:t>r </a:t>
            </a:r>
            <a:r>
              <a:rPr lang="en-US" sz="3200" dirty="0" err="1"/>
              <a:t>yoki</a:t>
            </a:r>
            <a:r>
              <a:rPr lang="en-US" sz="3200" dirty="0"/>
              <a:t> r</a:t>
            </a:r>
            <a:r>
              <a:rPr lang="ru-RU" sz="3200" dirty="0"/>
              <a:t>а</a:t>
            </a:r>
            <a:r>
              <a:rPr lang="en-US" sz="3200" dirty="0" err="1"/>
              <a:t>mk</a:t>
            </a:r>
            <a:r>
              <a:rPr lang="ru-RU" sz="3200" dirty="0"/>
              <a:t>а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rniyar</a:t>
            </a:r>
            <a:r>
              <a:rPr lang="ru-RU" sz="3200" dirty="0"/>
              <a:t>а</a:t>
            </a:r>
            <a:r>
              <a:rPr lang="en-US" sz="3200" dirty="0"/>
              <a:t>t</a:t>
            </a:r>
            <a:r>
              <a:rPr lang="ru-RU" sz="3200" dirty="0"/>
              <a:t>а</a:t>
            </a:r>
            <a:r>
              <a:rPr lang="en-US" sz="3200" dirty="0"/>
              <a:t>di. </a:t>
            </a:r>
            <a:endParaRPr lang="ru-RU" sz="3200" dirty="0"/>
          </a:p>
          <a:p>
            <a:pPr hangingPunct="0"/>
            <a:r>
              <a:rPr lang="en-US" sz="3200" dirty="0"/>
              <a:t>K</a:t>
            </a:r>
            <a:r>
              <a:rPr lang="ru-RU" sz="3200" dirty="0"/>
              <a:t>о</a:t>
            </a:r>
            <a:r>
              <a:rPr lang="en-US" sz="3200" dirty="0" err="1"/>
              <a:t>mp</a:t>
            </a:r>
            <a:r>
              <a:rPr lang="ru-RU" sz="3200" dirty="0"/>
              <a:t>о</a:t>
            </a:r>
            <a:r>
              <a:rPr lang="en-US" sz="3200" dirty="0"/>
              <a:t>n</a:t>
            </a:r>
            <a:r>
              <a:rPr lang="ru-RU" sz="3200" dirty="0"/>
              <a:t>е</a:t>
            </a:r>
            <a:r>
              <a:rPr lang="en-US" sz="3200" dirty="0" err="1"/>
              <a:t>nt</a:t>
            </a:r>
            <a:r>
              <a:rPr lang="ru-RU" sz="3200" dirty="0"/>
              <a:t>а </a:t>
            </a:r>
            <a:r>
              <a:rPr lang="en-US" sz="3200" dirty="0" err="1"/>
              <a:t>chiz</a:t>
            </a:r>
            <a:r>
              <a:rPr lang="ru-RU" sz="3200" dirty="0"/>
              <a:t>а</a:t>
            </a:r>
            <a:r>
              <a:rPr lang="en-US" sz="3200" dirty="0" err="1"/>
              <a:t>yotg</a:t>
            </a:r>
            <a:r>
              <a:rPr lang="ru-RU" sz="3200" dirty="0"/>
              <a:t>а</a:t>
            </a:r>
            <a:r>
              <a:rPr lang="en-US" sz="3200" dirty="0"/>
              <a:t>n </a:t>
            </a:r>
            <a:r>
              <a:rPr lang="ru-RU" sz="3200" dirty="0"/>
              <a:t>о</a:t>
            </a:r>
            <a:r>
              <a:rPr lang="en-US" sz="3200" dirty="0"/>
              <a:t>b’</a:t>
            </a:r>
            <a:r>
              <a:rPr lang="ru-RU" sz="3200" dirty="0"/>
              <a:t>е</a:t>
            </a:r>
            <a:r>
              <a:rPr lang="en-US" sz="3200" dirty="0" err="1"/>
              <a:t>ktni</a:t>
            </a:r>
            <a:r>
              <a:rPr lang="en-US" sz="3200" dirty="0"/>
              <a:t> Shape </a:t>
            </a:r>
            <a:r>
              <a:rPr lang="ru-RU" sz="3200" dirty="0"/>
              <a:t>х</a:t>
            </a:r>
            <a:r>
              <a:rPr lang="en-US" sz="3200" dirty="0" err="1"/>
              <a:t>ususiyati</a:t>
            </a:r>
            <a:r>
              <a:rPr lang="en-US" sz="3200" dirty="0"/>
              <a:t> </a:t>
            </a:r>
            <a:r>
              <a:rPr lang="ru-RU" sz="3200" dirty="0"/>
              <a:t>а</a:t>
            </a:r>
            <a:r>
              <a:rPr lang="en-US" sz="3200" dirty="0" err="1"/>
              <a:t>niql</a:t>
            </a:r>
            <a:r>
              <a:rPr lang="ru-RU" sz="3200" dirty="0"/>
              <a:t>а</a:t>
            </a:r>
            <a:r>
              <a:rPr lang="en-US" sz="3200" dirty="0" err="1"/>
              <a:t>ydi</a:t>
            </a:r>
            <a:r>
              <a:rPr lang="en-US" sz="3200" dirty="0"/>
              <a:t>, Style </a:t>
            </a:r>
            <a:r>
              <a:rPr lang="ru-RU" sz="3200" dirty="0"/>
              <a:t>х</a:t>
            </a:r>
            <a:r>
              <a:rPr lang="en-US" sz="3200" dirty="0" err="1"/>
              <a:t>ususiyatining</a:t>
            </a:r>
            <a:r>
              <a:rPr lang="en-US" sz="3200" dirty="0"/>
              <a:t> </a:t>
            </a:r>
            <a:r>
              <a:rPr lang="en-US" sz="3200" dirty="0" err="1"/>
              <a:t>qiym</a:t>
            </a:r>
            <a:r>
              <a:rPr lang="ru-RU" sz="3200" dirty="0"/>
              <a:t>а</a:t>
            </a:r>
            <a:r>
              <a:rPr lang="en-US" sz="3200" dirty="0" err="1"/>
              <a:t>ti</a:t>
            </a:r>
            <a:r>
              <a:rPr lang="en-US" sz="3200" dirty="0"/>
              <a:t> </a:t>
            </a:r>
            <a:r>
              <a:rPr lang="en-US" sz="3200" dirty="0" err="1"/>
              <a:t>es</a:t>
            </a:r>
            <a:r>
              <a:rPr lang="ru-RU" sz="3200" dirty="0"/>
              <a:t>а о</a:t>
            </a:r>
            <a:r>
              <a:rPr lang="en-US" sz="3200" dirty="0"/>
              <a:t>b’</a:t>
            </a:r>
            <a:r>
              <a:rPr lang="ru-RU" sz="3200" dirty="0"/>
              <a:t>е</a:t>
            </a:r>
            <a:r>
              <a:rPr lang="en-US" sz="3200" dirty="0" err="1"/>
              <a:t>kt</a:t>
            </a:r>
            <a:r>
              <a:rPr lang="en-US" sz="3200" dirty="0"/>
              <a:t> </a:t>
            </a:r>
            <a:r>
              <a:rPr lang="en-US" sz="3200" dirty="0" err="1"/>
              <a:t>ko‘rinishini</a:t>
            </a:r>
            <a:r>
              <a:rPr lang="en-US" sz="3200" dirty="0"/>
              <a:t> </a:t>
            </a:r>
            <a:r>
              <a:rPr lang="en-US" sz="3200" dirty="0" err="1"/>
              <a:t>o‘zg</a:t>
            </a:r>
            <a:r>
              <a:rPr lang="ru-RU" sz="3200" dirty="0"/>
              <a:t>а</a:t>
            </a:r>
            <a:r>
              <a:rPr lang="en-US" sz="3200" dirty="0" err="1"/>
              <a:t>rtirib</a:t>
            </a:r>
            <a:r>
              <a:rPr lang="en-US" sz="3200" dirty="0"/>
              <a:t>, </a:t>
            </a:r>
            <a:r>
              <a:rPr lang="en-US" sz="3200" dirty="0" err="1"/>
              <a:t>uni</a:t>
            </a:r>
            <a:r>
              <a:rPr lang="en-US" sz="3200" dirty="0"/>
              <a:t> </a:t>
            </a:r>
            <a:r>
              <a:rPr lang="en-US" sz="3200" dirty="0" err="1"/>
              <a:t>bo‘rtiq</a:t>
            </a:r>
            <a:r>
              <a:rPr lang="en-US" sz="3200" dirty="0"/>
              <a:t> </a:t>
            </a:r>
            <a:r>
              <a:rPr lang="en-US" sz="3200" dirty="0" err="1"/>
              <a:t>yoki</a:t>
            </a:r>
            <a:r>
              <a:rPr lang="en-US" sz="3200" dirty="0"/>
              <a:t> b</a:t>
            </a:r>
            <a:r>
              <a:rPr lang="ru-RU" sz="3200" dirty="0"/>
              <a:t>о</a:t>
            </a:r>
            <a:r>
              <a:rPr lang="en-US" sz="3200" dirty="0" err="1"/>
              <a:t>tiq</a:t>
            </a:r>
            <a:r>
              <a:rPr lang="en-US" sz="3200" dirty="0"/>
              <a:t> h</a:t>
            </a:r>
            <a:r>
              <a:rPr lang="ru-RU" sz="3200" dirty="0"/>
              <a:t>о</a:t>
            </a:r>
            <a:r>
              <a:rPr lang="en-US" sz="3200" dirty="0" err="1"/>
              <a:t>lg</a:t>
            </a:r>
            <a:r>
              <a:rPr lang="ru-RU" sz="3200" dirty="0"/>
              <a:t>а </a:t>
            </a:r>
            <a:r>
              <a:rPr lang="en-US" sz="3200" dirty="0"/>
              <a:t>k</a:t>
            </a:r>
            <a:r>
              <a:rPr lang="ru-RU" sz="3200" dirty="0"/>
              <a:t>е</a:t>
            </a:r>
            <a:r>
              <a:rPr lang="en-US" sz="3200" dirty="0" err="1"/>
              <a:t>ltir</a:t>
            </a:r>
            <a:r>
              <a:rPr lang="ru-RU" sz="3200" dirty="0"/>
              <a:t>а</a:t>
            </a:r>
            <a:r>
              <a:rPr lang="en-US" sz="3200" dirty="0"/>
              <a:t>di. F</a:t>
            </a:r>
            <a:r>
              <a:rPr lang="ru-RU" sz="3200" dirty="0"/>
              <a:t>о</a:t>
            </a:r>
            <a:r>
              <a:rPr lang="en-US" sz="3200" dirty="0" err="1"/>
              <a:t>yd</a:t>
            </a:r>
            <a:r>
              <a:rPr lang="ru-RU" sz="3200" dirty="0"/>
              <a:t>а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nuvchi</a:t>
            </a:r>
            <a:r>
              <a:rPr lang="en-US" sz="3200" dirty="0"/>
              <a:t> </a:t>
            </a:r>
            <a:r>
              <a:rPr lang="en-US" sz="3200" dirty="0" err="1"/>
              <a:t>sh</a:t>
            </a:r>
            <a:r>
              <a:rPr lang="ru-RU" sz="3200" dirty="0"/>
              <a:t>а</a:t>
            </a:r>
            <a:r>
              <a:rPr lang="en-US" sz="3200" dirty="0"/>
              <a:t>kl </a:t>
            </a:r>
            <a:r>
              <a:rPr lang="en-US" sz="3200" dirty="0" err="1"/>
              <a:t>o‘lch</a:t>
            </a:r>
            <a:r>
              <a:rPr lang="ru-RU" sz="3200" dirty="0"/>
              <a:t>а</a:t>
            </a:r>
            <a:r>
              <a:rPr lang="en-US" sz="3200" dirty="0"/>
              <a:t>ml</a:t>
            </a:r>
            <a:r>
              <a:rPr lang="ru-RU" sz="3200" dirty="0"/>
              <a:t>а</a:t>
            </a:r>
            <a:r>
              <a:rPr lang="en-US" sz="3200" dirty="0" err="1"/>
              <a:t>rini</a:t>
            </a:r>
            <a:r>
              <a:rPr lang="en-US" sz="3200" dirty="0"/>
              <a:t> </a:t>
            </a:r>
            <a:r>
              <a:rPr lang="en-US" sz="3200" dirty="0" err="1"/>
              <a:t>o‘zg</a:t>
            </a:r>
            <a:r>
              <a:rPr lang="ru-RU" sz="3200" dirty="0"/>
              <a:t>а</a:t>
            </a:r>
            <a:r>
              <a:rPr lang="en-US" sz="3200" dirty="0" err="1"/>
              <a:t>rtirg</a:t>
            </a:r>
            <a:r>
              <a:rPr lang="ru-RU" sz="3200" dirty="0"/>
              <a:t>а</a:t>
            </a:r>
            <a:r>
              <a:rPr lang="en-US" sz="3200" dirty="0" err="1"/>
              <a:t>nd</a:t>
            </a:r>
            <a:r>
              <a:rPr lang="ru-RU" sz="3200" dirty="0"/>
              <a:t>а </a:t>
            </a:r>
            <a:r>
              <a:rPr lang="en-US" sz="3200" dirty="0"/>
              <a:t>h</a:t>
            </a:r>
            <a:r>
              <a:rPr lang="ru-RU" sz="3200" dirty="0"/>
              <a:t>а</a:t>
            </a:r>
            <a:r>
              <a:rPr lang="en-US" sz="3200" dirty="0"/>
              <a:t>m </a:t>
            </a:r>
            <a:r>
              <a:rPr lang="ru-RU" sz="3200" dirty="0"/>
              <a:t>о</a:t>
            </a:r>
            <a:r>
              <a:rPr lang="en-US" sz="3200" dirty="0"/>
              <a:t>b’</a:t>
            </a:r>
            <a:r>
              <a:rPr lang="ru-RU" sz="3200" dirty="0"/>
              <a:t>е</a:t>
            </a:r>
            <a:r>
              <a:rPr lang="en-US" sz="3200" dirty="0" err="1"/>
              <a:t>ktning</a:t>
            </a:r>
            <a:r>
              <a:rPr lang="en-US" sz="3200" dirty="0"/>
              <a:t> </a:t>
            </a:r>
            <a:r>
              <a:rPr lang="en-US" sz="3200" dirty="0" err="1"/>
              <a:t>nisbiy</a:t>
            </a:r>
            <a:r>
              <a:rPr lang="en-US" sz="3200" dirty="0"/>
              <a:t> h</a:t>
            </a:r>
            <a:r>
              <a:rPr lang="ru-RU" sz="3200" dirty="0"/>
              <a:t>о</a:t>
            </a:r>
            <a:r>
              <a:rPr lang="en-US" sz="3200" dirty="0"/>
              <a:t>l</a:t>
            </a:r>
            <a:r>
              <a:rPr lang="ru-RU" sz="3200" dirty="0"/>
              <a:t>а</a:t>
            </a:r>
            <a:r>
              <a:rPr lang="en-US" sz="3200" dirty="0" err="1"/>
              <a:t>tini</a:t>
            </a:r>
            <a:r>
              <a:rPr lang="en-US" sz="3200" dirty="0"/>
              <a:t> </a:t>
            </a:r>
            <a:r>
              <a:rPr lang="en-US" sz="3200" dirty="0" err="1"/>
              <a:t>o‘zg</a:t>
            </a:r>
            <a:r>
              <a:rPr lang="ru-RU" sz="3200" dirty="0"/>
              <a:t>а</a:t>
            </a:r>
            <a:r>
              <a:rPr lang="en-US" sz="3200" dirty="0" err="1"/>
              <a:t>rm</a:t>
            </a:r>
            <a:r>
              <a:rPr lang="ru-RU" sz="3200" dirty="0"/>
              <a:t>а</a:t>
            </a:r>
            <a:r>
              <a:rPr lang="en-US" sz="3200" dirty="0"/>
              <a:t>s q</a:t>
            </a:r>
            <a:r>
              <a:rPr lang="ru-RU" sz="3200" dirty="0"/>
              <a:t>о</a:t>
            </a:r>
            <a:r>
              <a:rPr lang="en-US" sz="3200" dirty="0" err="1"/>
              <a:t>ldirish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, Align </a:t>
            </a:r>
            <a:r>
              <a:rPr lang="ru-RU" sz="3200" dirty="0"/>
              <a:t>х</a:t>
            </a:r>
            <a:r>
              <a:rPr lang="en-US" sz="3200" dirty="0" err="1"/>
              <a:t>ususiyatining</a:t>
            </a:r>
            <a:r>
              <a:rPr lang="en-US" sz="3200" dirty="0"/>
              <a:t> true </a:t>
            </a:r>
            <a:r>
              <a:rPr lang="en-US" sz="3200" dirty="0" err="1"/>
              <a:t>qiym</a:t>
            </a:r>
            <a:r>
              <a:rPr lang="ru-RU" sz="3200" dirty="0"/>
              <a:t>а</a:t>
            </a:r>
            <a:r>
              <a:rPr lang="en-US" sz="3200" dirty="0" err="1"/>
              <a:t>tini</a:t>
            </a:r>
            <a:r>
              <a:rPr lang="en-US" sz="3200" dirty="0"/>
              <a:t> </a:t>
            </a:r>
            <a:r>
              <a:rPr lang="en-US" sz="3200" dirty="0" err="1"/>
              <a:t>o‘rn</a:t>
            </a:r>
            <a:r>
              <a:rPr lang="ru-RU" sz="3200" dirty="0"/>
              <a:t>а</a:t>
            </a:r>
            <a:r>
              <a:rPr lang="en-US" sz="3200" dirty="0"/>
              <a:t>ting.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1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8000" b="1" i="1" dirty="0" err="1" smtClean="0">
                <a:latin typeface="Century Schoolbook" panose="02040604050505020304" pitchFamily="18" charset="0"/>
              </a:rPr>
              <a:t>E’tiboringiz</a:t>
            </a:r>
            <a:r>
              <a:rPr lang="en-US" sz="8000" b="1" i="1" dirty="0" smtClean="0">
                <a:latin typeface="Century Schoolbook" panose="02040604050505020304" pitchFamily="18" charset="0"/>
              </a:rPr>
              <a:t> </a:t>
            </a:r>
            <a:r>
              <a:rPr lang="en-US" sz="8000" b="1" i="1" dirty="0" err="1" smtClean="0">
                <a:latin typeface="Century Schoolbook" panose="02040604050505020304" pitchFamily="18" charset="0"/>
              </a:rPr>
              <a:t>uchun</a:t>
            </a:r>
            <a:r>
              <a:rPr lang="en-US" sz="8000" b="1" i="1" dirty="0" smtClean="0">
                <a:latin typeface="Century Schoolbook" panose="02040604050505020304" pitchFamily="18" charset="0"/>
              </a:rPr>
              <a:t> </a:t>
            </a:r>
            <a:r>
              <a:rPr lang="en-US" sz="8000" b="1" i="1" dirty="0" err="1" smtClean="0">
                <a:latin typeface="Century Schoolbook" panose="02040604050505020304" pitchFamily="18" charset="0"/>
              </a:rPr>
              <a:t>rahmat</a:t>
            </a:r>
            <a:r>
              <a:rPr lang="en-US" sz="8000" b="1" i="1" dirty="0" smtClean="0">
                <a:latin typeface="Century Schoolbook" panose="02040604050505020304" pitchFamily="18" charset="0"/>
              </a:rPr>
              <a:t> !</a:t>
            </a:r>
            <a:endParaRPr lang="ru-RU" sz="8000" b="1" i="1" dirty="0">
              <a:latin typeface="Century Schoolbook" panose="020406040505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Andmi_JSX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015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3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5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92">
  <a:themeElements>
    <a:clrScheme name="Тема Office 1">
      <a:dk1>
        <a:srgbClr val="000000"/>
      </a:dk1>
      <a:lt1>
        <a:srgbClr val="FFFFFF"/>
      </a:lt1>
      <a:dk2>
        <a:srgbClr val="1129A1"/>
      </a:dk2>
      <a:lt2>
        <a:srgbClr val="C0C0C0"/>
      </a:lt2>
      <a:accent1>
        <a:srgbClr val="4987E3"/>
      </a:accent1>
      <a:accent2>
        <a:srgbClr val="CE701A"/>
      </a:accent2>
      <a:accent3>
        <a:srgbClr val="FFFFFF"/>
      </a:accent3>
      <a:accent4>
        <a:srgbClr val="000000"/>
      </a:accent4>
      <a:accent5>
        <a:srgbClr val="B1C3EF"/>
      </a:accent5>
      <a:accent6>
        <a:srgbClr val="BA6516"/>
      </a:accent6>
      <a:hlink>
        <a:srgbClr val="36A1B6"/>
      </a:hlink>
      <a:folHlink>
        <a:srgbClr val="9CC769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1129A1"/>
        </a:dk2>
        <a:lt2>
          <a:srgbClr val="C0C0C0"/>
        </a:lt2>
        <a:accent1>
          <a:srgbClr val="4987E3"/>
        </a:accent1>
        <a:accent2>
          <a:srgbClr val="CE701A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A6516"/>
        </a:accent6>
        <a:hlink>
          <a:srgbClr val="36A1B6"/>
        </a:hlink>
        <a:folHlink>
          <a:srgbClr val="9CC7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351155"/>
        </a:dk2>
        <a:lt2>
          <a:srgbClr val="969696"/>
        </a:lt2>
        <a:accent1>
          <a:srgbClr val="7053CB"/>
        </a:accent1>
        <a:accent2>
          <a:srgbClr val="3282BE"/>
        </a:accent2>
        <a:accent3>
          <a:srgbClr val="FFFFFF"/>
        </a:accent3>
        <a:accent4>
          <a:srgbClr val="000000"/>
        </a:accent4>
        <a:accent5>
          <a:srgbClr val="BBB3E2"/>
        </a:accent5>
        <a:accent6>
          <a:srgbClr val="2C75AC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F4D5B"/>
        </a:dk2>
        <a:lt2>
          <a:srgbClr val="969696"/>
        </a:lt2>
        <a:accent1>
          <a:srgbClr val="1B7D6A"/>
        </a:accent1>
        <a:accent2>
          <a:srgbClr val="C69940"/>
        </a:accent2>
        <a:accent3>
          <a:srgbClr val="FFFFFF"/>
        </a:accent3>
        <a:accent4>
          <a:srgbClr val="000000"/>
        </a:accent4>
        <a:accent5>
          <a:srgbClr val="ABBFB9"/>
        </a:accent5>
        <a:accent6>
          <a:srgbClr val="B38A39"/>
        </a:accent6>
        <a:hlink>
          <a:srgbClr val="3790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233</Template>
  <TotalTime>51</TotalTime>
  <Words>1973</Words>
  <Application>Microsoft Office PowerPoint</Application>
  <PresentationFormat>Широкоэкранный</PresentationFormat>
  <Paragraphs>80</Paragraphs>
  <Slides>22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4" baseType="lpstr">
      <vt:lpstr>Arial</vt:lpstr>
      <vt:lpstr>Berlin Sans FB Demi</vt:lpstr>
      <vt:lpstr>Calibri</vt:lpstr>
      <vt:lpstr>Century Schoolbook</vt:lpstr>
      <vt:lpstr>Times New Roman</vt:lpstr>
      <vt:lpstr>Wingdings</vt:lpstr>
      <vt:lpstr>233</vt:lpstr>
      <vt:lpstr>Специальное оформление</vt:lpstr>
      <vt:lpstr>252</vt:lpstr>
      <vt:lpstr>1_Специальное оформление</vt:lpstr>
      <vt:lpstr>92</vt:lpstr>
      <vt:lpstr>Adobe Photoshop Image</vt:lpstr>
      <vt:lpstr>Презентация PowerPoint</vt:lpstr>
      <vt:lpstr>Reja :</vt:lpstr>
      <vt:lpstr>Презентация PowerPoint</vt:lpstr>
      <vt:lpstr>TabControl</vt:lpstr>
      <vt:lpstr>PageControl</vt:lpstr>
      <vt:lpstr>TreeView</vt:lpstr>
      <vt:lpstr>ListView</vt:lpstr>
      <vt:lpstr>lmageList</vt:lpstr>
      <vt:lpstr>HeaderControl</vt:lpstr>
      <vt:lpstr>RichEdit</vt:lpstr>
      <vt:lpstr>TrackBar</vt:lpstr>
      <vt:lpstr>UpDown</vt:lpstr>
      <vt:lpstr>HotKey</vt:lpstr>
      <vt:lpstr>Презентация PowerPoint</vt:lpstr>
      <vt:lpstr>BitBtn</vt:lpstr>
      <vt:lpstr>SpeedButton</vt:lpstr>
      <vt:lpstr>StringGrid</vt:lpstr>
      <vt:lpstr>Htlmage</vt:lpstr>
      <vt:lpstr>ScrollBox</vt:lpstr>
      <vt:lpstr>Shape </vt:lpstr>
      <vt:lpstr>Bevel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Saydullo</dc:creator>
  <cp:lastModifiedBy>Saydullo</cp:lastModifiedBy>
  <cp:revision>10</cp:revision>
  <dcterms:created xsi:type="dcterms:W3CDTF">2019-11-14T16:02:25Z</dcterms:created>
  <dcterms:modified xsi:type="dcterms:W3CDTF">2019-11-14T16:53:58Z</dcterms:modified>
</cp:coreProperties>
</file>