
<file path=[Content_Types].xml><?xml version="1.0" encoding="utf-8"?>
<Types xmlns="http://schemas.openxmlformats.org/package/2006/content-types">
  <Default Extension="bin" ContentType="application/vnd.openxmlformats-officedocument.oleObject"/>
  <Default Extension="png" ContentType="image/png"/>
  <Default Extension="jpeg" ContentType="image/jpeg"/>
  <Default Extension="wmf" ContentType="image/x-wmf"/>
  <Default Extension="rels" ContentType="application/vnd.openxmlformats-package.relationships+xml"/>
  <Default Extension="xml" ContentType="application/xml"/>
  <Default Extension="gif" ContentType="image/gif"/>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1"/>
    <p:sldMasterId id="2147483727" r:id="rId2"/>
  </p:sldMasterIdLst>
  <p:notesMasterIdLst>
    <p:notesMasterId r:id="rId21"/>
  </p:notesMasterIdLst>
  <p:handoutMasterIdLst>
    <p:handoutMasterId r:id="rId22"/>
  </p:handoutMasterIdLst>
  <p:sldIdLst>
    <p:sldId id="256" r:id="rId3"/>
    <p:sldId id="482" r:id="rId4"/>
    <p:sldId id="324" r:id="rId5"/>
    <p:sldId id="325" r:id="rId6"/>
    <p:sldId id="380" r:id="rId7"/>
    <p:sldId id="358" r:id="rId8"/>
    <p:sldId id="359" r:id="rId9"/>
    <p:sldId id="384" r:id="rId10"/>
    <p:sldId id="483" r:id="rId11"/>
    <p:sldId id="475" r:id="rId12"/>
    <p:sldId id="396" r:id="rId13"/>
    <p:sldId id="436" r:id="rId14"/>
    <p:sldId id="400" r:id="rId15"/>
    <p:sldId id="402" r:id="rId16"/>
    <p:sldId id="484" r:id="rId17"/>
    <p:sldId id="485" r:id="rId18"/>
    <p:sldId id="486" r:id="rId19"/>
    <p:sldId id="487" r:id="rId20"/>
  </p:sldIdLst>
  <p:sldSz cx="9144000" cy="6858000" type="screen4x3"/>
  <p:notesSz cx="6742113" cy="9872663"/>
  <p:custDataLst>
    <p:tags r:id="rId23"/>
  </p:custDataLst>
  <p:defaultTextStyle>
    <a:defPPr>
      <a:defRPr lang="ko-KR"/>
    </a:defPPr>
    <a:lvl1pPr algn="l" rtl="0" fontAlgn="base">
      <a:spcBef>
        <a:spcPct val="0"/>
      </a:spcBef>
      <a:spcAft>
        <a:spcPct val="0"/>
      </a:spcAft>
      <a:defRPr kern="1200">
        <a:solidFill>
          <a:schemeClr val="tx1"/>
        </a:solidFill>
        <a:latin typeface="Arial" charset="0"/>
        <a:ea typeface="맑은 고딕"/>
        <a:cs typeface="맑은 고딕"/>
      </a:defRPr>
    </a:lvl1pPr>
    <a:lvl2pPr marL="457200" algn="l" rtl="0" fontAlgn="base">
      <a:spcBef>
        <a:spcPct val="0"/>
      </a:spcBef>
      <a:spcAft>
        <a:spcPct val="0"/>
      </a:spcAft>
      <a:defRPr kern="1200">
        <a:solidFill>
          <a:schemeClr val="tx1"/>
        </a:solidFill>
        <a:latin typeface="Arial" charset="0"/>
        <a:ea typeface="맑은 고딕"/>
        <a:cs typeface="맑은 고딕"/>
      </a:defRPr>
    </a:lvl2pPr>
    <a:lvl3pPr marL="914400" algn="l" rtl="0" fontAlgn="base">
      <a:spcBef>
        <a:spcPct val="0"/>
      </a:spcBef>
      <a:spcAft>
        <a:spcPct val="0"/>
      </a:spcAft>
      <a:defRPr kern="1200">
        <a:solidFill>
          <a:schemeClr val="tx1"/>
        </a:solidFill>
        <a:latin typeface="Arial" charset="0"/>
        <a:ea typeface="맑은 고딕"/>
        <a:cs typeface="맑은 고딕"/>
      </a:defRPr>
    </a:lvl3pPr>
    <a:lvl4pPr marL="1371600" algn="l" rtl="0" fontAlgn="base">
      <a:spcBef>
        <a:spcPct val="0"/>
      </a:spcBef>
      <a:spcAft>
        <a:spcPct val="0"/>
      </a:spcAft>
      <a:defRPr kern="1200">
        <a:solidFill>
          <a:schemeClr val="tx1"/>
        </a:solidFill>
        <a:latin typeface="Arial" charset="0"/>
        <a:ea typeface="맑은 고딕"/>
        <a:cs typeface="맑은 고딕"/>
      </a:defRPr>
    </a:lvl4pPr>
    <a:lvl5pPr marL="1828800" algn="l" rtl="0" fontAlgn="base">
      <a:spcBef>
        <a:spcPct val="0"/>
      </a:spcBef>
      <a:spcAft>
        <a:spcPct val="0"/>
      </a:spcAft>
      <a:defRPr kern="1200">
        <a:solidFill>
          <a:schemeClr val="tx1"/>
        </a:solidFill>
        <a:latin typeface="Arial" charset="0"/>
        <a:ea typeface="맑은 고딕"/>
        <a:cs typeface="맑은 고딕"/>
      </a:defRPr>
    </a:lvl5pPr>
    <a:lvl6pPr marL="2286000" algn="l" defTabSz="914400" rtl="0" eaLnBrk="1" latinLnBrk="0" hangingPunct="1">
      <a:defRPr kern="1200">
        <a:solidFill>
          <a:schemeClr val="tx1"/>
        </a:solidFill>
        <a:latin typeface="Arial" charset="0"/>
        <a:ea typeface="맑은 고딕"/>
        <a:cs typeface="맑은 고딕"/>
      </a:defRPr>
    </a:lvl6pPr>
    <a:lvl7pPr marL="2743200" algn="l" defTabSz="914400" rtl="0" eaLnBrk="1" latinLnBrk="0" hangingPunct="1">
      <a:defRPr kern="1200">
        <a:solidFill>
          <a:schemeClr val="tx1"/>
        </a:solidFill>
        <a:latin typeface="Arial" charset="0"/>
        <a:ea typeface="맑은 고딕"/>
        <a:cs typeface="맑은 고딕"/>
      </a:defRPr>
    </a:lvl7pPr>
    <a:lvl8pPr marL="3200400" algn="l" defTabSz="914400" rtl="0" eaLnBrk="1" latinLnBrk="0" hangingPunct="1">
      <a:defRPr kern="1200">
        <a:solidFill>
          <a:schemeClr val="tx1"/>
        </a:solidFill>
        <a:latin typeface="Arial" charset="0"/>
        <a:ea typeface="맑은 고딕"/>
        <a:cs typeface="맑은 고딕"/>
      </a:defRPr>
    </a:lvl8pPr>
    <a:lvl9pPr marL="3657600" algn="l" defTabSz="914400" rtl="0" eaLnBrk="1" latinLnBrk="0" hangingPunct="1">
      <a:defRPr kern="1200">
        <a:solidFill>
          <a:schemeClr val="tx1"/>
        </a:solidFill>
        <a:latin typeface="Arial" charset="0"/>
        <a:ea typeface="맑은 고딕"/>
        <a:cs typeface="맑은 고딕"/>
      </a:defRPr>
    </a:lvl9pPr>
  </p:defaultTextStyle>
  <p:extLst>
    <p:ext uri="{521415D9-36F7-43E2-AB2F-B90AF26B5E84}">
      <p14:sectionLst xmlns:p14="http://schemas.microsoft.com/office/powerpoint/2010/main">
        <p14:section name="Раздел по умолчанию" id="{8DF7C1EB-EB3E-47AB-9ED6-D7FE53A40412}">
          <p14:sldIdLst>
            <p14:sldId id="256"/>
            <p14:sldId id="482"/>
            <p14:sldId id="324"/>
            <p14:sldId id="325"/>
            <p14:sldId id="380"/>
            <p14:sldId id="358"/>
            <p14:sldId id="359"/>
            <p14:sldId id="384"/>
            <p14:sldId id="483"/>
            <p14:sldId id="475"/>
            <p14:sldId id="396"/>
            <p14:sldId id="436"/>
            <p14:sldId id="400"/>
            <p14:sldId id="402"/>
            <p14:sldId id="484"/>
            <p14:sldId id="485"/>
            <p14:sldId id="486"/>
            <p14:sldId id="487"/>
          </p14:sldIdLst>
        </p14:section>
      </p14:sectionLst>
    </p:ex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A249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Средний стиль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043" autoAdjust="0"/>
    <p:restoredTop sz="94660" autoAdjust="0"/>
  </p:normalViewPr>
  <p:slideViewPr>
    <p:cSldViewPr>
      <p:cViewPr varScale="1">
        <p:scale>
          <a:sx n="71" d="100"/>
          <a:sy n="71" d="100"/>
        </p:scale>
        <p:origin x="1134" y="60"/>
      </p:cViewPr>
      <p:guideLst>
        <p:guide orient="horz" pos="2160"/>
        <p:guide pos="2880"/>
      </p:guideLst>
    </p:cSldViewPr>
  </p:slideViewPr>
  <p:outlineViewPr>
    <p:cViewPr>
      <p:scale>
        <a:sx n="33" d="100"/>
        <a:sy n="33" d="100"/>
      </p:scale>
      <p:origin x="0" y="10788"/>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theme" Target="theme/theme1.xml"/><Relationship Id="rId3" Type="http://schemas.openxmlformats.org/officeDocument/2006/relationships/slide" Target="slides/slide1.xml"/><Relationship Id="rId21" Type="http://schemas.openxmlformats.org/officeDocument/2006/relationships/notesMaster" Target="notesMasters/notesMaster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tags" Target="tags/tag1.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handoutMaster" Target="handoutMasters/handoutMaster1.xml"/><Relationship Id="rId27" Type="http://schemas.openxmlformats.org/officeDocument/2006/relationships/tableStyles" Target="tableStyle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4.w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21000" cy="493713"/>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sz="quarter" idx="1"/>
          </p:nvPr>
        </p:nvSpPr>
        <p:spPr>
          <a:xfrm>
            <a:off x="3819525" y="0"/>
            <a:ext cx="2921000" cy="493713"/>
          </a:xfrm>
          <a:prstGeom prst="rect">
            <a:avLst/>
          </a:prstGeom>
        </p:spPr>
        <p:txBody>
          <a:bodyPr vert="horz" lIns="91440" tIns="45720" rIns="91440" bIns="45720" rtlCol="0"/>
          <a:lstStyle>
            <a:lvl1pPr algn="r">
              <a:defRPr sz="1200"/>
            </a:lvl1pPr>
          </a:lstStyle>
          <a:p>
            <a:fld id="{AB26A34A-E270-4B4B-98AE-E3954A7857D8}" type="datetimeFigureOut">
              <a:rPr lang="ru-RU" smtClean="0"/>
              <a:t>15.11.2019</a:t>
            </a:fld>
            <a:endParaRPr lang="ru-RU"/>
          </a:p>
        </p:txBody>
      </p:sp>
      <p:sp>
        <p:nvSpPr>
          <p:cNvPr id="4" name="Нижний колонтитул 3"/>
          <p:cNvSpPr>
            <a:spLocks noGrp="1"/>
          </p:cNvSpPr>
          <p:nvPr>
            <p:ph type="ftr" sz="quarter" idx="2"/>
          </p:nvPr>
        </p:nvSpPr>
        <p:spPr>
          <a:xfrm>
            <a:off x="0" y="9377363"/>
            <a:ext cx="2921000" cy="493712"/>
          </a:xfrm>
          <a:prstGeom prst="rect">
            <a:avLst/>
          </a:prstGeom>
        </p:spPr>
        <p:txBody>
          <a:bodyPr vert="horz" lIns="91440" tIns="45720" rIns="91440" bIns="45720" rtlCol="0" anchor="b"/>
          <a:lstStyle>
            <a:lvl1pPr algn="l">
              <a:defRPr sz="1200"/>
            </a:lvl1pPr>
          </a:lstStyle>
          <a:p>
            <a:endParaRPr lang="ru-RU"/>
          </a:p>
        </p:txBody>
      </p:sp>
      <p:sp>
        <p:nvSpPr>
          <p:cNvPr id="5" name="Номер слайда 4"/>
          <p:cNvSpPr>
            <a:spLocks noGrp="1"/>
          </p:cNvSpPr>
          <p:nvPr>
            <p:ph type="sldNum" sz="quarter" idx="3"/>
          </p:nvPr>
        </p:nvSpPr>
        <p:spPr>
          <a:xfrm>
            <a:off x="3819525" y="9377363"/>
            <a:ext cx="2921000" cy="493712"/>
          </a:xfrm>
          <a:prstGeom prst="rect">
            <a:avLst/>
          </a:prstGeom>
        </p:spPr>
        <p:txBody>
          <a:bodyPr vert="horz" lIns="91440" tIns="45720" rIns="91440" bIns="45720" rtlCol="0" anchor="b"/>
          <a:lstStyle>
            <a:lvl1pPr algn="r">
              <a:defRPr sz="1200"/>
            </a:lvl1pPr>
          </a:lstStyle>
          <a:p>
            <a:fld id="{3B1D3B32-5A7B-4EDB-9F26-5C07D1083918}" type="slidenum">
              <a:rPr lang="ru-RU" smtClean="0"/>
              <a:t>‹#›</a:t>
            </a:fld>
            <a:endParaRPr lang="ru-RU"/>
          </a:p>
        </p:txBody>
      </p:sp>
    </p:spTree>
    <p:extLst>
      <p:ext uri="{BB962C8B-B14F-4D97-AF65-F5344CB8AC3E}">
        <p14:creationId xmlns:p14="http://schemas.microsoft.com/office/powerpoint/2010/main" val="165190134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0418" name="Rectangle 2"/>
          <p:cNvSpPr>
            <a:spLocks noGrp="1" noChangeArrowheads="1"/>
          </p:cNvSpPr>
          <p:nvPr>
            <p:ph type="hdr" sz="quarter"/>
          </p:nvPr>
        </p:nvSpPr>
        <p:spPr bwMode="auto">
          <a:xfrm>
            <a:off x="0" y="0"/>
            <a:ext cx="2921582" cy="49363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latinLnBrk="1">
              <a:defRPr sz="1200">
                <a:latin typeface="맑은 고딕"/>
              </a:defRPr>
            </a:lvl1pPr>
          </a:lstStyle>
          <a:p>
            <a:endParaRPr lang="ru-RU"/>
          </a:p>
        </p:txBody>
      </p:sp>
      <p:sp>
        <p:nvSpPr>
          <p:cNvPr id="60419" name="Rectangle 3"/>
          <p:cNvSpPr>
            <a:spLocks noGrp="1" noChangeArrowheads="1"/>
          </p:cNvSpPr>
          <p:nvPr>
            <p:ph type="dt" idx="1"/>
          </p:nvPr>
        </p:nvSpPr>
        <p:spPr bwMode="auto">
          <a:xfrm>
            <a:off x="3818971" y="0"/>
            <a:ext cx="2921582" cy="49363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latinLnBrk="1">
              <a:defRPr sz="1200">
                <a:latin typeface="맑은 고딕"/>
              </a:defRPr>
            </a:lvl1pPr>
          </a:lstStyle>
          <a:p>
            <a:fld id="{15CD4FDF-1012-4580-A498-291042E270EC}" type="datetimeFigureOut">
              <a:rPr lang="ru-RU"/>
              <a:pPr/>
              <a:t>15.11.2019</a:t>
            </a:fld>
            <a:endParaRPr lang="ru-RU"/>
          </a:p>
        </p:txBody>
      </p:sp>
      <p:sp>
        <p:nvSpPr>
          <p:cNvPr id="60420" name="Rectangle 4"/>
          <p:cNvSpPr>
            <a:spLocks noGrp="1" noRot="1" noChangeAspect="1" noChangeArrowheads="1" noTextEdit="1"/>
          </p:cNvSpPr>
          <p:nvPr>
            <p:ph type="sldImg" idx="2"/>
          </p:nvPr>
        </p:nvSpPr>
        <p:spPr bwMode="auto">
          <a:xfrm>
            <a:off x="903288" y="739775"/>
            <a:ext cx="4935537" cy="3703638"/>
          </a:xfrm>
          <a:prstGeom prst="rect">
            <a:avLst/>
          </a:prstGeom>
          <a:noFill/>
          <a:ln w="9525">
            <a:solidFill>
              <a:srgbClr val="000000"/>
            </a:solidFill>
            <a:miter lim="800000"/>
            <a:headEnd/>
            <a:tailEnd/>
          </a:ln>
          <a:effectLst/>
        </p:spPr>
      </p:sp>
      <p:sp>
        <p:nvSpPr>
          <p:cNvPr id="60421" name="Rectangle 5"/>
          <p:cNvSpPr>
            <a:spLocks noGrp="1" noChangeArrowheads="1"/>
          </p:cNvSpPr>
          <p:nvPr>
            <p:ph type="body" sz="quarter" idx="3"/>
          </p:nvPr>
        </p:nvSpPr>
        <p:spPr bwMode="auto">
          <a:xfrm>
            <a:off x="674212" y="4689515"/>
            <a:ext cx="5393690" cy="444269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p>
        </p:txBody>
      </p:sp>
      <p:sp>
        <p:nvSpPr>
          <p:cNvPr id="60422" name="Rectangle 6"/>
          <p:cNvSpPr>
            <a:spLocks noGrp="1" noChangeArrowheads="1"/>
          </p:cNvSpPr>
          <p:nvPr>
            <p:ph type="ftr" sz="quarter" idx="4"/>
          </p:nvPr>
        </p:nvSpPr>
        <p:spPr bwMode="auto">
          <a:xfrm>
            <a:off x="0" y="9377316"/>
            <a:ext cx="2921582" cy="493633"/>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latinLnBrk="1">
              <a:defRPr sz="1200">
                <a:latin typeface="맑은 고딕"/>
              </a:defRPr>
            </a:lvl1pPr>
          </a:lstStyle>
          <a:p>
            <a:endParaRPr lang="ru-RU"/>
          </a:p>
        </p:txBody>
      </p:sp>
      <p:sp>
        <p:nvSpPr>
          <p:cNvPr id="60423" name="Rectangle 7"/>
          <p:cNvSpPr>
            <a:spLocks noGrp="1" noChangeArrowheads="1"/>
          </p:cNvSpPr>
          <p:nvPr>
            <p:ph type="sldNum" sz="quarter" idx="5"/>
          </p:nvPr>
        </p:nvSpPr>
        <p:spPr bwMode="auto">
          <a:xfrm>
            <a:off x="3818971" y="9377316"/>
            <a:ext cx="2921582" cy="493633"/>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latinLnBrk="1">
              <a:defRPr sz="1200">
                <a:latin typeface="맑은 고딕"/>
              </a:defRPr>
            </a:lvl1pPr>
          </a:lstStyle>
          <a:p>
            <a:fld id="{C88DE136-1A69-4512-8D48-B58671E67334}" type="slidenum">
              <a:rPr lang="ru-RU"/>
              <a:pPr/>
              <a:t>‹#›</a:t>
            </a:fld>
            <a:endParaRPr lang="ru-RU"/>
          </a:p>
        </p:txBody>
      </p:sp>
    </p:spTree>
    <p:extLst>
      <p:ext uri="{BB962C8B-B14F-4D97-AF65-F5344CB8AC3E}">
        <p14:creationId xmlns:p14="http://schemas.microsoft.com/office/powerpoint/2010/main" val="613179589"/>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Calibri" pitchFamily="34" charset="0"/>
        <a:ea typeface="맑은 고딕"/>
        <a:cs typeface="맑은 고딕"/>
      </a:defRPr>
    </a:lvl1pPr>
    <a:lvl2pPr marL="457200" algn="l" rtl="0" fontAlgn="base">
      <a:spcBef>
        <a:spcPct val="30000"/>
      </a:spcBef>
      <a:spcAft>
        <a:spcPct val="0"/>
      </a:spcAft>
      <a:defRPr sz="1200" kern="1200">
        <a:solidFill>
          <a:schemeClr val="tx1"/>
        </a:solidFill>
        <a:latin typeface="Calibri" pitchFamily="34" charset="0"/>
        <a:ea typeface="맑은 고딕"/>
        <a:cs typeface="맑은 고딕"/>
      </a:defRPr>
    </a:lvl2pPr>
    <a:lvl3pPr marL="914400" algn="l" rtl="0" fontAlgn="base">
      <a:spcBef>
        <a:spcPct val="30000"/>
      </a:spcBef>
      <a:spcAft>
        <a:spcPct val="0"/>
      </a:spcAft>
      <a:defRPr sz="1200" kern="1200">
        <a:solidFill>
          <a:schemeClr val="tx1"/>
        </a:solidFill>
        <a:latin typeface="Calibri" pitchFamily="34" charset="0"/>
        <a:ea typeface="맑은 고딕"/>
        <a:cs typeface="맑은 고딕"/>
      </a:defRPr>
    </a:lvl3pPr>
    <a:lvl4pPr marL="1371600" algn="l" rtl="0" fontAlgn="base">
      <a:spcBef>
        <a:spcPct val="30000"/>
      </a:spcBef>
      <a:spcAft>
        <a:spcPct val="0"/>
      </a:spcAft>
      <a:defRPr sz="1200" kern="1200">
        <a:solidFill>
          <a:schemeClr val="tx1"/>
        </a:solidFill>
        <a:latin typeface="Calibri" pitchFamily="34" charset="0"/>
        <a:ea typeface="맑은 고딕"/>
        <a:cs typeface="맑은 고딕"/>
      </a:defRPr>
    </a:lvl4pPr>
    <a:lvl5pPr marL="1828800" algn="l" rtl="0" fontAlgn="base">
      <a:spcBef>
        <a:spcPct val="30000"/>
      </a:spcBef>
      <a:spcAft>
        <a:spcPct val="0"/>
      </a:spcAft>
      <a:defRPr sz="1200" kern="1200">
        <a:solidFill>
          <a:schemeClr val="tx1"/>
        </a:solidFill>
        <a:latin typeface="Calibri" pitchFamily="34" charset="0"/>
        <a:ea typeface="맑은 고딕"/>
        <a:cs typeface="맑은 고딕"/>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4" name="Group 13"/>
          <p:cNvGrpSpPr>
            <a:grpSpLocks/>
          </p:cNvGrpSpPr>
          <p:nvPr/>
        </p:nvGrpSpPr>
        <p:grpSpPr bwMode="auto">
          <a:xfrm>
            <a:off x="409575" y="-4763"/>
            <a:ext cx="3761185" cy="6862763"/>
            <a:chOff x="2928938" y="-4763"/>
            <a:chExt cx="5014912" cy="6862763"/>
          </a:xfrm>
        </p:grpSpPr>
        <p:sp>
          <p:nvSpPr>
            <p:cNvPr id="5" name="Freeform 6"/>
            <p:cNvSpPr>
              <a:spLocks/>
            </p:cNvSpPr>
            <p:nvPr/>
          </p:nvSpPr>
          <p:spPr bwMode="auto">
            <a:xfrm>
              <a:off x="3367088" y="-4763"/>
              <a:ext cx="1063625" cy="2782888"/>
            </a:xfrm>
            <a:custGeom>
              <a:avLst/>
              <a:gdLst>
                <a:gd name="T0" fmla="*/ 0 w 670"/>
                <a:gd name="T1" fmla="*/ 1696 h 1753"/>
                <a:gd name="T2" fmla="*/ 225 w 670"/>
                <a:gd name="T3" fmla="*/ 1753 h 1753"/>
                <a:gd name="T4" fmla="*/ 670 w 670"/>
                <a:gd name="T5" fmla="*/ 0 h 1753"/>
                <a:gd name="T6" fmla="*/ 430 w 670"/>
                <a:gd name="T7" fmla="*/ 0 h 1753"/>
                <a:gd name="T8" fmla="*/ 0 w 670"/>
                <a:gd name="T9" fmla="*/ 1696 h 1753"/>
              </a:gdLst>
              <a:ahLst/>
              <a:cxnLst>
                <a:cxn ang="0">
                  <a:pos x="T0" y="T1"/>
                </a:cxn>
                <a:cxn ang="0">
                  <a:pos x="T2" y="T3"/>
                </a:cxn>
                <a:cxn ang="0">
                  <a:pos x="T4" y="T5"/>
                </a:cxn>
                <a:cxn ang="0">
                  <a:pos x="T6" y="T7"/>
                </a:cxn>
                <a:cxn ang="0">
                  <a:pos x="T8" y="T9"/>
                </a:cxn>
              </a:cxnLst>
              <a:rect l="0" t="0" r="r" b="b"/>
              <a:pathLst>
                <a:path w="670" h="1753">
                  <a:moveTo>
                    <a:pt x="0" y="1696"/>
                  </a:moveTo>
                  <a:lnTo>
                    <a:pt x="225" y="1753"/>
                  </a:lnTo>
                  <a:lnTo>
                    <a:pt x="670" y="0"/>
                  </a:lnTo>
                  <a:lnTo>
                    <a:pt x="430" y="0"/>
                  </a:lnTo>
                  <a:lnTo>
                    <a:pt x="0" y="1696"/>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457200" eaLnBrk="0" hangingPunct="0"/>
              <a:endParaRPr lang="ru-RU">
                <a:solidFill>
                  <a:prstClr val="black"/>
                </a:solidFill>
                <a:latin typeface="Corbel" pitchFamily="34" charset="0"/>
              </a:endParaRPr>
            </a:p>
          </p:txBody>
        </p:sp>
        <p:sp>
          <p:nvSpPr>
            <p:cNvPr id="6" name="Freeform 7"/>
            <p:cNvSpPr/>
            <p:nvPr/>
          </p:nvSpPr>
          <p:spPr bwMode="auto">
            <a:xfrm>
              <a:off x="2928938" y="-4763"/>
              <a:ext cx="1035050" cy="2673351"/>
            </a:xfrm>
            <a:custGeom>
              <a:avLst/>
              <a:gdLst/>
              <a:ahLst/>
              <a:cxnLst/>
              <a:rect l="0" t="0" r="r" b="b"/>
              <a:pathLst>
                <a:path w="652" h="1684">
                  <a:moveTo>
                    <a:pt x="225" y="1684"/>
                  </a:moveTo>
                  <a:lnTo>
                    <a:pt x="652" y="0"/>
                  </a:lnTo>
                  <a:lnTo>
                    <a:pt x="411" y="0"/>
                  </a:lnTo>
                  <a:lnTo>
                    <a:pt x="0" y="1627"/>
                  </a:lnTo>
                  <a:lnTo>
                    <a:pt x="219" y="1681"/>
                  </a:lnTo>
                  <a:lnTo>
                    <a:pt x="225" y="1684"/>
                  </a:lnTo>
                  <a:close/>
                </a:path>
              </a:pathLst>
            </a:custGeom>
            <a:solidFill>
              <a:schemeClr val="tx1">
                <a:lumMod val="65000"/>
                <a:lumOff val="35000"/>
              </a:schemeClr>
            </a:solidFill>
            <a:ln>
              <a:noFill/>
            </a:ln>
          </p:spPr>
        </p:sp>
        <p:sp>
          <p:nvSpPr>
            <p:cNvPr id="7" name="Freeform 9"/>
            <p:cNvSpPr/>
            <p:nvPr/>
          </p:nvSpPr>
          <p:spPr bwMode="auto">
            <a:xfrm>
              <a:off x="2928938" y="2582863"/>
              <a:ext cx="2693987" cy="4275137"/>
            </a:xfrm>
            <a:custGeom>
              <a:avLst/>
              <a:gdLst/>
              <a:ahLst/>
              <a:cxnLst/>
              <a:rect l="0" t="0" r="r" b="b"/>
              <a:pathLst>
                <a:path w="1697" h="2693">
                  <a:moveTo>
                    <a:pt x="0" y="0"/>
                  </a:moveTo>
                  <a:lnTo>
                    <a:pt x="1622" y="2693"/>
                  </a:lnTo>
                  <a:lnTo>
                    <a:pt x="1697" y="2693"/>
                  </a:lnTo>
                  <a:lnTo>
                    <a:pt x="0" y="0"/>
                  </a:lnTo>
                  <a:close/>
                </a:path>
              </a:pathLst>
            </a:custGeom>
            <a:solidFill>
              <a:schemeClr val="tx1">
                <a:lumMod val="85000"/>
                <a:lumOff val="15000"/>
              </a:schemeClr>
            </a:solidFill>
            <a:ln>
              <a:noFill/>
            </a:ln>
          </p:spPr>
        </p:sp>
        <p:sp>
          <p:nvSpPr>
            <p:cNvPr id="8" name="Freeform 10"/>
            <p:cNvSpPr/>
            <p:nvPr/>
          </p:nvSpPr>
          <p:spPr bwMode="auto">
            <a:xfrm>
              <a:off x="3371851" y="2692400"/>
              <a:ext cx="3332161" cy="4165600"/>
            </a:xfrm>
            <a:custGeom>
              <a:avLst/>
              <a:gdLst/>
              <a:ahLst/>
              <a:cxnLst/>
              <a:rect l="0" t="0" r="r" b="b"/>
              <a:pathLst>
                <a:path w="2099" h="2624">
                  <a:moveTo>
                    <a:pt x="2099" y="2624"/>
                  </a:moveTo>
                  <a:lnTo>
                    <a:pt x="0" y="0"/>
                  </a:lnTo>
                  <a:lnTo>
                    <a:pt x="2021" y="2624"/>
                  </a:lnTo>
                  <a:lnTo>
                    <a:pt x="2099" y="2624"/>
                  </a:lnTo>
                  <a:close/>
                </a:path>
              </a:pathLst>
            </a:custGeom>
            <a:solidFill>
              <a:schemeClr val="accent1">
                <a:lumMod val="50000"/>
              </a:schemeClr>
            </a:solidFill>
            <a:ln>
              <a:noFill/>
            </a:ln>
          </p:spPr>
        </p:sp>
        <p:sp>
          <p:nvSpPr>
            <p:cNvPr id="9" name="Freeform 11"/>
            <p:cNvSpPr/>
            <p:nvPr/>
          </p:nvSpPr>
          <p:spPr bwMode="auto">
            <a:xfrm>
              <a:off x="3367088" y="2687638"/>
              <a:ext cx="4576762" cy="4170362"/>
            </a:xfrm>
            <a:custGeom>
              <a:avLst/>
              <a:gdLst/>
              <a:ahLst/>
              <a:cxnLst/>
              <a:rect l="0" t="0" r="r" b="b"/>
              <a:pathLst>
                <a:path w="2883" h="2627">
                  <a:moveTo>
                    <a:pt x="0" y="0"/>
                  </a:moveTo>
                  <a:lnTo>
                    <a:pt x="3" y="3"/>
                  </a:lnTo>
                  <a:lnTo>
                    <a:pt x="2102" y="2627"/>
                  </a:lnTo>
                  <a:lnTo>
                    <a:pt x="2883" y="2627"/>
                  </a:lnTo>
                  <a:lnTo>
                    <a:pt x="225" y="57"/>
                  </a:lnTo>
                  <a:lnTo>
                    <a:pt x="0" y="0"/>
                  </a:lnTo>
                  <a:close/>
                </a:path>
              </a:pathLst>
            </a:custGeom>
            <a:solidFill>
              <a:schemeClr val="accent1">
                <a:lumMod val="75000"/>
              </a:schemeClr>
            </a:solidFill>
            <a:ln>
              <a:noFill/>
            </a:ln>
          </p:spPr>
        </p:sp>
        <p:sp>
          <p:nvSpPr>
            <p:cNvPr id="10" name="Freeform 12"/>
            <p:cNvSpPr/>
            <p:nvPr/>
          </p:nvSpPr>
          <p:spPr bwMode="auto">
            <a:xfrm>
              <a:off x="2928938" y="2578100"/>
              <a:ext cx="3584574" cy="4279900"/>
            </a:xfrm>
            <a:custGeom>
              <a:avLst/>
              <a:gdLst/>
              <a:ahLst/>
              <a:cxnLst/>
              <a:rect l="0" t="0" r="r" b="b"/>
              <a:pathLst>
                <a:path w="2258" h="2696">
                  <a:moveTo>
                    <a:pt x="2258" y="2696"/>
                  </a:moveTo>
                  <a:lnTo>
                    <a:pt x="264" y="111"/>
                  </a:lnTo>
                  <a:lnTo>
                    <a:pt x="228" y="60"/>
                  </a:lnTo>
                  <a:lnTo>
                    <a:pt x="225" y="57"/>
                  </a:lnTo>
                  <a:lnTo>
                    <a:pt x="0" y="0"/>
                  </a:lnTo>
                  <a:lnTo>
                    <a:pt x="0" y="3"/>
                  </a:lnTo>
                  <a:lnTo>
                    <a:pt x="1697" y="2696"/>
                  </a:lnTo>
                  <a:lnTo>
                    <a:pt x="2258" y="2696"/>
                  </a:lnTo>
                  <a:close/>
                </a:path>
              </a:pathLst>
            </a:custGeom>
            <a:solidFill>
              <a:schemeClr val="tx1">
                <a:lumMod val="75000"/>
                <a:lumOff val="25000"/>
              </a:schemeClr>
            </a:solidFill>
            <a:ln>
              <a:noFill/>
            </a:ln>
          </p:spPr>
        </p:sp>
      </p:grpSp>
      <p:sp>
        <p:nvSpPr>
          <p:cNvPr id="2" name="Title 1"/>
          <p:cNvSpPr>
            <a:spLocks noGrp="1"/>
          </p:cNvSpPr>
          <p:nvPr>
            <p:ph type="ctrTitle"/>
          </p:nvPr>
        </p:nvSpPr>
        <p:spPr>
          <a:xfrm>
            <a:off x="2196301" y="1380069"/>
            <a:ext cx="6430967" cy="2616199"/>
          </a:xfrm>
        </p:spPr>
        <p:txBody>
          <a:bodyPr anchor="b">
            <a:normAutofit/>
          </a:bodyPr>
          <a:lstStyle>
            <a:lvl1pPr algn="r">
              <a:defRPr sz="6000">
                <a:effectLst/>
              </a:defRPr>
            </a:lvl1pPr>
          </a:lstStyle>
          <a:p>
            <a:r>
              <a:rPr lang="ru-RU" smtClean="0"/>
              <a:t>Образец заголовка</a:t>
            </a:r>
            <a:endParaRPr lang="en-US" dirty="0"/>
          </a:p>
        </p:txBody>
      </p:sp>
      <p:sp>
        <p:nvSpPr>
          <p:cNvPr id="3" name="Subtitle 2"/>
          <p:cNvSpPr>
            <a:spLocks noGrp="1"/>
          </p:cNvSpPr>
          <p:nvPr>
            <p:ph type="subTitle" idx="1"/>
          </p:nvPr>
        </p:nvSpPr>
        <p:spPr>
          <a:xfrm>
            <a:off x="3386533" y="3996267"/>
            <a:ext cx="5240734" cy="1388534"/>
          </a:xfrm>
        </p:spPr>
        <p:txBody>
          <a:bodyPr anchor="t">
            <a:normAutofit/>
          </a:bodyPr>
          <a:lstStyle>
            <a:lvl1pPr marL="0" indent="0" algn="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11" name="Date Placeholder 3"/>
          <p:cNvSpPr>
            <a:spLocks noGrp="1"/>
          </p:cNvSpPr>
          <p:nvPr>
            <p:ph type="dt" sz="half" idx="10"/>
          </p:nvPr>
        </p:nvSpPr>
        <p:spPr/>
        <p:txBody>
          <a:bodyPr/>
          <a:lstStyle>
            <a:lvl1pPr>
              <a:defRPr/>
            </a:lvl1pPr>
          </a:lstStyle>
          <a:p>
            <a:fld id="{2E8D3AA5-4D52-4477-8848-2DD5FBDD76FC}" type="datetimeFigureOut">
              <a:rPr lang="ko-KR" altLang="en-US" smtClean="0"/>
              <a:pPr/>
              <a:t>2019-11-15</a:t>
            </a:fld>
            <a:endParaRPr lang="ru-RU" altLang="en-US"/>
          </a:p>
        </p:txBody>
      </p:sp>
      <p:sp>
        <p:nvSpPr>
          <p:cNvPr id="12" name="Footer Placeholder 4"/>
          <p:cNvSpPr>
            <a:spLocks noGrp="1"/>
          </p:cNvSpPr>
          <p:nvPr>
            <p:ph type="ftr" sz="quarter" idx="11"/>
          </p:nvPr>
        </p:nvSpPr>
        <p:spPr>
          <a:xfrm>
            <a:off x="3999310" y="5883276"/>
            <a:ext cx="3243263" cy="365125"/>
          </a:xfrm>
        </p:spPr>
        <p:txBody>
          <a:bodyPr/>
          <a:lstStyle>
            <a:lvl1pPr>
              <a:defRPr/>
            </a:lvl1pPr>
          </a:lstStyle>
          <a:p>
            <a:endParaRPr lang="ru-RU" altLang="en-US"/>
          </a:p>
        </p:txBody>
      </p:sp>
      <p:sp>
        <p:nvSpPr>
          <p:cNvPr id="13" name="Slide Number Placeholder 5"/>
          <p:cNvSpPr>
            <a:spLocks noGrp="1"/>
          </p:cNvSpPr>
          <p:nvPr>
            <p:ph type="sldNum" sz="quarter" idx="12"/>
          </p:nvPr>
        </p:nvSpPr>
        <p:spPr/>
        <p:txBody>
          <a:bodyPr/>
          <a:lstStyle>
            <a:lvl1pPr>
              <a:defRPr/>
            </a:lvl1pPr>
          </a:lstStyle>
          <a:p>
            <a:fld id="{31F842D5-ECEF-4EFF-9321-DA7AF889B8C0}" type="slidenum">
              <a:rPr lang="ru-RU" altLang="en-US" smtClean="0"/>
              <a:pPr/>
              <a:t>‹#›</a:t>
            </a:fld>
            <a:endParaRPr lang="ru-RU" altLang="en-US"/>
          </a:p>
        </p:txBody>
      </p:sp>
    </p:spTree>
    <p:extLst>
      <p:ext uri="{BB962C8B-B14F-4D97-AF65-F5344CB8AC3E}">
        <p14:creationId xmlns:p14="http://schemas.microsoft.com/office/powerpoint/2010/main" val="35696664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lvl1pPr>
              <a:defRPr/>
            </a:lvl1pPr>
          </a:lstStyle>
          <a:p>
            <a:fld id="{2D115327-F808-46C8-A8CF-5C4CEC143715}" type="datetimeFigureOut">
              <a:rPr lang="ko-KR" altLang="en-US" smtClean="0"/>
              <a:pPr/>
              <a:t>2019-11-15</a:t>
            </a:fld>
            <a:endParaRPr lang="ru-RU" altLang="en-US"/>
          </a:p>
        </p:txBody>
      </p:sp>
      <p:sp>
        <p:nvSpPr>
          <p:cNvPr id="5" name="Footer Placeholder 4"/>
          <p:cNvSpPr>
            <a:spLocks noGrp="1"/>
          </p:cNvSpPr>
          <p:nvPr>
            <p:ph type="ftr" sz="quarter" idx="11"/>
          </p:nvPr>
        </p:nvSpPr>
        <p:spPr/>
        <p:txBody>
          <a:bodyPr/>
          <a:lstStyle>
            <a:lvl1pPr>
              <a:defRPr/>
            </a:lvl1pPr>
          </a:lstStyle>
          <a:p>
            <a:endParaRPr lang="ru-RU" altLang="en-US"/>
          </a:p>
        </p:txBody>
      </p:sp>
      <p:sp>
        <p:nvSpPr>
          <p:cNvPr id="6" name="Slide Number Placeholder 5"/>
          <p:cNvSpPr>
            <a:spLocks noGrp="1"/>
          </p:cNvSpPr>
          <p:nvPr>
            <p:ph type="sldNum" sz="quarter" idx="12"/>
          </p:nvPr>
        </p:nvSpPr>
        <p:spPr>
          <a:xfrm>
            <a:off x="8214122" y="5867401"/>
            <a:ext cx="413147" cy="365125"/>
          </a:xfrm>
        </p:spPr>
        <p:txBody>
          <a:bodyPr/>
          <a:lstStyle>
            <a:lvl1pPr>
              <a:defRPr/>
            </a:lvl1pPr>
          </a:lstStyle>
          <a:p>
            <a:fld id="{F20AC878-41B8-4DDF-8415-AA10254BFA06}" type="slidenum">
              <a:rPr lang="ru-RU" altLang="en-US" smtClean="0"/>
              <a:pPr/>
              <a:t>‹#›</a:t>
            </a:fld>
            <a:endParaRPr lang="ru-RU" altLang="en-US"/>
          </a:p>
        </p:txBody>
      </p:sp>
    </p:spTree>
    <p:extLst>
      <p:ext uri="{BB962C8B-B14F-4D97-AF65-F5344CB8AC3E}">
        <p14:creationId xmlns:p14="http://schemas.microsoft.com/office/powerpoint/2010/main" val="223960600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1929210" y="2666999"/>
            <a:ext cx="6698060" cy="2110382"/>
          </a:xfrm>
        </p:spPr>
        <p:txBody>
          <a:bodyPr anchor="b"/>
          <a:lstStyle>
            <a:lvl1pPr algn="r">
              <a:defRPr sz="40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1929209" y="4777381"/>
            <a:ext cx="6698061"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lvl1pPr>
              <a:defRPr/>
            </a:lvl1pPr>
          </a:lstStyle>
          <a:p>
            <a:fld id="{9D24148D-6383-469B-936A-2D4248006E7E}" type="datetimeFigureOut">
              <a:rPr lang="ko-KR" altLang="en-US" smtClean="0"/>
              <a:pPr/>
              <a:t>2019-11-15</a:t>
            </a:fld>
            <a:endParaRPr lang="ru-RU" altLang="en-US"/>
          </a:p>
        </p:txBody>
      </p:sp>
      <p:sp>
        <p:nvSpPr>
          <p:cNvPr id="5" name="Footer Placeholder 4"/>
          <p:cNvSpPr>
            <a:spLocks noGrp="1"/>
          </p:cNvSpPr>
          <p:nvPr>
            <p:ph type="ftr" sz="quarter" idx="11"/>
          </p:nvPr>
        </p:nvSpPr>
        <p:spPr/>
        <p:txBody>
          <a:bodyPr/>
          <a:lstStyle>
            <a:lvl1pPr>
              <a:defRPr/>
            </a:lvl1pPr>
          </a:lstStyle>
          <a:p>
            <a:endParaRPr lang="ru-RU" altLang="en-US"/>
          </a:p>
        </p:txBody>
      </p:sp>
      <p:sp>
        <p:nvSpPr>
          <p:cNvPr id="6" name="Slide Number Placeholder 5"/>
          <p:cNvSpPr>
            <a:spLocks noGrp="1"/>
          </p:cNvSpPr>
          <p:nvPr>
            <p:ph type="sldNum" sz="quarter" idx="12"/>
          </p:nvPr>
        </p:nvSpPr>
        <p:spPr/>
        <p:txBody>
          <a:bodyPr/>
          <a:lstStyle>
            <a:lvl1pPr>
              <a:defRPr/>
            </a:lvl1pPr>
          </a:lstStyle>
          <a:p>
            <a:fld id="{3A9B7189-6643-4CEE-8285-713039CB2CA2}" type="slidenum">
              <a:rPr lang="ru-RU" altLang="en-US" smtClean="0"/>
              <a:pPr/>
              <a:t>‹#›</a:t>
            </a:fld>
            <a:endParaRPr lang="ru-RU" altLang="en-US"/>
          </a:p>
        </p:txBody>
      </p:sp>
    </p:spTree>
    <p:extLst>
      <p:ext uri="{BB962C8B-B14F-4D97-AF65-F5344CB8AC3E}">
        <p14:creationId xmlns:p14="http://schemas.microsoft.com/office/powerpoint/2010/main" val="140168959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a:xfrm>
            <a:off x="1113234" y="685801"/>
            <a:ext cx="7514035" cy="1752599"/>
          </a:xfrm>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1113235" y="2667000"/>
            <a:ext cx="3671291" cy="3124201"/>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4955975" y="2667000"/>
            <a:ext cx="3671292" cy="3124200"/>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3"/>
          <p:cNvSpPr>
            <a:spLocks noGrp="1"/>
          </p:cNvSpPr>
          <p:nvPr>
            <p:ph type="dt" sz="half" idx="10"/>
          </p:nvPr>
        </p:nvSpPr>
        <p:spPr/>
        <p:txBody>
          <a:bodyPr/>
          <a:lstStyle>
            <a:lvl1pPr>
              <a:defRPr/>
            </a:lvl1pPr>
          </a:lstStyle>
          <a:p>
            <a:fld id="{2ECDDBC4-44BF-44AA-9105-07CE15F88037}" type="datetimeFigureOut">
              <a:rPr lang="ko-KR" altLang="en-US" smtClean="0"/>
              <a:pPr/>
              <a:t>2019-11-15</a:t>
            </a:fld>
            <a:endParaRPr lang="ru-RU" altLang="en-US"/>
          </a:p>
        </p:txBody>
      </p:sp>
      <p:sp>
        <p:nvSpPr>
          <p:cNvPr id="6" name="Footer Placeholder 4"/>
          <p:cNvSpPr>
            <a:spLocks noGrp="1"/>
          </p:cNvSpPr>
          <p:nvPr>
            <p:ph type="ftr" sz="quarter" idx="11"/>
          </p:nvPr>
        </p:nvSpPr>
        <p:spPr/>
        <p:txBody>
          <a:bodyPr/>
          <a:lstStyle>
            <a:lvl1pPr>
              <a:defRPr/>
            </a:lvl1pPr>
          </a:lstStyle>
          <a:p>
            <a:endParaRPr lang="ru-RU" altLang="en-US"/>
          </a:p>
        </p:txBody>
      </p:sp>
      <p:sp>
        <p:nvSpPr>
          <p:cNvPr id="7" name="Slide Number Placeholder 5"/>
          <p:cNvSpPr>
            <a:spLocks noGrp="1"/>
          </p:cNvSpPr>
          <p:nvPr>
            <p:ph type="sldNum" sz="quarter" idx="12"/>
          </p:nvPr>
        </p:nvSpPr>
        <p:spPr/>
        <p:txBody>
          <a:bodyPr/>
          <a:lstStyle>
            <a:lvl1pPr>
              <a:defRPr/>
            </a:lvl1pPr>
          </a:lstStyle>
          <a:p>
            <a:fld id="{79F662DE-FDB1-4429-8F2D-000A0310CAD5}" type="slidenum">
              <a:rPr lang="ru-RU" altLang="en-US" smtClean="0"/>
              <a:pPr/>
              <a:t>‹#›</a:t>
            </a:fld>
            <a:endParaRPr lang="ru-RU" altLang="en-US"/>
          </a:p>
        </p:txBody>
      </p:sp>
    </p:spTree>
    <p:extLst>
      <p:ext uri="{BB962C8B-B14F-4D97-AF65-F5344CB8AC3E}">
        <p14:creationId xmlns:p14="http://schemas.microsoft.com/office/powerpoint/2010/main" val="182936790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u-RU" smtClean="0"/>
              <a:t>Образец заголовка</a:t>
            </a:r>
            <a:endParaRPr lang="en-US" dirty="0"/>
          </a:p>
        </p:txBody>
      </p:sp>
      <p:sp>
        <p:nvSpPr>
          <p:cNvPr id="3" name="Text Placeholder 2"/>
          <p:cNvSpPr>
            <a:spLocks noGrp="1"/>
          </p:cNvSpPr>
          <p:nvPr>
            <p:ph type="body" idx="1"/>
          </p:nvPr>
        </p:nvSpPr>
        <p:spPr>
          <a:xfrm>
            <a:off x="1329134" y="2658533"/>
            <a:ext cx="3455391" cy="576262"/>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1113233" y="3335337"/>
            <a:ext cx="3671292" cy="2455862"/>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5160366" y="2667000"/>
            <a:ext cx="3466903" cy="576262"/>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4955975" y="3335337"/>
            <a:ext cx="3671292" cy="2455862"/>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3"/>
          <p:cNvSpPr>
            <a:spLocks noGrp="1"/>
          </p:cNvSpPr>
          <p:nvPr>
            <p:ph type="dt" sz="half" idx="10"/>
          </p:nvPr>
        </p:nvSpPr>
        <p:spPr/>
        <p:txBody>
          <a:bodyPr/>
          <a:lstStyle>
            <a:lvl1pPr>
              <a:defRPr/>
            </a:lvl1pPr>
          </a:lstStyle>
          <a:p>
            <a:fld id="{8A1358FA-A4F2-47A6-BBDF-E69591181997}" type="datetimeFigureOut">
              <a:rPr lang="ko-KR" altLang="en-US" smtClean="0"/>
              <a:pPr/>
              <a:t>2019-11-15</a:t>
            </a:fld>
            <a:endParaRPr lang="ru-RU" altLang="en-US"/>
          </a:p>
        </p:txBody>
      </p:sp>
      <p:sp>
        <p:nvSpPr>
          <p:cNvPr id="8" name="Footer Placeholder 4"/>
          <p:cNvSpPr>
            <a:spLocks noGrp="1"/>
          </p:cNvSpPr>
          <p:nvPr>
            <p:ph type="ftr" sz="quarter" idx="11"/>
          </p:nvPr>
        </p:nvSpPr>
        <p:spPr/>
        <p:txBody>
          <a:bodyPr/>
          <a:lstStyle>
            <a:lvl1pPr>
              <a:defRPr/>
            </a:lvl1pPr>
          </a:lstStyle>
          <a:p>
            <a:endParaRPr lang="ru-RU" altLang="en-US"/>
          </a:p>
        </p:txBody>
      </p:sp>
      <p:sp>
        <p:nvSpPr>
          <p:cNvPr id="9" name="Slide Number Placeholder 5"/>
          <p:cNvSpPr>
            <a:spLocks noGrp="1"/>
          </p:cNvSpPr>
          <p:nvPr>
            <p:ph type="sldNum" sz="quarter" idx="12"/>
          </p:nvPr>
        </p:nvSpPr>
        <p:spPr/>
        <p:txBody>
          <a:bodyPr/>
          <a:lstStyle>
            <a:lvl1pPr>
              <a:defRPr/>
            </a:lvl1pPr>
          </a:lstStyle>
          <a:p>
            <a:fld id="{A3AD9BFE-7608-4375-80B8-FA1CFD5BD032}" type="slidenum">
              <a:rPr lang="ru-RU" altLang="en-US" smtClean="0"/>
              <a:pPr/>
              <a:t>‹#›</a:t>
            </a:fld>
            <a:endParaRPr lang="ru-RU" altLang="en-US"/>
          </a:p>
        </p:txBody>
      </p:sp>
    </p:spTree>
    <p:extLst>
      <p:ext uri="{BB962C8B-B14F-4D97-AF65-F5344CB8AC3E}">
        <p14:creationId xmlns:p14="http://schemas.microsoft.com/office/powerpoint/2010/main" val="102426427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Date Placeholder 3"/>
          <p:cNvSpPr>
            <a:spLocks noGrp="1"/>
          </p:cNvSpPr>
          <p:nvPr>
            <p:ph type="dt" sz="half" idx="10"/>
          </p:nvPr>
        </p:nvSpPr>
        <p:spPr/>
        <p:txBody>
          <a:bodyPr/>
          <a:lstStyle>
            <a:lvl1pPr>
              <a:defRPr/>
            </a:lvl1pPr>
          </a:lstStyle>
          <a:p>
            <a:fld id="{16866266-83C9-4D4F-AC3A-51C572670E49}" type="datetimeFigureOut">
              <a:rPr lang="ko-KR" altLang="en-US" smtClean="0"/>
              <a:pPr/>
              <a:t>2019-11-15</a:t>
            </a:fld>
            <a:endParaRPr lang="ru-RU" altLang="en-US"/>
          </a:p>
        </p:txBody>
      </p:sp>
      <p:sp>
        <p:nvSpPr>
          <p:cNvPr id="4" name="Footer Placeholder 4"/>
          <p:cNvSpPr>
            <a:spLocks noGrp="1"/>
          </p:cNvSpPr>
          <p:nvPr>
            <p:ph type="ftr" sz="quarter" idx="11"/>
          </p:nvPr>
        </p:nvSpPr>
        <p:spPr/>
        <p:txBody>
          <a:bodyPr/>
          <a:lstStyle>
            <a:lvl1pPr>
              <a:defRPr/>
            </a:lvl1pPr>
          </a:lstStyle>
          <a:p>
            <a:endParaRPr lang="ru-RU" altLang="en-US"/>
          </a:p>
        </p:txBody>
      </p:sp>
      <p:sp>
        <p:nvSpPr>
          <p:cNvPr id="5" name="Slide Number Placeholder 5"/>
          <p:cNvSpPr>
            <a:spLocks noGrp="1"/>
          </p:cNvSpPr>
          <p:nvPr>
            <p:ph type="sldNum" sz="quarter" idx="12"/>
          </p:nvPr>
        </p:nvSpPr>
        <p:spPr/>
        <p:txBody>
          <a:bodyPr/>
          <a:lstStyle>
            <a:lvl1pPr>
              <a:defRPr/>
            </a:lvl1pPr>
          </a:lstStyle>
          <a:p>
            <a:fld id="{44C0CAA8-2F2C-490C-B588-F1E6E2A10E4A}" type="slidenum">
              <a:rPr lang="ru-RU" altLang="en-US" smtClean="0"/>
              <a:pPr/>
              <a:t>‹#›</a:t>
            </a:fld>
            <a:endParaRPr lang="ru-RU" altLang="en-US"/>
          </a:p>
        </p:txBody>
      </p:sp>
    </p:spTree>
    <p:extLst>
      <p:ext uri="{BB962C8B-B14F-4D97-AF65-F5344CB8AC3E}">
        <p14:creationId xmlns:p14="http://schemas.microsoft.com/office/powerpoint/2010/main" val="205609420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fld id="{C5CC3B75-FA95-42AE-B702-AC7A1D7A035F}" type="datetimeFigureOut">
              <a:rPr lang="ko-KR" altLang="en-US" smtClean="0"/>
              <a:pPr/>
              <a:t>2019-11-15</a:t>
            </a:fld>
            <a:endParaRPr lang="ru-RU" altLang="en-US"/>
          </a:p>
        </p:txBody>
      </p:sp>
      <p:sp>
        <p:nvSpPr>
          <p:cNvPr id="3" name="Footer Placeholder 4"/>
          <p:cNvSpPr>
            <a:spLocks noGrp="1"/>
          </p:cNvSpPr>
          <p:nvPr>
            <p:ph type="ftr" sz="quarter" idx="11"/>
          </p:nvPr>
        </p:nvSpPr>
        <p:spPr/>
        <p:txBody>
          <a:bodyPr/>
          <a:lstStyle>
            <a:lvl1pPr>
              <a:defRPr/>
            </a:lvl1pPr>
          </a:lstStyle>
          <a:p>
            <a:endParaRPr lang="ru-RU" altLang="en-US"/>
          </a:p>
        </p:txBody>
      </p:sp>
      <p:sp>
        <p:nvSpPr>
          <p:cNvPr id="4" name="Slide Number Placeholder 5"/>
          <p:cNvSpPr>
            <a:spLocks noGrp="1"/>
          </p:cNvSpPr>
          <p:nvPr>
            <p:ph type="sldNum" sz="quarter" idx="12"/>
          </p:nvPr>
        </p:nvSpPr>
        <p:spPr/>
        <p:txBody>
          <a:bodyPr/>
          <a:lstStyle>
            <a:lvl1pPr>
              <a:defRPr/>
            </a:lvl1pPr>
          </a:lstStyle>
          <a:p>
            <a:fld id="{AD2572A3-73E7-4FC3-AFFB-C8209FFBB932}" type="slidenum">
              <a:rPr lang="ru-RU" altLang="en-US" smtClean="0"/>
              <a:pPr/>
              <a:t>‹#›</a:t>
            </a:fld>
            <a:endParaRPr lang="ru-RU" altLang="en-US"/>
          </a:p>
        </p:txBody>
      </p:sp>
    </p:spTree>
    <p:extLst>
      <p:ext uri="{BB962C8B-B14F-4D97-AF65-F5344CB8AC3E}">
        <p14:creationId xmlns:p14="http://schemas.microsoft.com/office/powerpoint/2010/main" val="22448200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13234" y="1600200"/>
            <a:ext cx="2661841" cy="1371600"/>
          </a:xfrm>
        </p:spPr>
        <p:txBody>
          <a:bodyPr anchor="b">
            <a:normAutofit/>
          </a:bodyPr>
          <a:lstStyle>
            <a:lvl1pPr algn="ctr">
              <a:defRPr sz="2400" b="0"/>
            </a:lvl1pPr>
          </a:lstStyle>
          <a:p>
            <a:r>
              <a:rPr lang="ru-RU" smtClean="0"/>
              <a:t>Образец заголовка</a:t>
            </a:r>
            <a:endParaRPr lang="en-US" dirty="0"/>
          </a:p>
        </p:txBody>
      </p:sp>
      <p:sp>
        <p:nvSpPr>
          <p:cNvPr id="3" name="Content Placeholder 2"/>
          <p:cNvSpPr>
            <a:spLocks noGrp="1"/>
          </p:cNvSpPr>
          <p:nvPr>
            <p:ph idx="1"/>
          </p:nvPr>
        </p:nvSpPr>
        <p:spPr>
          <a:xfrm>
            <a:off x="3946525" y="685800"/>
            <a:ext cx="4680743" cy="5105401"/>
          </a:xfrm>
        </p:spPr>
        <p:txBody>
          <a:bodyP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1113234" y="2971800"/>
            <a:ext cx="2661841" cy="18288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3"/>
          <p:cNvSpPr>
            <a:spLocks noGrp="1"/>
          </p:cNvSpPr>
          <p:nvPr>
            <p:ph type="dt" sz="half" idx="10"/>
          </p:nvPr>
        </p:nvSpPr>
        <p:spPr/>
        <p:txBody>
          <a:bodyPr/>
          <a:lstStyle>
            <a:lvl1pPr>
              <a:defRPr/>
            </a:lvl1pPr>
          </a:lstStyle>
          <a:p>
            <a:fld id="{8269B1E1-FDC8-40B8-BF1B-ADDCE255E723}" type="datetimeFigureOut">
              <a:rPr lang="ko-KR" altLang="en-US" smtClean="0"/>
              <a:pPr/>
              <a:t>2019-11-15</a:t>
            </a:fld>
            <a:endParaRPr lang="ru-RU" altLang="en-US"/>
          </a:p>
        </p:txBody>
      </p:sp>
      <p:sp>
        <p:nvSpPr>
          <p:cNvPr id="6" name="Footer Placeholder 4"/>
          <p:cNvSpPr>
            <a:spLocks noGrp="1"/>
          </p:cNvSpPr>
          <p:nvPr>
            <p:ph type="ftr" sz="quarter" idx="11"/>
          </p:nvPr>
        </p:nvSpPr>
        <p:spPr/>
        <p:txBody>
          <a:bodyPr/>
          <a:lstStyle>
            <a:lvl1pPr>
              <a:defRPr/>
            </a:lvl1pPr>
          </a:lstStyle>
          <a:p>
            <a:endParaRPr lang="ru-RU" altLang="en-US"/>
          </a:p>
        </p:txBody>
      </p:sp>
      <p:sp>
        <p:nvSpPr>
          <p:cNvPr id="7" name="Slide Number Placeholder 5"/>
          <p:cNvSpPr>
            <a:spLocks noGrp="1"/>
          </p:cNvSpPr>
          <p:nvPr>
            <p:ph type="sldNum" sz="quarter" idx="12"/>
          </p:nvPr>
        </p:nvSpPr>
        <p:spPr/>
        <p:txBody>
          <a:bodyPr/>
          <a:lstStyle>
            <a:lvl1pPr>
              <a:defRPr/>
            </a:lvl1pPr>
          </a:lstStyle>
          <a:p>
            <a:fld id="{9E1F011A-50C7-450D-B6C1-29AA225593F9}" type="slidenum">
              <a:rPr lang="ru-RU" altLang="en-US" smtClean="0"/>
              <a:pPr/>
              <a:t>‹#›</a:t>
            </a:fld>
            <a:endParaRPr lang="ru-RU" altLang="en-US"/>
          </a:p>
        </p:txBody>
      </p:sp>
    </p:spTree>
    <p:extLst>
      <p:ext uri="{BB962C8B-B14F-4D97-AF65-F5344CB8AC3E}">
        <p14:creationId xmlns:p14="http://schemas.microsoft.com/office/powerpoint/2010/main" val="264629272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12043" y="1752599"/>
            <a:ext cx="4069619" cy="1371600"/>
          </a:xfrm>
        </p:spPr>
        <p:txBody>
          <a:bodyPr anchor="b">
            <a:normAutofit/>
          </a:bodyPr>
          <a:lstStyle>
            <a:lvl1pPr algn="ctr">
              <a:defRPr sz="2800" b="0"/>
            </a:lvl1pPr>
          </a:lstStyle>
          <a:p>
            <a:r>
              <a:rPr lang="ru-RU" smtClean="0"/>
              <a:t>Образец заголовка</a:t>
            </a:r>
            <a:endParaRPr lang="en-US" dirty="0"/>
          </a:p>
        </p:txBody>
      </p:sp>
      <p:sp>
        <p:nvSpPr>
          <p:cNvPr id="14" name="Picture Placeholder 2"/>
          <p:cNvSpPr>
            <a:spLocks noGrp="1" noChangeAspect="1"/>
          </p:cNvSpPr>
          <p:nvPr>
            <p:ph type="pic" idx="1"/>
          </p:nvPr>
        </p:nvSpPr>
        <p:spPr>
          <a:xfrm>
            <a:off x="5696011" y="914400"/>
            <a:ext cx="2460731" cy="4572000"/>
          </a:xfrm>
          <a:prstGeom prst="roundRect">
            <a:avLst>
              <a:gd name="adj" fmla="val 42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rtlCol="0"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ru-RU" noProof="0" smtClean="0"/>
              <a:t>Вставка рисунка</a:t>
            </a:r>
            <a:endParaRPr lang="en-US" noProof="0" dirty="0"/>
          </a:p>
        </p:txBody>
      </p:sp>
      <p:sp>
        <p:nvSpPr>
          <p:cNvPr id="4" name="Text Placeholder 3"/>
          <p:cNvSpPr>
            <a:spLocks noGrp="1"/>
          </p:cNvSpPr>
          <p:nvPr>
            <p:ph type="body" sz="half" idx="2"/>
          </p:nvPr>
        </p:nvSpPr>
        <p:spPr>
          <a:xfrm>
            <a:off x="1112043" y="3124199"/>
            <a:ext cx="4069619" cy="1828800"/>
          </a:xfrm>
        </p:spPr>
        <p:txBody>
          <a:bodyPr>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3"/>
          <p:cNvSpPr>
            <a:spLocks noGrp="1"/>
          </p:cNvSpPr>
          <p:nvPr>
            <p:ph type="dt" sz="half" idx="10"/>
          </p:nvPr>
        </p:nvSpPr>
        <p:spPr/>
        <p:txBody>
          <a:bodyPr/>
          <a:lstStyle>
            <a:lvl1pPr>
              <a:defRPr/>
            </a:lvl1pPr>
          </a:lstStyle>
          <a:p>
            <a:fld id="{EEA90295-B328-43FA-885D-C53B1DF873E3}" type="datetimeFigureOut">
              <a:rPr lang="ko-KR" altLang="en-US" smtClean="0"/>
              <a:pPr/>
              <a:t>2019-11-15</a:t>
            </a:fld>
            <a:endParaRPr lang="ru-RU" altLang="en-US"/>
          </a:p>
        </p:txBody>
      </p:sp>
      <p:sp>
        <p:nvSpPr>
          <p:cNvPr id="6" name="Footer Placeholder 4"/>
          <p:cNvSpPr>
            <a:spLocks noGrp="1"/>
          </p:cNvSpPr>
          <p:nvPr>
            <p:ph type="ftr" sz="quarter" idx="11"/>
          </p:nvPr>
        </p:nvSpPr>
        <p:spPr/>
        <p:txBody>
          <a:bodyPr/>
          <a:lstStyle>
            <a:lvl1pPr>
              <a:defRPr/>
            </a:lvl1pPr>
          </a:lstStyle>
          <a:p>
            <a:endParaRPr lang="ru-RU" altLang="en-US"/>
          </a:p>
        </p:txBody>
      </p:sp>
      <p:sp>
        <p:nvSpPr>
          <p:cNvPr id="7" name="Slide Number Placeholder 5"/>
          <p:cNvSpPr>
            <a:spLocks noGrp="1"/>
          </p:cNvSpPr>
          <p:nvPr>
            <p:ph type="sldNum" sz="quarter" idx="12"/>
          </p:nvPr>
        </p:nvSpPr>
        <p:spPr/>
        <p:txBody>
          <a:bodyPr/>
          <a:lstStyle>
            <a:lvl1pPr>
              <a:defRPr/>
            </a:lvl1pPr>
          </a:lstStyle>
          <a:p>
            <a:fld id="{111D452A-142E-4CEB-8F5C-E8E0EFF4068F}" type="slidenum">
              <a:rPr lang="ru-RU" altLang="en-US" smtClean="0"/>
              <a:pPr/>
              <a:t>‹#›</a:t>
            </a:fld>
            <a:endParaRPr lang="ru-RU" altLang="en-US"/>
          </a:p>
        </p:txBody>
      </p:sp>
    </p:spTree>
    <p:extLst>
      <p:ext uri="{BB962C8B-B14F-4D97-AF65-F5344CB8AC3E}">
        <p14:creationId xmlns:p14="http://schemas.microsoft.com/office/powerpoint/2010/main" val="228241876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13234" y="4732865"/>
            <a:ext cx="7514033" cy="566738"/>
          </a:xfrm>
        </p:spPr>
        <p:txBody>
          <a:bodyPr anchor="b">
            <a:normAutofit/>
          </a:bodyPr>
          <a:lstStyle>
            <a:lvl1pPr algn="ctr">
              <a:defRPr sz="2400" b="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1789509" y="932112"/>
            <a:ext cx="6169458" cy="3164976"/>
          </a:xfrm>
          <a:prstGeom prst="roundRect">
            <a:avLst>
              <a:gd name="adj" fmla="val 43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rtlCol="0"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ru-RU" noProof="0" smtClean="0"/>
              <a:t>Вставка рисунка</a:t>
            </a:r>
            <a:endParaRPr lang="en-US" noProof="0" dirty="0"/>
          </a:p>
        </p:txBody>
      </p:sp>
      <p:sp>
        <p:nvSpPr>
          <p:cNvPr id="4" name="Text Placeholder 3"/>
          <p:cNvSpPr>
            <a:spLocks noGrp="1"/>
          </p:cNvSpPr>
          <p:nvPr>
            <p:ph type="body" sz="half" idx="2"/>
          </p:nvPr>
        </p:nvSpPr>
        <p:spPr>
          <a:xfrm>
            <a:off x="1113234" y="5299603"/>
            <a:ext cx="7514033"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3"/>
          <p:cNvSpPr>
            <a:spLocks noGrp="1"/>
          </p:cNvSpPr>
          <p:nvPr>
            <p:ph type="dt" sz="half" idx="10"/>
          </p:nvPr>
        </p:nvSpPr>
        <p:spPr/>
        <p:txBody>
          <a:bodyPr/>
          <a:lstStyle>
            <a:lvl1pPr>
              <a:defRPr/>
            </a:lvl1pPr>
          </a:lstStyle>
          <a:p>
            <a:fld id="{A0E52A2E-3FEE-4CF1-B491-3BD9FC6A60C3}" type="datetimeFigureOut">
              <a:rPr lang="ko-KR" altLang="en-US" smtClean="0"/>
              <a:pPr/>
              <a:t>2019-11-15</a:t>
            </a:fld>
            <a:endParaRPr lang="ru-RU" altLang="en-US"/>
          </a:p>
        </p:txBody>
      </p:sp>
      <p:sp>
        <p:nvSpPr>
          <p:cNvPr id="6" name="Footer Placeholder 4"/>
          <p:cNvSpPr>
            <a:spLocks noGrp="1"/>
          </p:cNvSpPr>
          <p:nvPr>
            <p:ph type="ftr" sz="quarter" idx="11"/>
          </p:nvPr>
        </p:nvSpPr>
        <p:spPr/>
        <p:txBody>
          <a:bodyPr/>
          <a:lstStyle>
            <a:lvl1pPr>
              <a:defRPr/>
            </a:lvl1pPr>
          </a:lstStyle>
          <a:p>
            <a:endParaRPr lang="ru-RU" altLang="en-US"/>
          </a:p>
        </p:txBody>
      </p:sp>
      <p:sp>
        <p:nvSpPr>
          <p:cNvPr id="7" name="Slide Number Placeholder 5"/>
          <p:cNvSpPr>
            <a:spLocks noGrp="1"/>
          </p:cNvSpPr>
          <p:nvPr>
            <p:ph type="sldNum" sz="quarter" idx="12"/>
          </p:nvPr>
        </p:nvSpPr>
        <p:spPr/>
        <p:txBody>
          <a:bodyPr/>
          <a:lstStyle>
            <a:lvl1pPr>
              <a:defRPr/>
            </a:lvl1pPr>
          </a:lstStyle>
          <a:p>
            <a:fld id="{1A9E05CB-4473-4871-B230-5926E51DC7F0}" type="slidenum">
              <a:rPr lang="ru-RU" altLang="en-US" smtClean="0"/>
              <a:pPr/>
              <a:t>‹#›</a:t>
            </a:fld>
            <a:endParaRPr lang="ru-RU" altLang="en-US"/>
          </a:p>
        </p:txBody>
      </p:sp>
    </p:spTree>
    <p:extLst>
      <p:ext uri="{BB962C8B-B14F-4D97-AF65-F5344CB8AC3E}">
        <p14:creationId xmlns:p14="http://schemas.microsoft.com/office/powerpoint/2010/main" val="142062143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13235" y="685800"/>
            <a:ext cx="7514033" cy="3048000"/>
          </a:xfrm>
        </p:spPr>
        <p:txBody>
          <a:bodyPr>
            <a:normAutofit/>
          </a:bodyPr>
          <a:lstStyle>
            <a:lvl1pPr algn="ctr">
              <a:defRPr sz="32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1113234" y="4343400"/>
            <a:ext cx="7514035" cy="1447800"/>
          </a:xfrm>
        </p:spPr>
        <p:txBody>
          <a:bodyP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lvl1pPr>
              <a:defRPr/>
            </a:lvl1pPr>
          </a:lstStyle>
          <a:p>
            <a:fld id="{A0E52A2E-3FEE-4CF1-B491-3BD9FC6A60C3}" type="datetimeFigureOut">
              <a:rPr lang="ko-KR" altLang="en-US" smtClean="0"/>
              <a:pPr/>
              <a:t>2019-11-15</a:t>
            </a:fld>
            <a:endParaRPr lang="ru-RU" altLang="en-US"/>
          </a:p>
        </p:txBody>
      </p:sp>
      <p:sp>
        <p:nvSpPr>
          <p:cNvPr id="5" name="Footer Placeholder 4"/>
          <p:cNvSpPr>
            <a:spLocks noGrp="1"/>
          </p:cNvSpPr>
          <p:nvPr>
            <p:ph type="ftr" sz="quarter" idx="11"/>
          </p:nvPr>
        </p:nvSpPr>
        <p:spPr/>
        <p:txBody>
          <a:bodyPr/>
          <a:lstStyle>
            <a:lvl1pPr>
              <a:defRPr/>
            </a:lvl1pPr>
          </a:lstStyle>
          <a:p>
            <a:endParaRPr lang="ru-RU" altLang="en-US"/>
          </a:p>
        </p:txBody>
      </p:sp>
      <p:sp>
        <p:nvSpPr>
          <p:cNvPr id="6" name="Slide Number Placeholder 5"/>
          <p:cNvSpPr>
            <a:spLocks noGrp="1"/>
          </p:cNvSpPr>
          <p:nvPr>
            <p:ph type="sldNum" sz="quarter" idx="12"/>
          </p:nvPr>
        </p:nvSpPr>
        <p:spPr/>
        <p:txBody>
          <a:bodyPr/>
          <a:lstStyle>
            <a:lvl1pPr>
              <a:defRPr/>
            </a:lvl1pPr>
          </a:lstStyle>
          <a:p>
            <a:fld id="{1A9E05CB-4473-4871-B230-5926E51DC7F0}" type="slidenum">
              <a:rPr lang="ru-RU" altLang="en-US" smtClean="0"/>
              <a:pPr/>
              <a:t>‹#›</a:t>
            </a:fld>
            <a:endParaRPr lang="ru-RU" altLang="en-US"/>
          </a:p>
        </p:txBody>
      </p:sp>
    </p:spTree>
    <p:extLst>
      <p:ext uri="{BB962C8B-B14F-4D97-AF65-F5344CB8AC3E}">
        <p14:creationId xmlns:p14="http://schemas.microsoft.com/office/powerpoint/2010/main" val="275487494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5" name="TextBox 4"/>
          <p:cNvSpPr txBox="1"/>
          <p:nvPr/>
        </p:nvSpPr>
        <p:spPr>
          <a:xfrm>
            <a:off x="1198960" y="863600"/>
            <a:ext cx="457200" cy="584200"/>
          </a:xfrm>
          <a:prstGeom prst="rect">
            <a:avLst/>
          </a:prstGeom>
        </p:spPr>
        <p:txBody>
          <a:bodyPr anchor="ct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defTabSz="457200" fontAlgn="auto">
              <a:spcAft>
                <a:spcPts val="0"/>
              </a:spcAft>
              <a:defRPr/>
            </a:pPr>
            <a:r>
              <a:rPr lang="en-US" sz="8000" dirty="0">
                <a:solidFill>
                  <a:prstClr val="black"/>
                </a:solidFill>
                <a:effectLst/>
                <a:latin typeface="Corbel"/>
              </a:rPr>
              <a:t>“</a:t>
            </a:r>
          </a:p>
        </p:txBody>
      </p:sp>
      <p:sp>
        <p:nvSpPr>
          <p:cNvPr id="6" name="TextBox 5"/>
          <p:cNvSpPr txBox="1"/>
          <p:nvPr/>
        </p:nvSpPr>
        <p:spPr>
          <a:xfrm>
            <a:off x="8170069" y="2819400"/>
            <a:ext cx="457200" cy="584200"/>
          </a:xfrm>
          <a:prstGeom prst="rect">
            <a:avLst/>
          </a:prstGeom>
        </p:spPr>
        <p:txBody>
          <a:bodyPr anchor="ct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algn="r" defTabSz="457200" fontAlgn="auto">
              <a:spcAft>
                <a:spcPts val="0"/>
              </a:spcAft>
              <a:defRPr/>
            </a:pPr>
            <a:r>
              <a:rPr lang="en-US" sz="8000" dirty="0">
                <a:solidFill>
                  <a:prstClr val="black"/>
                </a:solidFill>
                <a:effectLst/>
                <a:latin typeface="Corbel"/>
              </a:rPr>
              <a:t>”</a:t>
            </a:r>
          </a:p>
        </p:txBody>
      </p:sp>
      <p:sp>
        <p:nvSpPr>
          <p:cNvPr id="2" name="Title 1"/>
          <p:cNvSpPr>
            <a:spLocks noGrp="1"/>
          </p:cNvSpPr>
          <p:nvPr>
            <p:ph type="title"/>
          </p:nvPr>
        </p:nvSpPr>
        <p:spPr>
          <a:xfrm>
            <a:off x="1656159" y="685801"/>
            <a:ext cx="6742509" cy="2743199"/>
          </a:xfrm>
        </p:spPr>
        <p:txBody>
          <a:bodyPr>
            <a:normAutofit/>
          </a:bodyPr>
          <a:lstStyle>
            <a:lvl1pPr algn="ctr">
              <a:defRPr sz="3200" b="0" cap="none">
                <a:solidFill>
                  <a:schemeClr val="tx1"/>
                </a:solidFill>
              </a:defRPr>
            </a:lvl1pPr>
          </a:lstStyle>
          <a:p>
            <a:r>
              <a:rPr lang="ru-RU" smtClean="0"/>
              <a:t>Образец заголовка</a:t>
            </a:r>
            <a:endParaRPr lang="en-US" dirty="0"/>
          </a:p>
        </p:txBody>
      </p:sp>
      <p:sp>
        <p:nvSpPr>
          <p:cNvPr id="10" name="Text Placeholder 9"/>
          <p:cNvSpPr>
            <a:spLocks noGrp="1"/>
          </p:cNvSpPr>
          <p:nvPr>
            <p:ph type="body" sz="quarter" idx="13"/>
          </p:nvPr>
        </p:nvSpPr>
        <p:spPr>
          <a:xfrm>
            <a:off x="1827609" y="3428999"/>
            <a:ext cx="6399611" cy="381000"/>
          </a:xfrm>
        </p:spPr>
        <p:txBody>
          <a:bodyPr>
            <a:normAutofit/>
          </a:bodyPr>
          <a:lstStyle>
            <a:lvl1pPr marL="0" indent="0">
              <a:buFontTx/>
              <a:buNone/>
              <a:defRPr sz="18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1113234" y="4343400"/>
            <a:ext cx="7514033" cy="1447800"/>
          </a:xfrm>
        </p:spPr>
        <p:txBody>
          <a:bodyP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7" name="Date Placeholder 3"/>
          <p:cNvSpPr>
            <a:spLocks noGrp="1"/>
          </p:cNvSpPr>
          <p:nvPr>
            <p:ph type="dt" sz="half" idx="14"/>
          </p:nvPr>
        </p:nvSpPr>
        <p:spPr/>
        <p:txBody>
          <a:bodyPr/>
          <a:lstStyle>
            <a:lvl1pPr>
              <a:defRPr/>
            </a:lvl1pPr>
          </a:lstStyle>
          <a:p>
            <a:fld id="{A0E52A2E-3FEE-4CF1-B491-3BD9FC6A60C3}" type="datetimeFigureOut">
              <a:rPr lang="ko-KR" altLang="en-US" smtClean="0"/>
              <a:pPr/>
              <a:t>2019-11-15</a:t>
            </a:fld>
            <a:endParaRPr lang="ru-RU" altLang="en-US"/>
          </a:p>
        </p:txBody>
      </p:sp>
      <p:sp>
        <p:nvSpPr>
          <p:cNvPr id="8" name="Footer Placeholder 4"/>
          <p:cNvSpPr>
            <a:spLocks noGrp="1"/>
          </p:cNvSpPr>
          <p:nvPr>
            <p:ph type="ftr" sz="quarter" idx="15"/>
          </p:nvPr>
        </p:nvSpPr>
        <p:spPr/>
        <p:txBody>
          <a:bodyPr/>
          <a:lstStyle>
            <a:lvl1pPr>
              <a:defRPr/>
            </a:lvl1pPr>
          </a:lstStyle>
          <a:p>
            <a:endParaRPr lang="ru-RU" altLang="en-US"/>
          </a:p>
        </p:txBody>
      </p:sp>
      <p:sp>
        <p:nvSpPr>
          <p:cNvPr id="9" name="Slide Number Placeholder 5"/>
          <p:cNvSpPr>
            <a:spLocks noGrp="1"/>
          </p:cNvSpPr>
          <p:nvPr>
            <p:ph type="sldNum" sz="quarter" idx="16"/>
          </p:nvPr>
        </p:nvSpPr>
        <p:spPr/>
        <p:txBody>
          <a:bodyPr/>
          <a:lstStyle>
            <a:lvl1pPr>
              <a:defRPr/>
            </a:lvl1pPr>
          </a:lstStyle>
          <a:p>
            <a:fld id="{1A9E05CB-4473-4871-B230-5926E51DC7F0}" type="slidenum">
              <a:rPr lang="ru-RU" altLang="en-US" smtClean="0"/>
              <a:pPr/>
              <a:t>‹#›</a:t>
            </a:fld>
            <a:endParaRPr lang="ru-RU" altLang="en-US"/>
          </a:p>
        </p:txBody>
      </p:sp>
    </p:spTree>
    <p:extLst>
      <p:ext uri="{BB962C8B-B14F-4D97-AF65-F5344CB8AC3E}">
        <p14:creationId xmlns:p14="http://schemas.microsoft.com/office/powerpoint/2010/main" val="176984139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13235" y="3308581"/>
            <a:ext cx="7514032" cy="1468800"/>
          </a:xfrm>
        </p:spPr>
        <p:txBody>
          <a:bodyPr anchor="b">
            <a:normAutofit/>
          </a:bodyPr>
          <a:lstStyle>
            <a:lvl1pPr algn="r">
              <a:defRPr sz="32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1113234" y="4777381"/>
            <a:ext cx="7514033"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lvl1pPr>
              <a:defRPr/>
            </a:lvl1pPr>
          </a:lstStyle>
          <a:p>
            <a:fld id="{A0E52A2E-3FEE-4CF1-B491-3BD9FC6A60C3}" type="datetimeFigureOut">
              <a:rPr lang="ko-KR" altLang="en-US" smtClean="0"/>
              <a:pPr/>
              <a:t>2019-11-15</a:t>
            </a:fld>
            <a:endParaRPr lang="ru-RU" altLang="en-US"/>
          </a:p>
        </p:txBody>
      </p:sp>
      <p:sp>
        <p:nvSpPr>
          <p:cNvPr id="5" name="Footer Placeholder 4"/>
          <p:cNvSpPr>
            <a:spLocks noGrp="1"/>
          </p:cNvSpPr>
          <p:nvPr>
            <p:ph type="ftr" sz="quarter" idx="11"/>
          </p:nvPr>
        </p:nvSpPr>
        <p:spPr/>
        <p:txBody>
          <a:bodyPr/>
          <a:lstStyle>
            <a:lvl1pPr>
              <a:defRPr/>
            </a:lvl1pPr>
          </a:lstStyle>
          <a:p>
            <a:endParaRPr lang="ru-RU" altLang="en-US"/>
          </a:p>
        </p:txBody>
      </p:sp>
      <p:sp>
        <p:nvSpPr>
          <p:cNvPr id="6" name="Slide Number Placeholder 5"/>
          <p:cNvSpPr>
            <a:spLocks noGrp="1"/>
          </p:cNvSpPr>
          <p:nvPr>
            <p:ph type="sldNum" sz="quarter" idx="12"/>
          </p:nvPr>
        </p:nvSpPr>
        <p:spPr/>
        <p:txBody>
          <a:bodyPr/>
          <a:lstStyle>
            <a:lvl1pPr>
              <a:defRPr/>
            </a:lvl1pPr>
          </a:lstStyle>
          <a:p>
            <a:fld id="{1A9E05CB-4473-4871-B230-5926E51DC7F0}" type="slidenum">
              <a:rPr lang="ru-RU" altLang="en-US" smtClean="0"/>
              <a:pPr/>
              <a:t>‹#›</a:t>
            </a:fld>
            <a:endParaRPr lang="ru-RU" altLang="en-US"/>
          </a:p>
        </p:txBody>
      </p:sp>
    </p:spTree>
    <p:extLst>
      <p:ext uri="{BB962C8B-B14F-4D97-AF65-F5344CB8AC3E}">
        <p14:creationId xmlns:p14="http://schemas.microsoft.com/office/powerpoint/2010/main" val="422572385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5" name="TextBox 4"/>
          <p:cNvSpPr txBox="1"/>
          <p:nvPr/>
        </p:nvSpPr>
        <p:spPr>
          <a:xfrm>
            <a:off x="1198960" y="863600"/>
            <a:ext cx="457200" cy="584200"/>
          </a:xfrm>
          <a:prstGeom prst="rect">
            <a:avLst/>
          </a:prstGeom>
        </p:spPr>
        <p:txBody>
          <a:bodyPr anchor="ct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defTabSz="457200" fontAlgn="auto">
              <a:spcAft>
                <a:spcPts val="0"/>
              </a:spcAft>
              <a:defRPr/>
            </a:pPr>
            <a:r>
              <a:rPr lang="en-US" sz="8000" dirty="0">
                <a:solidFill>
                  <a:prstClr val="black"/>
                </a:solidFill>
                <a:effectLst/>
                <a:latin typeface="Corbel"/>
              </a:rPr>
              <a:t>“</a:t>
            </a:r>
          </a:p>
        </p:txBody>
      </p:sp>
      <p:sp>
        <p:nvSpPr>
          <p:cNvPr id="6" name="TextBox 5"/>
          <p:cNvSpPr txBox="1"/>
          <p:nvPr/>
        </p:nvSpPr>
        <p:spPr>
          <a:xfrm>
            <a:off x="8170069" y="2819400"/>
            <a:ext cx="457200" cy="584200"/>
          </a:xfrm>
          <a:prstGeom prst="rect">
            <a:avLst/>
          </a:prstGeom>
        </p:spPr>
        <p:txBody>
          <a:bodyPr anchor="ct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algn="r" defTabSz="457200" fontAlgn="auto">
              <a:spcAft>
                <a:spcPts val="0"/>
              </a:spcAft>
              <a:defRPr/>
            </a:pPr>
            <a:r>
              <a:rPr lang="en-US" sz="8000" dirty="0">
                <a:solidFill>
                  <a:prstClr val="black"/>
                </a:solidFill>
                <a:effectLst/>
                <a:latin typeface="Corbel"/>
              </a:rPr>
              <a:t>”</a:t>
            </a:r>
          </a:p>
        </p:txBody>
      </p:sp>
      <p:sp>
        <p:nvSpPr>
          <p:cNvPr id="2" name="Title 1"/>
          <p:cNvSpPr>
            <a:spLocks noGrp="1"/>
          </p:cNvSpPr>
          <p:nvPr>
            <p:ph type="title"/>
          </p:nvPr>
        </p:nvSpPr>
        <p:spPr>
          <a:xfrm>
            <a:off x="1656159" y="685801"/>
            <a:ext cx="6742509" cy="2743199"/>
          </a:xfrm>
        </p:spPr>
        <p:txBody>
          <a:bodyPr>
            <a:normAutofit/>
          </a:bodyPr>
          <a:lstStyle>
            <a:lvl1pPr algn="ctr">
              <a:defRPr sz="3200" b="0" cap="none">
                <a:solidFill>
                  <a:schemeClr val="tx1"/>
                </a:solidFill>
              </a:defRPr>
            </a:lvl1pPr>
          </a:lstStyle>
          <a:p>
            <a:r>
              <a:rPr lang="ru-RU" smtClean="0"/>
              <a:t>Образец заголовка</a:t>
            </a:r>
            <a:endParaRPr lang="en-US" dirty="0"/>
          </a:p>
        </p:txBody>
      </p:sp>
      <p:sp>
        <p:nvSpPr>
          <p:cNvPr id="10" name="Text Placeholder 9"/>
          <p:cNvSpPr>
            <a:spLocks noGrp="1"/>
          </p:cNvSpPr>
          <p:nvPr>
            <p:ph type="body" sz="quarter" idx="13"/>
          </p:nvPr>
        </p:nvSpPr>
        <p:spPr>
          <a:xfrm>
            <a:off x="1113235" y="3886200"/>
            <a:ext cx="7514033" cy="889000"/>
          </a:xfrm>
        </p:spPr>
        <p:txBody>
          <a:bodyPr rtlCol="0" anchor="b">
            <a:normAutofit/>
          </a:bodyPr>
          <a:lstStyle>
            <a:lvl1pPr algn="r">
              <a:buNone/>
              <a:defRPr lang="en-US" sz="2400" b="0" cap="none" dirty="0">
                <a:ln w="3175" cmpd="sng">
                  <a:noFill/>
                </a:ln>
                <a:solidFill>
                  <a:schemeClr val="tx1"/>
                </a:solidFill>
                <a:effectLst/>
              </a:defRPr>
            </a:lvl1pPr>
          </a:lstStyle>
          <a:p>
            <a:pPr lvl="0"/>
            <a:r>
              <a:rPr lang="ru-RU" smtClean="0"/>
              <a:t>Образец текста</a:t>
            </a:r>
          </a:p>
        </p:txBody>
      </p:sp>
      <p:sp>
        <p:nvSpPr>
          <p:cNvPr id="3" name="Text Placeholder 2"/>
          <p:cNvSpPr>
            <a:spLocks noGrp="1"/>
          </p:cNvSpPr>
          <p:nvPr>
            <p:ph type="body" idx="1"/>
          </p:nvPr>
        </p:nvSpPr>
        <p:spPr>
          <a:xfrm>
            <a:off x="1113234" y="4775200"/>
            <a:ext cx="7514033" cy="1016000"/>
          </a:xfrm>
        </p:spPr>
        <p:txBody>
          <a:bodyPr anchor="t">
            <a:normAutofit/>
          </a:bodyPr>
          <a:lstStyle>
            <a:lvl1pPr marL="0" indent="0" algn="r">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7" name="Date Placeholder 3"/>
          <p:cNvSpPr>
            <a:spLocks noGrp="1"/>
          </p:cNvSpPr>
          <p:nvPr>
            <p:ph type="dt" sz="half" idx="14"/>
          </p:nvPr>
        </p:nvSpPr>
        <p:spPr/>
        <p:txBody>
          <a:bodyPr/>
          <a:lstStyle>
            <a:lvl1pPr>
              <a:defRPr/>
            </a:lvl1pPr>
          </a:lstStyle>
          <a:p>
            <a:fld id="{A0E52A2E-3FEE-4CF1-B491-3BD9FC6A60C3}" type="datetimeFigureOut">
              <a:rPr lang="ko-KR" altLang="en-US" smtClean="0"/>
              <a:pPr/>
              <a:t>2019-11-15</a:t>
            </a:fld>
            <a:endParaRPr lang="ru-RU" altLang="en-US"/>
          </a:p>
        </p:txBody>
      </p:sp>
      <p:sp>
        <p:nvSpPr>
          <p:cNvPr id="8" name="Footer Placeholder 4"/>
          <p:cNvSpPr>
            <a:spLocks noGrp="1"/>
          </p:cNvSpPr>
          <p:nvPr>
            <p:ph type="ftr" sz="quarter" idx="15"/>
          </p:nvPr>
        </p:nvSpPr>
        <p:spPr/>
        <p:txBody>
          <a:bodyPr/>
          <a:lstStyle>
            <a:lvl1pPr>
              <a:defRPr/>
            </a:lvl1pPr>
          </a:lstStyle>
          <a:p>
            <a:endParaRPr lang="ru-RU" altLang="en-US"/>
          </a:p>
        </p:txBody>
      </p:sp>
      <p:sp>
        <p:nvSpPr>
          <p:cNvPr id="9" name="Slide Number Placeholder 5"/>
          <p:cNvSpPr>
            <a:spLocks noGrp="1"/>
          </p:cNvSpPr>
          <p:nvPr>
            <p:ph type="sldNum" sz="quarter" idx="16"/>
          </p:nvPr>
        </p:nvSpPr>
        <p:spPr/>
        <p:txBody>
          <a:bodyPr/>
          <a:lstStyle>
            <a:lvl1pPr>
              <a:defRPr/>
            </a:lvl1pPr>
          </a:lstStyle>
          <a:p>
            <a:fld id="{1A9E05CB-4473-4871-B230-5926E51DC7F0}" type="slidenum">
              <a:rPr lang="ru-RU" altLang="en-US" smtClean="0"/>
              <a:pPr/>
              <a:t>‹#›</a:t>
            </a:fld>
            <a:endParaRPr lang="ru-RU" altLang="en-US"/>
          </a:p>
        </p:txBody>
      </p:sp>
    </p:spTree>
    <p:extLst>
      <p:ext uri="{BB962C8B-B14F-4D97-AF65-F5344CB8AC3E}">
        <p14:creationId xmlns:p14="http://schemas.microsoft.com/office/powerpoint/2010/main" val="214620198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113235" y="685801"/>
            <a:ext cx="7514034" cy="2727325"/>
          </a:xfrm>
        </p:spPr>
        <p:txBody>
          <a:bodyPr rtlCol="0">
            <a:normAutofit/>
          </a:bodyPr>
          <a:lstStyle>
            <a:lvl1pPr>
              <a:defRPr lang="en-US" b="0" dirty="0"/>
            </a:lvl1pPr>
          </a:lstStyle>
          <a:p>
            <a:pPr lvl="0"/>
            <a:r>
              <a:rPr lang="ru-RU" smtClean="0"/>
              <a:t>Образец заголовка</a:t>
            </a:r>
            <a:endParaRPr lang="en-US" dirty="0"/>
          </a:p>
        </p:txBody>
      </p:sp>
      <p:sp>
        <p:nvSpPr>
          <p:cNvPr id="10" name="Text Placeholder 9"/>
          <p:cNvSpPr>
            <a:spLocks noGrp="1"/>
          </p:cNvSpPr>
          <p:nvPr>
            <p:ph type="body" sz="quarter" idx="13"/>
          </p:nvPr>
        </p:nvSpPr>
        <p:spPr>
          <a:xfrm>
            <a:off x="1113234" y="3505200"/>
            <a:ext cx="7514035" cy="838200"/>
          </a:xfrm>
        </p:spPr>
        <p:txBody>
          <a:bodyPr rtlCol="0" anchor="b">
            <a:normAutofit/>
          </a:bodyPr>
          <a:lstStyle>
            <a:lvl1pPr>
              <a:buNone/>
              <a:defRPr lang="en-US" sz="2800" b="0" cap="none" dirty="0">
                <a:ln w="3175" cmpd="sng">
                  <a:noFill/>
                </a:ln>
                <a:solidFill>
                  <a:schemeClr val="tx1"/>
                </a:solidFill>
                <a:effectLst/>
              </a:defRPr>
            </a:lvl1pPr>
          </a:lstStyle>
          <a:p>
            <a:pPr lvl="0"/>
            <a:r>
              <a:rPr lang="ru-RU" smtClean="0"/>
              <a:t>Образец текста</a:t>
            </a:r>
          </a:p>
        </p:txBody>
      </p:sp>
      <p:sp>
        <p:nvSpPr>
          <p:cNvPr id="3" name="Text Placeholder 2"/>
          <p:cNvSpPr>
            <a:spLocks noGrp="1"/>
          </p:cNvSpPr>
          <p:nvPr>
            <p:ph type="body" idx="1"/>
          </p:nvPr>
        </p:nvSpPr>
        <p:spPr>
          <a:xfrm>
            <a:off x="1113234" y="4343400"/>
            <a:ext cx="7514035"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5" name="Date Placeholder 3"/>
          <p:cNvSpPr>
            <a:spLocks noGrp="1"/>
          </p:cNvSpPr>
          <p:nvPr>
            <p:ph type="dt" sz="half" idx="14"/>
          </p:nvPr>
        </p:nvSpPr>
        <p:spPr/>
        <p:txBody>
          <a:bodyPr/>
          <a:lstStyle>
            <a:lvl1pPr>
              <a:defRPr/>
            </a:lvl1pPr>
          </a:lstStyle>
          <a:p>
            <a:fld id="{A0E52A2E-3FEE-4CF1-B491-3BD9FC6A60C3}" type="datetimeFigureOut">
              <a:rPr lang="ko-KR" altLang="en-US" smtClean="0"/>
              <a:pPr/>
              <a:t>2019-11-15</a:t>
            </a:fld>
            <a:endParaRPr lang="ru-RU" altLang="en-US"/>
          </a:p>
        </p:txBody>
      </p:sp>
      <p:sp>
        <p:nvSpPr>
          <p:cNvPr id="6" name="Footer Placeholder 4"/>
          <p:cNvSpPr>
            <a:spLocks noGrp="1"/>
          </p:cNvSpPr>
          <p:nvPr>
            <p:ph type="ftr" sz="quarter" idx="15"/>
          </p:nvPr>
        </p:nvSpPr>
        <p:spPr/>
        <p:txBody>
          <a:bodyPr/>
          <a:lstStyle>
            <a:lvl1pPr>
              <a:defRPr/>
            </a:lvl1pPr>
          </a:lstStyle>
          <a:p>
            <a:endParaRPr lang="ru-RU" altLang="en-US"/>
          </a:p>
        </p:txBody>
      </p:sp>
      <p:sp>
        <p:nvSpPr>
          <p:cNvPr id="7" name="Slide Number Placeholder 5"/>
          <p:cNvSpPr>
            <a:spLocks noGrp="1"/>
          </p:cNvSpPr>
          <p:nvPr>
            <p:ph type="sldNum" sz="quarter" idx="16"/>
          </p:nvPr>
        </p:nvSpPr>
        <p:spPr/>
        <p:txBody>
          <a:bodyPr/>
          <a:lstStyle>
            <a:lvl1pPr>
              <a:defRPr/>
            </a:lvl1pPr>
          </a:lstStyle>
          <a:p>
            <a:fld id="{1A9E05CB-4473-4871-B230-5926E51DC7F0}" type="slidenum">
              <a:rPr lang="ru-RU" altLang="en-US" smtClean="0"/>
              <a:pPr/>
              <a:t>‹#›</a:t>
            </a:fld>
            <a:endParaRPr lang="ru-RU" altLang="en-US"/>
          </a:p>
        </p:txBody>
      </p:sp>
    </p:spTree>
    <p:extLst>
      <p:ext uri="{BB962C8B-B14F-4D97-AF65-F5344CB8AC3E}">
        <p14:creationId xmlns:p14="http://schemas.microsoft.com/office/powerpoint/2010/main" val="190432782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lvl1pPr>
              <a:defRPr/>
            </a:lvl1pPr>
          </a:lstStyle>
          <a:p>
            <a:fld id="{72C0B315-2D41-494B-A598-3AEC0802E698}" type="datetimeFigureOut">
              <a:rPr lang="ko-KR" altLang="en-US" smtClean="0"/>
              <a:pPr/>
              <a:t>2019-11-15</a:t>
            </a:fld>
            <a:endParaRPr lang="ru-RU" altLang="en-US"/>
          </a:p>
        </p:txBody>
      </p:sp>
      <p:sp>
        <p:nvSpPr>
          <p:cNvPr id="5" name="Footer Placeholder 4"/>
          <p:cNvSpPr>
            <a:spLocks noGrp="1"/>
          </p:cNvSpPr>
          <p:nvPr>
            <p:ph type="ftr" sz="quarter" idx="11"/>
          </p:nvPr>
        </p:nvSpPr>
        <p:spPr/>
        <p:txBody>
          <a:bodyPr/>
          <a:lstStyle>
            <a:lvl1pPr>
              <a:defRPr/>
            </a:lvl1pPr>
          </a:lstStyle>
          <a:p>
            <a:endParaRPr lang="ru-RU" altLang="en-US"/>
          </a:p>
        </p:txBody>
      </p:sp>
      <p:sp>
        <p:nvSpPr>
          <p:cNvPr id="6" name="Slide Number Placeholder 5"/>
          <p:cNvSpPr>
            <a:spLocks noGrp="1"/>
          </p:cNvSpPr>
          <p:nvPr>
            <p:ph type="sldNum" sz="quarter" idx="12"/>
          </p:nvPr>
        </p:nvSpPr>
        <p:spPr/>
        <p:txBody>
          <a:bodyPr/>
          <a:lstStyle>
            <a:lvl1pPr>
              <a:defRPr/>
            </a:lvl1pPr>
          </a:lstStyle>
          <a:p>
            <a:fld id="{0FD97692-D99B-4046-8CD5-3F83FF460ED1}" type="slidenum">
              <a:rPr lang="ru-RU" altLang="en-US" smtClean="0"/>
              <a:pPr/>
              <a:t>‹#›</a:t>
            </a:fld>
            <a:endParaRPr lang="ru-RU" altLang="en-US"/>
          </a:p>
        </p:txBody>
      </p:sp>
    </p:spTree>
    <p:extLst>
      <p:ext uri="{BB962C8B-B14F-4D97-AF65-F5344CB8AC3E}">
        <p14:creationId xmlns:p14="http://schemas.microsoft.com/office/powerpoint/2010/main" val="286125723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299492" y="685800"/>
            <a:ext cx="1327777" cy="5105400"/>
          </a:xfrm>
        </p:spPr>
        <p:txBody>
          <a:bodyPr vert="eaVert"/>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1113234" y="685800"/>
            <a:ext cx="6014807" cy="5105400"/>
          </a:xfrm>
        </p:spPr>
        <p:txBody>
          <a:bodyPr vert="eaVert"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lvl1pPr>
              <a:defRPr/>
            </a:lvl1pPr>
          </a:lstStyle>
          <a:p>
            <a:fld id="{06A65837-FB30-4DA6-86E6-0F37029A17D6}" type="datetimeFigureOut">
              <a:rPr lang="ko-KR" altLang="en-US" smtClean="0"/>
              <a:pPr/>
              <a:t>2019-11-15</a:t>
            </a:fld>
            <a:endParaRPr lang="ru-RU" altLang="en-US"/>
          </a:p>
        </p:txBody>
      </p:sp>
      <p:sp>
        <p:nvSpPr>
          <p:cNvPr id="5" name="Footer Placeholder 4"/>
          <p:cNvSpPr>
            <a:spLocks noGrp="1"/>
          </p:cNvSpPr>
          <p:nvPr>
            <p:ph type="ftr" sz="quarter" idx="11"/>
          </p:nvPr>
        </p:nvSpPr>
        <p:spPr/>
        <p:txBody>
          <a:bodyPr/>
          <a:lstStyle>
            <a:lvl1pPr>
              <a:defRPr/>
            </a:lvl1pPr>
          </a:lstStyle>
          <a:p>
            <a:endParaRPr lang="ru-RU" altLang="en-US"/>
          </a:p>
        </p:txBody>
      </p:sp>
      <p:sp>
        <p:nvSpPr>
          <p:cNvPr id="6" name="Slide Number Placeholder 5"/>
          <p:cNvSpPr>
            <a:spLocks noGrp="1"/>
          </p:cNvSpPr>
          <p:nvPr>
            <p:ph type="sldNum" sz="quarter" idx="12"/>
          </p:nvPr>
        </p:nvSpPr>
        <p:spPr/>
        <p:txBody>
          <a:bodyPr/>
          <a:lstStyle>
            <a:lvl1pPr>
              <a:defRPr/>
            </a:lvl1pPr>
          </a:lstStyle>
          <a:p>
            <a:fld id="{B558ADAC-8FC6-424B-90F6-D3521470A399}" type="slidenum">
              <a:rPr lang="ru-RU" altLang="en-US" smtClean="0"/>
              <a:pPr/>
              <a:t>‹#›</a:t>
            </a:fld>
            <a:endParaRPr lang="ru-RU" altLang="en-US"/>
          </a:p>
        </p:txBody>
      </p:sp>
    </p:spTree>
    <p:extLst>
      <p:ext uri="{BB962C8B-B14F-4D97-AF65-F5344CB8AC3E}">
        <p14:creationId xmlns:p14="http://schemas.microsoft.com/office/powerpoint/2010/main" val="142396626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Only">
  <p:cSld name="Content">
    <p:spTree>
      <p:nvGrpSpPr>
        <p:cNvPr id="1" name=""/>
        <p:cNvGrpSpPr/>
        <p:nvPr/>
      </p:nvGrpSpPr>
      <p:grpSpPr>
        <a:xfrm>
          <a:off x="0" y="0"/>
          <a:ext cx="0" cy="0"/>
          <a:chOff x="0" y="0"/>
          <a:chExt cx="0" cy="0"/>
        </a:xfrm>
      </p:grpSpPr>
      <p:sp>
        <p:nvSpPr>
          <p:cNvPr id="2" name="Содержимое 1"/>
          <p:cNvSpPr>
            <a:spLocks noGrp="1"/>
          </p:cNvSpPr>
          <p:nvPr>
            <p:ph/>
          </p:nvPr>
        </p:nvSpPr>
        <p:spPr>
          <a:xfrm>
            <a:off x="457200" y="277813"/>
            <a:ext cx="8229600" cy="5853112"/>
          </a:xfrm>
          <a:prstGeom prst="rect">
            <a:avLst/>
          </a:prstGeom>
        </p:spPr>
        <p:txBody>
          <a:bodyPr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Rectangle 7"/>
          <p:cNvSpPr>
            <a:spLocks noGrp="1"/>
          </p:cNvSpPr>
          <p:nvPr>
            <p:ph type="dt" sz="half" idx="10"/>
          </p:nvPr>
        </p:nvSpPr>
        <p:spPr>
          <a:xfrm>
            <a:off x="457200" y="6356350"/>
            <a:ext cx="2133600" cy="365125"/>
          </a:xfrm>
          <a:prstGeom prst="rect">
            <a:avLst/>
          </a:prstGeom>
        </p:spPr>
        <p:txBody>
          <a:bodyPr/>
          <a:lstStyle>
            <a:lvl1pPr>
              <a:defRPr/>
            </a:lvl1pPr>
          </a:lstStyle>
          <a:p>
            <a:pPr>
              <a:defRPr/>
            </a:pPr>
            <a:fld id="{24480CA1-7F6D-47AE-AAFE-EAF7F5BF2660}" type="datetime1">
              <a:rPr lang="uz-Cyrl-UZ"/>
              <a:pPr>
                <a:defRPr/>
              </a:pPr>
              <a:t>15.11.2019</a:t>
            </a:fld>
            <a:endParaRPr lang="en-US"/>
          </a:p>
        </p:txBody>
      </p:sp>
      <p:sp>
        <p:nvSpPr>
          <p:cNvPr id="4" name="Rectangle 8"/>
          <p:cNvSpPr>
            <a:spLocks noGrp="1"/>
          </p:cNvSpPr>
          <p:nvPr>
            <p:ph type="ftr" sz="quarter" idx="11"/>
          </p:nvPr>
        </p:nvSpPr>
        <p:spPr>
          <a:xfrm>
            <a:off x="3124200" y="6356350"/>
            <a:ext cx="2895600" cy="365125"/>
          </a:xfrm>
          <a:prstGeom prst="rect">
            <a:avLst/>
          </a:prstGeom>
        </p:spPr>
        <p:txBody>
          <a:bodyPr/>
          <a:lstStyle>
            <a:lvl1pPr>
              <a:defRPr/>
            </a:lvl1pPr>
          </a:lstStyle>
          <a:p>
            <a:pPr>
              <a:defRPr/>
            </a:pPr>
            <a:endParaRPr lang="en-US"/>
          </a:p>
        </p:txBody>
      </p:sp>
      <p:sp>
        <p:nvSpPr>
          <p:cNvPr id="5" name="Rectangle 9"/>
          <p:cNvSpPr>
            <a:spLocks noGrp="1"/>
          </p:cNvSpPr>
          <p:nvPr>
            <p:ph type="sldNum" sz="quarter" idx="12"/>
          </p:nvPr>
        </p:nvSpPr>
        <p:spPr>
          <a:xfrm>
            <a:off x="6553200" y="6356350"/>
            <a:ext cx="2133600" cy="365125"/>
          </a:xfrm>
          <a:prstGeom prst="rect">
            <a:avLst/>
          </a:prstGeom>
        </p:spPr>
        <p:txBody>
          <a:bodyPr/>
          <a:lstStyle>
            <a:lvl1pPr>
              <a:defRPr/>
            </a:lvl1pPr>
          </a:lstStyle>
          <a:p>
            <a:pPr>
              <a:defRPr/>
            </a:pPr>
            <a:fld id="{0326B1CA-6039-452F-929A-1B166D8CC413}" type="slidenum">
              <a:rPr lang="en-US"/>
              <a:pPr>
                <a:defRPr/>
              </a:pPr>
              <a:t>‹#›</a:t>
            </a:fld>
            <a:endParaRPr lang="en-US"/>
          </a:p>
        </p:txBody>
      </p:sp>
    </p:spTree>
    <p:extLst>
      <p:ext uri="{BB962C8B-B14F-4D97-AF65-F5344CB8AC3E}">
        <p14:creationId xmlns:p14="http://schemas.microsoft.com/office/powerpoint/2010/main" val="2774669704"/>
      </p:ext>
    </p:extLst>
  </p:cSld>
  <p:clrMapOvr>
    <a:masterClrMapping/>
  </p:clrMapOvr>
  <p:transition spd="slow">
    <p:fade/>
  </p:transition>
  <p:timing>
    <p:tnLst>
      <p:par>
        <p:cTn id="1" dur="indefinite" restart="never" nodeType="tmRoot"/>
      </p:par>
    </p:tn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143000" y="1122363"/>
            <a:ext cx="6858000" cy="2387600"/>
          </a:xfrm>
        </p:spPr>
        <p:txBody>
          <a:bodyPr anchor="b"/>
          <a:lstStyle>
            <a:lvl1pPr algn="ctr">
              <a:defRPr sz="6000"/>
            </a:lvl1pPr>
          </a:lstStyle>
          <a:p>
            <a:r>
              <a:rPr lang="ru-RU" smtClean="0"/>
              <a:t>Образец заголовка</a:t>
            </a:r>
            <a:endParaRPr lang="ru-RU"/>
          </a:p>
        </p:txBody>
      </p:sp>
      <p:sp>
        <p:nvSpPr>
          <p:cNvPr id="3" name="Подзаголовок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lvl1pPr>
              <a:defRPr/>
            </a:lvl1pPr>
          </a:lstStyle>
          <a:p>
            <a:endParaRPr lang="ru-RU">
              <a:solidFill>
                <a:srgbClr val="000000"/>
              </a:solidFill>
            </a:endParaRPr>
          </a:p>
        </p:txBody>
      </p:sp>
      <p:sp>
        <p:nvSpPr>
          <p:cNvPr id="5" name="Нижний колонтитул 4"/>
          <p:cNvSpPr>
            <a:spLocks noGrp="1"/>
          </p:cNvSpPr>
          <p:nvPr>
            <p:ph type="ftr" sz="quarter" idx="11"/>
          </p:nvPr>
        </p:nvSpPr>
        <p:spPr/>
        <p:txBody>
          <a:bodyPr/>
          <a:lstStyle>
            <a:lvl1pPr>
              <a:defRPr/>
            </a:lvl1pPr>
          </a:lstStyle>
          <a:p>
            <a:endParaRPr lang="ru-RU">
              <a:solidFill>
                <a:srgbClr val="000000"/>
              </a:solidFill>
            </a:endParaRPr>
          </a:p>
        </p:txBody>
      </p:sp>
      <p:sp>
        <p:nvSpPr>
          <p:cNvPr id="6" name="Номер слайда 5"/>
          <p:cNvSpPr>
            <a:spLocks noGrp="1"/>
          </p:cNvSpPr>
          <p:nvPr>
            <p:ph type="sldNum" sz="quarter" idx="12"/>
          </p:nvPr>
        </p:nvSpPr>
        <p:spPr/>
        <p:txBody>
          <a:bodyPr/>
          <a:lstStyle>
            <a:lvl1pPr>
              <a:defRPr/>
            </a:lvl1pPr>
          </a:lstStyle>
          <a:p>
            <a:fld id="{D6F594CC-F1AF-40B8-9140-22530033DE9F}" type="slidenum">
              <a:rPr lang="ru-RU">
                <a:solidFill>
                  <a:srgbClr val="000000"/>
                </a:solidFill>
              </a:rPr>
              <a:pPr/>
              <a:t>‹#›</a:t>
            </a:fld>
            <a:endParaRPr lang="ru-RU">
              <a:solidFill>
                <a:srgbClr val="000000"/>
              </a:solidFill>
            </a:endParaRPr>
          </a:p>
        </p:txBody>
      </p:sp>
    </p:spTree>
    <p:extLst>
      <p:ext uri="{BB962C8B-B14F-4D97-AF65-F5344CB8AC3E}">
        <p14:creationId xmlns:p14="http://schemas.microsoft.com/office/powerpoint/2010/main" val="64105497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endParaRPr lang="ru-RU">
              <a:solidFill>
                <a:srgbClr val="000000"/>
              </a:solidFill>
            </a:endParaRPr>
          </a:p>
        </p:txBody>
      </p:sp>
      <p:sp>
        <p:nvSpPr>
          <p:cNvPr id="5" name="Нижний колонтитул 4"/>
          <p:cNvSpPr>
            <a:spLocks noGrp="1"/>
          </p:cNvSpPr>
          <p:nvPr>
            <p:ph type="ftr" sz="quarter" idx="11"/>
          </p:nvPr>
        </p:nvSpPr>
        <p:spPr/>
        <p:txBody>
          <a:bodyPr/>
          <a:lstStyle>
            <a:lvl1pPr>
              <a:defRPr/>
            </a:lvl1pPr>
          </a:lstStyle>
          <a:p>
            <a:endParaRPr lang="ru-RU">
              <a:solidFill>
                <a:srgbClr val="000000"/>
              </a:solidFill>
            </a:endParaRPr>
          </a:p>
        </p:txBody>
      </p:sp>
      <p:sp>
        <p:nvSpPr>
          <p:cNvPr id="6" name="Номер слайда 5"/>
          <p:cNvSpPr>
            <a:spLocks noGrp="1"/>
          </p:cNvSpPr>
          <p:nvPr>
            <p:ph type="sldNum" sz="quarter" idx="12"/>
          </p:nvPr>
        </p:nvSpPr>
        <p:spPr/>
        <p:txBody>
          <a:bodyPr/>
          <a:lstStyle>
            <a:lvl1pPr>
              <a:defRPr/>
            </a:lvl1pPr>
          </a:lstStyle>
          <a:p>
            <a:fld id="{57DEF210-47A3-428B-9019-503D99F47034}" type="slidenum">
              <a:rPr lang="ru-RU">
                <a:solidFill>
                  <a:srgbClr val="000000"/>
                </a:solidFill>
              </a:rPr>
              <a:pPr/>
              <a:t>‹#›</a:t>
            </a:fld>
            <a:endParaRPr lang="ru-RU">
              <a:solidFill>
                <a:srgbClr val="000000"/>
              </a:solidFill>
            </a:endParaRPr>
          </a:p>
        </p:txBody>
      </p:sp>
    </p:spTree>
    <p:extLst>
      <p:ext uri="{BB962C8B-B14F-4D97-AF65-F5344CB8AC3E}">
        <p14:creationId xmlns:p14="http://schemas.microsoft.com/office/powerpoint/2010/main" val="240231416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23888" y="1709738"/>
            <a:ext cx="7886700" cy="2852737"/>
          </a:xfrm>
        </p:spPr>
        <p:txBody>
          <a:bodyPr anchor="b"/>
          <a:lstStyle>
            <a:lvl1pPr>
              <a:defRPr sz="6000"/>
            </a:lvl1pPr>
          </a:lstStyle>
          <a:p>
            <a:r>
              <a:rPr lang="ru-RU" smtClean="0"/>
              <a:t>Образец заголовка</a:t>
            </a:r>
            <a:endParaRPr lang="ru-RU"/>
          </a:p>
        </p:txBody>
      </p:sp>
      <p:sp>
        <p:nvSpPr>
          <p:cNvPr id="3" name="Текст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ru-RU" smtClean="0"/>
              <a:t>Образец текста</a:t>
            </a:r>
          </a:p>
        </p:txBody>
      </p:sp>
      <p:sp>
        <p:nvSpPr>
          <p:cNvPr id="4" name="Дата 3"/>
          <p:cNvSpPr>
            <a:spLocks noGrp="1"/>
          </p:cNvSpPr>
          <p:nvPr>
            <p:ph type="dt" sz="half" idx="10"/>
          </p:nvPr>
        </p:nvSpPr>
        <p:spPr/>
        <p:txBody>
          <a:bodyPr/>
          <a:lstStyle>
            <a:lvl1pPr>
              <a:defRPr/>
            </a:lvl1pPr>
          </a:lstStyle>
          <a:p>
            <a:endParaRPr lang="ru-RU">
              <a:solidFill>
                <a:srgbClr val="000000"/>
              </a:solidFill>
            </a:endParaRPr>
          </a:p>
        </p:txBody>
      </p:sp>
      <p:sp>
        <p:nvSpPr>
          <p:cNvPr id="5" name="Нижний колонтитул 4"/>
          <p:cNvSpPr>
            <a:spLocks noGrp="1"/>
          </p:cNvSpPr>
          <p:nvPr>
            <p:ph type="ftr" sz="quarter" idx="11"/>
          </p:nvPr>
        </p:nvSpPr>
        <p:spPr/>
        <p:txBody>
          <a:bodyPr/>
          <a:lstStyle>
            <a:lvl1pPr>
              <a:defRPr/>
            </a:lvl1pPr>
          </a:lstStyle>
          <a:p>
            <a:endParaRPr lang="ru-RU">
              <a:solidFill>
                <a:srgbClr val="000000"/>
              </a:solidFill>
            </a:endParaRPr>
          </a:p>
        </p:txBody>
      </p:sp>
      <p:sp>
        <p:nvSpPr>
          <p:cNvPr id="6" name="Номер слайда 5"/>
          <p:cNvSpPr>
            <a:spLocks noGrp="1"/>
          </p:cNvSpPr>
          <p:nvPr>
            <p:ph type="sldNum" sz="quarter" idx="12"/>
          </p:nvPr>
        </p:nvSpPr>
        <p:spPr/>
        <p:txBody>
          <a:bodyPr/>
          <a:lstStyle>
            <a:lvl1pPr>
              <a:defRPr/>
            </a:lvl1pPr>
          </a:lstStyle>
          <a:p>
            <a:fld id="{7F9FA9CC-7DE9-4A5C-BA9F-B5E37CB33BE2}" type="slidenum">
              <a:rPr lang="ru-RU">
                <a:solidFill>
                  <a:srgbClr val="000000"/>
                </a:solidFill>
              </a:rPr>
              <a:pPr/>
              <a:t>‹#›</a:t>
            </a:fld>
            <a:endParaRPr lang="ru-RU">
              <a:solidFill>
                <a:srgbClr val="000000"/>
              </a:solidFill>
            </a:endParaRPr>
          </a:p>
        </p:txBody>
      </p:sp>
    </p:spTree>
    <p:extLst>
      <p:ext uri="{BB962C8B-B14F-4D97-AF65-F5344CB8AC3E}">
        <p14:creationId xmlns:p14="http://schemas.microsoft.com/office/powerpoint/2010/main" val="86369283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457200" y="1600200"/>
            <a:ext cx="4038600" cy="4525963"/>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4648200" y="1600200"/>
            <a:ext cx="4038600" cy="4525963"/>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lvl1pPr>
              <a:defRPr/>
            </a:lvl1pPr>
          </a:lstStyle>
          <a:p>
            <a:endParaRPr lang="ru-RU">
              <a:solidFill>
                <a:srgbClr val="000000"/>
              </a:solidFill>
            </a:endParaRPr>
          </a:p>
        </p:txBody>
      </p:sp>
      <p:sp>
        <p:nvSpPr>
          <p:cNvPr id="6" name="Нижний колонтитул 5"/>
          <p:cNvSpPr>
            <a:spLocks noGrp="1"/>
          </p:cNvSpPr>
          <p:nvPr>
            <p:ph type="ftr" sz="quarter" idx="11"/>
          </p:nvPr>
        </p:nvSpPr>
        <p:spPr/>
        <p:txBody>
          <a:bodyPr/>
          <a:lstStyle>
            <a:lvl1pPr>
              <a:defRPr/>
            </a:lvl1pPr>
          </a:lstStyle>
          <a:p>
            <a:endParaRPr lang="ru-RU">
              <a:solidFill>
                <a:srgbClr val="000000"/>
              </a:solidFill>
            </a:endParaRPr>
          </a:p>
        </p:txBody>
      </p:sp>
      <p:sp>
        <p:nvSpPr>
          <p:cNvPr id="7" name="Номер слайда 6"/>
          <p:cNvSpPr>
            <a:spLocks noGrp="1"/>
          </p:cNvSpPr>
          <p:nvPr>
            <p:ph type="sldNum" sz="quarter" idx="12"/>
          </p:nvPr>
        </p:nvSpPr>
        <p:spPr/>
        <p:txBody>
          <a:bodyPr/>
          <a:lstStyle>
            <a:lvl1pPr>
              <a:defRPr/>
            </a:lvl1pPr>
          </a:lstStyle>
          <a:p>
            <a:fld id="{833BB84A-FA78-48CD-8CC2-BCCE842A28CD}" type="slidenum">
              <a:rPr lang="ru-RU">
                <a:solidFill>
                  <a:srgbClr val="000000"/>
                </a:solidFill>
              </a:rPr>
              <a:pPr/>
              <a:t>‹#›</a:t>
            </a:fld>
            <a:endParaRPr lang="ru-RU">
              <a:solidFill>
                <a:srgbClr val="000000"/>
              </a:solidFill>
            </a:endParaRPr>
          </a:p>
        </p:txBody>
      </p:sp>
    </p:spTree>
    <p:extLst>
      <p:ext uri="{BB962C8B-B14F-4D97-AF65-F5344CB8AC3E}">
        <p14:creationId xmlns:p14="http://schemas.microsoft.com/office/powerpoint/2010/main" val="428536183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30238" y="365125"/>
            <a:ext cx="7886700" cy="1325563"/>
          </a:xfrm>
        </p:spPr>
        <p:txBody>
          <a:bodyPr/>
          <a:lstStyle/>
          <a:p>
            <a:r>
              <a:rPr lang="ru-RU" smtClean="0"/>
              <a:t>Образец заголовка</a:t>
            </a:r>
            <a:endParaRPr lang="ru-RU"/>
          </a:p>
        </p:txBody>
      </p:sp>
      <p:sp>
        <p:nvSpPr>
          <p:cNvPr id="3" name="Текст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630238" y="2505075"/>
            <a:ext cx="3868737"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4629150" y="2505075"/>
            <a:ext cx="3887788"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lvl1pPr>
              <a:defRPr/>
            </a:lvl1pPr>
          </a:lstStyle>
          <a:p>
            <a:endParaRPr lang="ru-RU">
              <a:solidFill>
                <a:srgbClr val="000000"/>
              </a:solidFill>
            </a:endParaRPr>
          </a:p>
        </p:txBody>
      </p:sp>
      <p:sp>
        <p:nvSpPr>
          <p:cNvPr id="8" name="Нижний колонтитул 7"/>
          <p:cNvSpPr>
            <a:spLocks noGrp="1"/>
          </p:cNvSpPr>
          <p:nvPr>
            <p:ph type="ftr" sz="quarter" idx="11"/>
          </p:nvPr>
        </p:nvSpPr>
        <p:spPr/>
        <p:txBody>
          <a:bodyPr/>
          <a:lstStyle>
            <a:lvl1pPr>
              <a:defRPr/>
            </a:lvl1pPr>
          </a:lstStyle>
          <a:p>
            <a:endParaRPr lang="ru-RU">
              <a:solidFill>
                <a:srgbClr val="000000"/>
              </a:solidFill>
            </a:endParaRPr>
          </a:p>
        </p:txBody>
      </p:sp>
      <p:sp>
        <p:nvSpPr>
          <p:cNvPr id="9" name="Номер слайда 8"/>
          <p:cNvSpPr>
            <a:spLocks noGrp="1"/>
          </p:cNvSpPr>
          <p:nvPr>
            <p:ph type="sldNum" sz="quarter" idx="12"/>
          </p:nvPr>
        </p:nvSpPr>
        <p:spPr/>
        <p:txBody>
          <a:bodyPr/>
          <a:lstStyle>
            <a:lvl1pPr>
              <a:defRPr/>
            </a:lvl1pPr>
          </a:lstStyle>
          <a:p>
            <a:fld id="{CDEA8B3A-9BE0-4A6B-96B8-E4C0B2883C13}" type="slidenum">
              <a:rPr lang="ru-RU">
                <a:solidFill>
                  <a:srgbClr val="000000"/>
                </a:solidFill>
              </a:rPr>
              <a:pPr/>
              <a:t>‹#›</a:t>
            </a:fld>
            <a:endParaRPr lang="ru-RU">
              <a:solidFill>
                <a:srgbClr val="000000"/>
              </a:solidFill>
            </a:endParaRPr>
          </a:p>
        </p:txBody>
      </p:sp>
    </p:spTree>
    <p:extLst>
      <p:ext uri="{BB962C8B-B14F-4D97-AF65-F5344CB8AC3E}">
        <p14:creationId xmlns:p14="http://schemas.microsoft.com/office/powerpoint/2010/main" val="286965768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lvl1pPr>
              <a:defRPr/>
            </a:lvl1pPr>
          </a:lstStyle>
          <a:p>
            <a:endParaRPr lang="ru-RU">
              <a:solidFill>
                <a:srgbClr val="000000"/>
              </a:solidFill>
            </a:endParaRPr>
          </a:p>
        </p:txBody>
      </p:sp>
      <p:sp>
        <p:nvSpPr>
          <p:cNvPr id="4" name="Нижний колонтитул 3"/>
          <p:cNvSpPr>
            <a:spLocks noGrp="1"/>
          </p:cNvSpPr>
          <p:nvPr>
            <p:ph type="ftr" sz="quarter" idx="11"/>
          </p:nvPr>
        </p:nvSpPr>
        <p:spPr/>
        <p:txBody>
          <a:bodyPr/>
          <a:lstStyle>
            <a:lvl1pPr>
              <a:defRPr/>
            </a:lvl1pPr>
          </a:lstStyle>
          <a:p>
            <a:endParaRPr lang="ru-RU">
              <a:solidFill>
                <a:srgbClr val="000000"/>
              </a:solidFill>
            </a:endParaRPr>
          </a:p>
        </p:txBody>
      </p:sp>
      <p:sp>
        <p:nvSpPr>
          <p:cNvPr id="5" name="Номер слайда 4"/>
          <p:cNvSpPr>
            <a:spLocks noGrp="1"/>
          </p:cNvSpPr>
          <p:nvPr>
            <p:ph type="sldNum" sz="quarter" idx="12"/>
          </p:nvPr>
        </p:nvSpPr>
        <p:spPr/>
        <p:txBody>
          <a:bodyPr/>
          <a:lstStyle>
            <a:lvl1pPr>
              <a:defRPr/>
            </a:lvl1pPr>
          </a:lstStyle>
          <a:p>
            <a:fld id="{FCF68FA6-7E72-44F4-9425-51FFCD3EA3FC}" type="slidenum">
              <a:rPr lang="ru-RU">
                <a:solidFill>
                  <a:srgbClr val="000000"/>
                </a:solidFill>
              </a:rPr>
              <a:pPr/>
              <a:t>‹#›</a:t>
            </a:fld>
            <a:endParaRPr lang="ru-RU">
              <a:solidFill>
                <a:srgbClr val="000000"/>
              </a:solidFill>
            </a:endParaRPr>
          </a:p>
        </p:txBody>
      </p:sp>
    </p:spTree>
    <p:extLst>
      <p:ext uri="{BB962C8B-B14F-4D97-AF65-F5344CB8AC3E}">
        <p14:creationId xmlns:p14="http://schemas.microsoft.com/office/powerpoint/2010/main" val="371527164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lvl1pPr>
              <a:defRPr/>
            </a:lvl1pPr>
          </a:lstStyle>
          <a:p>
            <a:endParaRPr lang="ru-RU">
              <a:solidFill>
                <a:srgbClr val="000000"/>
              </a:solidFill>
            </a:endParaRPr>
          </a:p>
        </p:txBody>
      </p:sp>
      <p:sp>
        <p:nvSpPr>
          <p:cNvPr id="3" name="Нижний колонтитул 2"/>
          <p:cNvSpPr>
            <a:spLocks noGrp="1"/>
          </p:cNvSpPr>
          <p:nvPr>
            <p:ph type="ftr" sz="quarter" idx="11"/>
          </p:nvPr>
        </p:nvSpPr>
        <p:spPr/>
        <p:txBody>
          <a:bodyPr/>
          <a:lstStyle>
            <a:lvl1pPr>
              <a:defRPr/>
            </a:lvl1pPr>
          </a:lstStyle>
          <a:p>
            <a:endParaRPr lang="ru-RU">
              <a:solidFill>
                <a:srgbClr val="000000"/>
              </a:solidFill>
            </a:endParaRPr>
          </a:p>
        </p:txBody>
      </p:sp>
      <p:sp>
        <p:nvSpPr>
          <p:cNvPr id="4" name="Номер слайда 3"/>
          <p:cNvSpPr>
            <a:spLocks noGrp="1"/>
          </p:cNvSpPr>
          <p:nvPr>
            <p:ph type="sldNum" sz="quarter" idx="12"/>
          </p:nvPr>
        </p:nvSpPr>
        <p:spPr/>
        <p:txBody>
          <a:bodyPr/>
          <a:lstStyle>
            <a:lvl1pPr>
              <a:defRPr/>
            </a:lvl1pPr>
          </a:lstStyle>
          <a:p>
            <a:fld id="{6370E504-51BD-4AF7-8103-1DBEA3716BA0}" type="slidenum">
              <a:rPr lang="ru-RU">
                <a:solidFill>
                  <a:srgbClr val="000000"/>
                </a:solidFill>
              </a:rPr>
              <a:pPr/>
              <a:t>‹#›</a:t>
            </a:fld>
            <a:endParaRPr lang="ru-RU">
              <a:solidFill>
                <a:srgbClr val="000000"/>
              </a:solidFill>
            </a:endParaRPr>
          </a:p>
        </p:txBody>
      </p:sp>
    </p:spTree>
    <p:extLst>
      <p:ext uri="{BB962C8B-B14F-4D97-AF65-F5344CB8AC3E}">
        <p14:creationId xmlns:p14="http://schemas.microsoft.com/office/powerpoint/2010/main" val="82358229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30238" y="457200"/>
            <a:ext cx="2949575" cy="1600200"/>
          </a:xfrm>
        </p:spPr>
        <p:txBody>
          <a:bodyPr anchor="b"/>
          <a:lstStyle>
            <a:lvl1pPr>
              <a:defRPr sz="3200"/>
            </a:lvl1pPr>
          </a:lstStyle>
          <a:p>
            <a:r>
              <a:rPr lang="ru-RU" smtClean="0"/>
              <a:t>Образец заголовка</a:t>
            </a:r>
            <a:endParaRPr lang="ru-RU"/>
          </a:p>
        </p:txBody>
      </p:sp>
      <p:sp>
        <p:nvSpPr>
          <p:cNvPr id="3" name="Объект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sz="half" idx="10"/>
          </p:nvPr>
        </p:nvSpPr>
        <p:spPr/>
        <p:txBody>
          <a:bodyPr/>
          <a:lstStyle>
            <a:lvl1pPr>
              <a:defRPr/>
            </a:lvl1pPr>
          </a:lstStyle>
          <a:p>
            <a:endParaRPr lang="ru-RU">
              <a:solidFill>
                <a:srgbClr val="000000"/>
              </a:solidFill>
            </a:endParaRPr>
          </a:p>
        </p:txBody>
      </p:sp>
      <p:sp>
        <p:nvSpPr>
          <p:cNvPr id="6" name="Нижний колонтитул 5"/>
          <p:cNvSpPr>
            <a:spLocks noGrp="1"/>
          </p:cNvSpPr>
          <p:nvPr>
            <p:ph type="ftr" sz="quarter" idx="11"/>
          </p:nvPr>
        </p:nvSpPr>
        <p:spPr/>
        <p:txBody>
          <a:bodyPr/>
          <a:lstStyle>
            <a:lvl1pPr>
              <a:defRPr/>
            </a:lvl1pPr>
          </a:lstStyle>
          <a:p>
            <a:endParaRPr lang="ru-RU">
              <a:solidFill>
                <a:srgbClr val="000000"/>
              </a:solidFill>
            </a:endParaRPr>
          </a:p>
        </p:txBody>
      </p:sp>
      <p:sp>
        <p:nvSpPr>
          <p:cNvPr id="7" name="Номер слайда 6"/>
          <p:cNvSpPr>
            <a:spLocks noGrp="1"/>
          </p:cNvSpPr>
          <p:nvPr>
            <p:ph type="sldNum" sz="quarter" idx="12"/>
          </p:nvPr>
        </p:nvSpPr>
        <p:spPr/>
        <p:txBody>
          <a:bodyPr/>
          <a:lstStyle>
            <a:lvl1pPr>
              <a:defRPr/>
            </a:lvl1pPr>
          </a:lstStyle>
          <a:p>
            <a:fld id="{21741DE3-B1C1-463E-AF4A-59078C91BBB2}" type="slidenum">
              <a:rPr lang="ru-RU">
                <a:solidFill>
                  <a:srgbClr val="000000"/>
                </a:solidFill>
              </a:rPr>
              <a:pPr/>
              <a:t>‹#›</a:t>
            </a:fld>
            <a:endParaRPr lang="ru-RU">
              <a:solidFill>
                <a:srgbClr val="000000"/>
              </a:solidFill>
            </a:endParaRPr>
          </a:p>
        </p:txBody>
      </p:sp>
    </p:spTree>
    <p:extLst>
      <p:ext uri="{BB962C8B-B14F-4D97-AF65-F5344CB8AC3E}">
        <p14:creationId xmlns:p14="http://schemas.microsoft.com/office/powerpoint/2010/main" val="3780114678"/>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30238" y="457200"/>
            <a:ext cx="2949575" cy="1600200"/>
          </a:xfrm>
        </p:spPr>
        <p:txBody>
          <a:bodyPr anchor="b"/>
          <a:lstStyle>
            <a:lvl1pPr>
              <a:defRPr sz="3200"/>
            </a:lvl1pPr>
          </a:lstStyle>
          <a:p>
            <a:r>
              <a:rPr lang="ru-RU" smtClean="0"/>
              <a:t>Образец заголовка</a:t>
            </a:r>
            <a:endParaRPr lang="ru-RU"/>
          </a:p>
        </p:txBody>
      </p:sp>
      <p:sp>
        <p:nvSpPr>
          <p:cNvPr id="3" name="Рисунок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sz="half" idx="10"/>
          </p:nvPr>
        </p:nvSpPr>
        <p:spPr/>
        <p:txBody>
          <a:bodyPr/>
          <a:lstStyle>
            <a:lvl1pPr>
              <a:defRPr/>
            </a:lvl1pPr>
          </a:lstStyle>
          <a:p>
            <a:endParaRPr lang="ru-RU">
              <a:solidFill>
                <a:srgbClr val="000000"/>
              </a:solidFill>
            </a:endParaRPr>
          </a:p>
        </p:txBody>
      </p:sp>
      <p:sp>
        <p:nvSpPr>
          <p:cNvPr id="6" name="Нижний колонтитул 5"/>
          <p:cNvSpPr>
            <a:spLocks noGrp="1"/>
          </p:cNvSpPr>
          <p:nvPr>
            <p:ph type="ftr" sz="quarter" idx="11"/>
          </p:nvPr>
        </p:nvSpPr>
        <p:spPr/>
        <p:txBody>
          <a:bodyPr/>
          <a:lstStyle>
            <a:lvl1pPr>
              <a:defRPr/>
            </a:lvl1pPr>
          </a:lstStyle>
          <a:p>
            <a:endParaRPr lang="ru-RU">
              <a:solidFill>
                <a:srgbClr val="000000"/>
              </a:solidFill>
            </a:endParaRPr>
          </a:p>
        </p:txBody>
      </p:sp>
      <p:sp>
        <p:nvSpPr>
          <p:cNvPr id="7" name="Номер слайда 6"/>
          <p:cNvSpPr>
            <a:spLocks noGrp="1"/>
          </p:cNvSpPr>
          <p:nvPr>
            <p:ph type="sldNum" sz="quarter" idx="12"/>
          </p:nvPr>
        </p:nvSpPr>
        <p:spPr/>
        <p:txBody>
          <a:bodyPr/>
          <a:lstStyle>
            <a:lvl1pPr>
              <a:defRPr/>
            </a:lvl1pPr>
          </a:lstStyle>
          <a:p>
            <a:fld id="{B08EA39E-2DF2-4B20-A30A-05EC1EE4DE4A}" type="slidenum">
              <a:rPr lang="ru-RU">
                <a:solidFill>
                  <a:srgbClr val="000000"/>
                </a:solidFill>
              </a:rPr>
              <a:pPr/>
              <a:t>‹#›</a:t>
            </a:fld>
            <a:endParaRPr lang="ru-RU">
              <a:solidFill>
                <a:srgbClr val="000000"/>
              </a:solidFill>
            </a:endParaRPr>
          </a:p>
        </p:txBody>
      </p:sp>
    </p:spTree>
    <p:extLst>
      <p:ext uri="{BB962C8B-B14F-4D97-AF65-F5344CB8AC3E}">
        <p14:creationId xmlns:p14="http://schemas.microsoft.com/office/powerpoint/2010/main" val="3041078847"/>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endParaRPr lang="ru-RU">
              <a:solidFill>
                <a:srgbClr val="000000"/>
              </a:solidFill>
            </a:endParaRPr>
          </a:p>
        </p:txBody>
      </p:sp>
      <p:sp>
        <p:nvSpPr>
          <p:cNvPr id="5" name="Нижний колонтитул 4"/>
          <p:cNvSpPr>
            <a:spLocks noGrp="1"/>
          </p:cNvSpPr>
          <p:nvPr>
            <p:ph type="ftr" sz="quarter" idx="11"/>
          </p:nvPr>
        </p:nvSpPr>
        <p:spPr/>
        <p:txBody>
          <a:bodyPr/>
          <a:lstStyle>
            <a:lvl1pPr>
              <a:defRPr/>
            </a:lvl1pPr>
          </a:lstStyle>
          <a:p>
            <a:endParaRPr lang="ru-RU">
              <a:solidFill>
                <a:srgbClr val="000000"/>
              </a:solidFill>
            </a:endParaRPr>
          </a:p>
        </p:txBody>
      </p:sp>
      <p:sp>
        <p:nvSpPr>
          <p:cNvPr id="6" name="Номер слайда 5"/>
          <p:cNvSpPr>
            <a:spLocks noGrp="1"/>
          </p:cNvSpPr>
          <p:nvPr>
            <p:ph type="sldNum" sz="quarter" idx="12"/>
          </p:nvPr>
        </p:nvSpPr>
        <p:spPr/>
        <p:txBody>
          <a:bodyPr/>
          <a:lstStyle>
            <a:lvl1pPr>
              <a:defRPr/>
            </a:lvl1pPr>
          </a:lstStyle>
          <a:p>
            <a:fld id="{C8E649F5-EB64-4BFA-8045-B83353E62BF5}" type="slidenum">
              <a:rPr lang="ru-RU">
                <a:solidFill>
                  <a:srgbClr val="000000"/>
                </a:solidFill>
              </a:rPr>
              <a:pPr/>
              <a:t>‹#›</a:t>
            </a:fld>
            <a:endParaRPr lang="ru-RU">
              <a:solidFill>
                <a:srgbClr val="000000"/>
              </a:solidFill>
            </a:endParaRPr>
          </a:p>
        </p:txBody>
      </p:sp>
    </p:spTree>
    <p:extLst>
      <p:ext uri="{BB962C8B-B14F-4D97-AF65-F5344CB8AC3E}">
        <p14:creationId xmlns:p14="http://schemas.microsoft.com/office/powerpoint/2010/main" val="2876327211"/>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endParaRPr lang="ru-RU">
              <a:solidFill>
                <a:srgbClr val="000000"/>
              </a:solidFill>
            </a:endParaRPr>
          </a:p>
        </p:txBody>
      </p:sp>
      <p:sp>
        <p:nvSpPr>
          <p:cNvPr id="5" name="Нижний колонтитул 4"/>
          <p:cNvSpPr>
            <a:spLocks noGrp="1"/>
          </p:cNvSpPr>
          <p:nvPr>
            <p:ph type="ftr" sz="quarter" idx="11"/>
          </p:nvPr>
        </p:nvSpPr>
        <p:spPr/>
        <p:txBody>
          <a:bodyPr/>
          <a:lstStyle>
            <a:lvl1pPr>
              <a:defRPr/>
            </a:lvl1pPr>
          </a:lstStyle>
          <a:p>
            <a:endParaRPr lang="ru-RU">
              <a:solidFill>
                <a:srgbClr val="000000"/>
              </a:solidFill>
            </a:endParaRPr>
          </a:p>
        </p:txBody>
      </p:sp>
      <p:sp>
        <p:nvSpPr>
          <p:cNvPr id="6" name="Номер слайда 5"/>
          <p:cNvSpPr>
            <a:spLocks noGrp="1"/>
          </p:cNvSpPr>
          <p:nvPr>
            <p:ph type="sldNum" sz="quarter" idx="12"/>
          </p:nvPr>
        </p:nvSpPr>
        <p:spPr/>
        <p:txBody>
          <a:bodyPr/>
          <a:lstStyle>
            <a:lvl1pPr>
              <a:defRPr/>
            </a:lvl1pPr>
          </a:lstStyle>
          <a:p>
            <a:fld id="{7FA719AB-0108-490D-9B12-B6590B0CB96F}" type="slidenum">
              <a:rPr lang="ru-RU">
                <a:solidFill>
                  <a:srgbClr val="000000"/>
                </a:solidFill>
              </a:rPr>
              <a:pPr/>
              <a:t>‹#›</a:t>
            </a:fld>
            <a:endParaRPr lang="ru-RU">
              <a:solidFill>
                <a:srgbClr val="000000"/>
              </a:solidFill>
            </a:endParaRPr>
          </a:p>
        </p:txBody>
      </p:sp>
    </p:spTree>
    <p:extLst>
      <p:ext uri="{BB962C8B-B14F-4D97-AF65-F5344CB8AC3E}">
        <p14:creationId xmlns:p14="http://schemas.microsoft.com/office/powerpoint/2010/main" val="2436014788"/>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Only" preserve="1">
  <p:cSld name="Объект">
    <p:spTree>
      <p:nvGrpSpPr>
        <p:cNvPr id="1" name=""/>
        <p:cNvGrpSpPr/>
        <p:nvPr/>
      </p:nvGrpSpPr>
      <p:grpSpPr>
        <a:xfrm>
          <a:off x="0" y="0"/>
          <a:ext cx="0" cy="0"/>
          <a:chOff x="0" y="0"/>
          <a:chExt cx="0" cy="0"/>
        </a:xfrm>
      </p:grpSpPr>
      <p:sp>
        <p:nvSpPr>
          <p:cNvPr id="2" name="Объект 1"/>
          <p:cNvSpPr>
            <a:spLocks noGrp="1"/>
          </p:cNvSpPr>
          <p:nvPr>
            <p:ph/>
          </p:nvPr>
        </p:nvSpPr>
        <p:spPr>
          <a:xfrm>
            <a:off x="457200" y="274638"/>
            <a:ext cx="8229600" cy="5851525"/>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3" name="Дата 2"/>
          <p:cNvSpPr>
            <a:spLocks noGrp="1"/>
          </p:cNvSpPr>
          <p:nvPr>
            <p:ph type="dt" sz="half" idx="10"/>
          </p:nvPr>
        </p:nvSpPr>
        <p:spPr>
          <a:xfrm>
            <a:off x="457200" y="6245225"/>
            <a:ext cx="2133600" cy="476250"/>
          </a:xfrm>
        </p:spPr>
        <p:txBody>
          <a:bodyPr/>
          <a:lstStyle>
            <a:lvl1pPr>
              <a:defRPr/>
            </a:lvl1pPr>
          </a:lstStyle>
          <a:p>
            <a:endParaRPr lang="ru-RU">
              <a:solidFill>
                <a:srgbClr val="000000"/>
              </a:solidFill>
            </a:endParaRPr>
          </a:p>
        </p:txBody>
      </p:sp>
      <p:sp>
        <p:nvSpPr>
          <p:cNvPr id="4" name="Нижний колонтитул 3"/>
          <p:cNvSpPr>
            <a:spLocks noGrp="1"/>
          </p:cNvSpPr>
          <p:nvPr>
            <p:ph type="ftr" sz="quarter" idx="11"/>
          </p:nvPr>
        </p:nvSpPr>
        <p:spPr>
          <a:xfrm>
            <a:off x="3124200" y="6245225"/>
            <a:ext cx="2895600" cy="476250"/>
          </a:xfrm>
        </p:spPr>
        <p:txBody>
          <a:bodyPr/>
          <a:lstStyle>
            <a:lvl1pPr>
              <a:defRPr/>
            </a:lvl1pPr>
          </a:lstStyle>
          <a:p>
            <a:endParaRPr lang="ru-RU">
              <a:solidFill>
                <a:srgbClr val="000000"/>
              </a:solidFill>
            </a:endParaRPr>
          </a:p>
        </p:txBody>
      </p:sp>
      <p:sp>
        <p:nvSpPr>
          <p:cNvPr id="5" name="Номер слайда 4"/>
          <p:cNvSpPr>
            <a:spLocks noGrp="1"/>
          </p:cNvSpPr>
          <p:nvPr>
            <p:ph type="sldNum" sz="quarter" idx="12"/>
          </p:nvPr>
        </p:nvSpPr>
        <p:spPr>
          <a:xfrm>
            <a:off x="6553200" y="6245225"/>
            <a:ext cx="2133600" cy="476250"/>
          </a:xfrm>
        </p:spPr>
        <p:txBody>
          <a:bodyPr/>
          <a:lstStyle>
            <a:lvl1pPr>
              <a:defRPr/>
            </a:lvl1pPr>
          </a:lstStyle>
          <a:p>
            <a:fld id="{0BFD5446-3A34-40E8-9D67-6FC051424AB4}" type="slidenum">
              <a:rPr lang="ru-RU">
                <a:solidFill>
                  <a:srgbClr val="000000"/>
                </a:solidFill>
              </a:rPr>
              <a:pPr/>
              <a:t>‹#›</a:t>
            </a:fld>
            <a:endParaRPr lang="ru-RU">
              <a:solidFill>
                <a:srgbClr val="000000"/>
              </a:solidFill>
            </a:endParaRPr>
          </a:p>
        </p:txBody>
      </p:sp>
    </p:spTree>
    <p:extLst>
      <p:ext uri="{BB962C8B-B14F-4D97-AF65-F5344CB8AC3E}">
        <p14:creationId xmlns:p14="http://schemas.microsoft.com/office/powerpoint/2010/main" val="1335885794"/>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bl" preserve="1">
  <p:cSld name="Заголовок и таблиц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p:spPr>
        <p:txBody>
          <a:bodyPr/>
          <a:lstStyle/>
          <a:p>
            <a:r>
              <a:rPr lang="ru-RU" smtClean="0"/>
              <a:t>Образец заголовка</a:t>
            </a:r>
            <a:endParaRPr lang="ru-RU"/>
          </a:p>
        </p:txBody>
      </p:sp>
      <p:sp>
        <p:nvSpPr>
          <p:cNvPr id="3" name="Таблица 2"/>
          <p:cNvSpPr>
            <a:spLocks noGrp="1"/>
          </p:cNvSpPr>
          <p:nvPr>
            <p:ph type="tbl" idx="1"/>
          </p:nvPr>
        </p:nvSpPr>
        <p:spPr>
          <a:xfrm>
            <a:off x="457200" y="1600200"/>
            <a:ext cx="8229600" cy="4525963"/>
          </a:xfrm>
        </p:spPr>
        <p:txBody>
          <a:bodyPr/>
          <a:lstStyle/>
          <a:p>
            <a:endParaRPr lang="ru-RU"/>
          </a:p>
        </p:txBody>
      </p:sp>
      <p:sp>
        <p:nvSpPr>
          <p:cNvPr id="4" name="Дата 3"/>
          <p:cNvSpPr>
            <a:spLocks noGrp="1"/>
          </p:cNvSpPr>
          <p:nvPr>
            <p:ph type="dt" sz="half" idx="10"/>
          </p:nvPr>
        </p:nvSpPr>
        <p:spPr>
          <a:xfrm>
            <a:off x="457200" y="6245225"/>
            <a:ext cx="2133600" cy="476250"/>
          </a:xfrm>
        </p:spPr>
        <p:txBody>
          <a:bodyPr/>
          <a:lstStyle>
            <a:lvl1pPr>
              <a:defRPr/>
            </a:lvl1pPr>
          </a:lstStyle>
          <a:p>
            <a:endParaRPr lang="ru-RU">
              <a:solidFill>
                <a:srgbClr val="000000"/>
              </a:solidFill>
            </a:endParaRPr>
          </a:p>
        </p:txBody>
      </p:sp>
      <p:sp>
        <p:nvSpPr>
          <p:cNvPr id="5" name="Нижний колонтитул 4"/>
          <p:cNvSpPr>
            <a:spLocks noGrp="1"/>
          </p:cNvSpPr>
          <p:nvPr>
            <p:ph type="ftr" sz="quarter" idx="11"/>
          </p:nvPr>
        </p:nvSpPr>
        <p:spPr>
          <a:xfrm>
            <a:off x="3124200" y="6245225"/>
            <a:ext cx="2895600" cy="476250"/>
          </a:xfrm>
        </p:spPr>
        <p:txBody>
          <a:bodyPr/>
          <a:lstStyle>
            <a:lvl1pPr>
              <a:defRPr/>
            </a:lvl1pPr>
          </a:lstStyle>
          <a:p>
            <a:endParaRPr lang="ru-RU">
              <a:solidFill>
                <a:srgbClr val="000000"/>
              </a:solidFill>
            </a:endParaRPr>
          </a:p>
        </p:txBody>
      </p:sp>
      <p:sp>
        <p:nvSpPr>
          <p:cNvPr id="6" name="Номер слайда 5"/>
          <p:cNvSpPr>
            <a:spLocks noGrp="1"/>
          </p:cNvSpPr>
          <p:nvPr>
            <p:ph type="sldNum" sz="quarter" idx="12"/>
          </p:nvPr>
        </p:nvSpPr>
        <p:spPr>
          <a:xfrm>
            <a:off x="6553200" y="6245225"/>
            <a:ext cx="2133600" cy="476250"/>
          </a:xfrm>
        </p:spPr>
        <p:txBody>
          <a:bodyPr/>
          <a:lstStyle>
            <a:lvl1pPr>
              <a:defRPr/>
            </a:lvl1pPr>
          </a:lstStyle>
          <a:p>
            <a:fld id="{74C55ABF-9DED-4659-9DEA-7BE596A8690A}" type="slidenum">
              <a:rPr lang="ru-RU">
                <a:solidFill>
                  <a:srgbClr val="000000"/>
                </a:solidFill>
              </a:rPr>
              <a:pPr/>
              <a:t>‹#›</a:t>
            </a:fld>
            <a:endParaRPr lang="ru-RU">
              <a:solidFill>
                <a:srgbClr val="000000"/>
              </a:solidFill>
            </a:endParaRPr>
          </a:p>
        </p:txBody>
      </p:sp>
    </p:spTree>
    <p:extLst>
      <p:ext uri="{BB962C8B-B14F-4D97-AF65-F5344CB8AC3E}">
        <p14:creationId xmlns:p14="http://schemas.microsoft.com/office/powerpoint/2010/main" val="181019795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6.xml"/><Relationship Id="rId13" Type="http://schemas.openxmlformats.org/officeDocument/2006/relationships/slideLayout" Target="../slideLayouts/slideLayout31.xml"/><Relationship Id="rId3" Type="http://schemas.openxmlformats.org/officeDocument/2006/relationships/slideLayout" Target="../slideLayouts/slideLayout21.xml"/><Relationship Id="rId7" Type="http://schemas.openxmlformats.org/officeDocument/2006/relationships/slideLayout" Target="../slideLayouts/slideLayout25.xml"/><Relationship Id="rId12" Type="http://schemas.openxmlformats.org/officeDocument/2006/relationships/slideLayout" Target="../slideLayouts/slideLayout30.xml"/><Relationship Id="rId2" Type="http://schemas.openxmlformats.org/officeDocument/2006/relationships/slideLayout" Target="../slideLayouts/slideLayout20.xml"/><Relationship Id="rId1" Type="http://schemas.openxmlformats.org/officeDocument/2006/relationships/slideLayout" Target="../slideLayouts/slideLayout19.xml"/><Relationship Id="rId6" Type="http://schemas.openxmlformats.org/officeDocument/2006/relationships/slideLayout" Target="../slideLayouts/slideLayout24.xml"/><Relationship Id="rId11" Type="http://schemas.openxmlformats.org/officeDocument/2006/relationships/slideLayout" Target="../slideLayouts/slideLayout29.xml"/><Relationship Id="rId5" Type="http://schemas.openxmlformats.org/officeDocument/2006/relationships/slideLayout" Target="../slideLayouts/slideLayout23.xml"/><Relationship Id="rId15" Type="http://schemas.openxmlformats.org/officeDocument/2006/relationships/image" Target="../media/image2.jpeg"/><Relationship Id="rId10" Type="http://schemas.openxmlformats.org/officeDocument/2006/relationships/slideLayout" Target="../slideLayouts/slideLayout28.xml"/><Relationship Id="rId4" Type="http://schemas.openxmlformats.org/officeDocument/2006/relationships/slideLayout" Target="../slideLayouts/slideLayout22.xml"/><Relationship Id="rId9" Type="http://schemas.openxmlformats.org/officeDocument/2006/relationships/slideLayout" Target="../slideLayouts/slideLayout27.xml"/><Relationship Id="rId14"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1026" name="Group 6"/>
          <p:cNvGrpSpPr>
            <a:grpSpLocks/>
          </p:cNvGrpSpPr>
          <p:nvPr/>
        </p:nvGrpSpPr>
        <p:grpSpPr bwMode="auto">
          <a:xfrm>
            <a:off x="113110" y="0"/>
            <a:ext cx="1827609" cy="6858000"/>
            <a:chOff x="1320800" y="0"/>
            <a:chExt cx="2436813" cy="6858001"/>
          </a:xfrm>
        </p:grpSpPr>
        <p:sp>
          <p:nvSpPr>
            <p:cNvPr id="1032" name="Freeform 6"/>
            <p:cNvSpPr>
              <a:spLocks/>
            </p:cNvSpPr>
            <p:nvPr/>
          </p:nvSpPr>
          <p:spPr bwMode="auto">
            <a:xfrm>
              <a:off x="1627188" y="0"/>
              <a:ext cx="1122363" cy="5329238"/>
            </a:xfrm>
            <a:custGeom>
              <a:avLst/>
              <a:gdLst>
                <a:gd name="T0" fmla="*/ 0 w 707"/>
                <a:gd name="T1" fmla="*/ 3330 h 3357"/>
                <a:gd name="T2" fmla="*/ 156 w 707"/>
                <a:gd name="T3" fmla="*/ 3357 h 3357"/>
                <a:gd name="T4" fmla="*/ 707 w 707"/>
                <a:gd name="T5" fmla="*/ 0 h 3357"/>
                <a:gd name="T6" fmla="*/ 547 w 707"/>
                <a:gd name="T7" fmla="*/ 0 h 3357"/>
                <a:gd name="T8" fmla="*/ 0 w 707"/>
                <a:gd name="T9" fmla="*/ 3330 h 3357"/>
              </a:gdLst>
              <a:ahLst/>
              <a:cxnLst>
                <a:cxn ang="0">
                  <a:pos x="T0" y="T1"/>
                </a:cxn>
                <a:cxn ang="0">
                  <a:pos x="T2" y="T3"/>
                </a:cxn>
                <a:cxn ang="0">
                  <a:pos x="T4" y="T5"/>
                </a:cxn>
                <a:cxn ang="0">
                  <a:pos x="T6" y="T7"/>
                </a:cxn>
                <a:cxn ang="0">
                  <a:pos x="T8" y="T9"/>
                </a:cxn>
              </a:cxnLst>
              <a:rect l="0" t="0" r="r" b="b"/>
              <a:pathLst>
                <a:path w="707" h="3357">
                  <a:moveTo>
                    <a:pt x="0" y="3330"/>
                  </a:moveTo>
                  <a:lnTo>
                    <a:pt x="156" y="3357"/>
                  </a:lnTo>
                  <a:lnTo>
                    <a:pt x="707" y="0"/>
                  </a:lnTo>
                  <a:lnTo>
                    <a:pt x="547" y="0"/>
                  </a:lnTo>
                  <a:lnTo>
                    <a:pt x="0" y="333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457200" eaLnBrk="0" hangingPunct="0"/>
              <a:endParaRPr lang="ru-RU">
                <a:solidFill>
                  <a:prstClr val="black"/>
                </a:solidFill>
                <a:latin typeface="Corbel" pitchFamily="34" charset="0"/>
              </a:endParaRPr>
            </a:p>
          </p:txBody>
        </p:sp>
        <p:sp>
          <p:nvSpPr>
            <p:cNvPr id="9" name="Freeform 7"/>
            <p:cNvSpPr/>
            <p:nvPr/>
          </p:nvSpPr>
          <p:spPr bwMode="auto">
            <a:xfrm>
              <a:off x="1320800" y="0"/>
              <a:ext cx="1117600" cy="5276851"/>
            </a:xfrm>
            <a:custGeom>
              <a:avLst/>
              <a:gdLst/>
              <a:ahLst/>
              <a:cxnLst/>
              <a:rect l="0" t="0" r="r" b="b"/>
              <a:pathLst>
                <a:path w="704" h="3324">
                  <a:moveTo>
                    <a:pt x="704" y="0"/>
                  </a:moveTo>
                  <a:lnTo>
                    <a:pt x="545" y="0"/>
                  </a:lnTo>
                  <a:lnTo>
                    <a:pt x="0" y="3300"/>
                  </a:lnTo>
                  <a:lnTo>
                    <a:pt x="157" y="3324"/>
                  </a:lnTo>
                  <a:lnTo>
                    <a:pt x="704" y="0"/>
                  </a:lnTo>
                  <a:close/>
                </a:path>
              </a:pathLst>
            </a:custGeom>
            <a:solidFill>
              <a:schemeClr val="tx1">
                <a:lumMod val="65000"/>
                <a:lumOff val="35000"/>
              </a:schemeClr>
            </a:solidFill>
            <a:ln>
              <a:noFill/>
            </a:ln>
          </p:spPr>
        </p:sp>
        <p:sp>
          <p:nvSpPr>
            <p:cNvPr id="10" name="Freeform 8"/>
            <p:cNvSpPr/>
            <p:nvPr/>
          </p:nvSpPr>
          <p:spPr bwMode="auto">
            <a:xfrm>
              <a:off x="1320800" y="5238751"/>
              <a:ext cx="1228726" cy="1619250"/>
            </a:xfrm>
            <a:custGeom>
              <a:avLst/>
              <a:gdLst/>
              <a:ahLst/>
              <a:cxnLst/>
              <a:rect l="0" t="0" r="r" b="b"/>
              <a:pathLst>
                <a:path w="774" h="1020">
                  <a:moveTo>
                    <a:pt x="0" y="0"/>
                  </a:moveTo>
                  <a:lnTo>
                    <a:pt x="740" y="1020"/>
                  </a:lnTo>
                  <a:lnTo>
                    <a:pt x="774" y="1020"/>
                  </a:lnTo>
                  <a:lnTo>
                    <a:pt x="0" y="0"/>
                  </a:lnTo>
                  <a:close/>
                </a:path>
              </a:pathLst>
            </a:custGeom>
            <a:solidFill>
              <a:schemeClr val="tx1">
                <a:lumMod val="85000"/>
                <a:lumOff val="15000"/>
              </a:schemeClr>
            </a:solidFill>
            <a:ln>
              <a:noFill/>
            </a:ln>
          </p:spPr>
        </p:sp>
        <p:sp>
          <p:nvSpPr>
            <p:cNvPr id="11" name="Freeform 9"/>
            <p:cNvSpPr/>
            <p:nvPr/>
          </p:nvSpPr>
          <p:spPr bwMode="auto">
            <a:xfrm>
              <a:off x="1627187" y="5291139"/>
              <a:ext cx="1495426" cy="1566862"/>
            </a:xfrm>
            <a:custGeom>
              <a:avLst/>
              <a:gdLst/>
              <a:ahLst/>
              <a:cxnLst/>
              <a:rect l="0" t="0" r="r" b="b"/>
              <a:pathLst>
                <a:path w="942" h="987">
                  <a:moveTo>
                    <a:pt x="0" y="0"/>
                  </a:moveTo>
                  <a:lnTo>
                    <a:pt x="909" y="987"/>
                  </a:lnTo>
                  <a:lnTo>
                    <a:pt x="942" y="987"/>
                  </a:lnTo>
                  <a:lnTo>
                    <a:pt x="0" y="0"/>
                  </a:lnTo>
                  <a:close/>
                </a:path>
              </a:pathLst>
            </a:custGeom>
            <a:solidFill>
              <a:schemeClr val="accent1">
                <a:lumMod val="50000"/>
              </a:schemeClr>
            </a:solidFill>
            <a:ln>
              <a:noFill/>
            </a:ln>
          </p:spPr>
        </p:sp>
        <p:sp>
          <p:nvSpPr>
            <p:cNvPr id="12" name="Freeform 10"/>
            <p:cNvSpPr/>
            <p:nvPr/>
          </p:nvSpPr>
          <p:spPr bwMode="auto">
            <a:xfrm>
              <a:off x="1627187" y="5286376"/>
              <a:ext cx="2130426" cy="1571625"/>
            </a:xfrm>
            <a:custGeom>
              <a:avLst/>
              <a:gdLst/>
              <a:ahLst/>
              <a:cxnLst/>
              <a:rect l="0" t="0" r="r" b="b"/>
              <a:pathLst>
                <a:path w="1342" h="990">
                  <a:moveTo>
                    <a:pt x="0" y="3"/>
                  </a:moveTo>
                  <a:lnTo>
                    <a:pt x="942" y="990"/>
                  </a:lnTo>
                  <a:lnTo>
                    <a:pt x="1342" y="990"/>
                  </a:lnTo>
                  <a:lnTo>
                    <a:pt x="156" y="27"/>
                  </a:lnTo>
                  <a:lnTo>
                    <a:pt x="0" y="0"/>
                  </a:lnTo>
                  <a:lnTo>
                    <a:pt x="0" y="3"/>
                  </a:lnTo>
                  <a:close/>
                </a:path>
              </a:pathLst>
            </a:custGeom>
            <a:solidFill>
              <a:schemeClr val="accent1">
                <a:lumMod val="75000"/>
              </a:schemeClr>
            </a:solidFill>
            <a:ln>
              <a:noFill/>
            </a:ln>
          </p:spPr>
        </p:sp>
        <p:sp>
          <p:nvSpPr>
            <p:cNvPr id="13" name="Freeform 11"/>
            <p:cNvSpPr/>
            <p:nvPr/>
          </p:nvSpPr>
          <p:spPr bwMode="auto">
            <a:xfrm>
              <a:off x="1320800" y="5238751"/>
              <a:ext cx="1695451" cy="1619250"/>
            </a:xfrm>
            <a:custGeom>
              <a:avLst/>
              <a:gdLst/>
              <a:ahLst/>
              <a:cxnLst/>
              <a:rect l="0" t="0" r="r" b="b"/>
              <a:pathLst>
                <a:path w="1068" h="1020">
                  <a:moveTo>
                    <a:pt x="1068" y="1020"/>
                  </a:moveTo>
                  <a:lnTo>
                    <a:pt x="184" y="60"/>
                  </a:lnTo>
                  <a:lnTo>
                    <a:pt x="154" y="27"/>
                  </a:lnTo>
                  <a:lnTo>
                    <a:pt x="157" y="27"/>
                  </a:lnTo>
                  <a:lnTo>
                    <a:pt x="157" y="24"/>
                  </a:lnTo>
                  <a:lnTo>
                    <a:pt x="154" y="24"/>
                  </a:lnTo>
                  <a:lnTo>
                    <a:pt x="0" y="0"/>
                  </a:lnTo>
                  <a:lnTo>
                    <a:pt x="0" y="0"/>
                  </a:lnTo>
                  <a:lnTo>
                    <a:pt x="774" y="1020"/>
                  </a:lnTo>
                  <a:lnTo>
                    <a:pt x="1068" y="1020"/>
                  </a:lnTo>
                  <a:close/>
                </a:path>
              </a:pathLst>
            </a:custGeom>
            <a:solidFill>
              <a:schemeClr val="tx1">
                <a:lumMod val="75000"/>
                <a:lumOff val="25000"/>
              </a:schemeClr>
            </a:solidFill>
            <a:ln>
              <a:noFill/>
            </a:ln>
          </p:spPr>
        </p:sp>
      </p:grpSp>
      <p:sp>
        <p:nvSpPr>
          <p:cNvPr id="1027" name="Title Placeholder 1"/>
          <p:cNvSpPr>
            <a:spLocks noGrp="1"/>
          </p:cNvSpPr>
          <p:nvPr>
            <p:ph type="title"/>
          </p:nvPr>
        </p:nvSpPr>
        <p:spPr bwMode="auto">
          <a:xfrm>
            <a:off x="1113235" y="685800"/>
            <a:ext cx="7514034" cy="175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ru-RU" smtClean="0"/>
              <a:t>Образец заголовка</a:t>
            </a:r>
            <a:endParaRPr lang="en-US" smtClean="0"/>
          </a:p>
        </p:txBody>
      </p:sp>
      <p:sp>
        <p:nvSpPr>
          <p:cNvPr id="1028" name="Text Placeholder 2"/>
          <p:cNvSpPr>
            <a:spLocks noGrp="1"/>
          </p:cNvSpPr>
          <p:nvPr>
            <p:ph type="body" idx="1"/>
          </p:nvPr>
        </p:nvSpPr>
        <p:spPr bwMode="auto">
          <a:xfrm>
            <a:off x="1113235" y="2667000"/>
            <a:ext cx="7514034" cy="312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smtClean="0"/>
          </a:p>
        </p:txBody>
      </p:sp>
      <p:sp>
        <p:nvSpPr>
          <p:cNvPr id="4" name="Date Placeholder 3"/>
          <p:cNvSpPr>
            <a:spLocks noGrp="1"/>
          </p:cNvSpPr>
          <p:nvPr>
            <p:ph type="dt" sz="half" idx="2"/>
          </p:nvPr>
        </p:nvSpPr>
        <p:spPr>
          <a:xfrm>
            <a:off x="7299722" y="5883276"/>
            <a:ext cx="857250" cy="365125"/>
          </a:xfrm>
          <a:prstGeom prst="rect">
            <a:avLst/>
          </a:prstGeom>
        </p:spPr>
        <p:txBody>
          <a:bodyPr vert="horz" lIns="91440" tIns="45720" rIns="91440" bIns="45720" rtlCol="0" anchor="ctr"/>
          <a:lstStyle>
            <a:lvl1pPr algn="r" eaLnBrk="1" fontAlgn="auto" hangingPunct="1">
              <a:spcBef>
                <a:spcPts val="0"/>
              </a:spcBef>
              <a:spcAft>
                <a:spcPts val="0"/>
              </a:spcAft>
              <a:defRPr sz="1000" b="0" i="0" dirty="0">
                <a:solidFill>
                  <a:schemeClr val="tx1"/>
                </a:solidFill>
                <a:effectLst/>
                <a:latin typeface="+mn-lt"/>
              </a:defRPr>
            </a:lvl1pPr>
          </a:lstStyle>
          <a:p>
            <a:fld id="{A0E52A2E-3FEE-4CF1-B491-3BD9FC6A60C3}" type="datetimeFigureOut">
              <a:rPr lang="ko-KR" altLang="en-US" smtClean="0"/>
              <a:pPr/>
              <a:t>2019-11-15</a:t>
            </a:fld>
            <a:endParaRPr lang="ru-RU" altLang="en-US"/>
          </a:p>
        </p:txBody>
      </p:sp>
      <p:sp>
        <p:nvSpPr>
          <p:cNvPr id="5" name="Footer Placeholder 4"/>
          <p:cNvSpPr>
            <a:spLocks noGrp="1"/>
          </p:cNvSpPr>
          <p:nvPr>
            <p:ph type="ftr" sz="quarter" idx="3"/>
          </p:nvPr>
        </p:nvSpPr>
        <p:spPr>
          <a:xfrm>
            <a:off x="1928813" y="5883276"/>
            <a:ext cx="5313760" cy="365125"/>
          </a:xfrm>
          <a:prstGeom prst="rect">
            <a:avLst/>
          </a:prstGeom>
        </p:spPr>
        <p:txBody>
          <a:bodyPr vert="horz" lIns="91440" tIns="45720" rIns="91440" bIns="45720" rtlCol="0" anchor="ctr"/>
          <a:lstStyle>
            <a:lvl1pPr algn="l" eaLnBrk="1" fontAlgn="auto" hangingPunct="1">
              <a:spcBef>
                <a:spcPts val="0"/>
              </a:spcBef>
              <a:spcAft>
                <a:spcPts val="0"/>
              </a:spcAft>
              <a:defRPr sz="1000" b="0" i="0" dirty="0">
                <a:solidFill>
                  <a:schemeClr val="tx1"/>
                </a:solidFill>
                <a:effectLst/>
                <a:latin typeface="+mn-lt"/>
              </a:defRPr>
            </a:lvl1pPr>
          </a:lstStyle>
          <a:p>
            <a:endParaRPr lang="ru-RU" altLang="en-US"/>
          </a:p>
        </p:txBody>
      </p:sp>
      <p:sp>
        <p:nvSpPr>
          <p:cNvPr id="6" name="Slide Number Placeholder 5"/>
          <p:cNvSpPr>
            <a:spLocks noGrp="1"/>
          </p:cNvSpPr>
          <p:nvPr>
            <p:ph type="sldNum" sz="quarter" idx="4"/>
          </p:nvPr>
        </p:nvSpPr>
        <p:spPr>
          <a:xfrm>
            <a:off x="8214122" y="5883276"/>
            <a:ext cx="413147"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000"/>
            </a:lvl1pPr>
          </a:lstStyle>
          <a:p>
            <a:fld id="{1A9E05CB-4473-4871-B230-5926E51DC7F0}" type="slidenum">
              <a:rPr lang="ru-RU" altLang="en-US" smtClean="0"/>
              <a:pPr/>
              <a:t>‹#›</a:t>
            </a:fld>
            <a:endParaRPr lang="ru-RU" altLang="en-US"/>
          </a:p>
        </p:txBody>
      </p:sp>
    </p:spTree>
    <p:extLst>
      <p:ext uri="{BB962C8B-B14F-4D97-AF65-F5344CB8AC3E}">
        <p14:creationId xmlns:p14="http://schemas.microsoft.com/office/powerpoint/2010/main" val="958413270"/>
      </p:ext>
    </p:extLst>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 id="2147483720" r:id="rId12"/>
    <p:sldLayoutId id="2147483721" r:id="rId13"/>
    <p:sldLayoutId id="2147483722" r:id="rId14"/>
    <p:sldLayoutId id="2147483723" r:id="rId15"/>
    <p:sldLayoutId id="2147483724" r:id="rId16"/>
    <p:sldLayoutId id="2147483725" r:id="rId17"/>
    <p:sldLayoutId id="2147483726" r:id="rId18"/>
  </p:sldLayoutIdLst>
  <p:txStyles>
    <p:titleStyle>
      <a:lvl1pPr algn="ctr" defTabSz="457200" rtl="0" eaLnBrk="1" fontAlgn="base" hangingPunct="1">
        <a:spcBef>
          <a:spcPct val="0"/>
        </a:spcBef>
        <a:spcAft>
          <a:spcPct val="0"/>
        </a:spcAft>
        <a:defRPr sz="4000" kern="1200">
          <a:ln w="3175" cmpd="sng">
            <a:noFill/>
          </a:ln>
          <a:solidFill>
            <a:schemeClr val="tx1"/>
          </a:solidFill>
          <a:latin typeface="+mj-lt"/>
          <a:ea typeface="+mj-ea"/>
          <a:cs typeface="+mj-cs"/>
        </a:defRPr>
      </a:lvl1pPr>
      <a:lvl2pPr algn="ctr" defTabSz="457200" rtl="0" eaLnBrk="1" fontAlgn="base" hangingPunct="1">
        <a:spcBef>
          <a:spcPct val="0"/>
        </a:spcBef>
        <a:spcAft>
          <a:spcPct val="0"/>
        </a:spcAft>
        <a:defRPr sz="4000">
          <a:solidFill>
            <a:schemeClr val="tx1"/>
          </a:solidFill>
          <a:latin typeface="Corbel" pitchFamily="34" charset="0"/>
        </a:defRPr>
      </a:lvl2pPr>
      <a:lvl3pPr algn="ctr" defTabSz="457200" rtl="0" eaLnBrk="1" fontAlgn="base" hangingPunct="1">
        <a:spcBef>
          <a:spcPct val="0"/>
        </a:spcBef>
        <a:spcAft>
          <a:spcPct val="0"/>
        </a:spcAft>
        <a:defRPr sz="4000">
          <a:solidFill>
            <a:schemeClr val="tx1"/>
          </a:solidFill>
          <a:latin typeface="Corbel" pitchFamily="34" charset="0"/>
        </a:defRPr>
      </a:lvl3pPr>
      <a:lvl4pPr algn="ctr" defTabSz="457200" rtl="0" eaLnBrk="1" fontAlgn="base" hangingPunct="1">
        <a:spcBef>
          <a:spcPct val="0"/>
        </a:spcBef>
        <a:spcAft>
          <a:spcPct val="0"/>
        </a:spcAft>
        <a:defRPr sz="4000">
          <a:solidFill>
            <a:schemeClr val="tx1"/>
          </a:solidFill>
          <a:latin typeface="Corbel" pitchFamily="34" charset="0"/>
        </a:defRPr>
      </a:lvl4pPr>
      <a:lvl5pPr algn="ctr" defTabSz="457200" rtl="0" eaLnBrk="1" fontAlgn="base" hangingPunct="1">
        <a:spcBef>
          <a:spcPct val="0"/>
        </a:spcBef>
        <a:spcAft>
          <a:spcPct val="0"/>
        </a:spcAft>
        <a:defRPr sz="4000">
          <a:solidFill>
            <a:schemeClr val="tx1"/>
          </a:solidFill>
          <a:latin typeface="Corbel"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fontAlgn="base" hangingPunct="1">
        <a:spcBef>
          <a:spcPct val="20000"/>
        </a:spcBef>
        <a:spcAft>
          <a:spcPts val="600"/>
        </a:spcAft>
        <a:buClr>
          <a:srgbClr val="1287C3"/>
        </a:buClr>
        <a:buSzPct val="145000"/>
        <a:buFont typeface="Arial" charset="0"/>
        <a:buChar char="•"/>
        <a:defRPr sz="2400" kern="1200">
          <a:solidFill>
            <a:schemeClr val="tx1"/>
          </a:solidFill>
          <a:latin typeface="+mn-lt"/>
          <a:ea typeface="+mn-ea"/>
          <a:cs typeface="+mn-cs"/>
        </a:defRPr>
      </a:lvl1pPr>
      <a:lvl2pPr marL="742950" indent="-285750" algn="l" defTabSz="457200" rtl="0" eaLnBrk="1" fontAlgn="base" hangingPunct="1">
        <a:spcBef>
          <a:spcPct val="20000"/>
        </a:spcBef>
        <a:spcAft>
          <a:spcPts val="600"/>
        </a:spcAft>
        <a:buClr>
          <a:srgbClr val="1287C3"/>
        </a:buClr>
        <a:buSzPct val="145000"/>
        <a:buFont typeface="Arial" charset="0"/>
        <a:buChar char="•"/>
        <a:defRPr sz="2000" kern="1200">
          <a:solidFill>
            <a:schemeClr val="tx1"/>
          </a:solidFill>
          <a:latin typeface="+mn-lt"/>
          <a:ea typeface="+mn-ea"/>
          <a:cs typeface="+mn-cs"/>
        </a:defRPr>
      </a:lvl2pPr>
      <a:lvl3pPr marL="1200150" indent="-285750" algn="l" defTabSz="457200" rtl="0" eaLnBrk="1" fontAlgn="base" hangingPunct="1">
        <a:spcBef>
          <a:spcPct val="20000"/>
        </a:spcBef>
        <a:spcAft>
          <a:spcPts val="600"/>
        </a:spcAft>
        <a:buClr>
          <a:srgbClr val="1287C3"/>
        </a:buClr>
        <a:buSzPct val="145000"/>
        <a:buFont typeface="Arial" charset="0"/>
        <a:buChar char="•"/>
        <a:defRPr kern="1200">
          <a:solidFill>
            <a:schemeClr val="tx1"/>
          </a:solidFill>
          <a:latin typeface="+mn-lt"/>
          <a:ea typeface="+mn-ea"/>
          <a:cs typeface="+mn-cs"/>
        </a:defRPr>
      </a:lvl3pPr>
      <a:lvl4pPr marL="1543050" indent="-171450" algn="l" defTabSz="457200" rtl="0" eaLnBrk="1" fontAlgn="base" hangingPunct="1">
        <a:spcBef>
          <a:spcPct val="20000"/>
        </a:spcBef>
        <a:spcAft>
          <a:spcPts val="600"/>
        </a:spcAft>
        <a:buClr>
          <a:srgbClr val="1287C3"/>
        </a:buClr>
        <a:buSzPct val="145000"/>
        <a:buFont typeface="Arial" charset="0"/>
        <a:buChar char="•"/>
        <a:defRPr sz="1600" kern="1200">
          <a:solidFill>
            <a:schemeClr val="tx1"/>
          </a:solidFill>
          <a:latin typeface="+mn-lt"/>
          <a:ea typeface="+mn-ea"/>
          <a:cs typeface="+mn-cs"/>
        </a:defRPr>
      </a:lvl4pPr>
      <a:lvl5pPr marL="2000250" indent="-171450" algn="l" defTabSz="457200" rtl="0" eaLnBrk="1" fontAlgn="base" hangingPunct="1">
        <a:spcBef>
          <a:spcPct val="20000"/>
        </a:spcBef>
        <a:spcAft>
          <a:spcPts val="600"/>
        </a:spcAft>
        <a:buClr>
          <a:srgbClr val="1287C3"/>
        </a:buClr>
        <a:buSzPct val="145000"/>
        <a:buFont typeface="Arial" charset="0"/>
        <a:buChar char="•"/>
        <a:defRPr sz="1400" kern="1200">
          <a:solidFill>
            <a:schemeClr val="tx1"/>
          </a:solidFill>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0">
          <a:blip r:embed="rId15"/>
          <a:srcRect/>
          <a:tile tx="0" ty="0" sx="100000" sy="100000" flip="none" algn="tl"/>
        </a:blipFill>
        <a:effectLst/>
      </p:bgPr>
    </p:bg>
    <p:spTree>
      <p:nvGrpSpPr>
        <p:cNvPr id="1" name=""/>
        <p:cNvGrpSpPr/>
        <p:nvPr/>
      </p:nvGrpSpPr>
      <p:grpSpPr>
        <a:xfrm>
          <a:off x="0" y="0"/>
          <a:ext cx="0" cy="0"/>
          <a:chOff x="0" y="0"/>
          <a:chExt cx="0" cy="0"/>
        </a:xfrm>
      </p:grpSpPr>
      <p:sp>
        <p:nvSpPr>
          <p:cNvPr id="47106" name="Rectangle 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ru-RU" smtClean="0"/>
              <a:t>Образец заголовка</a:t>
            </a:r>
          </a:p>
        </p:txBody>
      </p:sp>
      <p:sp>
        <p:nvSpPr>
          <p:cNvPr id="47107" name="Rectangle 3"/>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p>
        </p:txBody>
      </p:sp>
      <p:sp>
        <p:nvSpPr>
          <p:cNvPr id="4710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ru-RU">
              <a:solidFill>
                <a:srgbClr val="000000"/>
              </a:solidFill>
              <a:latin typeface="Arial" panose="020B0604020202020204" pitchFamily="34" charset="0"/>
            </a:endParaRPr>
          </a:p>
        </p:txBody>
      </p:sp>
      <p:sp>
        <p:nvSpPr>
          <p:cNvPr id="47109"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endParaRPr lang="ru-RU">
              <a:solidFill>
                <a:srgbClr val="000000"/>
              </a:solidFill>
              <a:latin typeface="Arial" panose="020B0604020202020204" pitchFamily="34" charset="0"/>
            </a:endParaRPr>
          </a:p>
        </p:txBody>
      </p:sp>
      <p:sp>
        <p:nvSpPr>
          <p:cNvPr id="47110"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fld id="{E500E855-132A-44EA-9078-AE492793E228}" type="slidenum">
              <a:rPr lang="ru-RU">
                <a:solidFill>
                  <a:srgbClr val="000000"/>
                </a:solidFill>
                <a:latin typeface="Arial" panose="020B0604020202020204" pitchFamily="34" charset="0"/>
              </a:rPr>
              <a:pPr/>
              <a:t>‹#›</a:t>
            </a:fld>
            <a:endParaRPr lang="ru-RU">
              <a:solidFill>
                <a:srgbClr val="000000"/>
              </a:solidFill>
              <a:latin typeface="Arial" panose="020B0604020202020204" pitchFamily="34" charset="0"/>
            </a:endParaRPr>
          </a:p>
        </p:txBody>
      </p:sp>
    </p:spTree>
    <p:extLst>
      <p:ext uri="{BB962C8B-B14F-4D97-AF65-F5344CB8AC3E}">
        <p14:creationId xmlns:p14="http://schemas.microsoft.com/office/powerpoint/2010/main" val="2692895482"/>
      </p:ext>
    </p:extLst>
  </p:cSld>
  <p:clrMap bg1="lt1" tx1="dk1" bg2="lt2" tx2="dk2" accent1="accent1" accent2="accent2" accent3="accent3" accent4="accent4" accent5="accent5" accent6="accent6" hlink="hlink" folHlink="folHlink"/>
  <p:sldLayoutIdLst>
    <p:sldLayoutId id="2147483728" r:id="rId1"/>
    <p:sldLayoutId id="2147483729" r:id="rId2"/>
    <p:sldLayoutId id="2147483730" r:id="rId3"/>
    <p:sldLayoutId id="2147483731" r:id="rId4"/>
    <p:sldLayoutId id="2147483732" r:id="rId5"/>
    <p:sldLayoutId id="2147483733" r:id="rId6"/>
    <p:sldLayoutId id="2147483734" r:id="rId7"/>
    <p:sldLayoutId id="2147483735" r:id="rId8"/>
    <p:sldLayoutId id="2147483736" r:id="rId9"/>
    <p:sldLayoutId id="2147483737" r:id="rId10"/>
    <p:sldLayoutId id="2147483738" r:id="rId11"/>
    <p:sldLayoutId id="2147483739" r:id="rId12"/>
    <p:sldLayoutId id="2147483740" r:id="rId13"/>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gif"/><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7.xml"/><Relationship Id="rId1" Type="http://schemas.openxmlformats.org/officeDocument/2006/relationships/vmlDrawing" Target="../drawings/vmlDrawing1.vml"/><Relationship Id="rId4" Type="http://schemas.openxmlformats.org/officeDocument/2006/relationships/image" Target="../media/image4.wmf"/></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Рисунок 6"/>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012160" y="601662"/>
            <a:ext cx="741362" cy="695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ectangle 3"/>
          <p:cNvSpPr txBox="1">
            <a:spLocks noChangeArrowheads="1"/>
          </p:cNvSpPr>
          <p:nvPr/>
        </p:nvSpPr>
        <p:spPr bwMode="auto">
          <a:xfrm>
            <a:off x="1547664" y="561975"/>
            <a:ext cx="7280424" cy="2252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Microsoft Sans Serif" panose="020B0604020202020204" pitchFamily="34" charset="0"/>
              </a:defRPr>
            </a:lvl1pPr>
            <a:lvl2pPr marL="742950" indent="-285750">
              <a:spcBef>
                <a:spcPct val="20000"/>
              </a:spcBef>
              <a:buChar char="–"/>
              <a:defRPr sz="2800">
                <a:solidFill>
                  <a:schemeClr val="tx1"/>
                </a:solidFill>
                <a:latin typeface="Microsoft Sans Serif" panose="020B0604020202020204" pitchFamily="34" charset="0"/>
              </a:defRPr>
            </a:lvl2pPr>
            <a:lvl3pPr marL="1143000" indent="-228600">
              <a:spcBef>
                <a:spcPct val="20000"/>
              </a:spcBef>
              <a:buChar char="•"/>
              <a:defRPr sz="2400">
                <a:solidFill>
                  <a:schemeClr val="tx1"/>
                </a:solidFill>
                <a:latin typeface="Microsoft Sans Serif" panose="020B0604020202020204" pitchFamily="34" charset="0"/>
              </a:defRPr>
            </a:lvl3pPr>
            <a:lvl4pPr marL="1600200" indent="-228600">
              <a:spcBef>
                <a:spcPct val="20000"/>
              </a:spcBef>
              <a:buChar char="–"/>
              <a:defRPr sz="2000">
                <a:solidFill>
                  <a:schemeClr val="tx1"/>
                </a:solidFill>
                <a:latin typeface="Microsoft Sans Serif" panose="020B0604020202020204" pitchFamily="34" charset="0"/>
              </a:defRPr>
            </a:lvl4pPr>
            <a:lvl5pPr marL="2057400" indent="-228600">
              <a:spcBef>
                <a:spcPct val="20000"/>
              </a:spcBef>
              <a:buChar char="»"/>
              <a:defRPr sz="2000">
                <a:solidFill>
                  <a:schemeClr val="tx1"/>
                </a:solidFill>
                <a:latin typeface="Microsoft Sans Serif" panose="020B0604020202020204" pitchFamily="34" charset="0"/>
              </a:defRPr>
            </a:lvl5pPr>
            <a:lvl6pPr marL="2514600" indent="-228600" fontAlgn="base">
              <a:spcBef>
                <a:spcPct val="20000"/>
              </a:spcBef>
              <a:spcAft>
                <a:spcPct val="0"/>
              </a:spcAft>
              <a:buChar char="»"/>
              <a:defRPr sz="2000">
                <a:solidFill>
                  <a:schemeClr val="tx1"/>
                </a:solidFill>
                <a:latin typeface="Microsoft Sans Serif" panose="020B0604020202020204" pitchFamily="34" charset="0"/>
              </a:defRPr>
            </a:lvl6pPr>
            <a:lvl7pPr marL="2971800" indent="-228600" fontAlgn="base">
              <a:spcBef>
                <a:spcPct val="20000"/>
              </a:spcBef>
              <a:spcAft>
                <a:spcPct val="0"/>
              </a:spcAft>
              <a:buChar char="»"/>
              <a:defRPr sz="2000">
                <a:solidFill>
                  <a:schemeClr val="tx1"/>
                </a:solidFill>
                <a:latin typeface="Microsoft Sans Serif" panose="020B0604020202020204" pitchFamily="34" charset="0"/>
              </a:defRPr>
            </a:lvl7pPr>
            <a:lvl8pPr marL="3429000" indent="-228600" fontAlgn="base">
              <a:spcBef>
                <a:spcPct val="20000"/>
              </a:spcBef>
              <a:spcAft>
                <a:spcPct val="0"/>
              </a:spcAft>
              <a:buChar char="»"/>
              <a:defRPr sz="2000">
                <a:solidFill>
                  <a:schemeClr val="tx1"/>
                </a:solidFill>
                <a:latin typeface="Microsoft Sans Serif" panose="020B0604020202020204" pitchFamily="34" charset="0"/>
              </a:defRPr>
            </a:lvl8pPr>
            <a:lvl9pPr marL="3886200" indent="-228600" fontAlgn="base">
              <a:spcBef>
                <a:spcPct val="20000"/>
              </a:spcBef>
              <a:spcAft>
                <a:spcPct val="0"/>
              </a:spcAft>
              <a:buChar char="»"/>
              <a:defRPr sz="2000">
                <a:solidFill>
                  <a:schemeClr val="tx1"/>
                </a:solidFill>
                <a:latin typeface="Microsoft Sans Serif" panose="020B0604020202020204" pitchFamily="34" charset="0"/>
              </a:defRPr>
            </a:lvl9pPr>
          </a:lstStyle>
          <a:p>
            <a:pPr algn="ctr">
              <a:buClr>
                <a:srgbClr val="4B782A"/>
              </a:buClr>
              <a:buFontTx/>
              <a:buNone/>
            </a:pPr>
            <a:r>
              <a:rPr lang="en-US" sz="4400" b="1" dirty="0" smtClean="0">
                <a:solidFill>
                  <a:srgbClr val="4D4D4D"/>
                </a:solidFill>
                <a:latin typeface="Rockwell Extra Bold" panose="02060903040505020403" pitchFamily="18" charset="0"/>
              </a:rPr>
              <a:t>Programming processes in the programming systems</a:t>
            </a:r>
            <a:r>
              <a:rPr lang="uz-Cyrl-UZ" sz="4400" b="1" dirty="0" smtClean="0">
                <a:solidFill>
                  <a:srgbClr val="4D4D4D"/>
                </a:solidFill>
                <a:latin typeface="Rockwell Extra Bold" panose="02060903040505020403" pitchFamily="18" charset="0"/>
              </a:rPr>
              <a:t> </a:t>
            </a:r>
          </a:p>
          <a:p>
            <a:pPr algn="ctr">
              <a:buClr>
                <a:srgbClr val="4B782A"/>
              </a:buClr>
              <a:buFontTx/>
              <a:buNone/>
            </a:pPr>
            <a:r>
              <a:rPr lang="uz-Cyrl-UZ" sz="2800" b="1" dirty="0" smtClean="0">
                <a:solidFill>
                  <a:srgbClr val="4D4D4D"/>
                </a:solidFill>
                <a:latin typeface="Rockwell Extra Bold" panose="02060903040505020403" pitchFamily="18" charset="0"/>
              </a:rPr>
              <a:t>(ўзбек тилида)</a:t>
            </a:r>
            <a:endParaRPr lang="en-US" sz="4400" b="1" dirty="0" smtClean="0">
              <a:solidFill>
                <a:srgbClr val="4D4D4D"/>
              </a:solidFill>
              <a:latin typeface="Rockwell Extra Bold" panose="02060903040505020403" pitchFamily="18" charset="0"/>
              <a:cs typeface="Times New Roman" panose="02020603050405020304" pitchFamily="18" charset="0"/>
            </a:endParaRPr>
          </a:p>
        </p:txBody>
      </p:sp>
      <p:sp>
        <p:nvSpPr>
          <p:cNvPr id="10" name="Прямоугольник 2"/>
          <p:cNvSpPr>
            <a:spLocks noChangeArrowheads="1"/>
          </p:cNvSpPr>
          <p:nvPr/>
        </p:nvSpPr>
        <p:spPr bwMode="auto">
          <a:xfrm>
            <a:off x="3225651" y="4509120"/>
            <a:ext cx="5918349" cy="20621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b="1">
                <a:solidFill>
                  <a:schemeClr val="tx1"/>
                </a:solidFill>
                <a:latin typeface="Arial" panose="020B0604020202020204" pitchFamily="34" charset="0"/>
              </a:defRPr>
            </a:lvl1pPr>
            <a:lvl2pPr marL="742950" indent="-285750">
              <a:defRPr b="1">
                <a:solidFill>
                  <a:schemeClr val="tx1"/>
                </a:solidFill>
                <a:latin typeface="Arial" panose="020B0604020202020204" pitchFamily="34" charset="0"/>
              </a:defRPr>
            </a:lvl2pPr>
            <a:lvl3pPr marL="1143000" indent="-228600">
              <a:defRPr b="1">
                <a:solidFill>
                  <a:schemeClr val="tx1"/>
                </a:solidFill>
                <a:latin typeface="Arial" panose="020B0604020202020204" pitchFamily="34" charset="0"/>
              </a:defRPr>
            </a:lvl3pPr>
            <a:lvl4pPr marL="1600200" indent="-228600">
              <a:defRPr b="1">
                <a:solidFill>
                  <a:schemeClr val="tx1"/>
                </a:solidFill>
                <a:latin typeface="Arial" panose="020B0604020202020204" pitchFamily="34" charset="0"/>
              </a:defRPr>
            </a:lvl4pPr>
            <a:lvl5pPr marL="2057400" indent="-228600">
              <a:defRPr b="1">
                <a:solidFill>
                  <a:schemeClr val="tx1"/>
                </a:solidFill>
                <a:latin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defRPr>
            </a:lvl9pPr>
          </a:lstStyle>
          <a:p>
            <a:pPr algn="ctr"/>
            <a:r>
              <a:rPr lang="uz-Cyrl-UZ" sz="3200" dirty="0" smtClean="0">
                <a:solidFill>
                  <a:srgbClr val="4D4D4D"/>
                </a:solidFill>
              </a:rPr>
              <a:t>Мавзу: Дастурлаш тизимларида турли жараёнларни дастурлаш (</a:t>
            </a:r>
            <a:r>
              <a:rPr lang="uz-Cyrl-UZ" sz="3200" dirty="0" smtClean="0">
                <a:solidFill>
                  <a:srgbClr val="4D4D4D"/>
                </a:solidFill>
              </a:rPr>
              <a:t>давоми-</a:t>
            </a:r>
            <a:r>
              <a:rPr lang="en-US" sz="3200" dirty="0" smtClean="0">
                <a:solidFill>
                  <a:srgbClr val="4D4D4D"/>
                </a:solidFill>
              </a:rPr>
              <a:t>2</a:t>
            </a:r>
            <a:r>
              <a:rPr lang="uz-Cyrl-UZ" sz="3200" dirty="0" smtClean="0">
                <a:solidFill>
                  <a:srgbClr val="4D4D4D"/>
                </a:solidFill>
              </a:rPr>
              <a:t>)</a:t>
            </a:r>
            <a:endParaRPr lang="ru-RU" sz="3000" dirty="0" smtClean="0">
              <a:solidFill>
                <a:srgbClr val="4D4D4D"/>
              </a:solidFill>
            </a:endParaRPr>
          </a:p>
        </p:txBody>
      </p:sp>
    </p:spTree>
  </p:cSld>
  <p:clrMapOvr>
    <a:masterClrMapping/>
  </p:clrMapOvr>
  <p:transition spd="slow">
    <p:wip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113235" y="685800"/>
            <a:ext cx="7514034" cy="1087016"/>
          </a:xfrm>
        </p:spPr>
        <p:txBody>
          <a:bodyPr>
            <a:normAutofit/>
          </a:bodyPr>
          <a:lstStyle/>
          <a:p>
            <a:r>
              <a:rPr lang="uz-Cyrl-UZ" sz="3200" b="1" i="1" dirty="0" smtClean="0">
                <a:latin typeface="Times New Roman" pitchFamily="18" charset="0"/>
                <a:cs typeface="Times New Roman" pitchFamily="18" charset="0"/>
              </a:rPr>
              <a:t>Режа:</a:t>
            </a:r>
            <a:endParaRPr lang="ru-RU" sz="3200" b="1" i="1" dirty="0">
              <a:latin typeface="Times New Roman" pitchFamily="18" charset="0"/>
              <a:cs typeface="Times New Roman" pitchFamily="18" charset="0"/>
            </a:endParaRPr>
          </a:p>
        </p:txBody>
      </p:sp>
      <p:sp>
        <p:nvSpPr>
          <p:cNvPr id="3" name="Объект 2"/>
          <p:cNvSpPr>
            <a:spLocks noGrp="1"/>
          </p:cNvSpPr>
          <p:nvPr>
            <p:ph idx="1"/>
          </p:nvPr>
        </p:nvSpPr>
        <p:spPr>
          <a:xfrm>
            <a:off x="457200" y="1600200"/>
            <a:ext cx="8543956" cy="4781128"/>
          </a:xfrm>
        </p:spPr>
        <p:txBody>
          <a:bodyPr>
            <a:noAutofit/>
          </a:bodyPr>
          <a:lstStyle/>
          <a:p>
            <a:pPr lvl="0"/>
            <a:r>
              <a:rPr lang="ru-RU" sz="3200" dirty="0"/>
              <a:t>С++ </a:t>
            </a:r>
            <a:r>
              <a:rPr lang="ru-RU" sz="3200" dirty="0" err="1"/>
              <a:t>дастурлаш</a:t>
            </a:r>
            <a:r>
              <a:rPr lang="ru-RU" sz="3200" dirty="0"/>
              <a:t> </a:t>
            </a:r>
            <a:r>
              <a:rPr lang="ru-RU" sz="3200" dirty="0" smtClean="0"/>
              <a:t>тили </a:t>
            </a:r>
            <a:r>
              <a:rPr lang="ru-RU" sz="3200" dirty="0" err="1" smtClean="0"/>
              <a:t>тузилиши</a:t>
            </a:r>
            <a:endParaRPr lang="ru-RU" sz="3200" dirty="0"/>
          </a:p>
          <a:p>
            <a:pPr lvl="0"/>
            <a:r>
              <a:rPr lang="ru-RU" sz="3200" dirty="0" err="1" smtClean="0"/>
              <a:t>Идентификаторлар</a:t>
            </a:r>
            <a:r>
              <a:rPr lang="ru-RU" sz="3200" dirty="0" smtClean="0"/>
              <a:t> </a:t>
            </a:r>
            <a:r>
              <a:rPr lang="ru-RU" sz="3200" dirty="0" err="1" smtClean="0"/>
              <a:t>ва</a:t>
            </a:r>
            <a:r>
              <a:rPr lang="ru-RU" sz="3200" dirty="0" smtClean="0"/>
              <a:t> математик </a:t>
            </a:r>
            <a:r>
              <a:rPr lang="ru-RU" sz="3200" dirty="0"/>
              <a:t>стандарт </a:t>
            </a:r>
            <a:r>
              <a:rPr lang="ru-RU" sz="3200" dirty="0" err="1"/>
              <a:t>функциялар</a:t>
            </a:r>
            <a:endParaRPr lang="ru-RU" sz="3200" dirty="0"/>
          </a:p>
          <a:p>
            <a:pPr lvl="0"/>
            <a:r>
              <a:rPr lang="uz-Cyrl-UZ" sz="3200" dirty="0" smtClean="0"/>
              <a:t>Чизиқли жараёнларни дастурлаш</a:t>
            </a:r>
            <a:endParaRPr lang="ru-RU" sz="3200" dirty="0"/>
          </a:p>
          <a:p>
            <a:pPr marL="0" indent="0">
              <a:buNone/>
            </a:pPr>
            <a:endParaRPr lang="ru-RU" sz="3200" dirty="0"/>
          </a:p>
        </p:txBody>
      </p:sp>
    </p:spTree>
    <p:extLst>
      <p:ext uri="{BB962C8B-B14F-4D97-AF65-F5344CB8AC3E}">
        <p14:creationId xmlns:p14="http://schemas.microsoft.com/office/powerpoint/2010/main" val="4076440399"/>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2"/>
          <p:cNvSpPr>
            <a:spLocks noGrp="1" noChangeArrowheads="1"/>
          </p:cNvSpPr>
          <p:nvPr>
            <p:ph type="title"/>
          </p:nvPr>
        </p:nvSpPr>
        <p:spPr>
          <a:xfrm>
            <a:off x="679390" y="285736"/>
            <a:ext cx="8501122" cy="694992"/>
          </a:xfrm>
        </p:spPr>
        <p:txBody>
          <a:bodyPr>
            <a:noAutofit/>
          </a:bodyPr>
          <a:lstStyle/>
          <a:p>
            <a:r>
              <a:rPr lang="ru-RU" sz="3600" dirty="0"/>
              <a:t>С++ </a:t>
            </a:r>
            <a:r>
              <a:rPr lang="ru-RU" sz="3600" dirty="0" err="1"/>
              <a:t>дастурлаш</a:t>
            </a:r>
            <a:r>
              <a:rPr lang="ru-RU" sz="3600" dirty="0"/>
              <a:t> </a:t>
            </a:r>
            <a:r>
              <a:rPr lang="ru-RU" sz="3600" dirty="0" err="1"/>
              <a:t>тилининг</a:t>
            </a:r>
            <a:r>
              <a:rPr lang="ru-RU" sz="3600" dirty="0"/>
              <a:t> </a:t>
            </a:r>
            <a:r>
              <a:rPr lang="ru-RU" sz="3600" dirty="0" err="1"/>
              <a:t>алфавити</a:t>
            </a:r>
            <a:endParaRPr lang="ru-RU" sz="2800" b="1" i="1" dirty="0">
              <a:solidFill>
                <a:srgbClr val="2A249C"/>
              </a:solidFill>
              <a:latin typeface="Calibri" pitchFamily="34" charset="0"/>
              <a:cs typeface="Calibri" pitchFamily="34" charset="0"/>
            </a:endParaRPr>
          </a:p>
        </p:txBody>
      </p:sp>
      <p:sp>
        <p:nvSpPr>
          <p:cNvPr id="49155" name="Rectangle 3"/>
          <p:cNvSpPr>
            <a:spLocks noGrp="1" noChangeArrowheads="1"/>
          </p:cNvSpPr>
          <p:nvPr>
            <p:ph idx="1"/>
          </p:nvPr>
        </p:nvSpPr>
        <p:spPr>
          <a:xfrm>
            <a:off x="827584" y="908720"/>
            <a:ext cx="8102134" cy="5949280"/>
          </a:xfrm>
        </p:spPr>
        <p:txBody>
          <a:bodyPr>
            <a:noAutofit/>
          </a:bodyPr>
          <a:lstStyle/>
          <a:p>
            <a:pPr algn="just"/>
            <a:r>
              <a:rPr lang="ru-RU" dirty="0" err="1"/>
              <a:t>Маълумки</a:t>
            </a:r>
            <a:r>
              <a:rPr lang="ru-RU" dirty="0"/>
              <a:t>, </a:t>
            </a:r>
            <a:r>
              <a:rPr lang="ru-RU" dirty="0" err="1"/>
              <a:t>ҳар</a:t>
            </a:r>
            <a:r>
              <a:rPr lang="ru-RU" dirty="0"/>
              <a:t> </a:t>
            </a:r>
            <a:r>
              <a:rPr lang="ru-RU" dirty="0" err="1"/>
              <a:t>қандай</a:t>
            </a:r>
            <a:r>
              <a:rPr lang="ru-RU" dirty="0"/>
              <a:t> </a:t>
            </a:r>
            <a:r>
              <a:rPr lang="ru-RU" dirty="0" err="1"/>
              <a:t>тилни</a:t>
            </a:r>
            <a:r>
              <a:rPr lang="ru-RU" dirty="0"/>
              <a:t> </a:t>
            </a:r>
            <a:r>
              <a:rPr lang="ru-RU" dirty="0" err="1"/>
              <a:t>ўрганиш</a:t>
            </a:r>
            <a:r>
              <a:rPr lang="ru-RU" dirty="0"/>
              <a:t> </a:t>
            </a:r>
            <a:r>
              <a:rPr lang="ru-RU" dirty="0" err="1"/>
              <a:t>унинг</a:t>
            </a:r>
            <a:r>
              <a:rPr lang="ru-RU" dirty="0"/>
              <a:t> </a:t>
            </a:r>
            <a:r>
              <a:rPr lang="ru-RU" dirty="0" err="1"/>
              <a:t>алфавитини</a:t>
            </a:r>
            <a:r>
              <a:rPr lang="ru-RU" dirty="0"/>
              <a:t> </a:t>
            </a:r>
            <a:r>
              <a:rPr lang="ru-RU" dirty="0" err="1"/>
              <a:t>ўрганишдан</a:t>
            </a:r>
            <a:r>
              <a:rPr lang="ru-RU" dirty="0"/>
              <a:t> </a:t>
            </a:r>
            <a:r>
              <a:rPr lang="ru-RU" dirty="0" err="1"/>
              <a:t>бошланади</a:t>
            </a:r>
            <a:r>
              <a:rPr lang="ru-RU" dirty="0"/>
              <a:t>. </a:t>
            </a:r>
            <a:r>
              <a:rPr lang="ru-RU" dirty="0" err="1"/>
              <a:t>Тилнинг</a:t>
            </a:r>
            <a:r>
              <a:rPr lang="ru-RU" dirty="0"/>
              <a:t> </a:t>
            </a:r>
            <a:r>
              <a:rPr lang="ru-RU" dirty="0" err="1"/>
              <a:t>алфавити</a:t>
            </a:r>
            <a:r>
              <a:rPr lang="ru-RU" dirty="0"/>
              <a:t> - шу </a:t>
            </a:r>
            <a:r>
              <a:rPr lang="ru-RU" dirty="0" err="1"/>
              <a:t>тилгагина</a:t>
            </a:r>
            <a:r>
              <a:rPr lang="ru-RU" dirty="0"/>
              <a:t> </a:t>
            </a:r>
            <a:r>
              <a:rPr lang="ru-RU" dirty="0" err="1"/>
              <a:t>тегишли</a:t>
            </a:r>
            <a:r>
              <a:rPr lang="ru-RU" dirty="0"/>
              <a:t> </a:t>
            </a:r>
            <a:r>
              <a:rPr lang="ru-RU" dirty="0" err="1"/>
              <a:t>бўлган</a:t>
            </a:r>
            <a:r>
              <a:rPr lang="ru-RU" dirty="0"/>
              <a:t> </a:t>
            </a:r>
            <a:r>
              <a:rPr lang="ru-RU" dirty="0" err="1"/>
              <a:t>асосий</a:t>
            </a:r>
            <a:r>
              <a:rPr lang="ru-RU" dirty="0"/>
              <a:t> </a:t>
            </a:r>
            <a:r>
              <a:rPr lang="ru-RU" dirty="0" err="1"/>
              <a:t>белгилари</a:t>
            </a:r>
            <a:r>
              <a:rPr lang="ru-RU" dirty="0"/>
              <a:t> </a:t>
            </a:r>
            <a:r>
              <a:rPr lang="ru-RU" dirty="0" err="1"/>
              <a:t>ва</a:t>
            </a:r>
            <a:r>
              <a:rPr lang="ru-RU" dirty="0"/>
              <a:t> </a:t>
            </a:r>
            <a:r>
              <a:rPr lang="ru-RU" dirty="0" err="1"/>
              <a:t>тушунчалар</a:t>
            </a:r>
            <a:r>
              <a:rPr lang="ru-RU" dirty="0"/>
              <a:t> </a:t>
            </a:r>
            <a:r>
              <a:rPr lang="ru-RU" dirty="0" err="1"/>
              <a:t>тўпламидан</a:t>
            </a:r>
            <a:r>
              <a:rPr lang="ru-RU" dirty="0"/>
              <a:t> </a:t>
            </a:r>
            <a:r>
              <a:rPr lang="ru-RU" dirty="0" err="1"/>
              <a:t>иборат</a:t>
            </a:r>
            <a:r>
              <a:rPr lang="ru-RU" dirty="0"/>
              <a:t> </a:t>
            </a:r>
            <a:r>
              <a:rPr lang="ru-RU" dirty="0" err="1"/>
              <a:t>бўлади</a:t>
            </a:r>
            <a:r>
              <a:rPr lang="ru-RU" dirty="0"/>
              <a:t>. C++ </a:t>
            </a:r>
            <a:r>
              <a:rPr lang="ru-RU" dirty="0" err="1"/>
              <a:t>дастурлаш</a:t>
            </a:r>
            <a:r>
              <a:rPr lang="ru-RU" dirty="0"/>
              <a:t> </a:t>
            </a:r>
            <a:r>
              <a:rPr lang="ru-RU" dirty="0" err="1"/>
              <a:t>тилининг</a:t>
            </a:r>
            <a:r>
              <a:rPr lang="ru-RU" dirty="0"/>
              <a:t> </a:t>
            </a:r>
            <a:r>
              <a:rPr lang="ru-RU" dirty="0" err="1"/>
              <a:t>алфавитини</a:t>
            </a:r>
            <a:r>
              <a:rPr lang="ru-RU" dirty="0"/>
              <a:t> </a:t>
            </a:r>
            <a:r>
              <a:rPr lang="ru-RU" dirty="0" err="1"/>
              <a:t>ташкил</a:t>
            </a:r>
            <a:r>
              <a:rPr lang="ru-RU" dirty="0"/>
              <a:t> </a:t>
            </a:r>
            <a:r>
              <a:rPr lang="ru-RU" dirty="0" err="1"/>
              <a:t>этувчи</a:t>
            </a:r>
            <a:r>
              <a:rPr lang="ru-RU" dirty="0"/>
              <a:t> </a:t>
            </a:r>
            <a:r>
              <a:rPr lang="ru-RU" dirty="0" err="1"/>
              <a:t>асосий</a:t>
            </a:r>
            <a:r>
              <a:rPr lang="ru-RU" dirty="0"/>
              <a:t> </a:t>
            </a:r>
            <a:r>
              <a:rPr lang="ru-RU" dirty="0" err="1"/>
              <a:t>белгилар</a:t>
            </a:r>
            <a:r>
              <a:rPr lang="ru-RU" dirty="0"/>
              <a:t> </a:t>
            </a:r>
            <a:r>
              <a:rPr lang="ru-RU" dirty="0" err="1"/>
              <a:t>жамламасини</a:t>
            </a:r>
            <a:r>
              <a:rPr lang="ru-RU" dirty="0"/>
              <a:t> </a:t>
            </a:r>
            <a:r>
              <a:rPr lang="ru-RU" b="1" dirty="0"/>
              <a:t>3</a:t>
            </a:r>
            <a:r>
              <a:rPr lang="ru-RU" dirty="0"/>
              <a:t> </a:t>
            </a:r>
            <a:r>
              <a:rPr lang="ru-RU" dirty="0" err="1"/>
              <a:t>гуруҳга</a:t>
            </a:r>
            <a:r>
              <a:rPr lang="ru-RU" dirty="0"/>
              <a:t> </a:t>
            </a:r>
            <a:r>
              <a:rPr lang="ru-RU" dirty="0" err="1"/>
              <a:t>ажратиш</a:t>
            </a:r>
            <a:r>
              <a:rPr lang="ru-RU" dirty="0"/>
              <a:t> </a:t>
            </a:r>
            <a:r>
              <a:rPr lang="ru-RU" dirty="0" err="1"/>
              <a:t>мумкин</a:t>
            </a:r>
            <a:r>
              <a:rPr lang="ru-RU" dirty="0"/>
              <a:t>: </a:t>
            </a:r>
            <a:endParaRPr lang="en-US" dirty="0" smtClean="0"/>
          </a:p>
          <a:p>
            <a:pPr algn="just"/>
            <a:r>
              <a:rPr lang="ru-RU" dirty="0" err="1" smtClean="0"/>
              <a:t>ҳарфлар</a:t>
            </a:r>
            <a:r>
              <a:rPr lang="ru-RU" dirty="0"/>
              <a:t>, </a:t>
            </a:r>
            <a:r>
              <a:rPr lang="ru-RU" dirty="0" err="1"/>
              <a:t>рақамлар</a:t>
            </a:r>
            <a:r>
              <a:rPr lang="ru-RU" dirty="0"/>
              <a:t> </a:t>
            </a:r>
            <a:r>
              <a:rPr lang="ru-RU" dirty="0" err="1"/>
              <a:t>ва</a:t>
            </a:r>
            <a:r>
              <a:rPr lang="ru-RU" dirty="0"/>
              <a:t> </a:t>
            </a:r>
            <a:r>
              <a:rPr lang="ru-RU" dirty="0" err="1"/>
              <a:t>махсус</a:t>
            </a:r>
            <a:r>
              <a:rPr lang="ru-RU" dirty="0"/>
              <a:t> </a:t>
            </a:r>
            <a:r>
              <a:rPr lang="ru-RU" dirty="0" err="1"/>
              <a:t>белгилар</a:t>
            </a:r>
            <a:r>
              <a:rPr lang="ru-RU" dirty="0" smtClean="0"/>
              <a:t>.</a:t>
            </a:r>
            <a:endParaRPr lang="en-US" dirty="0" smtClean="0"/>
          </a:p>
          <a:p>
            <a:pPr algn="just"/>
            <a:r>
              <a:rPr lang="uz-Cyrl-UZ" dirty="0"/>
              <a:t>Тил алфавитининг металингвистик формуласи қуйидагича бўлади: </a:t>
            </a:r>
            <a:endParaRPr lang="ru-RU" dirty="0"/>
          </a:p>
          <a:p>
            <a:pPr marL="0" indent="0" algn="just">
              <a:buNone/>
            </a:pPr>
            <a:r>
              <a:rPr lang="uz-Cyrl-UZ" dirty="0"/>
              <a:t>&lt;асосий белги&gt;=&lt;ҳарф&gt;</a:t>
            </a:r>
            <a:r>
              <a:rPr lang="uz-Cyrl-UZ" dirty="0">
                <a:sym typeface="Symbol"/>
              </a:rPr>
              <a:t></a:t>
            </a:r>
            <a:r>
              <a:rPr lang="uz-Cyrl-UZ" dirty="0"/>
              <a:t>&lt;рақам&gt;</a:t>
            </a:r>
            <a:r>
              <a:rPr lang="uz-Cyrl-UZ" dirty="0">
                <a:sym typeface="Symbol"/>
              </a:rPr>
              <a:t></a:t>
            </a:r>
            <a:r>
              <a:rPr lang="uz-Cyrl-UZ" dirty="0"/>
              <a:t>&lt;махсус белги</a:t>
            </a:r>
            <a:r>
              <a:rPr lang="uz-Cyrl-UZ" dirty="0" smtClean="0"/>
              <a:t>&gt;</a:t>
            </a:r>
            <a:endParaRPr lang="en-US" dirty="0" smtClean="0"/>
          </a:p>
          <a:p>
            <a:pPr marL="0" indent="0" algn="just">
              <a:buNone/>
            </a:pPr>
            <a:r>
              <a:rPr lang="en-US" dirty="0" smtClean="0"/>
              <a:t>	</a:t>
            </a:r>
            <a:r>
              <a:rPr lang="ru-RU" dirty="0" err="1" smtClean="0"/>
              <a:t>Ҳарф</a:t>
            </a:r>
            <a:r>
              <a:rPr lang="ru-RU" dirty="0" smtClean="0"/>
              <a:t> </a:t>
            </a:r>
            <a:r>
              <a:rPr lang="ru-RU" dirty="0" err="1"/>
              <a:t>сифатида</a:t>
            </a:r>
            <a:r>
              <a:rPr lang="ru-RU" dirty="0"/>
              <a:t> </a:t>
            </a:r>
            <a:r>
              <a:rPr lang="ru-RU" dirty="0" err="1"/>
              <a:t>катта</a:t>
            </a:r>
            <a:r>
              <a:rPr lang="ru-RU" dirty="0"/>
              <a:t> </a:t>
            </a:r>
            <a:r>
              <a:rPr lang="ru-RU" dirty="0" err="1"/>
              <a:t>ва</a:t>
            </a:r>
            <a:r>
              <a:rPr lang="ru-RU" dirty="0"/>
              <a:t> </a:t>
            </a:r>
            <a:r>
              <a:rPr lang="ru-RU" dirty="0" err="1"/>
              <a:t>кичик</a:t>
            </a:r>
            <a:r>
              <a:rPr lang="ru-RU" dirty="0"/>
              <a:t> </a:t>
            </a:r>
            <a:r>
              <a:rPr lang="ru-RU" dirty="0" err="1"/>
              <a:t>лотин</a:t>
            </a:r>
            <a:r>
              <a:rPr lang="ru-RU" dirty="0"/>
              <a:t> </a:t>
            </a:r>
            <a:r>
              <a:rPr lang="ru-RU" dirty="0" err="1"/>
              <a:t>ҳарфлари</a:t>
            </a:r>
            <a:r>
              <a:rPr lang="ru-RU" dirty="0"/>
              <a:t> </a:t>
            </a:r>
            <a:r>
              <a:rPr lang="ru-RU" dirty="0" err="1"/>
              <a:t>ишлатилади</a:t>
            </a:r>
            <a:r>
              <a:rPr lang="ru-RU" dirty="0"/>
              <a:t>. </a:t>
            </a:r>
            <a:r>
              <a:rPr lang="ru-RU" dirty="0" err="1"/>
              <a:t>Лекин</a:t>
            </a:r>
            <a:r>
              <a:rPr lang="ru-RU" dirty="0"/>
              <a:t>, </a:t>
            </a:r>
            <a:r>
              <a:rPr lang="ru-RU" dirty="0" err="1"/>
              <a:t>матнлар</a:t>
            </a:r>
            <a:r>
              <a:rPr lang="ru-RU" dirty="0"/>
              <a:t> </a:t>
            </a:r>
            <a:r>
              <a:rPr lang="ru-RU" dirty="0" err="1"/>
              <a:t>ва</a:t>
            </a:r>
            <a:r>
              <a:rPr lang="ru-RU" dirty="0"/>
              <a:t> </a:t>
            </a:r>
            <a:r>
              <a:rPr lang="ru-RU" dirty="0" err="1"/>
              <a:t>дастурга</a:t>
            </a:r>
            <a:r>
              <a:rPr lang="ru-RU" dirty="0"/>
              <a:t> </a:t>
            </a:r>
            <a:r>
              <a:rPr lang="ru-RU" dirty="0" err="1"/>
              <a:t>изоҳлар</a:t>
            </a:r>
            <a:r>
              <a:rPr lang="ru-RU" dirty="0"/>
              <a:t> </a:t>
            </a:r>
            <a:r>
              <a:rPr lang="ru-RU" dirty="0" err="1"/>
              <a:t>ёзиш</a:t>
            </a:r>
            <a:r>
              <a:rPr lang="ru-RU" dirty="0"/>
              <a:t> </a:t>
            </a:r>
            <a:r>
              <a:rPr lang="ru-RU" dirty="0" err="1"/>
              <a:t>учун</a:t>
            </a:r>
            <a:r>
              <a:rPr lang="ru-RU" dirty="0"/>
              <a:t> </a:t>
            </a:r>
            <a:r>
              <a:rPr lang="ru-RU" dirty="0" err="1"/>
              <a:t>кирилл</a:t>
            </a:r>
            <a:r>
              <a:rPr lang="ru-RU" dirty="0"/>
              <a:t> </a:t>
            </a:r>
            <a:r>
              <a:rPr lang="ru-RU" dirty="0" err="1"/>
              <a:t>алифбосининг</a:t>
            </a:r>
            <a:r>
              <a:rPr lang="ru-RU" dirty="0"/>
              <a:t> бош </a:t>
            </a:r>
            <a:r>
              <a:rPr lang="ru-RU" dirty="0" err="1"/>
              <a:t>ва</a:t>
            </a:r>
            <a:r>
              <a:rPr lang="ru-RU" dirty="0"/>
              <a:t> </a:t>
            </a:r>
            <a:r>
              <a:rPr lang="ru-RU" dirty="0" err="1"/>
              <a:t>кичик</a:t>
            </a:r>
            <a:r>
              <a:rPr lang="ru-RU" dirty="0"/>
              <a:t> </a:t>
            </a:r>
            <a:r>
              <a:rPr lang="ru-RU" dirty="0" err="1"/>
              <a:t>ҳарфларини</a:t>
            </a:r>
            <a:r>
              <a:rPr lang="ru-RU" dirty="0"/>
              <a:t> </a:t>
            </a:r>
            <a:r>
              <a:rPr lang="ru-RU" dirty="0" err="1"/>
              <a:t>ҳам</a:t>
            </a:r>
            <a:r>
              <a:rPr lang="ru-RU" dirty="0"/>
              <a:t> </a:t>
            </a:r>
            <a:r>
              <a:rPr lang="ru-RU" dirty="0" err="1"/>
              <a:t>алфавитга</a:t>
            </a:r>
            <a:r>
              <a:rPr lang="ru-RU" dirty="0"/>
              <a:t> </a:t>
            </a:r>
            <a:r>
              <a:rPr lang="ru-RU" dirty="0" err="1"/>
              <a:t>киритилган</a:t>
            </a:r>
            <a:r>
              <a:rPr lang="ru-RU" dirty="0"/>
              <a:t>.</a:t>
            </a:r>
          </a:p>
          <a:p>
            <a:pPr marL="0" indent="0" algn="just">
              <a:lnSpc>
                <a:spcPct val="90000"/>
              </a:lnSpc>
              <a:spcBef>
                <a:spcPts val="600"/>
              </a:spcBef>
              <a:spcAft>
                <a:spcPts val="600"/>
              </a:spcAft>
              <a:buNone/>
            </a:pPr>
            <a:endParaRPr lang="en-US" dirty="0">
              <a:latin typeface="Calibri" pitchFamily="34" charset="0"/>
              <a:cs typeface="Calibri" pitchFamily="34" charset="0"/>
            </a:endParaRPr>
          </a:p>
        </p:txBody>
      </p:sp>
    </p:spTree>
  </p:cSld>
  <p:clrMapOvr>
    <a:masterClrMapping/>
  </p:clrMapOvr>
  <p:transition spd="slow">
    <p:randomBar dir="vert"/>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9" name="Rectangle 3"/>
          <p:cNvSpPr>
            <a:spLocks noGrp="1" noChangeArrowheads="1"/>
          </p:cNvSpPr>
          <p:nvPr>
            <p:ph idx="1"/>
          </p:nvPr>
        </p:nvSpPr>
        <p:spPr>
          <a:xfrm>
            <a:off x="755576" y="332656"/>
            <a:ext cx="8138294" cy="6408712"/>
          </a:xfrm>
        </p:spPr>
        <p:txBody>
          <a:bodyPr>
            <a:noAutofit/>
          </a:bodyPr>
          <a:lstStyle/>
          <a:p>
            <a:pPr marL="0" indent="0">
              <a:buNone/>
            </a:pPr>
            <a:r>
              <a:rPr lang="en-US" sz="2800" dirty="0" smtClean="0"/>
              <a:t>	</a:t>
            </a:r>
            <a:r>
              <a:rPr lang="uz-Cyrl-UZ" sz="2800" dirty="0" smtClean="0"/>
              <a:t>Рақамлар </a:t>
            </a:r>
            <a:r>
              <a:rPr lang="uz-Cyrl-UZ" sz="2800" dirty="0"/>
              <a:t>сифатида оддий араб рақамлари олинган:</a:t>
            </a:r>
            <a:endParaRPr lang="ru-RU" sz="2800" dirty="0"/>
          </a:p>
          <a:p>
            <a:pPr marL="0" indent="0">
              <a:buNone/>
            </a:pPr>
            <a:r>
              <a:rPr lang="en-US" sz="2800" dirty="0" smtClean="0"/>
              <a:t>	</a:t>
            </a:r>
            <a:r>
              <a:rPr lang="uz-Cyrl-UZ" sz="2800" dirty="0" smtClean="0"/>
              <a:t>&lt;</a:t>
            </a:r>
            <a:r>
              <a:rPr lang="uz-Cyrl-UZ" sz="2800" dirty="0"/>
              <a:t>рақам&gt;=0</a:t>
            </a:r>
            <a:r>
              <a:rPr lang="uz-Cyrl-UZ" sz="2800" dirty="0">
                <a:sym typeface="Symbol"/>
              </a:rPr>
              <a:t></a:t>
            </a:r>
            <a:r>
              <a:rPr lang="uz-Cyrl-UZ" sz="2800" dirty="0"/>
              <a:t>1</a:t>
            </a:r>
            <a:r>
              <a:rPr lang="uz-Cyrl-UZ" sz="2800" dirty="0">
                <a:sym typeface="Symbol"/>
              </a:rPr>
              <a:t></a:t>
            </a:r>
            <a:r>
              <a:rPr lang="uz-Cyrl-UZ" sz="2800" dirty="0"/>
              <a:t>2</a:t>
            </a:r>
            <a:r>
              <a:rPr lang="uz-Cyrl-UZ" sz="2800" dirty="0">
                <a:sym typeface="Symbol"/>
              </a:rPr>
              <a:t></a:t>
            </a:r>
            <a:r>
              <a:rPr lang="uz-Cyrl-UZ" sz="2800" dirty="0"/>
              <a:t>3</a:t>
            </a:r>
            <a:r>
              <a:rPr lang="uz-Cyrl-UZ" sz="2800" dirty="0">
                <a:sym typeface="Symbol"/>
              </a:rPr>
              <a:t></a:t>
            </a:r>
            <a:r>
              <a:rPr lang="uz-Cyrl-UZ" sz="2800" dirty="0"/>
              <a:t>4</a:t>
            </a:r>
            <a:r>
              <a:rPr lang="uz-Cyrl-UZ" sz="2800" dirty="0">
                <a:sym typeface="Symbol"/>
              </a:rPr>
              <a:t></a:t>
            </a:r>
            <a:r>
              <a:rPr lang="uz-Cyrl-UZ" sz="2800" dirty="0"/>
              <a:t>...</a:t>
            </a:r>
            <a:r>
              <a:rPr lang="uz-Cyrl-UZ" sz="2800" dirty="0">
                <a:sym typeface="Symbol"/>
              </a:rPr>
              <a:t></a:t>
            </a:r>
            <a:r>
              <a:rPr lang="uz-Cyrl-UZ" sz="2800" dirty="0"/>
              <a:t>9</a:t>
            </a:r>
            <a:endParaRPr lang="ru-RU" sz="2800" dirty="0"/>
          </a:p>
          <a:p>
            <a:pPr marL="0" indent="0" algn="just">
              <a:buNone/>
            </a:pPr>
            <a:r>
              <a:rPr lang="uz-Cyrl-UZ" sz="2800" b="1" dirty="0">
                <a:solidFill>
                  <a:srgbClr val="002060"/>
                </a:solidFill>
              </a:rPr>
              <a:t>	</a:t>
            </a:r>
            <a:r>
              <a:rPr lang="ru-RU" sz="2800" dirty="0" err="1"/>
              <a:t>Махсус</a:t>
            </a:r>
            <a:r>
              <a:rPr lang="ru-RU" sz="2800" dirty="0"/>
              <a:t> </a:t>
            </a:r>
            <a:r>
              <a:rPr lang="ru-RU" sz="2800" dirty="0" err="1"/>
              <a:t>белгилар</a:t>
            </a:r>
            <a:r>
              <a:rPr lang="ru-RU" sz="2800" dirty="0"/>
              <a:t> </a:t>
            </a:r>
            <a:r>
              <a:rPr lang="ru-RU" sz="2800" dirty="0" err="1"/>
              <a:t>кўп</a:t>
            </a:r>
            <a:r>
              <a:rPr lang="ru-RU" sz="2800" dirty="0"/>
              <a:t> </a:t>
            </a:r>
            <a:r>
              <a:rPr lang="ru-RU" sz="2800" dirty="0" err="1"/>
              <a:t>сонли</a:t>
            </a:r>
            <a:r>
              <a:rPr lang="ru-RU" sz="2800" dirty="0"/>
              <a:t> </a:t>
            </a:r>
            <a:r>
              <a:rPr lang="ru-RU" sz="2800" dirty="0" err="1"/>
              <a:t>ва</a:t>
            </a:r>
            <a:r>
              <a:rPr lang="ru-RU" sz="2800" dirty="0"/>
              <a:t> </a:t>
            </a:r>
            <a:r>
              <a:rPr lang="ru-RU" sz="2800" dirty="0" err="1"/>
              <a:t>бир</a:t>
            </a:r>
            <a:r>
              <a:rPr lang="ru-RU" sz="2800" dirty="0"/>
              <a:t> </a:t>
            </a:r>
            <a:r>
              <a:rPr lang="ru-RU" sz="2800" dirty="0" err="1"/>
              <a:t>жинссиз</a:t>
            </a:r>
            <a:r>
              <a:rPr lang="ru-RU" sz="2800" dirty="0"/>
              <a:t> </a:t>
            </a:r>
            <a:r>
              <a:rPr lang="ru-RU" sz="2800" dirty="0" err="1"/>
              <a:t>бўлганлиги</a:t>
            </a:r>
            <a:r>
              <a:rPr lang="ru-RU" sz="2800" dirty="0"/>
              <a:t> </a:t>
            </a:r>
            <a:r>
              <a:rPr lang="ru-RU" sz="2800" dirty="0" err="1"/>
              <a:t>учун</a:t>
            </a:r>
            <a:r>
              <a:rPr lang="ru-RU" sz="2800" dirty="0"/>
              <a:t> </a:t>
            </a:r>
            <a:r>
              <a:rPr lang="ru-RU" sz="2800" dirty="0" err="1"/>
              <a:t>уларни</a:t>
            </a:r>
            <a:r>
              <a:rPr lang="ru-RU" sz="2800" dirty="0"/>
              <a:t> </a:t>
            </a:r>
            <a:r>
              <a:rPr lang="ru-RU" sz="2800" dirty="0" err="1"/>
              <a:t>ўз</a:t>
            </a:r>
            <a:r>
              <a:rPr lang="ru-RU" sz="2800" dirty="0"/>
              <a:t> </a:t>
            </a:r>
            <a:r>
              <a:rPr lang="ru-RU" sz="2800" dirty="0" err="1"/>
              <a:t>навбатида</a:t>
            </a:r>
            <a:r>
              <a:rPr lang="ru-RU" sz="2800" dirty="0"/>
              <a:t> </a:t>
            </a:r>
            <a:r>
              <a:rPr lang="ru-RU" sz="2800" b="1" dirty="0"/>
              <a:t>4</a:t>
            </a:r>
            <a:r>
              <a:rPr lang="ru-RU" sz="2800" dirty="0"/>
              <a:t> та </a:t>
            </a:r>
            <a:r>
              <a:rPr lang="ru-RU" sz="2800" dirty="0" err="1"/>
              <a:t>гуруҳга</a:t>
            </a:r>
            <a:r>
              <a:rPr lang="ru-RU" sz="2800" dirty="0"/>
              <a:t> </a:t>
            </a:r>
            <a:r>
              <a:rPr lang="ru-RU" sz="2800" dirty="0" err="1"/>
              <a:t>ажратамиз</a:t>
            </a:r>
            <a:r>
              <a:rPr lang="ru-RU" sz="2800" dirty="0" smtClean="0"/>
              <a:t>:</a:t>
            </a:r>
            <a:endParaRPr lang="en-US" sz="2800" dirty="0" smtClean="0"/>
          </a:p>
          <a:p>
            <a:pPr marL="0" indent="0" algn="just">
              <a:buNone/>
            </a:pPr>
            <a:r>
              <a:rPr lang="en-US" sz="2800" dirty="0">
                <a:latin typeface="Calibri" pitchFamily="34" charset="0"/>
                <a:cs typeface="Calibri" pitchFamily="34" charset="0"/>
              </a:rPr>
              <a:t>	</a:t>
            </a:r>
            <a:r>
              <a:rPr lang="uz-Cyrl-UZ" sz="2800" b="1" dirty="0"/>
              <a:t>&lt;махсус белги&gt;=&lt;арифметик амал белгиси&gt; </a:t>
            </a:r>
            <a:r>
              <a:rPr lang="uz-Cyrl-UZ" sz="2800" b="1" dirty="0">
                <a:sym typeface="Symbol"/>
              </a:rPr>
              <a:t></a:t>
            </a:r>
            <a:r>
              <a:rPr lang="uz-Cyrl-UZ" sz="2800" b="1" dirty="0"/>
              <a:t> &lt;солиштириш амали белгиси&gt; </a:t>
            </a:r>
            <a:r>
              <a:rPr lang="uz-Cyrl-UZ" sz="2800" b="1" dirty="0">
                <a:sym typeface="Symbol"/>
              </a:rPr>
              <a:t></a:t>
            </a:r>
            <a:r>
              <a:rPr lang="uz-Cyrl-UZ" sz="2800" b="1" dirty="0"/>
              <a:t> &lt;ажратгич&gt; </a:t>
            </a:r>
            <a:r>
              <a:rPr lang="uz-Cyrl-UZ" sz="2800" b="1" dirty="0">
                <a:sym typeface="Symbol"/>
              </a:rPr>
              <a:t></a:t>
            </a:r>
            <a:r>
              <a:rPr lang="uz-Cyrl-UZ" sz="2800" b="1" dirty="0"/>
              <a:t> &lt;хизматчи сўз</a:t>
            </a:r>
            <a:r>
              <a:rPr lang="uz-Cyrl-UZ" sz="2800" b="1" dirty="0" smtClean="0"/>
              <a:t>&gt;</a:t>
            </a:r>
            <a:endParaRPr lang="en-US" sz="2800" b="1" dirty="0" smtClean="0"/>
          </a:p>
          <a:p>
            <a:pPr marL="0" indent="0" algn="just">
              <a:buNone/>
            </a:pPr>
            <a:r>
              <a:rPr lang="en-US" sz="2800" b="1" dirty="0"/>
              <a:t>	</a:t>
            </a:r>
            <a:r>
              <a:rPr lang="uz-Cyrl-UZ" sz="2800" b="1" dirty="0"/>
              <a:t>&lt;арифметик амал белгиси&gt;= * </a:t>
            </a:r>
            <a:r>
              <a:rPr lang="uz-Cyrl-UZ" sz="2800" b="1" dirty="0">
                <a:sym typeface="Symbol"/>
              </a:rPr>
              <a:t></a:t>
            </a:r>
            <a:r>
              <a:rPr lang="uz-Cyrl-UZ" sz="2800" b="1" dirty="0"/>
              <a:t> / </a:t>
            </a:r>
            <a:r>
              <a:rPr lang="uz-Cyrl-UZ" sz="2800" b="1" dirty="0">
                <a:sym typeface="Symbol"/>
              </a:rPr>
              <a:t></a:t>
            </a:r>
            <a:r>
              <a:rPr lang="uz-Cyrl-UZ" sz="2800" b="1" dirty="0"/>
              <a:t> + </a:t>
            </a:r>
            <a:r>
              <a:rPr lang="uz-Cyrl-UZ" sz="2800" b="1" dirty="0">
                <a:sym typeface="Symbol"/>
              </a:rPr>
              <a:t></a:t>
            </a:r>
            <a:r>
              <a:rPr lang="uz-Cyrl-UZ" sz="2800" b="1" dirty="0"/>
              <a:t> -</a:t>
            </a:r>
            <a:endParaRPr lang="ru-RU" sz="2800" b="1" dirty="0"/>
          </a:p>
          <a:p>
            <a:pPr marL="0" indent="0" algn="just">
              <a:buNone/>
            </a:pPr>
            <a:r>
              <a:rPr lang="en-US" sz="2800" b="1" dirty="0" smtClean="0"/>
              <a:t>	</a:t>
            </a:r>
            <a:endParaRPr lang="ru-RU" sz="2800" b="1" dirty="0" smtClean="0"/>
          </a:p>
          <a:p>
            <a:pPr marL="0" indent="0" algn="just">
              <a:buNone/>
            </a:pPr>
            <a:endParaRPr lang="ru-RU" sz="2800" dirty="0">
              <a:latin typeface="Calibri" pitchFamily="34" charset="0"/>
              <a:cs typeface="Calibri"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800">
        <p:circle/>
      </p:transition>
    </mc:Choice>
    <mc:Fallback>
      <p:transition spd="slow">
        <p:circl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755576" y="354360"/>
            <a:ext cx="7943701" cy="6525344"/>
          </a:xfrm>
        </p:spPr>
        <p:txBody>
          <a:bodyPr/>
          <a:lstStyle/>
          <a:p>
            <a:pPr marL="0" indent="0">
              <a:buNone/>
            </a:pPr>
            <a:r>
              <a:rPr lang="ru-RU" sz="2800" b="1" dirty="0" smtClean="0">
                <a:solidFill>
                  <a:srgbClr val="002060"/>
                </a:solidFill>
              </a:rPr>
              <a:t>	</a:t>
            </a:r>
            <a:r>
              <a:rPr lang="uz-Cyrl-UZ" sz="2800" dirty="0"/>
              <a:t>Бу амаллар мос равишда кўпайтириш, бўлиш, қўшиш ва айириш белгилари ҳисобланади. Солиштириш амалларининг белгилари, уларнинг математик ифодаси ва амалларнинг маъноси 1-жадвалда ўз ифодасини топган. Бу ерда шу нарсага аҳамият бериш керакки, баъзи бир амаллар иккита белги орқали ифодаланган</a:t>
            </a:r>
            <a:r>
              <a:rPr lang="uz-Cyrl-UZ" sz="2800" dirty="0" smtClean="0"/>
              <a:t>.</a:t>
            </a:r>
            <a:endParaRPr lang="en-US" sz="2800" dirty="0" smtClean="0"/>
          </a:p>
          <a:p>
            <a:r>
              <a:rPr lang="uz-Cyrl-UZ" sz="2800" b="1" dirty="0"/>
              <a:t>Ажратгичлар гуруҳини қуйидаги белгилар ташкил қилади:</a:t>
            </a:r>
            <a:endParaRPr lang="ru-RU" sz="2800" b="1" dirty="0"/>
          </a:p>
          <a:p>
            <a:r>
              <a:rPr lang="uz-Cyrl-UZ" sz="2800" b="1" dirty="0"/>
              <a:t>&lt;ажратгич&gt;= . </a:t>
            </a:r>
            <a:r>
              <a:rPr lang="uz-Cyrl-UZ" sz="2800" b="1" dirty="0">
                <a:sym typeface="Symbol"/>
              </a:rPr>
              <a:t></a:t>
            </a:r>
            <a:r>
              <a:rPr lang="uz-Cyrl-UZ" sz="2800" b="1" dirty="0"/>
              <a:t> , </a:t>
            </a:r>
            <a:r>
              <a:rPr lang="uz-Cyrl-UZ" sz="2800" b="1" dirty="0">
                <a:sym typeface="Symbol"/>
              </a:rPr>
              <a:t></a:t>
            </a:r>
            <a:r>
              <a:rPr lang="uz-Cyrl-UZ" sz="2800" b="1" dirty="0"/>
              <a:t> : </a:t>
            </a:r>
            <a:r>
              <a:rPr lang="uz-Cyrl-UZ" sz="2800" b="1" dirty="0">
                <a:sym typeface="Symbol"/>
              </a:rPr>
              <a:t></a:t>
            </a:r>
            <a:r>
              <a:rPr lang="uz-Cyrl-UZ" sz="2800" b="1" dirty="0"/>
              <a:t> ; </a:t>
            </a:r>
            <a:r>
              <a:rPr lang="uz-Cyrl-UZ" sz="2800" b="1" dirty="0">
                <a:sym typeface="Symbol"/>
              </a:rPr>
              <a:t></a:t>
            </a:r>
            <a:r>
              <a:rPr lang="uz-Cyrl-UZ" sz="2800" b="1" dirty="0"/>
              <a:t> ( </a:t>
            </a:r>
            <a:r>
              <a:rPr lang="uz-Cyrl-UZ" sz="2800" b="1" dirty="0">
                <a:sym typeface="Symbol"/>
              </a:rPr>
              <a:t></a:t>
            </a:r>
            <a:r>
              <a:rPr lang="uz-Cyrl-UZ" sz="2800" b="1" dirty="0"/>
              <a:t> ) </a:t>
            </a:r>
            <a:r>
              <a:rPr lang="uz-Cyrl-UZ" sz="2800" b="1" dirty="0">
                <a:sym typeface="Symbol"/>
              </a:rPr>
              <a:t></a:t>
            </a:r>
            <a:r>
              <a:rPr lang="uz-Cyrl-UZ" sz="2800" b="1" dirty="0"/>
              <a:t> [ </a:t>
            </a:r>
            <a:r>
              <a:rPr lang="uz-Cyrl-UZ" sz="2800" b="1" dirty="0">
                <a:sym typeface="Symbol"/>
              </a:rPr>
              <a:t></a:t>
            </a:r>
            <a:r>
              <a:rPr lang="uz-Cyrl-UZ" sz="2800" b="1" dirty="0"/>
              <a:t> ] </a:t>
            </a:r>
            <a:r>
              <a:rPr lang="uz-Cyrl-UZ" sz="2800" b="1" dirty="0">
                <a:sym typeface="Symbol"/>
              </a:rPr>
              <a:t></a:t>
            </a:r>
            <a:r>
              <a:rPr lang="uz-Cyrl-UZ" sz="2800" b="1" dirty="0"/>
              <a:t> { </a:t>
            </a:r>
            <a:r>
              <a:rPr lang="uz-Cyrl-UZ" sz="2800" b="1" dirty="0">
                <a:sym typeface="Symbol"/>
              </a:rPr>
              <a:t></a:t>
            </a:r>
            <a:r>
              <a:rPr lang="uz-Cyrl-UZ" sz="2800" b="1" dirty="0"/>
              <a:t> } </a:t>
            </a:r>
            <a:r>
              <a:rPr lang="uz-Cyrl-UZ" sz="2800" b="1" dirty="0">
                <a:sym typeface="Symbol"/>
              </a:rPr>
              <a:t></a:t>
            </a:r>
            <a:r>
              <a:rPr lang="uz-Cyrl-UZ" sz="2800" b="1" dirty="0"/>
              <a:t> </a:t>
            </a:r>
            <a:r>
              <a:rPr lang="uz-Cyrl-UZ" sz="2800" b="1" dirty="0" smtClean="0"/>
              <a:t>‘</a:t>
            </a:r>
            <a:endParaRPr lang="en-US" sz="2800" b="1" dirty="0" smtClean="0"/>
          </a:p>
          <a:p>
            <a:pPr marL="0" indent="0">
              <a:buNone/>
            </a:pPr>
            <a:r>
              <a:rPr lang="en-US" sz="2800" dirty="0" smtClean="0"/>
              <a:t>	</a:t>
            </a:r>
            <a:r>
              <a:rPr lang="uz-Cyrl-UZ" sz="2800" dirty="0" smtClean="0"/>
              <a:t>Ажратгичларнинг </a:t>
            </a:r>
            <a:r>
              <a:rPr lang="uz-Cyrl-UZ" sz="2800" dirty="0"/>
              <a:t>вазифаларини тилни ўрганиш давомида аниқлаб борамиз.</a:t>
            </a:r>
            <a:endParaRPr lang="ru-RU" sz="2800" dirty="0"/>
          </a:p>
          <a:p>
            <a:endParaRPr lang="ru-RU" sz="2800" b="1" dirty="0"/>
          </a:p>
          <a:p>
            <a:pPr marL="0" indent="0">
              <a:buNone/>
            </a:pPr>
            <a:endParaRPr lang="ru-RU" sz="2800" dirty="0"/>
          </a:p>
        </p:txBody>
      </p:sp>
    </p:spTree>
    <p:extLst>
      <p:ext uri="{BB962C8B-B14F-4D97-AF65-F5344CB8AC3E}">
        <p14:creationId xmlns:p14="http://schemas.microsoft.com/office/powerpoint/2010/main" val="3427223426"/>
      </p:ext>
    </p:extLst>
  </p:cSld>
  <p:clrMapOvr>
    <a:masterClrMapping/>
  </p:clrMapOvr>
  <mc:AlternateContent xmlns:mc="http://schemas.openxmlformats.org/markup-compatibility/2006">
    <mc:Choice xmlns:p14="http://schemas.microsoft.com/office/powerpoint/2010/main" Requires="p14">
      <p:transition spd="slow" p14:dur="1400">
        <p14:ripple/>
      </p:transition>
    </mc:Choice>
    <mc:Fallback>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4294967295"/>
          </p:nvPr>
        </p:nvSpPr>
        <p:spPr>
          <a:xfrm>
            <a:off x="251520" y="476672"/>
            <a:ext cx="8640960" cy="6144791"/>
          </a:xfrm>
        </p:spPr>
        <p:txBody>
          <a:bodyPr>
            <a:noAutofit/>
          </a:bodyPr>
          <a:lstStyle/>
          <a:p>
            <a:pPr marL="0" indent="0" algn="just">
              <a:lnSpc>
                <a:spcPct val="80000"/>
              </a:lnSpc>
              <a:buNone/>
            </a:pPr>
            <a:endParaRPr lang="ru-RU" dirty="0"/>
          </a:p>
        </p:txBody>
      </p:sp>
      <p:sp>
        <p:nvSpPr>
          <p:cNvPr id="78852" name="Номер слайда 3"/>
          <p:cNvSpPr txBox="1">
            <a:spLocks noGrp="1"/>
          </p:cNvSpPr>
          <p:nvPr/>
        </p:nvSpPr>
        <p:spPr bwMode="auto">
          <a:xfrm>
            <a:off x="8129588" y="5734050"/>
            <a:ext cx="609600" cy="520700"/>
          </a:xfrm>
          <a:prstGeom prst="rect">
            <a:avLst/>
          </a:prstGeom>
          <a:noFill/>
          <a:ln w="9525">
            <a:noFill/>
            <a:miter lim="800000"/>
            <a:headEnd/>
            <a:tailEnd/>
          </a:ln>
        </p:spPr>
        <p:txBody>
          <a:bodyPr anchor="ctr"/>
          <a:lstStyle/>
          <a:p>
            <a:pPr algn="ctr"/>
            <a:fld id="{B16F90EE-72E1-4978-9CF1-7046F5F915E7}" type="slidenum">
              <a:rPr lang="ru-RU" sz="1400" b="1">
                <a:solidFill>
                  <a:srgbClr val="FFFFFF"/>
                </a:solidFill>
                <a:latin typeface="Century Schoolbook" pitchFamily="18" charset="0"/>
              </a:rPr>
              <a:pPr algn="ctr"/>
              <a:t>6</a:t>
            </a:fld>
            <a:endParaRPr lang="ru-RU" sz="1400" b="1">
              <a:solidFill>
                <a:srgbClr val="FFFFFF"/>
              </a:solidFill>
              <a:latin typeface="Century Schoolbook" pitchFamily="18" charset="0"/>
            </a:endParaRPr>
          </a:p>
        </p:txBody>
      </p:sp>
      <p:graphicFrame>
        <p:nvGraphicFramePr>
          <p:cNvPr id="2" name="Таблица 1"/>
          <p:cNvGraphicFramePr>
            <a:graphicFrameLocks noGrp="1"/>
          </p:cNvGraphicFramePr>
          <p:nvPr>
            <p:extLst>
              <p:ext uri="{D42A27DB-BD31-4B8C-83A1-F6EECF244321}">
                <p14:modId xmlns:p14="http://schemas.microsoft.com/office/powerpoint/2010/main" val="4047494277"/>
              </p:ext>
            </p:extLst>
          </p:nvPr>
        </p:nvGraphicFramePr>
        <p:xfrm>
          <a:off x="539552" y="620688"/>
          <a:ext cx="8424936" cy="5634061"/>
        </p:xfrm>
        <a:graphic>
          <a:graphicData uri="http://schemas.openxmlformats.org/drawingml/2006/table">
            <a:tbl>
              <a:tblPr>
                <a:tableStyleId>{5C22544A-7EE6-4342-B048-85BDC9FD1C3A}</a:tableStyleId>
              </a:tblPr>
              <a:tblGrid>
                <a:gridCol w="3438626"/>
                <a:gridCol w="2406431"/>
                <a:gridCol w="2579879"/>
              </a:tblGrid>
              <a:tr h="465346">
                <a:tc gridSpan="3">
                  <a:txBody>
                    <a:bodyPr/>
                    <a:lstStyle/>
                    <a:p>
                      <a:pPr indent="450215" algn="r">
                        <a:spcBef>
                          <a:spcPts val="600"/>
                        </a:spcBef>
                        <a:spcAft>
                          <a:spcPts val="0"/>
                        </a:spcAft>
                      </a:pPr>
                      <a:r>
                        <a:rPr lang="uz-Cyrl-UZ" sz="2400" dirty="0">
                          <a:effectLst/>
                        </a:rPr>
                        <a:t>3-жадвал</a:t>
                      </a:r>
                      <a:endParaRPr lang="ru-RU" sz="2400" dirty="0">
                        <a:effectLst/>
                        <a:latin typeface="Arno Pro Caption"/>
                        <a:ea typeface="Calibri"/>
                        <a:cs typeface="Times New Roman"/>
                      </a:endParaRPr>
                    </a:p>
                  </a:txBody>
                  <a:tcPr marL="68496" marR="68496" marT="0" marB="0" anchor="ctr"/>
                </a:tc>
                <a:tc hMerge="1">
                  <a:txBody>
                    <a:bodyPr/>
                    <a:lstStyle/>
                    <a:p>
                      <a:endParaRPr lang="ru-RU"/>
                    </a:p>
                  </a:txBody>
                  <a:tcPr/>
                </a:tc>
                <a:tc hMerge="1">
                  <a:txBody>
                    <a:bodyPr/>
                    <a:lstStyle/>
                    <a:p>
                      <a:endParaRPr lang="ru-RU"/>
                    </a:p>
                  </a:txBody>
                  <a:tcPr/>
                </a:tc>
              </a:tr>
              <a:tr h="1859117">
                <a:tc>
                  <a:txBody>
                    <a:bodyPr/>
                    <a:lstStyle/>
                    <a:p>
                      <a:pPr indent="450215" algn="ctr">
                        <a:spcBef>
                          <a:spcPts val="600"/>
                        </a:spcBef>
                        <a:spcAft>
                          <a:spcPts val="0"/>
                        </a:spcAft>
                      </a:pPr>
                      <a:r>
                        <a:rPr lang="uz-Cyrl-UZ" sz="2400" dirty="0">
                          <a:effectLst/>
                        </a:rPr>
                        <a:t>Солиштириш амали белгисининг С++ да ёзилиши</a:t>
                      </a:r>
                      <a:endParaRPr lang="ru-RU" sz="2400" dirty="0">
                        <a:effectLst/>
                        <a:latin typeface="Arno Pro Caption"/>
                        <a:ea typeface="Calibri"/>
                        <a:cs typeface="Times New Roman"/>
                      </a:endParaRPr>
                    </a:p>
                  </a:txBody>
                  <a:tcPr marL="68496" marR="68496" marT="0" marB="0" anchor="ctr"/>
                </a:tc>
                <a:tc>
                  <a:txBody>
                    <a:bodyPr/>
                    <a:lstStyle/>
                    <a:p>
                      <a:pPr indent="450215" algn="ctr">
                        <a:spcBef>
                          <a:spcPts val="600"/>
                        </a:spcBef>
                        <a:spcAft>
                          <a:spcPts val="0"/>
                        </a:spcAft>
                      </a:pPr>
                      <a:r>
                        <a:rPr lang="uz-Cyrl-UZ" sz="2400">
                          <a:effectLst/>
                        </a:rPr>
                        <a:t>Амалнинг математик ифодаси</a:t>
                      </a:r>
                      <a:endParaRPr lang="ru-RU" sz="2400">
                        <a:effectLst/>
                        <a:latin typeface="Arno Pro Caption"/>
                        <a:ea typeface="Calibri"/>
                        <a:cs typeface="Times New Roman"/>
                      </a:endParaRPr>
                    </a:p>
                  </a:txBody>
                  <a:tcPr marL="68496" marR="68496" marT="0" marB="0" anchor="ctr"/>
                </a:tc>
                <a:tc>
                  <a:txBody>
                    <a:bodyPr/>
                    <a:lstStyle/>
                    <a:p>
                      <a:pPr indent="450215" algn="ctr">
                        <a:spcBef>
                          <a:spcPts val="600"/>
                        </a:spcBef>
                        <a:spcAft>
                          <a:spcPts val="0"/>
                        </a:spcAft>
                      </a:pPr>
                      <a:r>
                        <a:rPr lang="uz-Cyrl-UZ" sz="2400">
                          <a:effectLst/>
                        </a:rPr>
                        <a:t>Амалнинг маъноси</a:t>
                      </a:r>
                      <a:endParaRPr lang="ru-RU" sz="2400">
                        <a:effectLst/>
                        <a:latin typeface="Arno Pro Caption"/>
                        <a:ea typeface="Calibri"/>
                        <a:cs typeface="Times New Roman"/>
                      </a:endParaRPr>
                    </a:p>
                  </a:txBody>
                  <a:tcPr marL="68496" marR="68496" marT="0" marB="0" anchor="ctr"/>
                </a:tc>
              </a:tr>
              <a:tr h="467973">
                <a:tc>
                  <a:txBody>
                    <a:bodyPr/>
                    <a:lstStyle/>
                    <a:p>
                      <a:pPr indent="450215" algn="just">
                        <a:spcBef>
                          <a:spcPts val="600"/>
                        </a:spcBef>
                        <a:spcAft>
                          <a:spcPts val="0"/>
                        </a:spcAft>
                      </a:pPr>
                      <a:r>
                        <a:rPr lang="uz-Cyrl-UZ" sz="2400">
                          <a:effectLst/>
                        </a:rPr>
                        <a:t>=</a:t>
                      </a:r>
                      <a:endParaRPr lang="ru-RU" sz="2400">
                        <a:effectLst/>
                        <a:latin typeface="Arno Pro Caption"/>
                        <a:ea typeface="Calibri"/>
                        <a:cs typeface="Times New Roman"/>
                      </a:endParaRPr>
                    </a:p>
                  </a:txBody>
                  <a:tcPr marL="68496" marR="68496" marT="0" marB="0"/>
                </a:tc>
                <a:tc>
                  <a:txBody>
                    <a:bodyPr/>
                    <a:lstStyle/>
                    <a:p>
                      <a:pPr indent="450215" algn="just">
                        <a:spcBef>
                          <a:spcPts val="600"/>
                        </a:spcBef>
                        <a:spcAft>
                          <a:spcPts val="0"/>
                        </a:spcAft>
                      </a:pPr>
                      <a:r>
                        <a:rPr lang="uz-Cyrl-UZ" sz="2400">
                          <a:effectLst/>
                        </a:rPr>
                        <a:t>=</a:t>
                      </a:r>
                      <a:endParaRPr lang="ru-RU" sz="2400">
                        <a:effectLst/>
                        <a:latin typeface="Arno Pro Caption"/>
                        <a:ea typeface="Calibri"/>
                        <a:cs typeface="Times New Roman"/>
                      </a:endParaRPr>
                    </a:p>
                  </a:txBody>
                  <a:tcPr marL="68496" marR="68496" marT="0" marB="0"/>
                </a:tc>
                <a:tc>
                  <a:txBody>
                    <a:bodyPr/>
                    <a:lstStyle/>
                    <a:p>
                      <a:pPr indent="450215" algn="just">
                        <a:spcBef>
                          <a:spcPts val="600"/>
                        </a:spcBef>
                        <a:spcAft>
                          <a:spcPts val="0"/>
                        </a:spcAft>
                      </a:pPr>
                      <a:r>
                        <a:rPr lang="uz-Cyrl-UZ" sz="2400">
                          <a:effectLst/>
                        </a:rPr>
                        <a:t>Тенг</a:t>
                      </a:r>
                      <a:endParaRPr lang="ru-RU" sz="2400">
                        <a:effectLst/>
                        <a:latin typeface="Arno Pro Caption"/>
                        <a:ea typeface="Calibri"/>
                        <a:cs typeface="Times New Roman"/>
                      </a:endParaRPr>
                    </a:p>
                  </a:txBody>
                  <a:tcPr marL="68496" marR="68496" marT="0" marB="0"/>
                </a:tc>
              </a:tr>
              <a:tr h="475745">
                <a:tc>
                  <a:txBody>
                    <a:bodyPr/>
                    <a:lstStyle/>
                    <a:p>
                      <a:pPr indent="450215" algn="just">
                        <a:spcBef>
                          <a:spcPts val="600"/>
                        </a:spcBef>
                        <a:spcAft>
                          <a:spcPts val="0"/>
                        </a:spcAft>
                      </a:pPr>
                      <a:r>
                        <a:rPr lang="uz-Cyrl-UZ" sz="2400">
                          <a:effectLst/>
                        </a:rPr>
                        <a:t>&lt;&gt; </a:t>
                      </a:r>
                      <a:endParaRPr lang="ru-RU" sz="2400">
                        <a:effectLst/>
                        <a:latin typeface="Arno Pro Caption"/>
                        <a:ea typeface="Calibri"/>
                        <a:cs typeface="Times New Roman"/>
                      </a:endParaRPr>
                    </a:p>
                  </a:txBody>
                  <a:tcPr marL="68496" marR="68496" marT="0" marB="0"/>
                </a:tc>
                <a:tc>
                  <a:txBody>
                    <a:bodyPr/>
                    <a:lstStyle/>
                    <a:p>
                      <a:pPr indent="450215" algn="just">
                        <a:spcBef>
                          <a:spcPts val="600"/>
                        </a:spcBef>
                        <a:spcAft>
                          <a:spcPts val="0"/>
                        </a:spcAft>
                      </a:pPr>
                      <a:endParaRPr lang="uz-Cyrl-UZ" sz="1400" dirty="0">
                        <a:effectLst/>
                        <a:latin typeface="Arno Pro Caption"/>
                        <a:ea typeface="Calibri"/>
                        <a:cs typeface="Times New Roman"/>
                      </a:endParaRPr>
                    </a:p>
                  </a:txBody>
                  <a:tcPr marL="68496" marR="68496" marT="0" marB="0"/>
                </a:tc>
                <a:tc>
                  <a:txBody>
                    <a:bodyPr/>
                    <a:lstStyle/>
                    <a:p>
                      <a:pPr indent="450215" algn="just">
                        <a:spcBef>
                          <a:spcPts val="600"/>
                        </a:spcBef>
                        <a:spcAft>
                          <a:spcPts val="0"/>
                        </a:spcAft>
                      </a:pPr>
                      <a:r>
                        <a:rPr lang="uz-Cyrl-UZ" sz="2400" dirty="0">
                          <a:effectLst/>
                        </a:rPr>
                        <a:t>Тенг эмас</a:t>
                      </a:r>
                      <a:endParaRPr lang="ru-RU" sz="2400" dirty="0">
                        <a:effectLst/>
                        <a:latin typeface="Arno Pro Caption"/>
                        <a:ea typeface="Calibri"/>
                        <a:cs typeface="Times New Roman"/>
                      </a:endParaRPr>
                    </a:p>
                  </a:txBody>
                  <a:tcPr marL="68496" marR="68496" marT="0" marB="0"/>
                </a:tc>
              </a:tr>
              <a:tr h="567141">
                <a:tc>
                  <a:txBody>
                    <a:bodyPr/>
                    <a:lstStyle/>
                    <a:p>
                      <a:pPr indent="450215" algn="just">
                        <a:spcBef>
                          <a:spcPts val="600"/>
                        </a:spcBef>
                        <a:spcAft>
                          <a:spcPts val="0"/>
                        </a:spcAft>
                      </a:pPr>
                      <a:r>
                        <a:rPr lang="uz-Cyrl-UZ" sz="2400">
                          <a:effectLst/>
                        </a:rPr>
                        <a:t>&lt; </a:t>
                      </a:r>
                      <a:endParaRPr lang="ru-RU" sz="2400">
                        <a:effectLst/>
                        <a:latin typeface="Arno Pro Caption"/>
                        <a:ea typeface="Calibri"/>
                        <a:cs typeface="Times New Roman"/>
                      </a:endParaRPr>
                    </a:p>
                  </a:txBody>
                  <a:tcPr marL="68496" marR="68496" marT="0" marB="0"/>
                </a:tc>
                <a:tc>
                  <a:txBody>
                    <a:bodyPr/>
                    <a:lstStyle/>
                    <a:p>
                      <a:pPr indent="450215" algn="just">
                        <a:spcBef>
                          <a:spcPts val="600"/>
                        </a:spcBef>
                        <a:spcAft>
                          <a:spcPts val="0"/>
                        </a:spcAft>
                      </a:pPr>
                      <a:r>
                        <a:rPr lang="uz-Cyrl-UZ" sz="2400">
                          <a:effectLst/>
                        </a:rPr>
                        <a:t>&lt; </a:t>
                      </a:r>
                      <a:endParaRPr lang="ru-RU" sz="2400">
                        <a:effectLst/>
                        <a:latin typeface="Arno Pro Caption"/>
                        <a:ea typeface="Calibri"/>
                        <a:cs typeface="Times New Roman"/>
                      </a:endParaRPr>
                    </a:p>
                  </a:txBody>
                  <a:tcPr marL="68496" marR="68496" marT="0" marB="0"/>
                </a:tc>
                <a:tc>
                  <a:txBody>
                    <a:bodyPr/>
                    <a:lstStyle/>
                    <a:p>
                      <a:pPr indent="450215" algn="just">
                        <a:spcBef>
                          <a:spcPts val="600"/>
                        </a:spcBef>
                        <a:spcAft>
                          <a:spcPts val="0"/>
                        </a:spcAft>
                      </a:pPr>
                      <a:r>
                        <a:rPr lang="uz-Cyrl-UZ" sz="2400">
                          <a:effectLst/>
                        </a:rPr>
                        <a:t>Кичик</a:t>
                      </a:r>
                      <a:endParaRPr lang="ru-RU" sz="2400">
                        <a:effectLst/>
                        <a:latin typeface="Arno Pro Caption"/>
                        <a:ea typeface="Calibri"/>
                        <a:cs typeface="Times New Roman"/>
                      </a:endParaRPr>
                    </a:p>
                  </a:txBody>
                  <a:tcPr marL="68496" marR="68496" marT="0" marB="0"/>
                </a:tc>
              </a:tr>
              <a:tr h="457395">
                <a:tc>
                  <a:txBody>
                    <a:bodyPr/>
                    <a:lstStyle/>
                    <a:p>
                      <a:pPr indent="450215" algn="just">
                        <a:spcBef>
                          <a:spcPts val="600"/>
                        </a:spcBef>
                        <a:spcAft>
                          <a:spcPts val="0"/>
                        </a:spcAft>
                      </a:pPr>
                      <a:r>
                        <a:rPr lang="uz-Cyrl-UZ" sz="2400">
                          <a:effectLst/>
                        </a:rPr>
                        <a:t>&lt;=</a:t>
                      </a:r>
                      <a:endParaRPr lang="ru-RU" sz="2400">
                        <a:effectLst/>
                        <a:latin typeface="Arno Pro Caption"/>
                        <a:ea typeface="Calibri"/>
                        <a:cs typeface="Times New Roman"/>
                      </a:endParaRPr>
                    </a:p>
                  </a:txBody>
                  <a:tcPr marL="68496" marR="68496" marT="0" marB="0"/>
                </a:tc>
                <a:tc>
                  <a:txBody>
                    <a:bodyPr/>
                    <a:lstStyle/>
                    <a:p>
                      <a:pPr indent="450215" algn="just">
                        <a:spcBef>
                          <a:spcPts val="600"/>
                        </a:spcBef>
                        <a:spcAft>
                          <a:spcPts val="0"/>
                        </a:spcAft>
                      </a:pPr>
                      <a:r>
                        <a:rPr lang="uz-Cyrl-UZ" sz="2400" dirty="0">
                          <a:effectLst/>
                          <a:sym typeface="Symbol"/>
                        </a:rPr>
                        <a:t></a:t>
                      </a:r>
                      <a:endParaRPr lang="ru-RU" sz="2400" dirty="0">
                        <a:effectLst/>
                        <a:latin typeface="Arno Pro Caption"/>
                        <a:ea typeface="Calibri"/>
                        <a:cs typeface="Times New Roman"/>
                      </a:endParaRPr>
                    </a:p>
                  </a:txBody>
                  <a:tcPr marL="68496" marR="68496" marT="0" marB="0"/>
                </a:tc>
                <a:tc>
                  <a:txBody>
                    <a:bodyPr/>
                    <a:lstStyle/>
                    <a:p>
                      <a:pPr indent="450215" algn="just">
                        <a:spcBef>
                          <a:spcPts val="600"/>
                        </a:spcBef>
                        <a:spcAft>
                          <a:spcPts val="0"/>
                        </a:spcAft>
                      </a:pPr>
                      <a:r>
                        <a:rPr lang="uz-Cyrl-UZ" sz="2400">
                          <a:effectLst/>
                        </a:rPr>
                        <a:t>Кичик ёки тенг</a:t>
                      </a:r>
                      <a:endParaRPr lang="ru-RU" sz="2400">
                        <a:effectLst/>
                        <a:latin typeface="Arno Pro Caption"/>
                        <a:ea typeface="Calibri"/>
                        <a:cs typeface="Times New Roman"/>
                      </a:endParaRPr>
                    </a:p>
                  </a:txBody>
                  <a:tcPr marL="68496" marR="68496" marT="0" marB="0"/>
                </a:tc>
              </a:tr>
              <a:tr h="410652">
                <a:tc>
                  <a:txBody>
                    <a:bodyPr/>
                    <a:lstStyle/>
                    <a:p>
                      <a:pPr indent="450215" algn="just">
                        <a:spcBef>
                          <a:spcPts val="600"/>
                        </a:spcBef>
                        <a:spcAft>
                          <a:spcPts val="0"/>
                        </a:spcAft>
                      </a:pPr>
                      <a:r>
                        <a:rPr lang="uz-Cyrl-UZ" sz="2400">
                          <a:effectLst/>
                        </a:rPr>
                        <a:t>&gt; </a:t>
                      </a:r>
                      <a:endParaRPr lang="ru-RU" sz="2400">
                        <a:effectLst/>
                        <a:latin typeface="Arno Pro Caption"/>
                        <a:ea typeface="Calibri"/>
                        <a:cs typeface="Times New Roman"/>
                      </a:endParaRPr>
                    </a:p>
                  </a:txBody>
                  <a:tcPr marL="68496" marR="68496" marT="0" marB="0"/>
                </a:tc>
                <a:tc>
                  <a:txBody>
                    <a:bodyPr/>
                    <a:lstStyle/>
                    <a:p>
                      <a:pPr indent="450215" algn="just">
                        <a:spcBef>
                          <a:spcPts val="600"/>
                        </a:spcBef>
                        <a:spcAft>
                          <a:spcPts val="0"/>
                        </a:spcAft>
                      </a:pPr>
                      <a:r>
                        <a:rPr lang="uz-Cyrl-UZ" sz="2400">
                          <a:effectLst/>
                        </a:rPr>
                        <a:t>&gt; </a:t>
                      </a:r>
                      <a:endParaRPr lang="ru-RU" sz="2400">
                        <a:effectLst/>
                        <a:latin typeface="Arno Pro Caption"/>
                        <a:ea typeface="Calibri"/>
                        <a:cs typeface="Times New Roman"/>
                      </a:endParaRPr>
                    </a:p>
                  </a:txBody>
                  <a:tcPr marL="68496" marR="68496" marT="0" marB="0"/>
                </a:tc>
                <a:tc>
                  <a:txBody>
                    <a:bodyPr/>
                    <a:lstStyle/>
                    <a:p>
                      <a:pPr indent="450215" algn="just">
                        <a:spcBef>
                          <a:spcPts val="600"/>
                        </a:spcBef>
                        <a:spcAft>
                          <a:spcPts val="0"/>
                        </a:spcAft>
                      </a:pPr>
                      <a:r>
                        <a:rPr lang="uz-Cyrl-UZ" sz="2400">
                          <a:effectLst/>
                        </a:rPr>
                        <a:t>Катта</a:t>
                      </a:r>
                      <a:endParaRPr lang="ru-RU" sz="2400">
                        <a:effectLst/>
                        <a:latin typeface="Arno Pro Caption"/>
                        <a:ea typeface="Calibri"/>
                        <a:cs typeface="Times New Roman"/>
                      </a:endParaRPr>
                    </a:p>
                  </a:txBody>
                  <a:tcPr marL="68496" marR="68496" marT="0" marB="0"/>
                </a:tc>
              </a:tr>
              <a:tr h="930692">
                <a:tc>
                  <a:txBody>
                    <a:bodyPr/>
                    <a:lstStyle/>
                    <a:p>
                      <a:pPr indent="450215" algn="just">
                        <a:spcBef>
                          <a:spcPts val="600"/>
                        </a:spcBef>
                        <a:spcAft>
                          <a:spcPts val="0"/>
                        </a:spcAft>
                      </a:pPr>
                      <a:r>
                        <a:rPr lang="uz-Cyrl-UZ" sz="2400">
                          <a:effectLst/>
                        </a:rPr>
                        <a:t>&gt;=</a:t>
                      </a:r>
                      <a:endParaRPr lang="ru-RU" sz="2400">
                        <a:effectLst/>
                        <a:latin typeface="Arno Pro Caption"/>
                        <a:ea typeface="Calibri"/>
                        <a:cs typeface="Times New Roman"/>
                      </a:endParaRPr>
                    </a:p>
                  </a:txBody>
                  <a:tcPr marL="68496" marR="68496" marT="0" marB="0"/>
                </a:tc>
                <a:tc>
                  <a:txBody>
                    <a:bodyPr/>
                    <a:lstStyle/>
                    <a:p>
                      <a:pPr indent="450215" algn="just">
                        <a:spcBef>
                          <a:spcPts val="600"/>
                        </a:spcBef>
                        <a:spcAft>
                          <a:spcPts val="0"/>
                        </a:spcAft>
                      </a:pPr>
                      <a:r>
                        <a:rPr lang="uz-Cyrl-UZ" sz="2400">
                          <a:effectLst/>
                          <a:sym typeface="Symbol"/>
                        </a:rPr>
                        <a:t></a:t>
                      </a:r>
                      <a:endParaRPr lang="ru-RU" sz="2400">
                        <a:effectLst/>
                        <a:latin typeface="Arno Pro Caption"/>
                        <a:ea typeface="Calibri"/>
                        <a:cs typeface="Times New Roman"/>
                      </a:endParaRPr>
                    </a:p>
                  </a:txBody>
                  <a:tcPr marL="68496" marR="68496" marT="0" marB="0"/>
                </a:tc>
                <a:tc>
                  <a:txBody>
                    <a:bodyPr/>
                    <a:lstStyle/>
                    <a:p>
                      <a:pPr indent="450215" algn="just">
                        <a:spcBef>
                          <a:spcPts val="600"/>
                        </a:spcBef>
                        <a:spcAft>
                          <a:spcPts val="0"/>
                        </a:spcAft>
                      </a:pPr>
                      <a:r>
                        <a:rPr lang="uz-Cyrl-UZ" sz="2400" dirty="0">
                          <a:effectLst/>
                        </a:rPr>
                        <a:t>Катта ёки тенг</a:t>
                      </a:r>
                      <a:endParaRPr lang="ru-RU" sz="2400" dirty="0">
                        <a:effectLst/>
                        <a:latin typeface="Arno Pro Caption"/>
                        <a:ea typeface="Calibri"/>
                        <a:cs typeface="Times New Roman"/>
                      </a:endParaRPr>
                    </a:p>
                  </a:txBody>
                  <a:tcPr marL="68496" marR="68496" marT="0" marB="0"/>
                </a:tc>
              </a:tr>
            </a:tbl>
          </a:graphicData>
        </a:graphic>
      </p:graphicFrame>
      <p:graphicFrame>
        <p:nvGraphicFramePr>
          <p:cNvPr id="16" name="Объект 15"/>
          <p:cNvGraphicFramePr>
            <a:graphicFrameLocks noChangeAspect="1"/>
          </p:cNvGraphicFramePr>
          <p:nvPr>
            <p:extLst>
              <p:ext uri="{D42A27DB-BD31-4B8C-83A1-F6EECF244321}">
                <p14:modId xmlns:p14="http://schemas.microsoft.com/office/powerpoint/2010/main" val="2447246242"/>
              </p:ext>
            </p:extLst>
          </p:nvPr>
        </p:nvGraphicFramePr>
        <p:xfrm>
          <a:off x="4427984" y="3501008"/>
          <a:ext cx="228600" cy="238125"/>
        </p:xfrm>
        <a:graphic>
          <a:graphicData uri="http://schemas.openxmlformats.org/presentationml/2006/ole">
            <mc:AlternateContent xmlns:mc="http://schemas.openxmlformats.org/markup-compatibility/2006">
              <mc:Choice xmlns:v="urn:schemas-microsoft-com:vml" Requires="v">
                <p:oleObj spid="_x0000_s1037" name="Формула" r:id="rId3" imgW="139639" imgH="152334" progId="Equation.3">
                  <p:embed/>
                </p:oleObj>
              </mc:Choice>
              <mc:Fallback>
                <p:oleObj name="Формула" r:id="rId3" imgW="139639" imgH="152334" progId="Equation.3">
                  <p:embed/>
                  <p:pic>
                    <p:nvPicPr>
                      <p:cNvPr id="0" name="Объект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427984" y="3501008"/>
                        <a:ext cx="228600" cy="238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Tree>
    <p:extLst>
      <p:ext uri="{BB962C8B-B14F-4D97-AF65-F5344CB8AC3E}">
        <p14:creationId xmlns:p14="http://schemas.microsoft.com/office/powerpoint/2010/main" val="3808058769"/>
      </p:ext>
    </p:extLst>
  </p:cSld>
  <p:clrMapOvr>
    <a:masterClrMapping/>
  </p:clrMapOvr>
  <p:transition spd="slow">
    <p:comb/>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5" name="Объект 2"/>
          <p:cNvSpPr>
            <a:spLocks noGrp="1"/>
          </p:cNvSpPr>
          <p:nvPr>
            <p:ph sz="quarter" idx="4294967295"/>
          </p:nvPr>
        </p:nvSpPr>
        <p:spPr>
          <a:xfrm>
            <a:off x="0" y="188640"/>
            <a:ext cx="9144000" cy="1008112"/>
          </a:xfrm>
        </p:spPr>
        <p:txBody>
          <a:bodyPr>
            <a:noAutofit/>
          </a:bodyPr>
          <a:lstStyle/>
          <a:p>
            <a:pPr marL="0" indent="0" algn="ctr">
              <a:buNone/>
            </a:pPr>
            <a:r>
              <a:rPr lang="ru-RU" sz="3600" b="1" dirty="0" err="1"/>
              <a:t>Исмлар</a:t>
            </a:r>
            <a:r>
              <a:rPr lang="ru-RU" sz="3600" b="1" dirty="0"/>
              <a:t> </a:t>
            </a:r>
            <a:r>
              <a:rPr lang="ru-RU" sz="3600" b="1" dirty="0" err="1"/>
              <a:t>ва</a:t>
            </a:r>
            <a:r>
              <a:rPr lang="ru-RU" sz="3600" b="1" dirty="0"/>
              <a:t> </a:t>
            </a:r>
            <a:r>
              <a:rPr lang="ru-RU" sz="3600" b="1" dirty="0" err="1"/>
              <a:t>идентификаторлар</a:t>
            </a:r>
            <a:endParaRPr lang="ru-RU" sz="3600" b="1" dirty="0">
              <a:latin typeface="Calibri" pitchFamily="34" charset="0"/>
              <a:cs typeface="Calibri" pitchFamily="34" charset="0"/>
            </a:endParaRPr>
          </a:p>
        </p:txBody>
      </p:sp>
      <p:sp>
        <p:nvSpPr>
          <p:cNvPr id="79876" name="Номер слайда 3"/>
          <p:cNvSpPr txBox="1">
            <a:spLocks noGrp="1"/>
          </p:cNvSpPr>
          <p:nvPr/>
        </p:nvSpPr>
        <p:spPr bwMode="auto">
          <a:xfrm>
            <a:off x="8129588" y="5734050"/>
            <a:ext cx="609600" cy="520700"/>
          </a:xfrm>
          <a:prstGeom prst="rect">
            <a:avLst/>
          </a:prstGeom>
          <a:noFill/>
          <a:ln w="9525">
            <a:noFill/>
            <a:miter lim="800000"/>
            <a:headEnd/>
            <a:tailEnd/>
          </a:ln>
        </p:spPr>
        <p:txBody>
          <a:bodyPr anchor="ctr"/>
          <a:lstStyle/>
          <a:p>
            <a:pPr algn="ctr"/>
            <a:fld id="{ABD2C9F2-974D-4B96-98D1-3F2BF566A49C}" type="slidenum">
              <a:rPr lang="ru-RU" sz="1400" b="1">
                <a:solidFill>
                  <a:srgbClr val="FFFFFF"/>
                </a:solidFill>
                <a:latin typeface="Century Schoolbook" pitchFamily="18" charset="0"/>
              </a:rPr>
              <a:pPr algn="ctr"/>
              <a:t>7</a:t>
            </a:fld>
            <a:endParaRPr lang="ru-RU" sz="1400" b="1">
              <a:solidFill>
                <a:srgbClr val="FFFFFF"/>
              </a:solidFill>
              <a:latin typeface="Century Schoolbook" pitchFamily="18" charset="0"/>
            </a:endParaRPr>
          </a:p>
        </p:txBody>
      </p:sp>
      <p:sp>
        <p:nvSpPr>
          <p:cNvPr id="2" name="Прямоугольник 1"/>
          <p:cNvSpPr/>
          <p:nvPr/>
        </p:nvSpPr>
        <p:spPr>
          <a:xfrm>
            <a:off x="683568" y="1166843"/>
            <a:ext cx="8055620" cy="4893647"/>
          </a:xfrm>
          <a:prstGeom prst="rect">
            <a:avLst/>
          </a:prstGeom>
        </p:spPr>
        <p:txBody>
          <a:bodyPr wrap="square">
            <a:spAutoFit/>
          </a:bodyPr>
          <a:lstStyle/>
          <a:p>
            <a:pPr algn="just"/>
            <a:r>
              <a:rPr lang="en-US" sz="2400" dirty="0" smtClean="0"/>
              <a:t>	</a:t>
            </a:r>
            <a:r>
              <a:rPr lang="uz-Cyrl-UZ" sz="2400" dirty="0" smtClean="0"/>
              <a:t>Маълумки</a:t>
            </a:r>
            <a:r>
              <a:rPr lang="uz-Cyrl-UZ" sz="2400" dirty="0"/>
              <a:t>, маълумотларнинг таҳлили жараёнини ифодаловчи алгоритм турли хил объектлар (ўзгармаслар, ўзгарувчи миқдорлар, функциялар ва ҳоказо)  устида иш олиб боради. Бу объектларга уларнинг вазифаси ва қабул қиладиган қийматларига қараб махсус исмлар берилади. Шу исмларни одатда, идентификаторлар деб аталади. </a:t>
            </a:r>
            <a:endParaRPr lang="en-US" sz="2400" dirty="0" smtClean="0"/>
          </a:p>
          <a:p>
            <a:pPr algn="just"/>
            <a:r>
              <a:rPr lang="en-US" sz="2400" dirty="0"/>
              <a:t>	</a:t>
            </a:r>
            <a:r>
              <a:rPr lang="uz-Cyrl-UZ" sz="2400" b="1" dirty="0" smtClean="0"/>
              <a:t>Идентификатор </a:t>
            </a:r>
            <a:r>
              <a:rPr lang="uz-Cyrl-UZ" sz="2400" b="1" dirty="0"/>
              <a:t>деб ҳарф ёки "_" белгисидан бошланувчи, ҳарф,  рақам ва "_" белгисининг ихтиёрий кетма-кетлигига айтилади:</a:t>
            </a:r>
            <a:endParaRPr lang="ru-RU" sz="2400" b="1" dirty="0"/>
          </a:p>
          <a:p>
            <a:pPr algn="just"/>
            <a:r>
              <a:rPr lang="uz-Cyrl-UZ" sz="2400" b="1" dirty="0"/>
              <a:t>&lt;идентификатор&gt; = &lt;ҳарф&gt;</a:t>
            </a:r>
            <a:r>
              <a:rPr lang="uz-Cyrl-UZ" sz="2400" b="1" dirty="0">
                <a:sym typeface="Symbol"/>
              </a:rPr>
              <a:t></a:t>
            </a:r>
            <a:r>
              <a:rPr lang="uz-Cyrl-UZ" sz="2400" b="1" dirty="0"/>
              <a:t>&lt;идентификатор&gt;&lt;ҳарф&gt;</a:t>
            </a:r>
            <a:r>
              <a:rPr lang="uz-Cyrl-UZ" sz="2400" b="1" dirty="0">
                <a:sym typeface="Symbol"/>
              </a:rPr>
              <a:t></a:t>
            </a:r>
            <a:r>
              <a:rPr lang="uz-Cyrl-UZ" sz="2400" b="1" dirty="0"/>
              <a:t>&lt;идентификатор&gt; &lt;рақам&gt;  </a:t>
            </a:r>
            <a:endParaRPr lang="ru-RU" sz="2400" b="1" dirty="0"/>
          </a:p>
        </p:txBody>
      </p:sp>
    </p:spTree>
    <p:extLst>
      <p:ext uri="{BB962C8B-B14F-4D97-AF65-F5344CB8AC3E}">
        <p14:creationId xmlns:p14="http://schemas.microsoft.com/office/powerpoint/2010/main" val="86500792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p:nvPr>
        </p:nvSpPr>
        <p:spPr/>
        <p:txBody>
          <a:bodyPr/>
          <a:lstStyle/>
          <a:p>
            <a:pPr marL="0" indent="0">
              <a:buNone/>
            </a:pPr>
            <a:r>
              <a:rPr lang="en-US" sz="2800" dirty="0" smtClean="0"/>
              <a:t>	</a:t>
            </a:r>
            <a:r>
              <a:rPr lang="uz-Cyrl-UZ" sz="2800" b="1" dirty="0" smtClean="0"/>
              <a:t>Хизматчи </a:t>
            </a:r>
            <a:r>
              <a:rPr lang="uz-Cyrl-UZ" sz="2800" b="1" dirty="0"/>
              <a:t>сўзлардан идентификатор сифатида фойдаланиш мумкин эмас. Одатда идентификатор сўзининг ўрнига қулайроқ ва қисқароқ қилиб исм дейиш мумкин. </a:t>
            </a:r>
            <a:r>
              <a:rPr lang="uz-Cyrl-UZ" sz="2800" dirty="0"/>
              <a:t>Дастурда қатнашувчи объектларга исмларни  дастур тузувчи ўз ихтиёрига кўра танлаб олиши мумкин. Бир хил исм билан бир неча хил объектларни номлаш мутлақо мумкин эмас</a:t>
            </a:r>
            <a:r>
              <a:rPr lang="uz-Cyrl-UZ" sz="2800" dirty="0" smtClean="0"/>
              <a:t>.</a:t>
            </a:r>
            <a:endParaRPr lang="en-US" sz="2800" dirty="0" smtClean="0"/>
          </a:p>
          <a:p>
            <a:pPr marL="0" indent="0">
              <a:buNone/>
            </a:pPr>
            <a:r>
              <a:rPr lang="en-US" sz="2800" dirty="0" smtClean="0"/>
              <a:t>	</a:t>
            </a:r>
            <a:r>
              <a:rPr lang="uz-Cyrl-UZ" sz="2800" dirty="0" smtClean="0"/>
              <a:t>Исмларга мисоллар:</a:t>
            </a:r>
            <a:endParaRPr lang="en-US" sz="2800" dirty="0"/>
          </a:p>
          <a:p>
            <a:pPr marL="0" indent="0">
              <a:buNone/>
            </a:pPr>
            <a:r>
              <a:rPr lang="en-US" sz="2800" dirty="0"/>
              <a:t>	</a:t>
            </a:r>
            <a:r>
              <a:rPr lang="en-US" sz="2800" dirty="0" smtClean="0"/>
              <a:t>_</a:t>
            </a:r>
            <a:r>
              <a:rPr lang="uz-Cyrl-UZ" b="1" dirty="0" smtClean="0"/>
              <a:t>Burchak</a:t>
            </a:r>
            <a:r>
              <a:rPr lang="uz-Cyrl-UZ" b="1" dirty="0"/>
              <a:t>, </a:t>
            </a:r>
            <a:r>
              <a:rPr lang="en-US" b="1" dirty="0" smtClean="0"/>
              <a:t> </a:t>
            </a:r>
            <a:r>
              <a:rPr lang="uz-Cyrl-UZ" b="1" dirty="0" smtClean="0"/>
              <a:t>_</a:t>
            </a:r>
            <a:r>
              <a:rPr lang="uz-Cyrl-UZ" b="1" dirty="0"/>
              <a:t>A1, </a:t>
            </a:r>
            <a:r>
              <a:rPr lang="en-US" b="1" dirty="0" smtClean="0"/>
              <a:t> </a:t>
            </a:r>
            <a:r>
              <a:rPr lang="uz-Cyrl-UZ" b="1" dirty="0" smtClean="0"/>
              <a:t>Ahmad_Berdiev,</a:t>
            </a:r>
            <a:r>
              <a:rPr lang="en-US" b="1" dirty="0" smtClean="0"/>
              <a:t> </a:t>
            </a:r>
            <a:r>
              <a:rPr lang="uz-Cyrl-UZ" b="1" dirty="0" smtClean="0"/>
              <a:t> </a:t>
            </a:r>
            <a:r>
              <a:rPr lang="uz-Cyrl-UZ" b="1" dirty="0"/>
              <a:t>C, </a:t>
            </a:r>
            <a:r>
              <a:rPr lang="en-US" b="1" dirty="0" smtClean="0"/>
              <a:t> </a:t>
            </a:r>
            <a:r>
              <a:rPr lang="uz-Cyrl-UZ" b="1" dirty="0" smtClean="0"/>
              <a:t>Summa</a:t>
            </a:r>
            <a:r>
              <a:rPr lang="uz-Cyrl-UZ" b="1" dirty="0"/>
              <a:t>, </a:t>
            </a:r>
            <a:r>
              <a:rPr lang="en-US" b="1" dirty="0" smtClean="0"/>
              <a:t> </a:t>
            </a:r>
            <a:r>
              <a:rPr lang="uz-Cyrl-UZ" b="1" dirty="0" smtClean="0"/>
              <a:t>Time</a:t>
            </a:r>
            <a:r>
              <a:rPr lang="uz-Cyrl-UZ" b="1" dirty="0"/>
              <a:t>, </a:t>
            </a:r>
            <a:r>
              <a:rPr lang="en-US" b="1" dirty="0" smtClean="0"/>
              <a:t> </a:t>
            </a:r>
            <a:r>
              <a:rPr lang="uz-Cyrl-UZ" b="1" dirty="0" smtClean="0"/>
              <a:t>A</a:t>
            </a:r>
            <a:r>
              <a:rPr lang="uz-Cyrl-UZ" b="1" dirty="0"/>
              <a:t>, S1, …</a:t>
            </a:r>
            <a:endParaRPr lang="ru-RU" b="1" dirty="0"/>
          </a:p>
          <a:p>
            <a:pPr marL="0" indent="0">
              <a:buNone/>
            </a:pPr>
            <a:endParaRPr lang="ru-RU" sz="2800" dirty="0"/>
          </a:p>
          <a:p>
            <a:endParaRPr lang="ru-RU" sz="2800" dirty="0"/>
          </a:p>
        </p:txBody>
      </p:sp>
    </p:spTree>
    <p:extLst>
      <p:ext uri="{BB962C8B-B14F-4D97-AF65-F5344CB8AC3E}">
        <p14:creationId xmlns:p14="http://schemas.microsoft.com/office/powerpoint/2010/main" val="2651119358"/>
      </p:ext>
    </p:extLst>
  </p:cSld>
  <p:clrMapOvr>
    <a:masterClrMapping/>
  </p:clrMapOvr>
  <mc:AlternateContent xmlns:mc="http://schemas.openxmlformats.org/markup-compatibility/2006">
    <mc:Choice xmlns:p14="http://schemas.microsoft.com/office/powerpoint/2010/main" Requires="p14">
      <p:transition spd="slow" p14:dur="2500">
        <p:checker/>
      </p:transition>
    </mc:Choice>
    <mc:Fallback>
      <p:transition spd="slow">
        <p:checker/>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9552" y="1340768"/>
            <a:ext cx="8087717" cy="5256584"/>
          </a:xfrm>
        </p:spPr>
        <p:txBody>
          <a:bodyPr/>
          <a:lstStyle/>
          <a:p>
            <a:pPr algn="just"/>
            <a:r>
              <a:rPr lang="uz-Cyrl-UZ" sz="3200" dirty="0"/>
              <a:t>C++ дастурлаш тилида математик стандарт функцияларни ишлатиш учун дастурга алоҳида кутубхонани чақирилиб олинади. Бу кутубхона </a:t>
            </a:r>
            <a:r>
              <a:rPr lang="uz-Cyrl-UZ" sz="3200" b="1" dirty="0"/>
              <a:t>math.h</a:t>
            </a:r>
            <a:r>
              <a:rPr lang="uz-Cyrl-UZ" sz="3200" dirty="0"/>
              <a:t> ёки </a:t>
            </a:r>
            <a:r>
              <a:rPr lang="uz-Cyrl-UZ" sz="3200" b="1" dirty="0"/>
              <a:t>cmath</a:t>
            </a:r>
            <a:r>
              <a:rPr lang="uz-Cyrl-UZ" sz="3200" dirty="0"/>
              <a:t> калит сўзлари ёрдамида чақирилади. Бу математик кутубхонада математика фанида ишлатиладиган барча функциялар берилган. Қуйида келтирилган жадвалда баъзи математик функцияларни C++ дастурлаш тилида ёзилиши келтирилган:</a:t>
            </a:r>
            <a:r>
              <a:rPr lang="ru-RU" sz="3200" dirty="0"/>
              <a:t/>
            </a:r>
            <a:br>
              <a:rPr lang="ru-RU" sz="3200" dirty="0"/>
            </a:br>
            <a:endParaRPr lang="ru-RU" sz="3200" dirty="0"/>
          </a:p>
        </p:txBody>
      </p:sp>
      <p:sp>
        <p:nvSpPr>
          <p:cNvPr id="6" name="Прямоугольник 5"/>
          <p:cNvSpPr/>
          <p:nvPr/>
        </p:nvSpPr>
        <p:spPr bwMode="auto">
          <a:xfrm>
            <a:off x="0" y="0"/>
            <a:ext cx="9144000" cy="836712"/>
          </a:xfrm>
          <a:prstGeom prst="rect">
            <a:avLst/>
          </a:prstGeom>
          <a:ln>
            <a:headEnd type="none" w="med" len="med"/>
            <a:tailEnd type="none" w="med" len="med"/>
          </a:ln>
          <a:extLst/>
        </p:spPr>
        <p:style>
          <a:lnRef idx="2">
            <a:schemeClr val="accent2">
              <a:shade val="50000"/>
            </a:schemeClr>
          </a:lnRef>
          <a:fillRef idx="1">
            <a:schemeClr val="accent2"/>
          </a:fillRef>
          <a:effectRef idx="0">
            <a:schemeClr val="accent2"/>
          </a:effectRef>
          <a:fontRef idx="minor">
            <a:schemeClr val="lt1"/>
          </a:fontRef>
        </p:style>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ru-RU" sz="2400" b="0" i="0" u="none" strike="noStrike" cap="none" normalizeH="0" baseline="0" dirty="0" smtClean="0">
              <a:ln>
                <a:noFill/>
              </a:ln>
              <a:solidFill>
                <a:schemeClr val="accent4">
                  <a:lumMod val="60000"/>
                  <a:lumOff val="40000"/>
                </a:schemeClr>
              </a:solidFill>
              <a:effectLst/>
              <a:latin typeface="Calibri" pitchFamily="34" charset="0"/>
              <a:cs typeface="Calibri" pitchFamily="34" charset="0"/>
            </a:endParaRPr>
          </a:p>
        </p:txBody>
      </p:sp>
      <p:sp>
        <p:nvSpPr>
          <p:cNvPr id="11" name="Прямоугольник 10"/>
          <p:cNvSpPr/>
          <p:nvPr/>
        </p:nvSpPr>
        <p:spPr bwMode="auto">
          <a:xfrm>
            <a:off x="-33114" y="260648"/>
            <a:ext cx="9144000" cy="576064"/>
          </a:xfrm>
          <a:prstGeom prst="rect">
            <a:avLst/>
          </a:prstGeom>
          <a:solidFill>
            <a:srgbClr val="00B0F0"/>
          </a:solidFill>
          <a:ln>
            <a:headEnd type="none" w="med" len="med"/>
            <a:tailEnd type="none" w="med" len="med"/>
          </a:ln>
          <a:extLst/>
        </p:spPr>
        <p:style>
          <a:lnRef idx="1">
            <a:schemeClr val="dk1"/>
          </a:lnRef>
          <a:fillRef idx="3">
            <a:schemeClr val="dk1"/>
          </a:fillRef>
          <a:effectRef idx="2">
            <a:schemeClr val="dk1"/>
          </a:effectRef>
          <a:fontRef idx="minor">
            <a:schemeClr val="lt1"/>
          </a:fontRef>
        </p:style>
        <p:txBody>
          <a:bodyPr vert="horz" wrap="square" lIns="91440" tIns="45720" rIns="91440" bIns="45720" numCol="1" rtlCol="0" anchor="t" anchorCtr="0" compatLnSpc="1">
            <a:prstTxWarp prst="textNoShape">
              <a:avLst/>
            </a:prstTxWarp>
          </a:bodyPr>
          <a:lstStyle/>
          <a:p>
            <a:pPr algn="ctr" eaLnBrk="0" hangingPunct="0"/>
            <a:r>
              <a:rPr lang="ru-RU" sz="4000" dirty="0"/>
              <a:t>Математик стандарт </a:t>
            </a:r>
            <a:r>
              <a:rPr lang="ru-RU" sz="4000" dirty="0" err="1"/>
              <a:t>функциялар</a:t>
            </a:r>
            <a:endParaRPr kumimoji="0" lang="ru-RU" sz="1800" b="1" i="0" u="none" strike="noStrike" cap="none" normalizeH="0" baseline="0" dirty="0" smtClean="0">
              <a:ln>
                <a:noFill/>
              </a:ln>
              <a:solidFill>
                <a:schemeClr val="tx1"/>
              </a:solidFill>
              <a:effectLst/>
              <a:latin typeface="Times New Roman" pitchFamily="18" charset="0"/>
            </a:endParaRPr>
          </a:p>
        </p:txBody>
      </p:sp>
    </p:spTree>
    <p:extLst>
      <p:ext uri="{BB962C8B-B14F-4D97-AF65-F5344CB8AC3E}">
        <p14:creationId xmlns:p14="http://schemas.microsoft.com/office/powerpoint/2010/main" val="148009832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23528" y="548680"/>
            <a:ext cx="8303741" cy="6309320"/>
          </a:xfrm>
        </p:spPr>
        <p:txBody>
          <a:bodyPr/>
          <a:lstStyle/>
          <a:p>
            <a:pPr algn="just"/>
            <a:endParaRPr lang="ru-RU" sz="2200" dirty="0"/>
          </a:p>
        </p:txBody>
      </p:sp>
      <p:sp>
        <p:nvSpPr>
          <p:cNvPr id="6" name="Прямоугольник 5"/>
          <p:cNvSpPr/>
          <p:nvPr/>
        </p:nvSpPr>
        <p:spPr bwMode="auto">
          <a:xfrm>
            <a:off x="0" y="0"/>
            <a:ext cx="9144000" cy="476672"/>
          </a:xfrm>
          <a:prstGeom prst="rect">
            <a:avLst/>
          </a:prstGeom>
          <a:ln>
            <a:headEnd type="none" w="med" len="med"/>
            <a:tailEnd type="none" w="med" len="med"/>
          </a:ln>
          <a:extLst/>
        </p:spPr>
        <p:style>
          <a:lnRef idx="2">
            <a:schemeClr val="accent2">
              <a:shade val="50000"/>
            </a:schemeClr>
          </a:lnRef>
          <a:fillRef idx="1">
            <a:schemeClr val="accent2"/>
          </a:fillRef>
          <a:effectRef idx="0">
            <a:schemeClr val="accent2"/>
          </a:effectRef>
          <a:fontRef idx="minor">
            <a:schemeClr val="lt1"/>
          </a:fontRef>
        </p:style>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ru-RU" sz="2400" b="0" i="0" u="none" strike="noStrike" cap="none" normalizeH="0" baseline="0" dirty="0" smtClean="0">
              <a:ln>
                <a:noFill/>
              </a:ln>
              <a:solidFill>
                <a:schemeClr val="accent4">
                  <a:lumMod val="60000"/>
                  <a:lumOff val="40000"/>
                </a:schemeClr>
              </a:solidFill>
              <a:effectLst/>
              <a:latin typeface="Calibri" pitchFamily="34" charset="0"/>
              <a:cs typeface="Calibri" pitchFamily="34" charset="0"/>
            </a:endParaRPr>
          </a:p>
        </p:txBody>
      </p:sp>
      <p:sp>
        <p:nvSpPr>
          <p:cNvPr id="12" name="Rectangle 3"/>
          <p:cNvSpPr txBox="1">
            <a:spLocks noChangeArrowheads="1"/>
          </p:cNvSpPr>
          <p:nvPr/>
        </p:nvSpPr>
        <p:spPr bwMode="black">
          <a:xfrm>
            <a:off x="35496" y="116632"/>
            <a:ext cx="9001000" cy="4320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l" rtl="0" eaLnBrk="1" fontAlgn="base" hangingPunct="1">
              <a:spcBef>
                <a:spcPct val="0"/>
              </a:spcBef>
              <a:spcAft>
                <a:spcPct val="0"/>
              </a:spcAft>
              <a:defRPr sz="3200" b="1">
                <a:solidFill>
                  <a:schemeClr val="bg1"/>
                </a:solidFill>
                <a:latin typeface="+mj-lt"/>
                <a:ea typeface="+mj-ea"/>
                <a:cs typeface="+mj-cs"/>
              </a:defRPr>
            </a:lvl1pPr>
            <a:lvl2pPr algn="l" rtl="0" eaLnBrk="1" fontAlgn="base" hangingPunct="1">
              <a:spcBef>
                <a:spcPct val="0"/>
              </a:spcBef>
              <a:spcAft>
                <a:spcPct val="0"/>
              </a:spcAft>
              <a:defRPr sz="3200" b="1">
                <a:solidFill>
                  <a:schemeClr val="bg1"/>
                </a:solidFill>
                <a:latin typeface="Verdana" pitchFamily="34" charset="0"/>
              </a:defRPr>
            </a:lvl2pPr>
            <a:lvl3pPr algn="l" rtl="0" eaLnBrk="1" fontAlgn="base" hangingPunct="1">
              <a:spcBef>
                <a:spcPct val="0"/>
              </a:spcBef>
              <a:spcAft>
                <a:spcPct val="0"/>
              </a:spcAft>
              <a:defRPr sz="3200" b="1">
                <a:solidFill>
                  <a:schemeClr val="bg1"/>
                </a:solidFill>
                <a:latin typeface="Verdana" pitchFamily="34" charset="0"/>
              </a:defRPr>
            </a:lvl3pPr>
            <a:lvl4pPr algn="l" rtl="0" eaLnBrk="1" fontAlgn="base" hangingPunct="1">
              <a:spcBef>
                <a:spcPct val="0"/>
              </a:spcBef>
              <a:spcAft>
                <a:spcPct val="0"/>
              </a:spcAft>
              <a:defRPr sz="3200" b="1">
                <a:solidFill>
                  <a:schemeClr val="bg1"/>
                </a:solidFill>
                <a:latin typeface="Verdana" pitchFamily="34" charset="0"/>
              </a:defRPr>
            </a:lvl4pPr>
            <a:lvl5pPr algn="l" rtl="0" eaLnBrk="1" fontAlgn="base" hangingPunct="1">
              <a:spcBef>
                <a:spcPct val="0"/>
              </a:spcBef>
              <a:spcAft>
                <a:spcPct val="0"/>
              </a:spcAft>
              <a:defRPr sz="3200" b="1">
                <a:solidFill>
                  <a:schemeClr val="bg1"/>
                </a:solidFill>
                <a:latin typeface="Verdana" pitchFamily="34" charset="0"/>
              </a:defRPr>
            </a:lvl5pPr>
            <a:lvl6pPr marL="457200" algn="l" rtl="0" eaLnBrk="1" fontAlgn="base" hangingPunct="1">
              <a:spcBef>
                <a:spcPct val="0"/>
              </a:spcBef>
              <a:spcAft>
                <a:spcPct val="0"/>
              </a:spcAft>
              <a:defRPr sz="3200" b="1">
                <a:solidFill>
                  <a:schemeClr val="bg1"/>
                </a:solidFill>
                <a:latin typeface="Verdana" pitchFamily="34" charset="0"/>
              </a:defRPr>
            </a:lvl6pPr>
            <a:lvl7pPr marL="914400" algn="l" rtl="0" eaLnBrk="1" fontAlgn="base" hangingPunct="1">
              <a:spcBef>
                <a:spcPct val="0"/>
              </a:spcBef>
              <a:spcAft>
                <a:spcPct val="0"/>
              </a:spcAft>
              <a:defRPr sz="3200" b="1">
                <a:solidFill>
                  <a:schemeClr val="bg1"/>
                </a:solidFill>
                <a:latin typeface="Verdana" pitchFamily="34" charset="0"/>
              </a:defRPr>
            </a:lvl7pPr>
            <a:lvl8pPr marL="1371600" algn="l" rtl="0" eaLnBrk="1" fontAlgn="base" hangingPunct="1">
              <a:spcBef>
                <a:spcPct val="0"/>
              </a:spcBef>
              <a:spcAft>
                <a:spcPct val="0"/>
              </a:spcAft>
              <a:defRPr sz="3200" b="1">
                <a:solidFill>
                  <a:schemeClr val="bg1"/>
                </a:solidFill>
                <a:latin typeface="Verdana" pitchFamily="34" charset="0"/>
              </a:defRPr>
            </a:lvl8pPr>
            <a:lvl9pPr marL="1828800" algn="l" rtl="0" eaLnBrk="1" fontAlgn="base" hangingPunct="1">
              <a:spcBef>
                <a:spcPct val="0"/>
              </a:spcBef>
              <a:spcAft>
                <a:spcPct val="0"/>
              </a:spcAft>
              <a:defRPr sz="3200" b="1">
                <a:solidFill>
                  <a:schemeClr val="bg1"/>
                </a:solidFill>
                <a:latin typeface="Verdana" pitchFamily="34" charset="0"/>
              </a:defRPr>
            </a:lvl9pPr>
          </a:lstStyle>
          <a:p>
            <a:pPr algn="ctr"/>
            <a:endParaRPr lang="ko-KR" altLang="en-US" sz="1800" dirty="0">
              <a:latin typeface="Calibri" pitchFamily="34" charset="0"/>
              <a:ea typeface="Gulim" pitchFamily="34" charset="-127"/>
              <a:cs typeface="Calibri" pitchFamily="34" charset="0"/>
            </a:endParaRPr>
          </a:p>
        </p:txBody>
      </p:sp>
      <mc:AlternateContent xmlns:mc="http://schemas.openxmlformats.org/markup-compatibility/2006" xmlns:a14="http://schemas.microsoft.com/office/drawing/2010/main">
        <mc:Choice Requires="a14">
          <p:graphicFrame>
            <p:nvGraphicFramePr>
              <p:cNvPr id="3" name="Таблица 2"/>
              <p:cNvGraphicFramePr>
                <a:graphicFrameLocks noGrp="1"/>
              </p:cNvGraphicFramePr>
              <p:nvPr>
                <p:extLst>
                  <p:ext uri="{D42A27DB-BD31-4B8C-83A1-F6EECF244321}">
                    <p14:modId xmlns:p14="http://schemas.microsoft.com/office/powerpoint/2010/main" val="412765180"/>
                  </p:ext>
                </p:extLst>
              </p:nvPr>
            </p:nvGraphicFramePr>
            <p:xfrm>
              <a:off x="323528" y="476672"/>
              <a:ext cx="8136905" cy="5486400"/>
            </p:xfrm>
            <a:graphic>
              <a:graphicData uri="http://schemas.openxmlformats.org/drawingml/2006/table">
                <a:tbl>
                  <a:tblPr firstRow="1" firstCol="1" bandRow="1">
                    <a:tableStyleId>{073A0DAA-6AF3-43AB-8588-CEC1D06C72B9}</a:tableStyleId>
                  </a:tblPr>
                  <a:tblGrid>
                    <a:gridCol w="1925819"/>
                    <a:gridCol w="1925819"/>
                    <a:gridCol w="433629"/>
                    <a:gridCol w="1925819"/>
                    <a:gridCol w="1925819"/>
                  </a:tblGrid>
                  <a:tr h="1103633">
                    <a:tc>
                      <a:txBody>
                        <a:bodyPr/>
                        <a:lstStyle/>
                        <a:p>
                          <a:pPr indent="450215" algn="ctr">
                            <a:spcAft>
                              <a:spcPts val="0"/>
                            </a:spcAft>
                          </a:pPr>
                          <a:r>
                            <a:rPr lang="uz-Cyrl-UZ" sz="2000" dirty="0">
                              <a:effectLst/>
                            </a:rPr>
                            <a:t>Математик ёзилиши</a:t>
                          </a:r>
                          <a:endParaRPr lang="ru-RU" sz="2000" dirty="0">
                            <a:effectLst/>
                            <a:latin typeface="Arno Pro Caption"/>
                            <a:ea typeface="Calibri"/>
                            <a:cs typeface="Times New Roman"/>
                          </a:endParaRPr>
                        </a:p>
                      </a:txBody>
                      <a:tcPr marL="68580" marR="68580" marT="0" marB="0" anchor="ctr"/>
                    </a:tc>
                    <a:tc>
                      <a:txBody>
                        <a:bodyPr/>
                        <a:lstStyle/>
                        <a:p>
                          <a:pPr indent="450215" algn="ctr">
                            <a:spcAft>
                              <a:spcPts val="0"/>
                            </a:spcAft>
                          </a:pPr>
                          <a:r>
                            <a:rPr lang="uz-Cyrl-UZ" sz="2000">
                              <a:effectLst/>
                            </a:rPr>
                            <a:t>C++ дастурлаш тилида ёзилиши</a:t>
                          </a:r>
                          <a:endParaRPr lang="ru-RU" sz="2000">
                            <a:effectLst/>
                            <a:latin typeface="Arno Pro Caption"/>
                            <a:ea typeface="Calibri"/>
                            <a:cs typeface="Times New Roman"/>
                          </a:endParaRPr>
                        </a:p>
                      </a:txBody>
                      <a:tcPr marL="68580" marR="68580" marT="0" marB="0" anchor="ctr"/>
                    </a:tc>
                    <a:tc>
                      <a:txBody>
                        <a:bodyPr/>
                        <a:lstStyle/>
                        <a:p>
                          <a:pPr indent="450215" algn="ctr">
                            <a:spcAft>
                              <a:spcPts val="0"/>
                            </a:spcAft>
                          </a:pPr>
                          <a:r>
                            <a:rPr lang="uz-Cyrl-UZ" sz="2000">
                              <a:effectLst/>
                            </a:rPr>
                            <a:t> </a:t>
                          </a:r>
                          <a:endParaRPr lang="ru-RU" sz="2000">
                            <a:effectLst/>
                            <a:latin typeface="Arno Pro Caption"/>
                            <a:ea typeface="Calibri"/>
                            <a:cs typeface="Times New Roman"/>
                          </a:endParaRPr>
                        </a:p>
                      </a:txBody>
                      <a:tcPr marL="68580" marR="68580" marT="0" marB="0"/>
                    </a:tc>
                    <a:tc>
                      <a:txBody>
                        <a:bodyPr/>
                        <a:lstStyle/>
                        <a:p>
                          <a:pPr indent="450215" algn="ctr">
                            <a:spcAft>
                              <a:spcPts val="0"/>
                            </a:spcAft>
                          </a:pPr>
                          <a:r>
                            <a:rPr lang="uz-Cyrl-UZ" sz="2000">
                              <a:effectLst/>
                            </a:rPr>
                            <a:t>Математик ёзилиши</a:t>
                          </a:r>
                          <a:endParaRPr lang="ru-RU" sz="2000">
                            <a:effectLst/>
                            <a:latin typeface="Arno Pro Caption"/>
                            <a:ea typeface="Calibri"/>
                            <a:cs typeface="Times New Roman"/>
                          </a:endParaRPr>
                        </a:p>
                      </a:txBody>
                      <a:tcPr marL="68580" marR="68580" marT="0" marB="0" anchor="ctr"/>
                    </a:tc>
                    <a:tc>
                      <a:txBody>
                        <a:bodyPr/>
                        <a:lstStyle/>
                        <a:p>
                          <a:pPr indent="450215" algn="ctr">
                            <a:spcAft>
                              <a:spcPts val="0"/>
                            </a:spcAft>
                          </a:pPr>
                          <a:r>
                            <a:rPr lang="uz-Cyrl-UZ" sz="2000">
                              <a:effectLst/>
                            </a:rPr>
                            <a:t>C++ дастурлаш тилида ёзилиши</a:t>
                          </a:r>
                          <a:endParaRPr lang="ru-RU" sz="2000">
                            <a:effectLst/>
                            <a:latin typeface="Arno Pro Caption"/>
                            <a:ea typeface="Calibri"/>
                            <a:cs typeface="Times New Roman"/>
                          </a:endParaRPr>
                        </a:p>
                      </a:txBody>
                      <a:tcPr marL="68580" marR="68580" marT="0" marB="0" anchor="ctr"/>
                    </a:tc>
                  </a:tr>
                  <a:tr h="551817">
                    <a:tc>
                      <a:txBody>
                        <a:bodyPr/>
                        <a:lstStyle/>
                        <a:p>
                          <a:pPr indent="450215" algn="ctr">
                            <a:spcAft>
                              <a:spcPts val="0"/>
                            </a:spcAft>
                          </a:pPr>
                          <a14:m>
                            <m:oMathPara xmlns:m="http://schemas.openxmlformats.org/officeDocument/2006/math">
                              <m:oMathParaPr>
                                <m:jc m:val="centerGroup"/>
                              </m:oMathParaPr>
                              <m:oMath xmlns:m="http://schemas.openxmlformats.org/officeDocument/2006/math">
                                <m:d>
                                  <m:dPr>
                                    <m:begChr m:val="|"/>
                                    <m:endChr m:val="|"/>
                                    <m:ctrlPr>
                                      <a:rPr lang="ru-RU" sz="2000" i="1">
                                        <a:effectLst/>
                                        <a:latin typeface="Cambria Math" panose="02040503050406030204" pitchFamily="18" charset="0"/>
                                      </a:rPr>
                                    </m:ctrlPr>
                                  </m:dPr>
                                  <m:e>
                                    <m:r>
                                      <a:rPr lang="uz-Cyrl-UZ" sz="2000">
                                        <a:effectLst/>
                                        <a:latin typeface="Cambria Math" panose="02040503050406030204" pitchFamily="18" charset="0"/>
                                      </a:rPr>
                                      <m:t>𝑥</m:t>
                                    </m:r>
                                  </m:e>
                                </m:d>
                              </m:oMath>
                            </m:oMathPara>
                          </a14:m>
                          <a:endParaRPr lang="ru-RU" sz="2000" dirty="0">
                            <a:effectLst/>
                            <a:latin typeface="Arno Pro Caption"/>
                            <a:ea typeface="Calibri"/>
                            <a:cs typeface="Times New Roman"/>
                          </a:endParaRPr>
                        </a:p>
                      </a:txBody>
                      <a:tcPr marL="68580" marR="68580" marT="0" marB="0" anchor="ctr"/>
                    </a:tc>
                    <a:tc>
                      <a:txBody>
                        <a:bodyPr/>
                        <a:lstStyle/>
                        <a:p>
                          <a:pPr indent="450215" algn="ctr">
                            <a:spcAft>
                              <a:spcPts val="0"/>
                            </a:spcAft>
                          </a:pPr>
                          <a:r>
                            <a:rPr lang="uz-Cyrl-UZ" sz="2000">
                              <a:effectLst/>
                            </a:rPr>
                            <a:t>abs(x)</a:t>
                          </a:r>
                          <a:endParaRPr lang="ru-RU" sz="2000">
                            <a:effectLst/>
                            <a:latin typeface="Arno Pro Caption"/>
                            <a:ea typeface="Calibri"/>
                            <a:cs typeface="Times New Roman"/>
                          </a:endParaRPr>
                        </a:p>
                      </a:txBody>
                      <a:tcPr marL="68580" marR="68580" marT="0" marB="0" anchor="ctr"/>
                    </a:tc>
                    <a:tc>
                      <a:txBody>
                        <a:bodyPr/>
                        <a:lstStyle/>
                        <a:p>
                          <a:pPr indent="450215" algn="ctr">
                            <a:spcAft>
                              <a:spcPts val="0"/>
                            </a:spcAft>
                          </a:pPr>
                          <a:r>
                            <a:rPr lang="uz-Cyrl-UZ" sz="2000">
                              <a:effectLst/>
                            </a:rPr>
                            <a:t> </a:t>
                          </a:r>
                          <a:endParaRPr lang="ru-RU" sz="2000">
                            <a:effectLst/>
                            <a:latin typeface="Arno Pro Caption"/>
                            <a:ea typeface="Calibri"/>
                            <a:cs typeface="Times New Roman"/>
                          </a:endParaRPr>
                        </a:p>
                      </a:txBody>
                      <a:tcPr marL="68580" marR="68580" marT="0" marB="0"/>
                    </a:tc>
                    <a:tc>
                      <a:txBody>
                        <a:bodyPr/>
                        <a:lstStyle/>
                        <a:p>
                          <a:pPr indent="450215" algn="ctr">
                            <a:spcAft>
                              <a:spcPts val="0"/>
                            </a:spcAft>
                          </a:pPr>
                          <a:r>
                            <a:rPr lang="uz-Cyrl-UZ" sz="2000">
                              <a:effectLst/>
                            </a:rPr>
                            <a:t>tg x</a:t>
                          </a:r>
                          <a:endParaRPr lang="ru-RU" sz="2000">
                            <a:effectLst/>
                            <a:latin typeface="Arno Pro Caption"/>
                            <a:ea typeface="Calibri"/>
                            <a:cs typeface="Times New Roman"/>
                          </a:endParaRPr>
                        </a:p>
                      </a:txBody>
                      <a:tcPr marL="68580" marR="68580" marT="0" marB="0" anchor="ctr"/>
                    </a:tc>
                    <a:tc>
                      <a:txBody>
                        <a:bodyPr/>
                        <a:lstStyle/>
                        <a:p>
                          <a:pPr indent="450215" algn="ctr">
                            <a:spcAft>
                              <a:spcPts val="0"/>
                            </a:spcAft>
                          </a:pPr>
                          <a:r>
                            <a:rPr lang="uz-Cyrl-UZ" sz="2000">
                              <a:effectLst/>
                            </a:rPr>
                            <a:t>tan(x)</a:t>
                          </a:r>
                          <a:endParaRPr lang="ru-RU" sz="2000">
                            <a:effectLst/>
                            <a:latin typeface="Arno Pro Caption"/>
                            <a:ea typeface="Calibri"/>
                            <a:cs typeface="Times New Roman"/>
                          </a:endParaRPr>
                        </a:p>
                      </a:txBody>
                      <a:tcPr marL="68580" marR="68580" marT="0" marB="0" anchor="ctr"/>
                    </a:tc>
                  </a:tr>
                  <a:tr h="557895">
                    <a:tc>
                      <a:txBody>
                        <a:bodyPr/>
                        <a:lstStyle/>
                        <a:p>
                          <a:pPr indent="450215" algn="ctr">
                            <a:spcAft>
                              <a:spcPts val="0"/>
                            </a:spcAft>
                          </a:pPr>
                          <a14:m>
                            <m:oMathPara xmlns:m="http://schemas.openxmlformats.org/officeDocument/2006/math">
                              <m:oMathParaPr>
                                <m:jc m:val="centerGroup"/>
                              </m:oMathParaPr>
                              <m:oMath xmlns:m="http://schemas.openxmlformats.org/officeDocument/2006/math">
                                <m:rad>
                                  <m:radPr>
                                    <m:degHide m:val="on"/>
                                    <m:ctrlPr>
                                      <a:rPr lang="ru-RU" sz="2000" i="1">
                                        <a:effectLst/>
                                        <a:latin typeface="Cambria Math" panose="02040503050406030204" pitchFamily="18" charset="0"/>
                                      </a:rPr>
                                    </m:ctrlPr>
                                  </m:radPr>
                                  <m:deg/>
                                  <m:e>
                                    <m:r>
                                      <a:rPr lang="uz-Cyrl-UZ" sz="2000">
                                        <a:effectLst/>
                                        <a:latin typeface="Cambria Math" panose="02040503050406030204" pitchFamily="18" charset="0"/>
                                      </a:rPr>
                                      <m:t>𝑥</m:t>
                                    </m:r>
                                  </m:e>
                                </m:rad>
                              </m:oMath>
                            </m:oMathPara>
                          </a14:m>
                          <a:endParaRPr lang="ru-RU" sz="2000">
                            <a:effectLst/>
                            <a:latin typeface="Arno Pro Caption"/>
                            <a:ea typeface="Calibri"/>
                            <a:cs typeface="Times New Roman"/>
                          </a:endParaRPr>
                        </a:p>
                      </a:txBody>
                      <a:tcPr marL="68580" marR="68580" marT="0" marB="0" anchor="ctr"/>
                    </a:tc>
                    <a:tc>
                      <a:txBody>
                        <a:bodyPr/>
                        <a:lstStyle/>
                        <a:p>
                          <a:pPr indent="450215" algn="ctr">
                            <a:spcAft>
                              <a:spcPts val="0"/>
                            </a:spcAft>
                          </a:pPr>
                          <a:r>
                            <a:rPr lang="uz-Cyrl-UZ" sz="2000">
                              <a:effectLst/>
                            </a:rPr>
                            <a:t>sqrt(x)</a:t>
                          </a:r>
                          <a:endParaRPr lang="ru-RU" sz="2000">
                            <a:effectLst/>
                            <a:latin typeface="Arno Pro Caption"/>
                            <a:ea typeface="Calibri"/>
                            <a:cs typeface="Times New Roman"/>
                          </a:endParaRPr>
                        </a:p>
                      </a:txBody>
                      <a:tcPr marL="68580" marR="68580" marT="0" marB="0" anchor="ctr"/>
                    </a:tc>
                    <a:tc>
                      <a:txBody>
                        <a:bodyPr/>
                        <a:lstStyle/>
                        <a:p>
                          <a:pPr indent="450215" algn="ctr">
                            <a:spcAft>
                              <a:spcPts val="0"/>
                            </a:spcAft>
                          </a:pPr>
                          <a:r>
                            <a:rPr lang="uz-Cyrl-UZ" sz="2000">
                              <a:effectLst/>
                            </a:rPr>
                            <a:t> </a:t>
                          </a:r>
                          <a:endParaRPr lang="ru-RU" sz="2000">
                            <a:effectLst/>
                            <a:latin typeface="Arno Pro Caption"/>
                            <a:ea typeface="Calibri"/>
                            <a:cs typeface="Times New Roman"/>
                          </a:endParaRPr>
                        </a:p>
                      </a:txBody>
                      <a:tcPr marL="68580" marR="68580" marT="0" marB="0"/>
                    </a:tc>
                    <a:tc>
                      <a:txBody>
                        <a:bodyPr/>
                        <a:lstStyle/>
                        <a:p>
                          <a:pPr indent="450215" algn="ctr">
                            <a:spcAft>
                              <a:spcPts val="0"/>
                            </a:spcAft>
                          </a:pPr>
                          <a14:m>
                            <m:oMathPara xmlns:m="http://schemas.openxmlformats.org/officeDocument/2006/math">
                              <m:oMathParaPr>
                                <m:jc m:val="centerGroup"/>
                              </m:oMathParaPr>
                              <m:oMath xmlns:m="http://schemas.openxmlformats.org/officeDocument/2006/math">
                                <m:func>
                                  <m:funcPr>
                                    <m:ctrlPr>
                                      <a:rPr lang="ru-RU" sz="2000" i="1">
                                        <a:effectLst/>
                                        <a:latin typeface="Cambria Math" panose="02040503050406030204" pitchFamily="18" charset="0"/>
                                      </a:rPr>
                                    </m:ctrlPr>
                                  </m:funcPr>
                                  <m:fName>
                                    <m:r>
                                      <m:rPr>
                                        <m:sty m:val="p"/>
                                      </m:rPr>
                                      <a:rPr lang="uz-Cyrl-UZ" sz="2000">
                                        <a:effectLst/>
                                        <a:latin typeface="Cambria Math" panose="02040503050406030204" pitchFamily="18" charset="0"/>
                                      </a:rPr>
                                      <m:t>arcsin</m:t>
                                    </m:r>
                                  </m:fName>
                                  <m:e>
                                    <m:r>
                                      <a:rPr lang="uz-Cyrl-UZ" sz="2000">
                                        <a:effectLst/>
                                        <a:latin typeface="Cambria Math" panose="02040503050406030204" pitchFamily="18" charset="0"/>
                                      </a:rPr>
                                      <m:t>𝑥</m:t>
                                    </m:r>
                                  </m:e>
                                </m:func>
                              </m:oMath>
                            </m:oMathPara>
                          </a14:m>
                          <a:endParaRPr lang="ru-RU" sz="2000">
                            <a:effectLst/>
                            <a:latin typeface="Arno Pro Caption"/>
                            <a:ea typeface="Calibri"/>
                            <a:cs typeface="Times New Roman"/>
                          </a:endParaRPr>
                        </a:p>
                      </a:txBody>
                      <a:tcPr marL="68580" marR="68580" marT="0" marB="0" anchor="ctr"/>
                    </a:tc>
                    <a:tc>
                      <a:txBody>
                        <a:bodyPr/>
                        <a:lstStyle/>
                        <a:p>
                          <a:pPr indent="450215" algn="ctr">
                            <a:spcAft>
                              <a:spcPts val="0"/>
                            </a:spcAft>
                          </a:pPr>
                          <a:r>
                            <a:rPr lang="uz-Cyrl-UZ" sz="2000">
                              <a:effectLst/>
                            </a:rPr>
                            <a:t>asin(x)</a:t>
                          </a:r>
                          <a:endParaRPr lang="ru-RU" sz="2000">
                            <a:effectLst/>
                            <a:latin typeface="Arno Pro Caption"/>
                            <a:ea typeface="Calibri"/>
                            <a:cs typeface="Times New Roman"/>
                          </a:endParaRPr>
                        </a:p>
                      </a:txBody>
                      <a:tcPr marL="68580" marR="68580" marT="0" marB="0" anchor="ctr"/>
                    </a:tc>
                  </a:tr>
                  <a:tr h="572182">
                    <a:tc>
                      <a:txBody>
                        <a:bodyPr/>
                        <a:lstStyle/>
                        <a:p>
                          <a:pPr indent="450215" algn="ctr">
                            <a:spcAft>
                              <a:spcPts val="0"/>
                            </a:spcAft>
                          </a:pPr>
                          <a14:m>
                            <m:oMathPara xmlns:m="http://schemas.openxmlformats.org/officeDocument/2006/math">
                              <m:oMathParaPr>
                                <m:jc m:val="centerGroup"/>
                              </m:oMathParaPr>
                              <m:oMath xmlns:m="http://schemas.openxmlformats.org/officeDocument/2006/math">
                                <m:sSup>
                                  <m:sSupPr>
                                    <m:ctrlPr>
                                      <a:rPr lang="ru-RU" sz="2000" i="1">
                                        <a:effectLst/>
                                        <a:latin typeface="Cambria Math" panose="02040503050406030204" pitchFamily="18" charset="0"/>
                                      </a:rPr>
                                    </m:ctrlPr>
                                  </m:sSupPr>
                                  <m:e>
                                    <m:r>
                                      <a:rPr lang="uz-Cyrl-UZ" sz="2000">
                                        <a:effectLst/>
                                        <a:latin typeface="Cambria Math" panose="02040503050406030204" pitchFamily="18" charset="0"/>
                                      </a:rPr>
                                      <m:t>𝑥</m:t>
                                    </m:r>
                                  </m:e>
                                  <m:sup>
                                    <m:r>
                                      <a:rPr lang="uz-Cyrl-UZ" sz="2000">
                                        <a:effectLst/>
                                        <a:latin typeface="Cambria Math" panose="02040503050406030204" pitchFamily="18" charset="0"/>
                                      </a:rPr>
                                      <m:t>𝑏</m:t>
                                    </m:r>
                                  </m:sup>
                                </m:sSup>
                              </m:oMath>
                            </m:oMathPara>
                          </a14:m>
                          <a:endParaRPr lang="ru-RU" sz="2000">
                            <a:effectLst/>
                            <a:latin typeface="Arno Pro Caption"/>
                            <a:ea typeface="Calibri"/>
                            <a:cs typeface="Times New Roman"/>
                          </a:endParaRPr>
                        </a:p>
                      </a:txBody>
                      <a:tcPr marL="68580" marR="68580" marT="0" marB="0" anchor="ctr"/>
                    </a:tc>
                    <a:tc>
                      <a:txBody>
                        <a:bodyPr/>
                        <a:lstStyle/>
                        <a:p>
                          <a:pPr indent="450215" algn="ctr">
                            <a:spcAft>
                              <a:spcPts val="0"/>
                            </a:spcAft>
                          </a:pPr>
                          <a:r>
                            <a:rPr lang="uz-Cyrl-UZ" sz="2000">
                              <a:effectLst/>
                            </a:rPr>
                            <a:t>pow(x,b)</a:t>
                          </a:r>
                          <a:endParaRPr lang="ru-RU" sz="2000">
                            <a:effectLst/>
                            <a:latin typeface="Arno Pro Caption"/>
                            <a:ea typeface="Calibri"/>
                            <a:cs typeface="Times New Roman"/>
                          </a:endParaRPr>
                        </a:p>
                      </a:txBody>
                      <a:tcPr marL="68580" marR="68580" marT="0" marB="0" anchor="ctr"/>
                    </a:tc>
                    <a:tc>
                      <a:txBody>
                        <a:bodyPr/>
                        <a:lstStyle/>
                        <a:p>
                          <a:pPr indent="450215" algn="ctr">
                            <a:spcAft>
                              <a:spcPts val="0"/>
                            </a:spcAft>
                          </a:pPr>
                          <a:r>
                            <a:rPr lang="uz-Cyrl-UZ" sz="2000">
                              <a:effectLst/>
                            </a:rPr>
                            <a:t> </a:t>
                          </a:r>
                          <a:endParaRPr lang="ru-RU" sz="2000">
                            <a:effectLst/>
                            <a:latin typeface="Arno Pro Caption"/>
                            <a:ea typeface="Calibri"/>
                            <a:cs typeface="Times New Roman"/>
                          </a:endParaRPr>
                        </a:p>
                      </a:txBody>
                      <a:tcPr marL="68580" marR="68580" marT="0" marB="0"/>
                    </a:tc>
                    <a:tc>
                      <a:txBody>
                        <a:bodyPr/>
                        <a:lstStyle/>
                        <a:p>
                          <a:pPr indent="450215" algn="ctr">
                            <a:spcAft>
                              <a:spcPts val="0"/>
                            </a:spcAft>
                          </a:pPr>
                          <a14:m>
                            <m:oMathPara xmlns:m="http://schemas.openxmlformats.org/officeDocument/2006/math">
                              <m:oMathParaPr>
                                <m:jc m:val="centerGroup"/>
                              </m:oMathParaPr>
                              <m:oMath xmlns:m="http://schemas.openxmlformats.org/officeDocument/2006/math">
                                <m:func>
                                  <m:funcPr>
                                    <m:ctrlPr>
                                      <a:rPr lang="ru-RU" sz="2000" i="1">
                                        <a:effectLst/>
                                        <a:latin typeface="Cambria Math" panose="02040503050406030204" pitchFamily="18" charset="0"/>
                                      </a:rPr>
                                    </m:ctrlPr>
                                  </m:funcPr>
                                  <m:fName>
                                    <m:r>
                                      <m:rPr>
                                        <m:sty m:val="p"/>
                                      </m:rPr>
                                      <a:rPr lang="uz-Cyrl-UZ" sz="2000">
                                        <a:effectLst/>
                                        <a:latin typeface="Cambria Math" panose="02040503050406030204" pitchFamily="18" charset="0"/>
                                      </a:rPr>
                                      <m:t>arccos</m:t>
                                    </m:r>
                                  </m:fName>
                                  <m:e>
                                    <m:r>
                                      <a:rPr lang="uz-Cyrl-UZ" sz="2000">
                                        <a:effectLst/>
                                        <a:latin typeface="Cambria Math" panose="02040503050406030204" pitchFamily="18" charset="0"/>
                                      </a:rPr>
                                      <m:t>𝑥</m:t>
                                    </m:r>
                                  </m:e>
                                </m:func>
                              </m:oMath>
                            </m:oMathPara>
                          </a14:m>
                          <a:endParaRPr lang="ru-RU" sz="2000">
                            <a:effectLst/>
                            <a:latin typeface="Arno Pro Caption"/>
                            <a:ea typeface="Calibri"/>
                            <a:cs typeface="Times New Roman"/>
                          </a:endParaRPr>
                        </a:p>
                      </a:txBody>
                      <a:tcPr marL="68580" marR="68580" marT="0" marB="0" anchor="ctr"/>
                    </a:tc>
                    <a:tc>
                      <a:txBody>
                        <a:bodyPr/>
                        <a:lstStyle/>
                        <a:p>
                          <a:pPr indent="450215" algn="ctr">
                            <a:spcAft>
                              <a:spcPts val="0"/>
                            </a:spcAft>
                          </a:pPr>
                          <a:r>
                            <a:rPr lang="uz-Cyrl-UZ" sz="2000">
                              <a:effectLst/>
                            </a:rPr>
                            <a:t>acos(x)</a:t>
                          </a:r>
                          <a:endParaRPr lang="ru-RU" sz="2000">
                            <a:effectLst/>
                            <a:latin typeface="Arno Pro Caption"/>
                            <a:ea typeface="Calibri"/>
                            <a:cs typeface="Times New Roman"/>
                          </a:endParaRPr>
                        </a:p>
                      </a:txBody>
                      <a:tcPr marL="68580" marR="68580" marT="0" marB="0" anchor="ctr"/>
                    </a:tc>
                  </a:tr>
                  <a:tr h="551817">
                    <a:tc>
                      <a:txBody>
                        <a:bodyPr/>
                        <a:lstStyle/>
                        <a:p>
                          <a:pPr indent="450215" algn="ctr">
                            <a:spcAft>
                              <a:spcPts val="0"/>
                            </a:spcAft>
                          </a:pPr>
                          <a14:m>
                            <m:oMathPara xmlns:m="http://schemas.openxmlformats.org/officeDocument/2006/math">
                              <m:oMathParaPr>
                                <m:jc m:val="centerGroup"/>
                              </m:oMathParaPr>
                              <m:oMath xmlns:m="http://schemas.openxmlformats.org/officeDocument/2006/math">
                                <m:sSup>
                                  <m:sSupPr>
                                    <m:ctrlPr>
                                      <a:rPr lang="ru-RU" sz="2000" i="1">
                                        <a:effectLst/>
                                        <a:latin typeface="Cambria Math" panose="02040503050406030204" pitchFamily="18" charset="0"/>
                                      </a:rPr>
                                    </m:ctrlPr>
                                  </m:sSupPr>
                                  <m:e>
                                    <m:r>
                                      <a:rPr lang="uz-Cyrl-UZ" sz="2000">
                                        <a:effectLst/>
                                        <a:latin typeface="Cambria Math" panose="02040503050406030204" pitchFamily="18" charset="0"/>
                                      </a:rPr>
                                      <m:t>𝑒</m:t>
                                    </m:r>
                                  </m:e>
                                  <m:sup>
                                    <m:r>
                                      <a:rPr lang="uz-Cyrl-UZ" sz="2000">
                                        <a:effectLst/>
                                        <a:latin typeface="Cambria Math" panose="02040503050406030204" pitchFamily="18" charset="0"/>
                                      </a:rPr>
                                      <m:t>𝑥</m:t>
                                    </m:r>
                                  </m:sup>
                                </m:sSup>
                              </m:oMath>
                            </m:oMathPara>
                          </a14:m>
                          <a:endParaRPr lang="ru-RU" sz="2000">
                            <a:effectLst/>
                            <a:latin typeface="Arno Pro Caption"/>
                            <a:ea typeface="Calibri"/>
                            <a:cs typeface="Times New Roman"/>
                          </a:endParaRPr>
                        </a:p>
                      </a:txBody>
                      <a:tcPr marL="68580" marR="68580" marT="0" marB="0" anchor="ctr"/>
                    </a:tc>
                    <a:tc>
                      <a:txBody>
                        <a:bodyPr/>
                        <a:lstStyle/>
                        <a:p>
                          <a:pPr indent="450215" algn="ctr">
                            <a:spcAft>
                              <a:spcPts val="0"/>
                            </a:spcAft>
                          </a:pPr>
                          <a:r>
                            <a:rPr lang="uz-Cyrl-UZ" sz="2000">
                              <a:effectLst/>
                            </a:rPr>
                            <a:t>exp(x)</a:t>
                          </a:r>
                          <a:endParaRPr lang="ru-RU" sz="2000">
                            <a:effectLst/>
                            <a:latin typeface="Arno Pro Caption"/>
                            <a:ea typeface="Calibri"/>
                            <a:cs typeface="Times New Roman"/>
                          </a:endParaRPr>
                        </a:p>
                      </a:txBody>
                      <a:tcPr marL="68580" marR="68580" marT="0" marB="0" anchor="ctr"/>
                    </a:tc>
                    <a:tc>
                      <a:txBody>
                        <a:bodyPr/>
                        <a:lstStyle/>
                        <a:p>
                          <a:pPr indent="450215" algn="ctr">
                            <a:spcAft>
                              <a:spcPts val="0"/>
                            </a:spcAft>
                          </a:pPr>
                          <a:r>
                            <a:rPr lang="uz-Cyrl-UZ" sz="2000">
                              <a:effectLst/>
                            </a:rPr>
                            <a:t> </a:t>
                          </a:r>
                          <a:endParaRPr lang="ru-RU" sz="2000">
                            <a:effectLst/>
                            <a:latin typeface="Arno Pro Caption"/>
                            <a:ea typeface="Calibri"/>
                            <a:cs typeface="Times New Roman"/>
                          </a:endParaRPr>
                        </a:p>
                      </a:txBody>
                      <a:tcPr marL="68580" marR="68580" marT="0" marB="0"/>
                    </a:tc>
                    <a:tc>
                      <a:txBody>
                        <a:bodyPr/>
                        <a:lstStyle/>
                        <a:p>
                          <a:pPr indent="450215" algn="ctr">
                            <a:spcAft>
                              <a:spcPts val="0"/>
                            </a:spcAft>
                          </a:pPr>
                          <a14:m>
                            <m:oMathPara xmlns:m="http://schemas.openxmlformats.org/officeDocument/2006/math">
                              <m:oMathParaPr>
                                <m:jc m:val="centerGroup"/>
                              </m:oMathParaPr>
                              <m:oMath xmlns:m="http://schemas.openxmlformats.org/officeDocument/2006/math">
                                <m:func>
                                  <m:funcPr>
                                    <m:ctrlPr>
                                      <a:rPr lang="ru-RU" sz="2000" i="1">
                                        <a:effectLst/>
                                        <a:latin typeface="Cambria Math" panose="02040503050406030204" pitchFamily="18" charset="0"/>
                                      </a:rPr>
                                    </m:ctrlPr>
                                  </m:funcPr>
                                  <m:fName>
                                    <m:r>
                                      <m:rPr>
                                        <m:sty m:val="p"/>
                                      </m:rPr>
                                      <a:rPr lang="uz-Cyrl-UZ" sz="2000">
                                        <a:effectLst/>
                                        <a:latin typeface="Cambria Math" panose="02040503050406030204" pitchFamily="18" charset="0"/>
                                      </a:rPr>
                                      <m:t>arctg</m:t>
                                    </m:r>
                                  </m:fName>
                                  <m:e>
                                    <m:r>
                                      <a:rPr lang="uz-Cyrl-UZ" sz="2000">
                                        <a:effectLst/>
                                        <a:latin typeface="Cambria Math" panose="02040503050406030204" pitchFamily="18" charset="0"/>
                                      </a:rPr>
                                      <m:t>𝑥</m:t>
                                    </m:r>
                                  </m:e>
                                </m:func>
                              </m:oMath>
                            </m:oMathPara>
                          </a14:m>
                          <a:endParaRPr lang="ru-RU" sz="2000">
                            <a:effectLst/>
                            <a:latin typeface="Arno Pro Caption"/>
                            <a:ea typeface="Calibri"/>
                            <a:cs typeface="Times New Roman"/>
                          </a:endParaRPr>
                        </a:p>
                      </a:txBody>
                      <a:tcPr marL="68580" marR="68580" marT="0" marB="0" anchor="ctr"/>
                    </a:tc>
                    <a:tc>
                      <a:txBody>
                        <a:bodyPr/>
                        <a:lstStyle/>
                        <a:p>
                          <a:pPr indent="450215" algn="ctr">
                            <a:spcAft>
                              <a:spcPts val="0"/>
                            </a:spcAft>
                          </a:pPr>
                          <a:r>
                            <a:rPr lang="uz-Cyrl-UZ" sz="2000">
                              <a:effectLst/>
                            </a:rPr>
                            <a:t>atan(x)</a:t>
                          </a:r>
                          <a:endParaRPr lang="ru-RU" sz="2000">
                            <a:effectLst/>
                            <a:latin typeface="Arno Pro Caption"/>
                            <a:ea typeface="Calibri"/>
                            <a:cs typeface="Times New Roman"/>
                          </a:endParaRPr>
                        </a:p>
                      </a:txBody>
                      <a:tcPr marL="68580" marR="68580" marT="0" marB="0" anchor="ctr"/>
                    </a:tc>
                  </a:tr>
                  <a:tr h="551817">
                    <a:tc>
                      <a:txBody>
                        <a:bodyPr/>
                        <a:lstStyle/>
                        <a:p>
                          <a:pPr indent="450215" algn="ctr">
                            <a:spcAft>
                              <a:spcPts val="0"/>
                            </a:spcAft>
                          </a:pPr>
                          <a14:m>
                            <m:oMathPara xmlns:m="http://schemas.openxmlformats.org/officeDocument/2006/math">
                              <m:oMathParaPr>
                                <m:jc m:val="centerGroup"/>
                              </m:oMathParaPr>
                              <m:oMath xmlns:m="http://schemas.openxmlformats.org/officeDocument/2006/math">
                                <m:func>
                                  <m:funcPr>
                                    <m:ctrlPr>
                                      <a:rPr lang="ru-RU" sz="2000" i="1">
                                        <a:effectLst/>
                                        <a:latin typeface="Cambria Math" panose="02040503050406030204" pitchFamily="18" charset="0"/>
                                      </a:rPr>
                                    </m:ctrlPr>
                                  </m:funcPr>
                                  <m:fName>
                                    <m:r>
                                      <m:rPr>
                                        <m:sty m:val="p"/>
                                      </m:rPr>
                                      <a:rPr lang="uz-Cyrl-UZ" sz="2000">
                                        <a:effectLst/>
                                        <a:latin typeface="Cambria Math" panose="02040503050406030204" pitchFamily="18" charset="0"/>
                                      </a:rPr>
                                      <m:t>ln</m:t>
                                    </m:r>
                                  </m:fName>
                                  <m:e>
                                    <m:r>
                                      <a:rPr lang="uz-Cyrl-UZ" sz="2000">
                                        <a:effectLst/>
                                        <a:latin typeface="Cambria Math" panose="02040503050406030204" pitchFamily="18" charset="0"/>
                                      </a:rPr>
                                      <m:t>𝑥</m:t>
                                    </m:r>
                                  </m:e>
                                </m:func>
                              </m:oMath>
                            </m:oMathPara>
                          </a14:m>
                          <a:endParaRPr lang="ru-RU" sz="2000">
                            <a:effectLst/>
                            <a:latin typeface="Arno Pro Caption"/>
                            <a:ea typeface="Calibri"/>
                            <a:cs typeface="Times New Roman"/>
                          </a:endParaRPr>
                        </a:p>
                      </a:txBody>
                      <a:tcPr marL="68580" marR="68580" marT="0" marB="0" anchor="ctr"/>
                    </a:tc>
                    <a:tc>
                      <a:txBody>
                        <a:bodyPr/>
                        <a:lstStyle/>
                        <a:p>
                          <a:pPr indent="450215" algn="ctr">
                            <a:spcAft>
                              <a:spcPts val="0"/>
                            </a:spcAft>
                          </a:pPr>
                          <a:r>
                            <a:rPr lang="uz-Cyrl-UZ" sz="2000">
                              <a:effectLst/>
                            </a:rPr>
                            <a:t>log(x)</a:t>
                          </a:r>
                          <a:endParaRPr lang="ru-RU" sz="2000">
                            <a:effectLst/>
                            <a:latin typeface="Arno Pro Caption"/>
                            <a:ea typeface="Calibri"/>
                            <a:cs typeface="Times New Roman"/>
                          </a:endParaRPr>
                        </a:p>
                      </a:txBody>
                      <a:tcPr marL="68580" marR="68580" marT="0" marB="0" anchor="ctr"/>
                    </a:tc>
                    <a:tc>
                      <a:txBody>
                        <a:bodyPr/>
                        <a:lstStyle/>
                        <a:p>
                          <a:pPr indent="450215" algn="ctr">
                            <a:spcAft>
                              <a:spcPts val="0"/>
                            </a:spcAft>
                          </a:pPr>
                          <a:r>
                            <a:rPr lang="uz-Cyrl-UZ" sz="2000">
                              <a:effectLst/>
                            </a:rPr>
                            <a:t> </a:t>
                          </a:r>
                          <a:endParaRPr lang="ru-RU" sz="2000">
                            <a:effectLst/>
                            <a:latin typeface="Arno Pro Caption"/>
                            <a:ea typeface="Calibri"/>
                            <a:cs typeface="Times New Roman"/>
                          </a:endParaRPr>
                        </a:p>
                      </a:txBody>
                      <a:tcPr marL="68580" marR="68580" marT="0" marB="0"/>
                    </a:tc>
                    <a:tc>
                      <a:txBody>
                        <a:bodyPr/>
                        <a:lstStyle/>
                        <a:p>
                          <a:pPr indent="450215" algn="ctr">
                            <a:spcAft>
                              <a:spcPts val="0"/>
                            </a:spcAft>
                          </a:pPr>
                          <a14:m>
                            <m:oMathPara xmlns:m="http://schemas.openxmlformats.org/officeDocument/2006/math">
                              <m:oMathParaPr>
                                <m:jc m:val="centerGroup"/>
                              </m:oMathParaPr>
                              <m:oMath xmlns:m="http://schemas.openxmlformats.org/officeDocument/2006/math">
                                <m:func>
                                  <m:funcPr>
                                    <m:ctrlPr>
                                      <a:rPr lang="ru-RU" sz="2000" i="1">
                                        <a:effectLst/>
                                        <a:latin typeface="Cambria Math" panose="02040503050406030204" pitchFamily="18" charset="0"/>
                                      </a:rPr>
                                    </m:ctrlPr>
                                  </m:funcPr>
                                  <m:fName>
                                    <m:r>
                                      <m:rPr>
                                        <m:sty m:val="p"/>
                                      </m:rPr>
                                      <a:rPr lang="uz-Cyrl-UZ" sz="2000">
                                        <a:effectLst/>
                                        <a:latin typeface="Cambria Math" panose="02040503050406030204" pitchFamily="18" charset="0"/>
                                      </a:rPr>
                                      <m:t>sh</m:t>
                                    </m:r>
                                  </m:fName>
                                  <m:e>
                                    <m:r>
                                      <a:rPr lang="uz-Cyrl-UZ" sz="2000">
                                        <a:effectLst/>
                                        <a:latin typeface="Cambria Math" panose="02040503050406030204" pitchFamily="18" charset="0"/>
                                      </a:rPr>
                                      <m:t>𝑥</m:t>
                                    </m:r>
                                  </m:e>
                                </m:func>
                              </m:oMath>
                            </m:oMathPara>
                          </a14:m>
                          <a:endParaRPr lang="ru-RU" sz="2000">
                            <a:effectLst/>
                            <a:latin typeface="Arno Pro Caption"/>
                            <a:ea typeface="Calibri"/>
                            <a:cs typeface="Times New Roman"/>
                          </a:endParaRPr>
                        </a:p>
                      </a:txBody>
                      <a:tcPr marL="68580" marR="68580" marT="0" marB="0" anchor="ctr"/>
                    </a:tc>
                    <a:tc>
                      <a:txBody>
                        <a:bodyPr/>
                        <a:lstStyle/>
                        <a:p>
                          <a:pPr indent="450215" algn="ctr">
                            <a:spcAft>
                              <a:spcPts val="0"/>
                            </a:spcAft>
                          </a:pPr>
                          <a:r>
                            <a:rPr lang="uz-Cyrl-UZ" sz="2000">
                              <a:effectLst/>
                            </a:rPr>
                            <a:t>sinh(x)</a:t>
                          </a:r>
                          <a:endParaRPr lang="ru-RU" sz="2000">
                            <a:effectLst/>
                            <a:latin typeface="Arno Pro Caption"/>
                            <a:ea typeface="Calibri"/>
                            <a:cs typeface="Times New Roman"/>
                          </a:endParaRPr>
                        </a:p>
                      </a:txBody>
                      <a:tcPr marL="68580" marR="68580" marT="0" marB="0" anchor="ctr"/>
                    </a:tc>
                  </a:tr>
                  <a:tr h="551817">
                    <a:tc>
                      <a:txBody>
                        <a:bodyPr/>
                        <a:lstStyle/>
                        <a:p>
                          <a:pPr indent="450215" algn="ctr">
                            <a:spcAft>
                              <a:spcPts val="0"/>
                            </a:spcAft>
                          </a:pPr>
                          <a14:m>
                            <m:oMathPara xmlns:m="http://schemas.openxmlformats.org/officeDocument/2006/math">
                              <m:oMathParaPr>
                                <m:jc m:val="centerGroup"/>
                              </m:oMathParaPr>
                              <m:oMath xmlns:m="http://schemas.openxmlformats.org/officeDocument/2006/math">
                                <m:func>
                                  <m:funcPr>
                                    <m:ctrlPr>
                                      <a:rPr lang="ru-RU" sz="2000" i="1">
                                        <a:effectLst/>
                                        <a:latin typeface="Cambria Math" panose="02040503050406030204" pitchFamily="18" charset="0"/>
                                      </a:rPr>
                                    </m:ctrlPr>
                                  </m:funcPr>
                                  <m:fName>
                                    <m:r>
                                      <m:rPr>
                                        <m:sty m:val="p"/>
                                      </m:rPr>
                                      <a:rPr lang="uz-Cyrl-UZ" sz="2000">
                                        <a:effectLst/>
                                        <a:latin typeface="Cambria Math" panose="02040503050406030204" pitchFamily="18" charset="0"/>
                                      </a:rPr>
                                      <m:t>sin</m:t>
                                    </m:r>
                                  </m:fName>
                                  <m:e>
                                    <m:r>
                                      <a:rPr lang="uz-Cyrl-UZ" sz="2000">
                                        <a:effectLst/>
                                        <a:latin typeface="Cambria Math" panose="02040503050406030204" pitchFamily="18" charset="0"/>
                                      </a:rPr>
                                      <m:t>𝑥</m:t>
                                    </m:r>
                                  </m:e>
                                </m:func>
                              </m:oMath>
                            </m:oMathPara>
                          </a14:m>
                          <a:endParaRPr lang="ru-RU" sz="2000">
                            <a:effectLst/>
                            <a:latin typeface="Arno Pro Caption"/>
                            <a:ea typeface="Calibri"/>
                            <a:cs typeface="Times New Roman"/>
                          </a:endParaRPr>
                        </a:p>
                      </a:txBody>
                      <a:tcPr marL="68580" marR="68580" marT="0" marB="0" anchor="ctr"/>
                    </a:tc>
                    <a:tc>
                      <a:txBody>
                        <a:bodyPr/>
                        <a:lstStyle/>
                        <a:p>
                          <a:pPr indent="450215" algn="ctr">
                            <a:spcAft>
                              <a:spcPts val="0"/>
                            </a:spcAft>
                          </a:pPr>
                          <a:r>
                            <a:rPr lang="uz-Cyrl-UZ" sz="2000">
                              <a:effectLst/>
                            </a:rPr>
                            <a:t>sin(x)</a:t>
                          </a:r>
                          <a:endParaRPr lang="ru-RU" sz="2000">
                            <a:effectLst/>
                            <a:latin typeface="Arno Pro Caption"/>
                            <a:ea typeface="Calibri"/>
                            <a:cs typeface="Times New Roman"/>
                          </a:endParaRPr>
                        </a:p>
                      </a:txBody>
                      <a:tcPr marL="68580" marR="68580" marT="0" marB="0" anchor="ctr"/>
                    </a:tc>
                    <a:tc>
                      <a:txBody>
                        <a:bodyPr/>
                        <a:lstStyle/>
                        <a:p>
                          <a:pPr indent="450215" algn="ctr">
                            <a:spcAft>
                              <a:spcPts val="0"/>
                            </a:spcAft>
                          </a:pPr>
                          <a:r>
                            <a:rPr lang="uz-Cyrl-UZ" sz="2000">
                              <a:effectLst/>
                            </a:rPr>
                            <a:t> </a:t>
                          </a:r>
                          <a:endParaRPr lang="ru-RU" sz="2000">
                            <a:effectLst/>
                            <a:latin typeface="Arno Pro Caption"/>
                            <a:ea typeface="Calibri"/>
                            <a:cs typeface="Times New Roman"/>
                          </a:endParaRPr>
                        </a:p>
                      </a:txBody>
                      <a:tcPr marL="68580" marR="68580" marT="0" marB="0"/>
                    </a:tc>
                    <a:tc>
                      <a:txBody>
                        <a:bodyPr/>
                        <a:lstStyle/>
                        <a:p>
                          <a:pPr indent="450215" algn="ctr">
                            <a:spcAft>
                              <a:spcPts val="0"/>
                            </a:spcAft>
                          </a:pPr>
                          <a14:m>
                            <m:oMathPara xmlns:m="http://schemas.openxmlformats.org/officeDocument/2006/math">
                              <m:oMathParaPr>
                                <m:jc m:val="centerGroup"/>
                              </m:oMathParaPr>
                              <m:oMath xmlns:m="http://schemas.openxmlformats.org/officeDocument/2006/math">
                                <m:func>
                                  <m:funcPr>
                                    <m:ctrlPr>
                                      <a:rPr lang="ru-RU" sz="2000" i="1">
                                        <a:effectLst/>
                                        <a:latin typeface="Cambria Math" panose="02040503050406030204" pitchFamily="18" charset="0"/>
                                      </a:rPr>
                                    </m:ctrlPr>
                                  </m:funcPr>
                                  <m:fName>
                                    <m:r>
                                      <m:rPr>
                                        <m:sty m:val="p"/>
                                      </m:rPr>
                                      <a:rPr lang="uz-Cyrl-UZ" sz="2000">
                                        <a:effectLst/>
                                        <a:latin typeface="Cambria Math" panose="02040503050406030204" pitchFamily="18" charset="0"/>
                                      </a:rPr>
                                      <m:t>ch</m:t>
                                    </m:r>
                                  </m:fName>
                                  <m:e>
                                    <m:r>
                                      <a:rPr lang="uz-Cyrl-UZ" sz="2000">
                                        <a:effectLst/>
                                        <a:latin typeface="Cambria Math" panose="02040503050406030204" pitchFamily="18" charset="0"/>
                                      </a:rPr>
                                      <m:t>𝑥</m:t>
                                    </m:r>
                                  </m:e>
                                </m:func>
                              </m:oMath>
                            </m:oMathPara>
                          </a14:m>
                          <a:endParaRPr lang="ru-RU" sz="2000">
                            <a:effectLst/>
                            <a:latin typeface="Arno Pro Caption"/>
                            <a:ea typeface="Calibri"/>
                            <a:cs typeface="Times New Roman"/>
                          </a:endParaRPr>
                        </a:p>
                      </a:txBody>
                      <a:tcPr marL="68580" marR="68580" marT="0" marB="0" anchor="ctr"/>
                    </a:tc>
                    <a:tc>
                      <a:txBody>
                        <a:bodyPr/>
                        <a:lstStyle/>
                        <a:p>
                          <a:pPr indent="450215" algn="ctr">
                            <a:spcAft>
                              <a:spcPts val="0"/>
                            </a:spcAft>
                          </a:pPr>
                          <a:r>
                            <a:rPr lang="uz-Cyrl-UZ" sz="2000">
                              <a:effectLst/>
                            </a:rPr>
                            <a:t>cosh(x)</a:t>
                          </a:r>
                          <a:endParaRPr lang="ru-RU" sz="2000">
                            <a:effectLst/>
                            <a:latin typeface="Arno Pro Caption"/>
                            <a:ea typeface="Calibri"/>
                            <a:cs typeface="Times New Roman"/>
                          </a:endParaRPr>
                        </a:p>
                      </a:txBody>
                      <a:tcPr marL="68580" marR="68580" marT="0" marB="0" anchor="ctr"/>
                    </a:tc>
                  </a:tr>
                  <a:tr h="551817">
                    <a:tc>
                      <a:txBody>
                        <a:bodyPr/>
                        <a:lstStyle/>
                        <a:p>
                          <a:pPr indent="450215" algn="ctr">
                            <a:spcAft>
                              <a:spcPts val="0"/>
                            </a:spcAft>
                          </a:pPr>
                          <a14:m>
                            <m:oMathPara xmlns:m="http://schemas.openxmlformats.org/officeDocument/2006/math">
                              <m:oMathParaPr>
                                <m:jc m:val="centerGroup"/>
                              </m:oMathParaPr>
                              <m:oMath xmlns:m="http://schemas.openxmlformats.org/officeDocument/2006/math">
                                <m:func>
                                  <m:funcPr>
                                    <m:ctrlPr>
                                      <a:rPr lang="ru-RU" sz="2000" i="1">
                                        <a:effectLst/>
                                        <a:latin typeface="Cambria Math" panose="02040503050406030204" pitchFamily="18" charset="0"/>
                                      </a:rPr>
                                    </m:ctrlPr>
                                  </m:funcPr>
                                  <m:fName>
                                    <m:r>
                                      <m:rPr>
                                        <m:sty m:val="p"/>
                                      </m:rPr>
                                      <a:rPr lang="uz-Cyrl-UZ" sz="2000">
                                        <a:effectLst/>
                                        <a:latin typeface="Cambria Math" panose="02040503050406030204" pitchFamily="18" charset="0"/>
                                      </a:rPr>
                                      <m:t>cos</m:t>
                                    </m:r>
                                  </m:fName>
                                  <m:e>
                                    <m:r>
                                      <a:rPr lang="uz-Cyrl-UZ" sz="2000">
                                        <a:effectLst/>
                                        <a:latin typeface="Cambria Math" panose="02040503050406030204" pitchFamily="18" charset="0"/>
                                      </a:rPr>
                                      <m:t>𝑥</m:t>
                                    </m:r>
                                  </m:e>
                                </m:func>
                              </m:oMath>
                            </m:oMathPara>
                          </a14:m>
                          <a:endParaRPr lang="ru-RU" sz="2000">
                            <a:effectLst/>
                            <a:latin typeface="Arno Pro Caption"/>
                            <a:ea typeface="Calibri"/>
                            <a:cs typeface="Times New Roman"/>
                          </a:endParaRPr>
                        </a:p>
                      </a:txBody>
                      <a:tcPr marL="68580" marR="68580" marT="0" marB="0" anchor="ctr"/>
                    </a:tc>
                    <a:tc>
                      <a:txBody>
                        <a:bodyPr/>
                        <a:lstStyle/>
                        <a:p>
                          <a:pPr indent="450215" algn="ctr">
                            <a:spcAft>
                              <a:spcPts val="0"/>
                            </a:spcAft>
                          </a:pPr>
                          <a:r>
                            <a:rPr lang="uz-Cyrl-UZ" sz="2000">
                              <a:effectLst/>
                            </a:rPr>
                            <a:t>cos(x)</a:t>
                          </a:r>
                          <a:endParaRPr lang="ru-RU" sz="2000">
                            <a:effectLst/>
                            <a:latin typeface="Arno Pro Caption"/>
                            <a:ea typeface="Calibri"/>
                            <a:cs typeface="Times New Roman"/>
                          </a:endParaRPr>
                        </a:p>
                      </a:txBody>
                      <a:tcPr marL="68580" marR="68580" marT="0" marB="0" anchor="ctr"/>
                    </a:tc>
                    <a:tc>
                      <a:txBody>
                        <a:bodyPr/>
                        <a:lstStyle/>
                        <a:p>
                          <a:pPr indent="450215" algn="ctr">
                            <a:spcAft>
                              <a:spcPts val="0"/>
                            </a:spcAft>
                          </a:pPr>
                          <a:r>
                            <a:rPr lang="uz-Cyrl-UZ" sz="2000">
                              <a:effectLst/>
                            </a:rPr>
                            <a:t> </a:t>
                          </a:r>
                          <a:endParaRPr lang="ru-RU" sz="2000">
                            <a:effectLst/>
                            <a:latin typeface="Arno Pro Caption"/>
                            <a:ea typeface="Calibri"/>
                            <a:cs typeface="Times New Roman"/>
                          </a:endParaRPr>
                        </a:p>
                      </a:txBody>
                      <a:tcPr marL="68580" marR="68580" marT="0" marB="0"/>
                    </a:tc>
                    <a:tc>
                      <a:txBody>
                        <a:bodyPr/>
                        <a:lstStyle/>
                        <a:p>
                          <a:pPr indent="450215" algn="ctr">
                            <a:spcAft>
                              <a:spcPts val="0"/>
                            </a:spcAft>
                          </a:pPr>
                          <a14:m>
                            <m:oMathPara xmlns:m="http://schemas.openxmlformats.org/officeDocument/2006/math">
                              <m:oMathParaPr>
                                <m:jc m:val="centerGroup"/>
                              </m:oMathParaPr>
                              <m:oMath xmlns:m="http://schemas.openxmlformats.org/officeDocument/2006/math">
                                <m:func>
                                  <m:funcPr>
                                    <m:ctrlPr>
                                      <a:rPr lang="ru-RU" sz="2000" i="1">
                                        <a:effectLst/>
                                        <a:latin typeface="Cambria Math" panose="02040503050406030204" pitchFamily="18" charset="0"/>
                                      </a:rPr>
                                    </m:ctrlPr>
                                  </m:funcPr>
                                  <m:fName>
                                    <m:r>
                                      <m:rPr>
                                        <m:sty m:val="p"/>
                                      </m:rPr>
                                      <a:rPr lang="uz-Cyrl-UZ" sz="2000">
                                        <a:effectLst/>
                                        <a:latin typeface="Cambria Math" panose="02040503050406030204" pitchFamily="18" charset="0"/>
                                      </a:rPr>
                                      <m:t>th</m:t>
                                    </m:r>
                                  </m:fName>
                                  <m:e>
                                    <m:r>
                                      <a:rPr lang="uz-Cyrl-UZ" sz="2000">
                                        <a:effectLst/>
                                        <a:latin typeface="Cambria Math" panose="02040503050406030204" pitchFamily="18" charset="0"/>
                                      </a:rPr>
                                      <m:t>𝑥</m:t>
                                    </m:r>
                                  </m:e>
                                </m:func>
                              </m:oMath>
                            </m:oMathPara>
                          </a14:m>
                          <a:endParaRPr lang="ru-RU" sz="2000">
                            <a:effectLst/>
                            <a:latin typeface="Arno Pro Caption"/>
                            <a:ea typeface="Calibri"/>
                            <a:cs typeface="Times New Roman"/>
                          </a:endParaRPr>
                        </a:p>
                      </a:txBody>
                      <a:tcPr marL="68580" marR="68580" marT="0" marB="0" anchor="ctr"/>
                    </a:tc>
                    <a:tc>
                      <a:txBody>
                        <a:bodyPr/>
                        <a:lstStyle/>
                        <a:p>
                          <a:pPr indent="450215" algn="ctr">
                            <a:spcAft>
                              <a:spcPts val="0"/>
                            </a:spcAft>
                          </a:pPr>
                          <a:r>
                            <a:rPr lang="uz-Cyrl-UZ" sz="2000" dirty="0">
                              <a:effectLst/>
                            </a:rPr>
                            <a:t>tanh(x)</a:t>
                          </a:r>
                          <a:endParaRPr lang="ru-RU" sz="2000" dirty="0">
                            <a:effectLst/>
                            <a:latin typeface="Arno Pro Caption"/>
                            <a:ea typeface="Calibri"/>
                            <a:cs typeface="Times New Roman"/>
                          </a:endParaRPr>
                        </a:p>
                      </a:txBody>
                      <a:tcPr marL="68580" marR="68580" marT="0" marB="0" anchor="ctr"/>
                    </a:tc>
                  </a:tr>
                </a:tbl>
              </a:graphicData>
            </a:graphic>
          </p:graphicFrame>
        </mc:Choice>
        <mc:Fallback xmlns="">
          <p:graphicFrame>
            <p:nvGraphicFramePr>
              <p:cNvPr id="3" name="Таблица 2"/>
              <p:cNvGraphicFramePr>
                <a:graphicFrameLocks noGrp="1"/>
              </p:cNvGraphicFramePr>
              <p:nvPr>
                <p:extLst>
                  <p:ext uri="{D42A27DB-BD31-4B8C-83A1-F6EECF244321}">
                    <p14:modId xmlns:p14="http://schemas.microsoft.com/office/powerpoint/2010/main" val="412765180"/>
                  </p:ext>
                </p:extLst>
              </p:nvPr>
            </p:nvGraphicFramePr>
            <p:xfrm>
              <a:off x="323528" y="476672"/>
              <a:ext cx="8136905" cy="5486400"/>
            </p:xfrm>
            <a:graphic>
              <a:graphicData uri="http://schemas.openxmlformats.org/drawingml/2006/table">
                <a:tbl>
                  <a:tblPr firstRow="1" firstCol="1" bandRow="1">
                    <a:tableStyleId>{073A0DAA-6AF3-43AB-8588-CEC1D06C72B9}</a:tableStyleId>
                  </a:tblPr>
                  <a:tblGrid>
                    <a:gridCol w="1925819"/>
                    <a:gridCol w="1925819"/>
                    <a:gridCol w="433629"/>
                    <a:gridCol w="1925819"/>
                    <a:gridCol w="1925819"/>
                  </a:tblGrid>
                  <a:tr h="1219200">
                    <a:tc>
                      <a:txBody>
                        <a:bodyPr/>
                        <a:lstStyle/>
                        <a:p>
                          <a:pPr indent="450215" algn="ctr">
                            <a:spcAft>
                              <a:spcPts val="0"/>
                            </a:spcAft>
                          </a:pPr>
                          <a:r>
                            <a:rPr lang="uz-Cyrl-UZ" sz="2000" dirty="0">
                              <a:effectLst/>
                            </a:rPr>
                            <a:t>Математик ёзилиши</a:t>
                          </a:r>
                          <a:endParaRPr lang="ru-RU" sz="2000" dirty="0">
                            <a:effectLst/>
                            <a:latin typeface="Arno Pro Caption"/>
                            <a:ea typeface="Calibri"/>
                            <a:cs typeface="Times New Roman"/>
                          </a:endParaRPr>
                        </a:p>
                      </a:txBody>
                      <a:tcPr marL="68580" marR="68580" marT="0" marB="0" anchor="ctr"/>
                    </a:tc>
                    <a:tc>
                      <a:txBody>
                        <a:bodyPr/>
                        <a:lstStyle/>
                        <a:p>
                          <a:pPr indent="450215" algn="ctr">
                            <a:spcAft>
                              <a:spcPts val="0"/>
                            </a:spcAft>
                          </a:pPr>
                          <a:r>
                            <a:rPr lang="uz-Cyrl-UZ" sz="2000">
                              <a:effectLst/>
                            </a:rPr>
                            <a:t>C++ дастурлаш тилида ёзилиши</a:t>
                          </a:r>
                          <a:endParaRPr lang="ru-RU" sz="2000">
                            <a:effectLst/>
                            <a:latin typeface="Arno Pro Caption"/>
                            <a:ea typeface="Calibri"/>
                            <a:cs typeface="Times New Roman"/>
                          </a:endParaRPr>
                        </a:p>
                      </a:txBody>
                      <a:tcPr marL="68580" marR="68580" marT="0" marB="0" anchor="ctr"/>
                    </a:tc>
                    <a:tc>
                      <a:txBody>
                        <a:bodyPr/>
                        <a:lstStyle/>
                        <a:p>
                          <a:pPr indent="450215" algn="ctr">
                            <a:spcAft>
                              <a:spcPts val="0"/>
                            </a:spcAft>
                          </a:pPr>
                          <a:r>
                            <a:rPr lang="uz-Cyrl-UZ" sz="2000">
                              <a:effectLst/>
                            </a:rPr>
                            <a:t> </a:t>
                          </a:r>
                          <a:endParaRPr lang="ru-RU" sz="2000">
                            <a:effectLst/>
                            <a:latin typeface="Arno Pro Caption"/>
                            <a:ea typeface="Calibri"/>
                            <a:cs typeface="Times New Roman"/>
                          </a:endParaRPr>
                        </a:p>
                      </a:txBody>
                      <a:tcPr marL="68580" marR="68580" marT="0" marB="0"/>
                    </a:tc>
                    <a:tc>
                      <a:txBody>
                        <a:bodyPr/>
                        <a:lstStyle/>
                        <a:p>
                          <a:pPr indent="450215" algn="ctr">
                            <a:spcAft>
                              <a:spcPts val="0"/>
                            </a:spcAft>
                          </a:pPr>
                          <a:r>
                            <a:rPr lang="uz-Cyrl-UZ" sz="2000">
                              <a:effectLst/>
                            </a:rPr>
                            <a:t>Математик ёзилиши</a:t>
                          </a:r>
                          <a:endParaRPr lang="ru-RU" sz="2000">
                            <a:effectLst/>
                            <a:latin typeface="Arno Pro Caption"/>
                            <a:ea typeface="Calibri"/>
                            <a:cs typeface="Times New Roman"/>
                          </a:endParaRPr>
                        </a:p>
                      </a:txBody>
                      <a:tcPr marL="68580" marR="68580" marT="0" marB="0" anchor="ctr"/>
                    </a:tc>
                    <a:tc>
                      <a:txBody>
                        <a:bodyPr/>
                        <a:lstStyle/>
                        <a:p>
                          <a:pPr indent="450215" algn="ctr">
                            <a:spcAft>
                              <a:spcPts val="0"/>
                            </a:spcAft>
                          </a:pPr>
                          <a:r>
                            <a:rPr lang="uz-Cyrl-UZ" sz="2000">
                              <a:effectLst/>
                            </a:rPr>
                            <a:t>C++ дастурлаш тилида ёзилиши</a:t>
                          </a:r>
                          <a:endParaRPr lang="ru-RU" sz="2000">
                            <a:effectLst/>
                            <a:latin typeface="Arno Pro Caption"/>
                            <a:ea typeface="Calibri"/>
                            <a:cs typeface="Times New Roman"/>
                          </a:endParaRPr>
                        </a:p>
                      </a:txBody>
                      <a:tcPr marL="68580" marR="68580" marT="0" marB="0" anchor="ctr"/>
                    </a:tc>
                  </a:tr>
                  <a:tr h="609600">
                    <a:tc>
                      <a:txBody>
                        <a:bodyPr/>
                        <a:lstStyle/>
                        <a:p>
                          <a:endParaRPr lang="ru-RU"/>
                        </a:p>
                      </a:txBody>
                      <a:tcPr marL="68580" marR="68580" marT="0" marB="0" anchor="ctr">
                        <a:blipFill rotWithShape="0">
                          <a:blip r:embed="rId2"/>
                          <a:stretch>
                            <a:fillRect l="-316" t="-213000" r="-324051" b="-603000"/>
                          </a:stretch>
                        </a:blipFill>
                      </a:tcPr>
                    </a:tc>
                    <a:tc>
                      <a:txBody>
                        <a:bodyPr/>
                        <a:lstStyle/>
                        <a:p>
                          <a:pPr indent="450215" algn="ctr">
                            <a:spcAft>
                              <a:spcPts val="0"/>
                            </a:spcAft>
                          </a:pPr>
                          <a:r>
                            <a:rPr lang="uz-Cyrl-UZ" sz="2000">
                              <a:effectLst/>
                            </a:rPr>
                            <a:t>abs(x)</a:t>
                          </a:r>
                          <a:endParaRPr lang="ru-RU" sz="2000">
                            <a:effectLst/>
                            <a:latin typeface="Arno Pro Caption"/>
                            <a:ea typeface="Calibri"/>
                            <a:cs typeface="Times New Roman"/>
                          </a:endParaRPr>
                        </a:p>
                      </a:txBody>
                      <a:tcPr marL="68580" marR="68580" marT="0" marB="0" anchor="ctr"/>
                    </a:tc>
                    <a:tc>
                      <a:txBody>
                        <a:bodyPr/>
                        <a:lstStyle/>
                        <a:p>
                          <a:pPr indent="450215" algn="ctr">
                            <a:spcAft>
                              <a:spcPts val="0"/>
                            </a:spcAft>
                          </a:pPr>
                          <a:r>
                            <a:rPr lang="uz-Cyrl-UZ" sz="2000">
                              <a:effectLst/>
                            </a:rPr>
                            <a:t> </a:t>
                          </a:r>
                          <a:endParaRPr lang="ru-RU" sz="2000">
                            <a:effectLst/>
                            <a:latin typeface="Arno Pro Caption"/>
                            <a:ea typeface="Calibri"/>
                            <a:cs typeface="Times New Roman"/>
                          </a:endParaRPr>
                        </a:p>
                      </a:txBody>
                      <a:tcPr marL="68580" marR="68580" marT="0" marB="0"/>
                    </a:tc>
                    <a:tc>
                      <a:txBody>
                        <a:bodyPr/>
                        <a:lstStyle/>
                        <a:p>
                          <a:pPr indent="450215" algn="ctr">
                            <a:spcAft>
                              <a:spcPts val="0"/>
                            </a:spcAft>
                          </a:pPr>
                          <a:r>
                            <a:rPr lang="uz-Cyrl-UZ" sz="2000">
                              <a:effectLst/>
                            </a:rPr>
                            <a:t>tg x</a:t>
                          </a:r>
                          <a:endParaRPr lang="ru-RU" sz="2000">
                            <a:effectLst/>
                            <a:latin typeface="Arno Pro Caption"/>
                            <a:ea typeface="Calibri"/>
                            <a:cs typeface="Times New Roman"/>
                          </a:endParaRPr>
                        </a:p>
                      </a:txBody>
                      <a:tcPr marL="68580" marR="68580" marT="0" marB="0" anchor="ctr"/>
                    </a:tc>
                    <a:tc>
                      <a:txBody>
                        <a:bodyPr/>
                        <a:lstStyle/>
                        <a:p>
                          <a:pPr indent="450215" algn="ctr">
                            <a:spcAft>
                              <a:spcPts val="0"/>
                            </a:spcAft>
                          </a:pPr>
                          <a:r>
                            <a:rPr lang="uz-Cyrl-UZ" sz="2000">
                              <a:effectLst/>
                            </a:rPr>
                            <a:t>tan(x)</a:t>
                          </a:r>
                          <a:endParaRPr lang="ru-RU" sz="2000">
                            <a:effectLst/>
                            <a:latin typeface="Arno Pro Caption"/>
                            <a:ea typeface="Calibri"/>
                            <a:cs typeface="Times New Roman"/>
                          </a:endParaRPr>
                        </a:p>
                      </a:txBody>
                      <a:tcPr marL="68580" marR="68580" marT="0" marB="0" anchor="ctr"/>
                    </a:tc>
                  </a:tr>
                  <a:tr h="609600">
                    <a:tc>
                      <a:txBody>
                        <a:bodyPr/>
                        <a:lstStyle/>
                        <a:p>
                          <a:endParaRPr lang="ru-RU"/>
                        </a:p>
                      </a:txBody>
                      <a:tcPr marL="68580" marR="68580" marT="0" marB="0" anchor="ctr">
                        <a:blipFill rotWithShape="0">
                          <a:blip r:embed="rId2"/>
                          <a:stretch>
                            <a:fillRect l="-316" t="-313000" r="-324051" b="-503000"/>
                          </a:stretch>
                        </a:blipFill>
                      </a:tcPr>
                    </a:tc>
                    <a:tc>
                      <a:txBody>
                        <a:bodyPr/>
                        <a:lstStyle/>
                        <a:p>
                          <a:pPr indent="450215" algn="ctr">
                            <a:spcAft>
                              <a:spcPts val="0"/>
                            </a:spcAft>
                          </a:pPr>
                          <a:r>
                            <a:rPr lang="uz-Cyrl-UZ" sz="2000">
                              <a:effectLst/>
                            </a:rPr>
                            <a:t>sqrt(x)</a:t>
                          </a:r>
                          <a:endParaRPr lang="ru-RU" sz="2000">
                            <a:effectLst/>
                            <a:latin typeface="Arno Pro Caption"/>
                            <a:ea typeface="Calibri"/>
                            <a:cs typeface="Times New Roman"/>
                          </a:endParaRPr>
                        </a:p>
                      </a:txBody>
                      <a:tcPr marL="68580" marR="68580" marT="0" marB="0" anchor="ctr"/>
                    </a:tc>
                    <a:tc>
                      <a:txBody>
                        <a:bodyPr/>
                        <a:lstStyle/>
                        <a:p>
                          <a:pPr indent="450215" algn="ctr">
                            <a:spcAft>
                              <a:spcPts val="0"/>
                            </a:spcAft>
                          </a:pPr>
                          <a:r>
                            <a:rPr lang="uz-Cyrl-UZ" sz="2000">
                              <a:effectLst/>
                            </a:rPr>
                            <a:t> </a:t>
                          </a:r>
                          <a:endParaRPr lang="ru-RU" sz="2000">
                            <a:effectLst/>
                            <a:latin typeface="Arno Pro Caption"/>
                            <a:ea typeface="Calibri"/>
                            <a:cs typeface="Times New Roman"/>
                          </a:endParaRPr>
                        </a:p>
                      </a:txBody>
                      <a:tcPr marL="68580" marR="68580" marT="0" marB="0"/>
                    </a:tc>
                    <a:tc>
                      <a:txBody>
                        <a:bodyPr/>
                        <a:lstStyle/>
                        <a:p>
                          <a:endParaRPr lang="ru-RU"/>
                        </a:p>
                      </a:txBody>
                      <a:tcPr marL="68580" marR="68580" marT="0" marB="0" anchor="ctr">
                        <a:blipFill rotWithShape="0">
                          <a:blip r:embed="rId2"/>
                          <a:stretch>
                            <a:fillRect l="-222785" t="-313000" r="-101582" b="-503000"/>
                          </a:stretch>
                        </a:blipFill>
                      </a:tcPr>
                    </a:tc>
                    <a:tc>
                      <a:txBody>
                        <a:bodyPr/>
                        <a:lstStyle/>
                        <a:p>
                          <a:pPr indent="450215" algn="ctr">
                            <a:spcAft>
                              <a:spcPts val="0"/>
                            </a:spcAft>
                          </a:pPr>
                          <a:r>
                            <a:rPr lang="uz-Cyrl-UZ" sz="2000">
                              <a:effectLst/>
                            </a:rPr>
                            <a:t>asin(x)</a:t>
                          </a:r>
                          <a:endParaRPr lang="ru-RU" sz="2000">
                            <a:effectLst/>
                            <a:latin typeface="Arno Pro Caption"/>
                            <a:ea typeface="Calibri"/>
                            <a:cs typeface="Times New Roman"/>
                          </a:endParaRPr>
                        </a:p>
                      </a:txBody>
                      <a:tcPr marL="68580" marR="68580" marT="0" marB="0" anchor="ctr"/>
                    </a:tc>
                  </a:tr>
                  <a:tr h="609600">
                    <a:tc>
                      <a:txBody>
                        <a:bodyPr/>
                        <a:lstStyle/>
                        <a:p>
                          <a:endParaRPr lang="ru-RU"/>
                        </a:p>
                      </a:txBody>
                      <a:tcPr marL="68580" marR="68580" marT="0" marB="0" anchor="ctr">
                        <a:blipFill rotWithShape="0">
                          <a:blip r:embed="rId2"/>
                          <a:stretch>
                            <a:fillRect l="-316" t="-408911" r="-324051" b="-398020"/>
                          </a:stretch>
                        </a:blipFill>
                      </a:tcPr>
                    </a:tc>
                    <a:tc>
                      <a:txBody>
                        <a:bodyPr/>
                        <a:lstStyle/>
                        <a:p>
                          <a:pPr indent="450215" algn="ctr">
                            <a:spcAft>
                              <a:spcPts val="0"/>
                            </a:spcAft>
                          </a:pPr>
                          <a:r>
                            <a:rPr lang="uz-Cyrl-UZ" sz="2000">
                              <a:effectLst/>
                            </a:rPr>
                            <a:t>pow(x,b)</a:t>
                          </a:r>
                          <a:endParaRPr lang="ru-RU" sz="2000">
                            <a:effectLst/>
                            <a:latin typeface="Arno Pro Caption"/>
                            <a:ea typeface="Calibri"/>
                            <a:cs typeface="Times New Roman"/>
                          </a:endParaRPr>
                        </a:p>
                      </a:txBody>
                      <a:tcPr marL="68580" marR="68580" marT="0" marB="0" anchor="ctr"/>
                    </a:tc>
                    <a:tc>
                      <a:txBody>
                        <a:bodyPr/>
                        <a:lstStyle/>
                        <a:p>
                          <a:pPr indent="450215" algn="ctr">
                            <a:spcAft>
                              <a:spcPts val="0"/>
                            </a:spcAft>
                          </a:pPr>
                          <a:r>
                            <a:rPr lang="uz-Cyrl-UZ" sz="2000">
                              <a:effectLst/>
                            </a:rPr>
                            <a:t> </a:t>
                          </a:r>
                          <a:endParaRPr lang="ru-RU" sz="2000">
                            <a:effectLst/>
                            <a:latin typeface="Arno Pro Caption"/>
                            <a:ea typeface="Calibri"/>
                            <a:cs typeface="Times New Roman"/>
                          </a:endParaRPr>
                        </a:p>
                      </a:txBody>
                      <a:tcPr marL="68580" marR="68580" marT="0" marB="0"/>
                    </a:tc>
                    <a:tc>
                      <a:txBody>
                        <a:bodyPr/>
                        <a:lstStyle/>
                        <a:p>
                          <a:endParaRPr lang="ru-RU"/>
                        </a:p>
                      </a:txBody>
                      <a:tcPr marL="68580" marR="68580" marT="0" marB="0" anchor="ctr">
                        <a:blipFill rotWithShape="0">
                          <a:blip r:embed="rId2"/>
                          <a:stretch>
                            <a:fillRect l="-222785" t="-408911" r="-101582" b="-398020"/>
                          </a:stretch>
                        </a:blipFill>
                      </a:tcPr>
                    </a:tc>
                    <a:tc>
                      <a:txBody>
                        <a:bodyPr/>
                        <a:lstStyle/>
                        <a:p>
                          <a:pPr indent="450215" algn="ctr">
                            <a:spcAft>
                              <a:spcPts val="0"/>
                            </a:spcAft>
                          </a:pPr>
                          <a:r>
                            <a:rPr lang="uz-Cyrl-UZ" sz="2000">
                              <a:effectLst/>
                            </a:rPr>
                            <a:t>acos(x)</a:t>
                          </a:r>
                          <a:endParaRPr lang="ru-RU" sz="2000">
                            <a:effectLst/>
                            <a:latin typeface="Arno Pro Caption"/>
                            <a:ea typeface="Calibri"/>
                            <a:cs typeface="Times New Roman"/>
                          </a:endParaRPr>
                        </a:p>
                      </a:txBody>
                      <a:tcPr marL="68580" marR="68580" marT="0" marB="0" anchor="ctr"/>
                    </a:tc>
                  </a:tr>
                  <a:tr h="609600">
                    <a:tc>
                      <a:txBody>
                        <a:bodyPr/>
                        <a:lstStyle/>
                        <a:p>
                          <a:endParaRPr lang="ru-RU"/>
                        </a:p>
                      </a:txBody>
                      <a:tcPr marL="68580" marR="68580" marT="0" marB="0" anchor="ctr">
                        <a:blipFill rotWithShape="0">
                          <a:blip r:embed="rId2"/>
                          <a:stretch>
                            <a:fillRect l="-316" t="-514000" r="-324051" b="-302000"/>
                          </a:stretch>
                        </a:blipFill>
                      </a:tcPr>
                    </a:tc>
                    <a:tc>
                      <a:txBody>
                        <a:bodyPr/>
                        <a:lstStyle/>
                        <a:p>
                          <a:pPr indent="450215" algn="ctr">
                            <a:spcAft>
                              <a:spcPts val="0"/>
                            </a:spcAft>
                          </a:pPr>
                          <a:r>
                            <a:rPr lang="uz-Cyrl-UZ" sz="2000">
                              <a:effectLst/>
                            </a:rPr>
                            <a:t>exp(x)</a:t>
                          </a:r>
                          <a:endParaRPr lang="ru-RU" sz="2000">
                            <a:effectLst/>
                            <a:latin typeface="Arno Pro Caption"/>
                            <a:ea typeface="Calibri"/>
                            <a:cs typeface="Times New Roman"/>
                          </a:endParaRPr>
                        </a:p>
                      </a:txBody>
                      <a:tcPr marL="68580" marR="68580" marT="0" marB="0" anchor="ctr"/>
                    </a:tc>
                    <a:tc>
                      <a:txBody>
                        <a:bodyPr/>
                        <a:lstStyle/>
                        <a:p>
                          <a:pPr indent="450215" algn="ctr">
                            <a:spcAft>
                              <a:spcPts val="0"/>
                            </a:spcAft>
                          </a:pPr>
                          <a:r>
                            <a:rPr lang="uz-Cyrl-UZ" sz="2000">
                              <a:effectLst/>
                            </a:rPr>
                            <a:t> </a:t>
                          </a:r>
                          <a:endParaRPr lang="ru-RU" sz="2000">
                            <a:effectLst/>
                            <a:latin typeface="Arno Pro Caption"/>
                            <a:ea typeface="Calibri"/>
                            <a:cs typeface="Times New Roman"/>
                          </a:endParaRPr>
                        </a:p>
                      </a:txBody>
                      <a:tcPr marL="68580" marR="68580" marT="0" marB="0"/>
                    </a:tc>
                    <a:tc>
                      <a:txBody>
                        <a:bodyPr/>
                        <a:lstStyle/>
                        <a:p>
                          <a:endParaRPr lang="ru-RU"/>
                        </a:p>
                      </a:txBody>
                      <a:tcPr marL="68580" marR="68580" marT="0" marB="0" anchor="ctr">
                        <a:blipFill rotWithShape="0">
                          <a:blip r:embed="rId2"/>
                          <a:stretch>
                            <a:fillRect l="-222785" t="-514000" r="-101582" b="-302000"/>
                          </a:stretch>
                        </a:blipFill>
                      </a:tcPr>
                    </a:tc>
                    <a:tc>
                      <a:txBody>
                        <a:bodyPr/>
                        <a:lstStyle/>
                        <a:p>
                          <a:pPr indent="450215" algn="ctr">
                            <a:spcAft>
                              <a:spcPts val="0"/>
                            </a:spcAft>
                          </a:pPr>
                          <a:r>
                            <a:rPr lang="uz-Cyrl-UZ" sz="2000">
                              <a:effectLst/>
                            </a:rPr>
                            <a:t>atan(x)</a:t>
                          </a:r>
                          <a:endParaRPr lang="ru-RU" sz="2000">
                            <a:effectLst/>
                            <a:latin typeface="Arno Pro Caption"/>
                            <a:ea typeface="Calibri"/>
                            <a:cs typeface="Times New Roman"/>
                          </a:endParaRPr>
                        </a:p>
                      </a:txBody>
                      <a:tcPr marL="68580" marR="68580" marT="0" marB="0" anchor="ctr"/>
                    </a:tc>
                  </a:tr>
                  <a:tr h="609600">
                    <a:tc>
                      <a:txBody>
                        <a:bodyPr/>
                        <a:lstStyle/>
                        <a:p>
                          <a:endParaRPr lang="ru-RU"/>
                        </a:p>
                      </a:txBody>
                      <a:tcPr marL="68580" marR="68580" marT="0" marB="0" anchor="ctr">
                        <a:blipFill rotWithShape="0">
                          <a:blip r:embed="rId2"/>
                          <a:stretch>
                            <a:fillRect l="-316" t="-614000" r="-324051" b="-202000"/>
                          </a:stretch>
                        </a:blipFill>
                      </a:tcPr>
                    </a:tc>
                    <a:tc>
                      <a:txBody>
                        <a:bodyPr/>
                        <a:lstStyle/>
                        <a:p>
                          <a:pPr indent="450215" algn="ctr">
                            <a:spcAft>
                              <a:spcPts val="0"/>
                            </a:spcAft>
                          </a:pPr>
                          <a:r>
                            <a:rPr lang="uz-Cyrl-UZ" sz="2000">
                              <a:effectLst/>
                            </a:rPr>
                            <a:t>log(x)</a:t>
                          </a:r>
                          <a:endParaRPr lang="ru-RU" sz="2000">
                            <a:effectLst/>
                            <a:latin typeface="Arno Pro Caption"/>
                            <a:ea typeface="Calibri"/>
                            <a:cs typeface="Times New Roman"/>
                          </a:endParaRPr>
                        </a:p>
                      </a:txBody>
                      <a:tcPr marL="68580" marR="68580" marT="0" marB="0" anchor="ctr"/>
                    </a:tc>
                    <a:tc>
                      <a:txBody>
                        <a:bodyPr/>
                        <a:lstStyle/>
                        <a:p>
                          <a:pPr indent="450215" algn="ctr">
                            <a:spcAft>
                              <a:spcPts val="0"/>
                            </a:spcAft>
                          </a:pPr>
                          <a:r>
                            <a:rPr lang="uz-Cyrl-UZ" sz="2000">
                              <a:effectLst/>
                            </a:rPr>
                            <a:t> </a:t>
                          </a:r>
                          <a:endParaRPr lang="ru-RU" sz="2000">
                            <a:effectLst/>
                            <a:latin typeface="Arno Pro Caption"/>
                            <a:ea typeface="Calibri"/>
                            <a:cs typeface="Times New Roman"/>
                          </a:endParaRPr>
                        </a:p>
                      </a:txBody>
                      <a:tcPr marL="68580" marR="68580" marT="0" marB="0"/>
                    </a:tc>
                    <a:tc>
                      <a:txBody>
                        <a:bodyPr/>
                        <a:lstStyle/>
                        <a:p>
                          <a:endParaRPr lang="ru-RU"/>
                        </a:p>
                      </a:txBody>
                      <a:tcPr marL="68580" marR="68580" marT="0" marB="0" anchor="ctr">
                        <a:blipFill rotWithShape="0">
                          <a:blip r:embed="rId2"/>
                          <a:stretch>
                            <a:fillRect l="-222785" t="-614000" r="-101582" b="-202000"/>
                          </a:stretch>
                        </a:blipFill>
                      </a:tcPr>
                    </a:tc>
                    <a:tc>
                      <a:txBody>
                        <a:bodyPr/>
                        <a:lstStyle/>
                        <a:p>
                          <a:pPr indent="450215" algn="ctr">
                            <a:spcAft>
                              <a:spcPts val="0"/>
                            </a:spcAft>
                          </a:pPr>
                          <a:r>
                            <a:rPr lang="uz-Cyrl-UZ" sz="2000">
                              <a:effectLst/>
                            </a:rPr>
                            <a:t>sinh(x)</a:t>
                          </a:r>
                          <a:endParaRPr lang="ru-RU" sz="2000">
                            <a:effectLst/>
                            <a:latin typeface="Arno Pro Caption"/>
                            <a:ea typeface="Calibri"/>
                            <a:cs typeface="Times New Roman"/>
                          </a:endParaRPr>
                        </a:p>
                      </a:txBody>
                      <a:tcPr marL="68580" marR="68580" marT="0" marB="0" anchor="ctr"/>
                    </a:tc>
                  </a:tr>
                  <a:tr h="609600">
                    <a:tc>
                      <a:txBody>
                        <a:bodyPr/>
                        <a:lstStyle/>
                        <a:p>
                          <a:endParaRPr lang="ru-RU"/>
                        </a:p>
                      </a:txBody>
                      <a:tcPr marL="68580" marR="68580" marT="0" marB="0" anchor="ctr">
                        <a:blipFill rotWithShape="0">
                          <a:blip r:embed="rId2"/>
                          <a:stretch>
                            <a:fillRect l="-316" t="-714000" r="-324051" b="-102000"/>
                          </a:stretch>
                        </a:blipFill>
                      </a:tcPr>
                    </a:tc>
                    <a:tc>
                      <a:txBody>
                        <a:bodyPr/>
                        <a:lstStyle/>
                        <a:p>
                          <a:pPr indent="450215" algn="ctr">
                            <a:spcAft>
                              <a:spcPts val="0"/>
                            </a:spcAft>
                          </a:pPr>
                          <a:r>
                            <a:rPr lang="uz-Cyrl-UZ" sz="2000">
                              <a:effectLst/>
                            </a:rPr>
                            <a:t>sin(x)</a:t>
                          </a:r>
                          <a:endParaRPr lang="ru-RU" sz="2000">
                            <a:effectLst/>
                            <a:latin typeface="Arno Pro Caption"/>
                            <a:ea typeface="Calibri"/>
                            <a:cs typeface="Times New Roman"/>
                          </a:endParaRPr>
                        </a:p>
                      </a:txBody>
                      <a:tcPr marL="68580" marR="68580" marT="0" marB="0" anchor="ctr"/>
                    </a:tc>
                    <a:tc>
                      <a:txBody>
                        <a:bodyPr/>
                        <a:lstStyle/>
                        <a:p>
                          <a:pPr indent="450215" algn="ctr">
                            <a:spcAft>
                              <a:spcPts val="0"/>
                            </a:spcAft>
                          </a:pPr>
                          <a:r>
                            <a:rPr lang="uz-Cyrl-UZ" sz="2000">
                              <a:effectLst/>
                            </a:rPr>
                            <a:t> </a:t>
                          </a:r>
                          <a:endParaRPr lang="ru-RU" sz="2000">
                            <a:effectLst/>
                            <a:latin typeface="Arno Pro Caption"/>
                            <a:ea typeface="Calibri"/>
                            <a:cs typeface="Times New Roman"/>
                          </a:endParaRPr>
                        </a:p>
                      </a:txBody>
                      <a:tcPr marL="68580" marR="68580" marT="0" marB="0"/>
                    </a:tc>
                    <a:tc>
                      <a:txBody>
                        <a:bodyPr/>
                        <a:lstStyle/>
                        <a:p>
                          <a:endParaRPr lang="ru-RU"/>
                        </a:p>
                      </a:txBody>
                      <a:tcPr marL="68580" marR="68580" marT="0" marB="0" anchor="ctr">
                        <a:blipFill rotWithShape="0">
                          <a:blip r:embed="rId2"/>
                          <a:stretch>
                            <a:fillRect l="-222785" t="-714000" r="-101582" b="-102000"/>
                          </a:stretch>
                        </a:blipFill>
                      </a:tcPr>
                    </a:tc>
                    <a:tc>
                      <a:txBody>
                        <a:bodyPr/>
                        <a:lstStyle/>
                        <a:p>
                          <a:pPr indent="450215" algn="ctr">
                            <a:spcAft>
                              <a:spcPts val="0"/>
                            </a:spcAft>
                          </a:pPr>
                          <a:r>
                            <a:rPr lang="uz-Cyrl-UZ" sz="2000">
                              <a:effectLst/>
                            </a:rPr>
                            <a:t>cosh(x)</a:t>
                          </a:r>
                          <a:endParaRPr lang="ru-RU" sz="2000">
                            <a:effectLst/>
                            <a:latin typeface="Arno Pro Caption"/>
                            <a:ea typeface="Calibri"/>
                            <a:cs typeface="Times New Roman"/>
                          </a:endParaRPr>
                        </a:p>
                      </a:txBody>
                      <a:tcPr marL="68580" marR="68580" marT="0" marB="0" anchor="ctr"/>
                    </a:tc>
                  </a:tr>
                  <a:tr h="609600">
                    <a:tc>
                      <a:txBody>
                        <a:bodyPr/>
                        <a:lstStyle/>
                        <a:p>
                          <a:endParaRPr lang="ru-RU"/>
                        </a:p>
                      </a:txBody>
                      <a:tcPr marL="68580" marR="68580" marT="0" marB="0" anchor="ctr">
                        <a:blipFill rotWithShape="0">
                          <a:blip r:embed="rId2"/>
                          <a:stretch>
                            <a:fillRect l="-316" t="-814000" r="-324051" b="-2000"/>
                          </a:stretch>
                        </a:blipFill>
                      </a:tcPr>
                    </a:tc>
                    <a:tc>
                      <a:txBody>
                        <a:bodyPr/>
                        <a:lstStyle/>
                        <a:p>
                          <a:pPr indent="450215" algn="ctr">
                            <a:spcAft>
                              <a:spcPts val="0"/>
                            </a:spcAft>
                          </a:pPr>
                          <a:r>
                            <a:rPr lang="uz-Cyrl-UZ" sz="2000">
                              <a:effectLst/>
                            </a:rPr>
                            <a:t>cos(x)</a:t>
                          </a:r>
                          <a:endParaRPr lang="ru-RU" sz="2000">
                            <a:effectLst/>
                            <a:latin typeface="Arno Pro Caption"/>
                            <a:ea typeface="Calibri"/>
                            <a:cs typeface="Times New Roman"/>
                          </a:endParaRPr>
                        </a:p>
                      </a:txBody>
                      <a:tcPr marL="68580" marR="68580" marT="0" marB="0" anchor="ctr"/>
                    </a:tc>
                    <a:tc>
                      <a:txBody>
                        <a:bodyPr/>
                        <a:lstStyle/>
                        <a:p>
                          <a:pPr indent="450215" algn="ctr">
                            <a:spcAft>
                              <a:spcPts val="0"/>
                            </a:spcAft>
                          </a:pPr>
                          <a:r>
                            <a:rPr lang="uz-Cyrl-UZ" sz="2000">
                              <a:effectLst/>
                            </a:rPr>
                            <a:t> </a:t>
                          </a:r>
                          <a:endParaRPr lang="ru-RU" sz="2000">
                            <a:effectLst/>
                            <a:latin typeface="Arno Pro Caption"/>
                            <a:ea typeface="Calibri"/>
                            <a:cs typeface="Times New Roman"/>
                          </a:endParaRPr>
                        </a:p>
                      </a:txBody>
                      <a:tcPr marL="68580" marR="68580" marT="0" marB="0"/>
                    </a:tc>
                    <a:tc>
                      <a:txBody>
                        <a:bodyPr/>
                        <a:lstStyle/>
                        <a:p>
                          <a:endParaRPr lang="ru-RU"/>
                        </a:p>
                      </a:txBody>
                      <a:tcPr marL="68580" marR="68580" marT="0" marB="0" anchor="ctr">
                        <a:blipFill rotWithShape="0">
                          <a:blip r:embed="rId2"/>
                          <a:stretch>
                            <a:fillRect l="-222785" t="-814000" r="-101582" b="-2000"/>
                          </a:stretch>
                        </a:blipFill>
                      </a:tcPr>
                    </a:tc>
                    <a:tc>
                      <a:txBody>
                        <a:bodyPr/>
                        <a:lstStyle/>
                        <a:p>
                          <a:pPr indent="450215" algn="ctr">
                            <a:spcAft>
                              <a:spcPts val="0"/>
                            </a:spcAft>
                          </a:pPr>
                          <a:r>
                            <a:rPr lang="uz-Cyrl-UZ" sz="2000" dirty="0">
                              <a:effectLst/>
                            </a:rPr>
                            <a:t>tanh(x)</a:t>
                          </a:r>
                          <a:endParaRPr lang="ru-RU" sz="2000" dirty="0">
                            <a:effectLst/>
                            <a:latin typeface="Arno Pro Caption"/>
                            <a:ea typeface="Calibri"/>
                            <a:cs typeface="Times New Roman"/>
                          </a:endParaRPr>
                        </a:p>
                      </a:txBody>
                      <a:tcPr marL="68580" marR="68580" marT="0" marB="0" anchor="ctr"/>
                    </a:tc>
                  </a:tr>
                </a:tbl>
              </a:graphicData>
            </a:graphic>
          </p:graphicFrame>
        </mc:Fallback>
      </mc:AlternateContent>
    </p:spTree>
    <p:extLst>
      <p:ext uri="{BB962C8B-B14F-4D97-AF65-F5344CB8AC3E}">
        <p14:creationId xmlns:p14="http://schemas.microsoft.com/office/powerpoint/2010/main" val="148304585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9" name="Content Placeholder 3"/>
          <p:cNvSpPr>
            <a:spLocks noGrp="1"/>
          </p:cNvSpPr>
          <p:nvPr>
            <p:ph idx="1"/>
          </p:nvPr>
        </p:nvSpPr>
        <p:spPr>
          <a:xfrm>
            <a:off x="0" y="0"/>
            <a:ext cx="9144000" cy="6770018"/>
          </a:xfrm>
        </p:spPr>
        <p:txBody>
          <a:bodyPr>
            <a:noAutofit/>
          </a:bodyPr>
          <a:lstStyle/>
          <a:p>
            <a:pPr marL="0" indent="0" algn="just">
              <a:buNone/>
            </a:pPr>
            <a:r>
              <a:rPr lang="en-US" sz="3200" b="1" dirty="0" smtClean="0"/>
              <a:t>	</a:t>
            </a:r>
            <a:r>
              <a:rPr lang="uz-Cyrl-UZ" sz="4000" dirty="0"/>
              <a:t>Бу функциялардан ташқари ўзгармасларнинг ҳам қийматлари берилган. Масалан, ҳаммамизга маълум бўлган математика курсидаги π сони C++ дастурлаш тилида M_PI деб ёзилади. Қуйидаги жадвалда π сони билан боғлиқ бўлган ўзгармаслар келтирилган:</a:t>
            </a:r>
            <a:endParaRPr lang="ru-RU" sz="4000" dirty="0"/>
          </a:p>
        </p:txBody>
      </p:sp>
    </p:spTree>
    <p:extLst>
      <p:ext uri="{BB962C8B-B14F-4D97-AF65-F5344CB8AC3E}">
        <p14:creationId xmlns:p14="http://schemas.microsoft.com/office/powerpoint/2010/main" val="198625841"/>
      </p:ext>
    </p:extLst>
  </p:cSld>
  <p:clrMapOvr>
    <a:masterClrMapping/>
  </p:clrMapOvr>
  <p:transition>
    <p:wipe dir="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Прямоугольник 6"/>
          <p:cNvSpPr/>
          <p:nvPr/>
        </p:nvSpPr>
        <p:spPr>
          <a:xfrm>
            <a:off x="323528" y="692696"/>
            <a:ext cx="8352928" cy="584775"/>
          </a:xfrm>
          <a:prstGeom prst="rect">
            <a:avLst/>
          </a:prstGeom>
        </p:spPr>
        <p:txBody>
          <a:bodyPr wrap="square">
            <a:spAutoFit/>
          </a:bodyPr>
          <a:lstStyle/>
          <a:p>
            <a:pPr algn="just"/>
            <a:r>
              <a:rPr lang="en-US" sz="3200" b="1" dirty="0" smtClean="0"/>
              <a:t>	</a:t>
            </a:r>
            <a:endParaRPr lang="ru-RU" sz="3200" dirty="0"/>
          </a:p>
        </p:txBody>
      </p:sp>
      <mc:AlternateContent xmlns:mc="http://schemas.openxmlformats.org/markup-compatibility/2006" xmlns:a14="http://schemas.microsoft.com/office/drawing/2010/main">
        <mc:Choice Requires="a14">
          <p:graphicFrame>
            <p:nvGraphicFramePr>
              <p:cNvPr id="2" name="Таблица 1"/>
              <p:cNvGraphicFramePr>
                <a:graphicFrameLocks noGrp="1"/>
              </p:cNvGraphicFramePr>
              <p:nvPr>
                <p:extLst>
                  <p:ext uri="{D42A27DB-BD31-4B8C-83A1-F6EECF244321}">
                    <p14:modId xmlns:p14="http://schemas.microsoft.com/office/powerpoint/2010/main" val="2697207442"/>
                  </p:ext>
                </p:extLst>
              </p:nvPr>
            </p:nvGraphicFramePr>
            <p:xfrm>
              <a:off x="1043607" y="548679"/>
              <a:ext cx="7632848" cy="5832649"/>
            </p:xfrm>
            <a:graphic>
              <a:graphicData uri="http://schemas.openxmlformats.org/drawingml/2006/table">
                <a:tbl>
                  <a:tblPr firstRow="1" firstCol="1" bandRow="1">
                    <a:tableStyleId>{5C22544A-7EE6-4342-B048-85BDC9FD1C3A}</a:tableStyleId>
                  </a:tblPr>
                  <a:tblGrid>
                    <a:gridCol w="3816424"/>
                    <a:gridCol w="3816424"/>
                  </a:tblGrid>
                  <a:tr h="1183436">
                    <a:tc>
                      <a:txBody>
                        <a:bodyPr/>
                        <a:lstStyle/>
                        <a:p>
                          <a:pPr indent="450215" algn="ctr">
                            <a:spcAft>
                              <a:spcPts val="0"/>
                            </a:spcAft>
                          </a:pPr>
                          <a14:m>
                            <m:oMathPara xmlns:m="http://schemas.openxmlformats.org/officeDocument/2006/math">
                              <m:oMathParaPr>
                                <m:jc m:val="centerGroup"/>
                              </m:oMathParaPr>
                              <m:oMath xmlns:m="http://schemas.openxmlformats.org/officeDocument/2006/math">
                                <m:f>
                                  <m:fPr>
                                    <m:ctrlPr>
                                      <a:rPr lang="ru-RU" sz="3600" i="1">
                                        <a:effectLst/>
                                        <a:latin typeface="Cambria Math" panose="02040503050406030204" pitchFamily="18" charset="0"/>
                                      </a:rPr>
                                    </m:ctrlPr>
                                  </m:fPr>
                                  <m:num>
                                    <m:r>
                                      <a:rPr lang="uz-Cyrl-UZ" sz="3600">
                                        <a:effectLst/>
                                        <a:latin typeface="Cambria Math" panose="02040503050406030204" pitchFamily="18" charset="0"/>
                                      </a:rPr>
                                      <m:t>2</m:t>
                                    </m:r>
                                  </m:num>
                                  <m:den>
                                    <m:r>
                                      <a:rPr lang="uz-Cyrl-UZ" sz="3600">
                                        <a:effectLst/>
                                        <a:latin typeface="Cambria Math" panose="02040503050406030204" pitchFamily="18" charset="0"/>
                                      </a:rPr>
                                      <m:t>𝜋</m:t>
                                    </m:r>
                                  </m:den>
                                </m:f>
                              </m:oMath>
                            </m:oMathPara>
                          </a14:m>
                          <a:endParaRPr lang="ru-RU" sz="3600" dirty="0">
                            <a:effectLst/>
                            <a:latin typeface="Arno Pro Caption"/>
                            <a:ea typeface="Calibri"/>
                            <a:cs typeface="Times New Roman"/>
                          </a:endParaRPr>
                        </a:p>
                      </a:txBody>
                      <a:tcPr marL="68580" marR="68580" marT="0" marB="0" anchor="ctr"/>
                    </a:tc>
                    <a:tc>
                      <a:txBody>
                        <a:bodyPr/>
                        <a:lstStyle/>
                        <a:p>
                          <a:pPr indent="450215" algn="ctr">
                            <a:spcAft>
                              <a:spcPts val="0"/>
                            </a:spcAft>
                          </a:pPr>
                          <a:r>
                            <a:rPr lang="uz-Cyrl-UZ" sz="3600">
                              <a:effectLst/>
                            </a:rPr>
                            <a:t>M_2_PI</a:t>
                          </a:r>
                          <a:endParaRPr lang="ru-RU" sz="3600">
                            <a:effectLst/>
                            <a:latin typeface="Arno Pro Caption"/>
                            <a:ea typeface="Calibri"/>
                            <a:cs typeface="Times New Roman"/>
                          </a:endParaRPr>
                        </a:p>
                      </a:txBody>
                      <a:tcPr marL="68580" marR="68580" marT="0" marB="0" anchor="ctr"/>
                    </a:tc>
                  </a:tr>
                  <a:tr h="1183436">
                    <a:tc>
                      <a:txBody>
                        <a:bodyPr/>
                        <a:lstStyle/>
                        <a:p>
                          <a:pPr indent="450215" algn="ctr">
                            <a:spcAft>
                              <a:spcPts val="0"/>
                            </a:spcAft>
                          </a:pPr>
                          <a14:m>
                            <m:oMathPara xmlns:m="http://schemas.openxmlformats.org/officeDocument/2006/math">
                              <m:oMathParaPr>
                                <m:jc m:val="centerGroup"/>
                              </m:oMathParaPr>
                              <m:oMath xmlns:m="http://schemas.openxmlformats.org/officeDocument/2006/math">
                                <m:f>
                                  <m:fPr>
                                    <m:ctrlPr>
                                      <a:rPr lang="ru-RU" sz="3600" i="1">
                                        <a:effectLst/>
                                        <a:latin typeface="Cambria Math" panose="02040503050406030204" pitchFamily="18" charset="0"/>
                                      </a:rPr>
                                    </m:ctrlPr>
                                  </m:fPr>
                                  <m:num>
                                    <m:r>
                                      <a:rPr lang="uz-Cyrl-UZ" sz="3600">
                                        <a:effectLst/>
                                        <a:latin typeface="Cambria Math" panose="02040503050406030204" pitchFamily="18" charset="0"/>
                                      </a:rPr>
                                      <m:t>1</m:t>
                                    </m:r>
                                  </m:num>
                                  <m:den>
                                    <m:r>
                                      <a:rPr lang="uz-Cyrl-UZ" sz="3600">
                                        <a:effectLst/>
                                        <a:latin typeface="Cambria Math" panose="02040503050406030204" pitchFamily="18" charset="0"/>
                                      </a:rPr>
                                      <m:t>𝜋</m:t>
                                    </m:r>
                                  </m:den>
                                </m:f>
                              </m:oMath>
                            </m:oMathPara>
                          </a14:m>
                          <a:endParaRPr lang="ru-RU" sz="3600">
                            <a:effectLst/>
                            <a:latin typeface="Arno Pro Caption"/>
                            <a:ea typeface="Calibri"/>
                            <a:cs typeface="Times New Roman"/>
                          </a:endParaRPr>
                        </a:p>
                      </a:txBody>
                      <a:tcPr marL="68580" marR="68580" marT="0" marB="0" anchor="ctr"/>
                    </a:tc>
                    <a:tc>
                      <a:txBody>
                        <a:bodyPr/>
                        <a:lstStyle/>
                        <a:p>
                          <a:pPr indent="450215" algn="ctr">
                            <a:spcAft>
                              <a:spcPts val="0"/>
                            </a:spcAft>
                          </a:pPr>
                          <a:r>
                            <a:rPr lang="uz-Cyrl-UZ" sz="3600">
                              <a:effectLst/>
                            </a:rPr>
                            <a:t>M_1_PI</a:t>
                          </a:r>
                          <a:endParaRPr lang="ru-RU" sz="3600">
                            <a:effectLst/>
                            <a:latin typeface="Arno Pro Caption"/>
                            <a:ea typeface="Calibri"/>
                            <a:cs typeface="Times New Roman"/>
                          </a:endParaRPr>
                        </a:p>
                      </a:txBody>
                      <a:tcPr marL="68580" marR="68580" marT="0" marB="0" anchor="ctr"/>
                    </a:tc>
                  </a:tr>
                  <a:tr h="1098905">
                    <a:tc>
                      <a:txBody>
                        <a:bodyPr/>
                        <a:lstStyle/>
                        <a:p>
                          <a:pPr indent="450215" algn="ctr">
                            <a:spcAft>
                              <a:spcPts val="0"/>
                            </a:spcAft>
                          </a:pPr>
                          <a:r>
                            <a:rPr lang="uz-Cyrl-UZ" sz="3600">
                              <a:effectLst/>
                            </a:rPr>
                            <a:t>π</a:t>
                          </a:r>
                          <a:endParaRPr lang="ru-RU" sz="3600">
                            <a:effectLst/>
                            <a:latin typeface="Arno Pro Caption"/>
                            <a:ea typeface="Calibri"/>
                            <a:cs typeface="Times New Roman"/>
                          </a:endParaRPr>
                        </a:p>
                      </a:txBody>
                      <a:tcPr marL="68580" marR="68580" marT="0" marB="0" anchor="ctr"/>
                    </a:tc>
                    <a:tc>
                      <a:txBody>
                        <a:bodyPr/>
                        <a:lstStyle/>
                        <a:p>
                          <a:pPr indent="450215" algn="ctr">
                            <a:spcAft>
                              <a:spcPts val="0"/>
                            </a:spcAft>
                          </a:pPr>
                          <a:r>
                            <a:rPr lang="uz-Cyrl-UZ" sz="3600">
                              <a:effectLst/>
                            </a:rPr>
                            <a:t>M_PI</a:t>
                          </a:r>
                          <a:endParaRPr lang="ru-RU" sz="3600">
                            <a:effectLst/>
                            <a:latin typeface="Arno Pro Caption"/>
                            <a:ea typeface="Calibri"/>
                            <a:cs typeface="Times New Roman"/>
                          </a:endParaRPr>
                        </a:p>
                      </a:txBody>
                      <a:tcPr marL="68580" marR="68580" marT="0" marB="0" anchor="ctr"/>
                    </a:tc>
                  </a:tr>
                  <a:tr h="1183436">
                    <a:tc>
                      <a:txBody>
                        <a:bodyPr/>
                        <a:lstStyle/>
                        <a:p>
                          <a:pPr indent="450215" algn="ctr">
                            <a:spcAft>
                              <a:spcPts val="0"/>
                            </a:spcAft>
                          </a:pPr>
                          <a14:m>
                            <m:oMathPara xmlns:m="http://schemas.openxmlformats.org/officeDocument/2006/math">
                              <m:oMathParaPr>
                                <m:jc m:val="centerGroup"/>
                              </m:oMathParaPr>
                              <m:oMath xmlns:m="http://schemas.openxmlformats.org/officeDocument/2006/math">
                                <m:f>
                                  <m:fPr>
                                    <m:ctrlPr>
                                      <a:rPr lang="ru-RU" sz="3600" i="1">
                                        <a:effectLst/>
                                        <a:latin typeface="Cambria Math" panose="02040503050406030204" pitchFamily="18" charset="0"/>
                                      </a:rPr>
                                    </m:ctrlPr>
                                  </m:fPr>
                                  <m:num>
                                    <m:r>
                                      <a:rPr lang="uz-Cyrl-UZ" sz="3600">
                                        <a:effectLst/>
                                        <a:latin typeface="Cambria Math" panose="02040503050406030204" pitchFamily="18" charset="0"/>
                                      </a:rPr>
                                      <m:t>𝜋</m:t>
                                    </m:r>
                                  </m:num>
                                  <m:den>
                                    <m:r>
                                      <a:rPr lang="uz-Cyrl-UZ" sz="3600">
                                        <a:effectLst/>
                                        <a:latin typeface="Cambria Math" panose="02040503050406030204" pitchFamily="18" charset="0"/>
                                      </a:rPr>
                                      <m:t>2</m:t>
                                    </m:r>
                                  </m:den>
                                </m:f>
                              </m:oMath>
                            </m:oMathPara>
                          </a14:m>
                          <a:endParaRPr lang="ru-RU" sz="3600">
                            <a:effectLst/>
                            <a:latin typeface="Arno Pro Caption"/>
                            <a:ea typeface="Calibri"/>
                            <a:cs typeface="Times New Roman"/>
                          </a:endParaRPr>
                        </a:p>
                      </a:txBody>
                      <a:tcPr marL="68580" marR="68580" marT="0" marB="0" anchor="ctr"/>
                    </a:tc>
                    <a:tc>
                      <a:txBody>
                        <a:bodyPr/>
                        <a:lstStyle/>
                        <a:p>
                          <a:pPr indent="450215" algn="ctr">
                            <a:spcAft>
                              <a:spcPts val="0"/>
                            </a:spcAft>
                          </a:pPr>
                          <a:r>
                            <a:rPr lang="uz-Cyrl-UZ" sz="3600">
                              <a:effectLst/>
                            </a:rPr>
                            <a:t>M_PI_2</a:t>
                          </a:r>
                          <a:endParaRPr lang="ru-RU" sz="3600">
                            <a:effectLst/>
                            <a:latin typeface="Arno Pro Caption"/>
                            <a:ea typeface="Calibri"/>
                            <a:cs typeface="Times New Roman"/>
                          </a:endParaRPr>
                        </a:p>
                      </a:txBody>
                      <a:tcPr marL="68580" marR="68580" marT="0" marB="0" anchor="ctr"/>
                    </a:tc>
                  </a:tr>
                  <a:tr h="1183436">
                    <a:tc>
                      <a:txBody>
                        <a:bodyPr/>
                        <a:lstStyle/>
                        <a:p>
                          <a:pPr indent="450215" algn="ctr">
                            <a:spcAft>
                              <a:spcPts val="0"/>
                            </a:spcAft>
                          </a:pPr>
                          <a14:m>
                            <m:oMathPara xmlns:m="http://schemas.openxmlformats.org/officeDocument/2006/math">
                              <m:oMathParaPr>
                                <m:jc m:val="centerGroup"/>
                              </m:oMathParaPr>
                              <m:oMath xmlns:m="http://schemas.openxmlformats.org/officeDocument/2006/math">
                                <m:f>
                                  <m:fPr>
                                    <m:ctrlPr>
                                      <a:rPr lang="ru-RU" sz="3600" i="1">
                                        <a:effectLst/>
                                        <a:latin typeface="Cambria Math" panose="02040503050406030204" pitchFamily="18" charset="0"/>
                                      </a:rPr>
                                    </m:ctrlPr>
                                  </m:fPr>
                                  <m:num>
                                    <m:r>
                                      <a:rPr lang="uz-Cyrl-UZ" sz="3600">
                                        <a:effectLst/>
                                        <a:latin typeface="Cambria Math" panose="02040503050406030204" pitchFamily="18" charset="0"/>
                                      </a:rPr>
                                      <m:t>𝜋</m:t>
                                    </m:r>
                                  </m:num>
                                  <m:den>
                                    <m:r>
                                      <a:rPr lang="uz-Cyrl-UZ" sz="3600">
                                        <a:effectLst/>
                                        <a:latin typeface="Cambria Math" panose="02040503050406030204" pitchFamily="18" charset="0"/>
                                      </a:rPr>
                                      <m:t>4</m:t>
                                    </m:r>
                                  </m:den>
                                </m:f>
                              </m:oMath>
                            </m:oMathPara>
                          </a14:m>
                          <a:endParaRPr lang="ru-RU" sz="3600">
                            <a:effectLst/>
                            <a:latin typeface="Arno Pro Caption"/>
                            <a:ea typeface="Calibri"/>
                            <a:cs typeface="Times New Roman"/>
                          </a:endParaRPr>
                        </a:p>
                      </a:txBody>
                      <a:tcPr marL="68580" marR="68580" marT="0" marB="0" anchor="ctr"/>
                    </a:tc>
                    <a:tc>
                      <a:txBody>
                        <a:bodyPr/>
                        <a:lstStyle/>
                        <a:p>
                          <a:pPr indent="450215" algn="ctr">
                            <a:spcAft>
                              <a:spcPts val="0"/>
                            </a:spcAft>
                          </a:pPr>
                          <a:r>
                            <a:rPr lang="uz-Cyrl-UZ" sz="3600" dirty="0">
                              <a:effectLst/>
                            </a:rPr>
                            <a:t>M_PI_4</a:t>
                          </a:r>
                          <a:endParaRPr lang="ru-RU" sz="3600" dirty="0">
                            <a:effectLst/>
                            <a:latin typeface="Arno Pro Caption"/>
                            <a:ea typeface="Calibri"/>
                            <a:cs typeface="Times New Roman"/>
                          </a:endParaRPr>
                        </a:p>
                      </a:txBody>
                      <a:tcPr marL="68580" marR="68580" marT="0" marB="0" anchor="ctr"/>
                    </a:tc>
                  </a:tr>
                </a:tbl>
              </a:graphicData>
            </a:graphic>
          </p:graphicFrame>
        </mc:Choice>
        <mc:Fallback xmlns="">
          <p:graphicFrame>
            <p:nvGraphicFramePr>
              <p:cNvPr id="2" name="Таблица 1"/>
              <p:cNvGraphicFramePr>
                <a:graphicFrameLocks noGrp="1"/>
              </p:cNvGraphicFramePr>
              <p:nvPr>
                <p:extLst>
                  <p:ext uri="{D42A27DB-BD31-4B8C-83A1-F6EECF244321}">
                    <p14:modId xmlns:p14="http://schemas.microsoft.com/office/powerpoint/2010/main" val="2697207442"/>
                  </p:ext>
                </p:extLst>
              </p:nvPr>
            </p:nvGraphicFramePr>
            <p:xfrm>
              <a:off x="1043607" y="548679"/>
              <a:ext cx="7632848" cy="5832649"/>
            </p:xfrm>
            <a:graphic>
              <a:graphicData uri="http://schemas.openxmlformats.org/drawingml/2006/table">
                <a:tbl>
                  <a:tblPr firstRow="1" firstCol="1" bandRow="1">
                    <a:tableStyleId>{5C22544A-7EE6-4342-B048-85BDC9FD1C3A}</a:tableStyleId>
                  </a:tblPr>
                  <a:tblGrid>
                    <a:gridCol w="3816424"/>
                    <a:gridCol w="3816424"/>
                  </a:tblGrid>
                  <a:tr h="1183436">
                    <a:tc>
                      <a:txBody>
                        <a:bodyPr/>
                        <a:lstStyle/>
                        <a:p>
                          <a:endParaRPr lang="ru-RU"/>
                        </a:p>
                      </a:txBody>
                      <a:tcPr marL="68580" marR="68580" marT="0" marB="0" anchor="ctr">
                        <a:blipFill rotWithShape="0">
                          <a:blip r:embed="rId2"/>
                          <a:stretch>
                            <a:fillRect l="-159" t="-1031" r="-100478" b="-394330"/>
                          </a:stretch>
                        </a:blipFill>
                      </a:tcPr>
                    </a:tc>
                    <a:tc>
                      <a:txBody>
                        <a:bodyPr/>
                        <a:lstStyle/>
                        <a:p>
                          <a:pPr indent="450215" algn="ctr">
                            <a:spcAft>
                              <a:spcPts val="0"/>
                            </a:spcAft>
                          </a:pPr>
                          <a:r>
                            <a:rPr lang="uz-Cyrl-UZ" sz="3600">
                              <a:effectLst/>
                            </a:rPr>
                            <a:t>M_2_PI</a:t>
                          </a:r>
                          <a:endParaRPr lang="ru-RU" sz="3600">
                            <a:effectLst/>
                            <a:latin typeface="Arno Pro Caption"/>
                            <a:ea typeface="Calibri"/>
                            <a:cs typeface="Times New Roman"/>
                          </a:endParaRPr>
                        </a:p>
                      </a:txBody>
                      <a:tcPr marL="68580" marR="68580" marT="0" marB="0" anchor="ctr"/>
                    </a:tc>
                  </a:tr>
                  <a:tr h="1183436">
                    <a:tc>
                      <a:txBody>
                        <a:bodyPr/>
                        <a:lstStyle/>
                        <a:p>
                          <a:endParaRPr lang="ru-RU"/>
                        </a:p>
                      </a:txBody>
                      <a:tcPr marL="68580" marR="68580" marT="0" marB="0" anchor="ctr">
                        <a:blipFill rotWithShape="0">
                          <a:blip r:embed="rId2"/>
                          <a:stretch>
                            <a:fillRect l="-159" t="-101031" r="-100478" b="-294330"/>
                          </a:stretch>
                        </a:blipFill>
                      </a:tcPr>
                    </a:tc>
                    <a:tc>
                      <a:txBody>
                        <a:bodyPr/>
                        <a:lstStyle/>
                        <a:p>
                          <a:pPr indent="450215" algn="ctr">
                            <a:spcAft>
                              <a:spcPts val="0"/>
                            </a:spcAft>
                          </a:pPr>
                          <a:r>
                            <a:rPr lang="uz-Cyrl-UZ" sz="3600">
                              <a:effectLst/>
                            </a:rPr>
                            <a:t>M_1_PI</a:t>
                          </a:r>
                          <a:endParaRPr lang="ru-RU" sz="3600">
                            <a:effectLst/>
                            <a:latin typeface="Arno Pro Caption"/>
                            <a:ea typeface="Calibri"/>
                            <a:cs typeface="Times New Roman"/>
                          </a:endParaRPr>
                        </a:p>
                      </a:txBody>
                      <a:tcPr marL="68580" marR="68580" marT="0" marB="0" anchor="ctr"/>
                    </a:tc>
                  </a:tr>
                  <a:tr h="1098905">
                    <a:tc>
                      <a:txBody>
                        <a:bodyPr/>
                        <a:lstStyle/>
                        <a:p>
                          <a:pPr indent="450215" algn="ctr">
                            <a:spcAft>
                              <a:spcPts val="0"/>
                            </a:spcAft>
                          </a:pPr>
                          <a:r>
                            <a:rPr lang="uz-Cyrl-UZ" sz="3600">
                              <a:effectLst/>
                            </a:rPr>
                            <a:t>π</a:t>
                          </a:r>
                          <a:endParaRPr lang="ru-RU" sz="3600">
                            <a:effectLst/>
                            <a:latin typeface="Arno Pro Caption"/>
                            <a:ea typeface="Calibri"/>
                            <a:cs typeface="Times New Roman"/>
                          </a:endParaRPr>
                        </a:p>
                      </a:txBody>
                      <a:tcPr marL="68580" marR="68580" marT="0" marB="0" anchor="ctr"/>
                    </a:tc>
                    <a:tc>
                      <a:txBody>
                        <a:bodyPr/>
                        <a:lstStyle/>
                        <a:p>
                          <a:pPr indent="450215" algn="ctr">
                            <a:spcAft>
                              <a:spcPts val="0"/>
                            </a:spcAft>
                          </a:pPr>
                          <a:r>
                            <a:rPr lang="uz-Cyrl-UZ" sz="3600">
                              <a:effectLst/>
                            </a:rPr>
                            <a:t>M_PI</a:t>
                          </a:r>
                          <a:endParaRPr lang="ru-RU" sz="3600">
                            <a:effectLst/>
                            <a:latin typeface="Arno Pro Caption"/>
                            <a:ea typeface="Calibri"/>
                            <a:cs typeface="Times New Roman"/>
                          </a:endParaRPr>
                        </a:p>
                      </a:txBody>
                      <a:tcPr marL="68580" marR="68580" marT="0" marB="0" anchor="ctr"/>
                    </a:tc>
                  </a:tr>
                  <a:tr h="1183436">
                    <a:tc>
                      <a:txBody>
                        <a:bodyPr/>
                        <a:lstStyle/>
                        <a:p>
                          <a:endParaRPr lang="ru-RU"/>
                        </a:p>
                      </a:txBody>
                      <a:tcPr marL="68580" marR="68580" marT="0" marB="0" anchor="ctr">
                        <a:blipFill rotWithShape="0">
                          <a:blip r:embed="rId2"/>
                          <a:stretch>
                            <a:fillRect l="-159" t="-294330" r="-100478" b="-101031"/>
                          </a:stretch>
                        </a:blipFill>
                      </a:tcPr>
                    </a:tc>
                    <a:tc>
                      <a:txBody>
                        <a:bodyPr/>
                        <a:lstStyle/>
                        <a:p>
                          <a:pPr indent="450215" algn="ctr">
                            <a:spcAft>
                              <a:spcPts val="0"/>
                            </a:spcAft>
                          </a:pPr>
                          <a:r>
                            <a:rPr lang="uz-Cyrl-UZ" sz="3600">
                              <a:effectLst/>
                            </a:rPr>
                            <a:t>M_PI_2</a:t>
                          </a:r>
                          <a:endParaRPr lang="ru-RU" sz="3600">
                            <a:effectLst/>
                            <a:latin typeface="Arno Pro Caption"/>
                            <a:ea typeface="Calibri"/>
                            <a:cs typeface="Times New Roman"/>
                          </a:endParaRPr>
                        </a:p>
                      </a:txBody>
                      <a:tcPr marL="68580" marR="68580" marT="0" marB="0" anchor="ctr"/>
                    </a:tc>
                  </a:tr>
                  <a:tr h="1183436">
                    <a:tc>
                      <a:txBody>
                        <a:bodyPr/>
                        <a:lstStyle/>
                        <a:p>
                          <a:endParaRPr lang="ru-RU"/>
                        </a:p>
                      </a:txBody>
                      <a:tcPr marL="68580" marR="68580" marT="0" marB="0" anchor="ctr">
                        <a:blipFill rotWithShape="0">
                          <a:blip r:embed="rId2"/>
                          <a:stretch>
                            <a:fillRect l="-159" t="-394330" r="-100478" b="-1031"/>
                          </a:stretch>
                        </a:blipFill>
                      </a:tcPr>
                    </a:tc>
                    <a:tc>
                      <a:txBody>
                        <a:bodyPr/>
                        <a:lstStyle/>
                        <a:p>
                          <a:pPr indent="450215" algn="ctr">
                            <a:spcAft>
                              <a:spcPts val="0"/>
                            </a:spcAft>
                          </a:pPr>
                          <a:r>
                            <a:rPr lang="uz-Cyrl-UZ" sz="3600" dirty="0">
                              <a:effectLst/>
                            </a:rPr>
                            <a:t>M_PI_4</a:t>
                          </a:r>
                          <a:endParaRPr lang="ru-RU" sz="3600" dirty="0">
                            <a:effectLst/>
                            <a:latin typeface="Arno Pro Caption"/>
                            <a:ea typeface="Calibri"/>
                            <a:cs typeface="Times New Roman"/>
                          </a:endParaRPr>
                        </a:p>
                      </a:txBody>
                      <a:tcPr marL="68580" marR="68580" marT="0" marB="0" anchor="ctr"/>
                    </a:tc>
                  </a:tr>
                </a:tbl>
              </a:graphicData>
            </a:graphic>
          </p:graphicFrame>
        </mc:Fallback>
      </mc:AlternateContent>
    </p:spTree>
    <p:extLst>
      <p:ext uri="{BB962C8B-B14F-4D97-AF65-F5344CB8AC3E}">
        <p14:creationId xmlns:p14="http://schemas.microsoft.com/office/powerpoint/2010/main" val="417155355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48131" name="Content Placeholder 3"/>
              <p:cNvSpPr>
                <a:spLocks noGrp="1"/>
              </p:cNvSpPr>
              <p:nvPr>
                <p:ph idx="1"/>
              </p:nvPr>
            </p:nvSpPr>
            <p:spPr>
              <a:xfrm>
                <a:off x="457200" y="332656"/>
                <a:ext cx="8229600" cy="6239594"/>
              </a:xfrm>
            </p:spPr>
            <p:txBody>
              <a:bodyPr/>
              <a:lstStyle/>
              <a:p>
                <a:pPr marL="0" indent="0" algn="just">
                  <a:buNone/>
                </a:pPr>
                <a:r>
                  <a:rPr lang="en-US" sz="3600" b="1" dirty="0"/>
                  <a:t>	</a:t>
                </a:r>
                <a:r>
                  <a:rPr lang="uz-Cyrl-UZ" sz="4000" dirty="0" smtClean="0"/>
                  <a:t>Баъзи </a:t>
                </a:r>
                <a:r>
                  <a:rPr lang="uz-Cyrl-UZ" sz="4000" dirty="0"/>
                  <a:t>содда функцияларни ҳам C++ дастурлаш тилида ўзгармаслар тўпламига киртилган. Масалан, </a:t>
                </a:r>
                <a14:m>
                  <m:oMath xmlns:m="http://schemas.openxmlformats.org/officeDocument/2006/math">
                    <m:rad>
                      <m:radPr>
                        <m:degHide m:val="on"/>
                        <m:ctrlPr>
                          <a:rPr lang="ru-RU" sz="4000" i="1">
                            <a:latin typeface="Cambria Math" panose="02040503050406030204" pitchFamily="18" charset="0"/>
                          </a:rPr>
                        </m:ctrlPr>
                      </m:radPr>
                      <m:deg/>
                      <m:e>
                        <m:r>
                          <a:rPr lang="uz-Cyrl-UZ" sz="4000" i="1">
                            <a:latin typeface="Cambria Math" panose="02040503050406030204" pitchFamily="18" charset="0"/>
                          </a:rPr>
                          <m:t>2</m:t>
                        </m:r>
                      </m:e>
                    </m:rad>
                  </m:oMath>
                </a14:m>
                <a:r>
                  <a:rPr lang="uz-Cyrl-UZ" sz="4000" dirty="0"/>
                  <a:t> сони соддалаштирилган ва ўзгармаслар тўпламига келтирилган.</a:t>
                </a:r>
                <a:endParaRPr lang="ru-RU" sz="4000" dirty="0"/>
              </a:p>
            </p:txBody>
          </p:sp>
        </mc:Choice>
        <mc:Fallback xmlns="">
          <p:sp>
            <p:nvSpPr>
              <p:cNvPr id="48131" name="Content Placeholder 3"/>
              <p:cNvSpPr>
                <a:spLocks noGrp="1" noRot="1" noChangeAspect="1" noMove="1" noResize="1" noEditPoints="1" noAdjustHandles="1" noChangeArrowheads="1" noChangeShapeType="1" noTextEdit="1"/>
              </p:cNvSpPr>
              <p:nvPr>
                <p:ph idx="1"/>
              </p:nvPr>
            </p:nvSpPr>
            <p:spPr>
              <a:xfrm>
                <a:off x="457200" y="332656"/>
                <a:ext cx="8229600" cy="6239594"/>
              </a:xfrm>
              <a:blipFill rotWithShape="1">
                <a:blip r:embed="rId2"/>
                <a:stretch>
                  <a:fillRect l="-2593" r="-2593"/>
                </a:stretch>
              </a:blipFill>
            </p:spPr>
            <p:txBody>
              <a:bodyPr/>
              <a:lstStyle/>
              <a:p>
                <a:r>
                  <a:rPr lang="ru-RU">
                    <a:noFill/>
                  </a:rPr>
                  <a:t> </a:t>
                </a:r>
              </a:p>
            </p:txBody>
          </p:sp>
        </mc:Fallback>
      </mc:AlternateContent>
    </p:spTree>
    <p:extLst>
      <p:ext uri="{BB962C8B-B14F-4D97-AF65-F5344CB8AC3E}">
        <p14:creationId xmlns:p14="http://schemas.microsoft.com/office/powerpoint/2010/main" val="1960900778"/>
      </p:ext>
    </p:extLst>
  </p:cSld>
  <p:clrMapOvr>
    <a:masterClrMapping/>
  </p:clrMapOvr>
  <p:transition>
    <p:wipe dir="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9" name="Содержимое 2"/>
          <p:cNvSpPr>
            <a:spLocks noGrp="1"/>
          </p:cNvSpPr>
          <p:nvPr>
            <p:ph idx="4294967295"/>
          </p:nvPr>
        </p:nvSpPr>
        <p:spPr>
          <a:xfrm>
            <a:off x="107504" y="1440160"/>
            <a:ext cx="8856984" cy="5445224"/>
          </a:xfrm>
        </p:spPr>
        <p:txBody>
          <a:bodyPr/>
          <a:lstStyle/>
          <a:p>
            <a:pPr marL="0" indent="0">
              <a:buNone/>
            </a:pPr>
            <a:r>
              <a:rPr lang="en-US" sz="3600" dirty="0" smtClean="0"/>
              <a:t>	</a:t>
            </a:r>
            <a:endParaRPr lang="ru-RU" sz="3600" dirty="0"/>
          </a:p>
          <a:p>
            <a:pPr marL="0" indent="0" algn="just">
              <a:buNone/>
            </a:pPr>
            <a:endParaRPr lang="ru-RU" sz="3600" dirty="0" smtClean="0">
              <a:latin typeface="Calibri" pitchFamily="34" charset="0"/>
              <a:cs typeface="Calibri" pitchFamily="34" charset="0"/>
            </a:endParaRPr>
          </a:p>
        </p:txBody>
      </p:sp>
      <mc:AlternateContent xmlns:mc="http://schemas.openxmlformats.org/markup-compatibility/2006">
        <mc:Choice xmlns:a14="http://schemas.microsoft.com/office/drawing/2010/main" Requires="a14">
          <p:graphicFrame>
            <p:nvGraphicFramePr>
              <p:cNvPr id="2" name="Таблица 1"/>
              <p:cNvGraphicFramePr>
                <a:graphicFrameLocks noGrp="1"/>
              </p:cNvGraphicFramePr>
              <p:nvPr>
                <p:extLst>
                  <p:ext uri="{D42A27DB-BD31-4B8C-83A1-F6EECF244321}">
                    <p14:modId xmlns:p14="http://schemas.microsoft.com/office/powerpoint/2010/main" val="580060234"/>
                  </p:ext>
                </p:extLst>
              </p:nvPr>
            </p:nvGraphicFramePr>
            <p:xfrm>
              <a:off x="899592" y="764701"/>
              <a:ext cx="7848872" cy="5544618"/>
            </p:xfrm>
            <a:graphic>
              <a:graphicData uri="http://schemas.openxmlformats.org/drawingml/2006/table">
                <a:tbl>
                  <a:tblPr firstRow="1" firstCol="1" bandRow="1">
                    <a:tableStyleId>{5C22544A-7EE6-4342-B048-85BDC9FD1C3A}</a:tableStyleId>
                  </a:tblPr>
                  <a:tblGrid>
                    <a:gridCol w="3924436"/>
                    <a:gridCol w="3924436"/>
                  </a:tblGrid>
                  <a:tr h="1006288">
                    <a:tc>
                      <a:txBody>
                        <a:bodyPr/>
                        <a:lstStyle/>
                        <a:p>
                          <a:pPr indent="450215" algn="ctr">
                            <a:spcAft>
                              <a:spcPts val="0"/>
                            </a:spcAft>
                          </a:pPr>
                          <a14:m>
                            <m:oMathPara xmlns:m="http://schemas.openxmlformats.org/officeDocument/2006/math">
                              <m:oMathParaPr>
                                <m:jc m:val="centerGroup"/>
                              </m:oMathParaPr>
                              <m:oMath xmlns:m="http://schemas.openxmlformats.org/officeDocument/2006/math">
                                <m:rad>
                                  <m:radPr>
                                    <m:degHide m:val="on"/>
                                    <m:ctrlPr>
                                      <a:rPr lang="ru-RU" sz="2400" i="1">
                                        <a:effectLst/>
                                        <a:latin typeface="Cambria Math" panose="02040503050406030204" pitchFamily="18" charset="0"/>
                                      </a:rPr>
                                    </m:ctrlPr>
                                  </m:radPr>
                                  <m:deg/>
                                  <m:e>
                                    <m:r>
                                      <a:rPr lang="uz-Cyrl-UZ" sz="2400">
                                        <a:effectLst/>
                                        <a:latin typeface="Cambria Math" panose="02040503050406030204" pitchFamily="18" charset="0"/>
                                      </a:rPr>
                                      <m:t>2</m:t>
                                    </m:r>
                                  </m:e>
                                </m:rad>
                              </m:oMath>
                            </m:oMathPara>
                          </a14:m>
                          <a:endParaRPr lang="ru-RU" sz="2400" dirty="0">
                            <a:effectLst/>
                            <a:latin typeface="Arno Pro Caption"/>
                            <a:ea typeface="Calibri"/>
                            <a:cs typeface="Times New Roman"/>
                          </a:endParaRPr>
                        </a:p>
                      </a:txBody>
                      <a:tcPr marL="68580" marR="68580" marT="0" marB="0" anchor="ctr"/>
                    </a:tc>
                    <a:tc>
                      <a:txBody>
                        <a:bodyPr/>
                        <a:lstStyle/>
                        <a:p>
                          <a:pPr indent="450215" algn="ctr">
                            <a:spcAft>
                              <a:spcPts val="0"/>
                            </a:spcAft>
                          </a:pPr>
                          <a:r>
                            <a:rPr lang="uz-Cyrl-UZ" sz="2400">
                              <a:effectLst/>
                            </a:rPr>
                            <a:t>M_SQRT2</a:t>
                          </a:r>
                          <a:endParaRPr lang="ru-RU" sz="2400">
                            <a:effectLst/>
                            <a:latin typeface="Arno Pro Caption"/>
                            <a:ea typeface="Calibri"/>
                            <a:cs typeface="Times New Roman"/>
                          </a:endParaRPr>
                        </a:p>
                      </a:txBody>
                      <a:tcPr marL="68580" marR="68580" marT="0" marB="0" anchor="ctr"/>
                    </a:tc>
                  </a:tr>
                  <a:tr h="1486522">
                    <a:tc>
                      <a:txBody>
                        <a:bodyPr/>
                        <a:lstStyle/>
                        <a:p>
                          <a:pPr indent="450215" algn="ctr">
                            <a:spcAft>
                              <a:spcPts val="0"/>
                            </a:spcAft>
                          </a:pPr>
                          <a14:m>
                            <m:oMathPara xmlns:m="http://schemas.openxmlformats.org/officeDocument/2006/math">
                              <m:oMathParaPr>
                                <m:jc m:val="centerGroup"/>
                              </m:oMathParaPr>
                              <m:oMath xmlns:m="http://schemas.openxmlformats.org/officeDocument/2006/math">
                                <m:rad>
                                  <m:radPr>
                                    <m:degHide m:val="on"/>
                                    <m:ctrlPr>
                                      <a:rPr lang="ru-RU" sz="2400" i="1">
                                        <a:effectLst/>
                                        <a:latin typeface="Cambria Math" panose="02040503050406030204" pitchFamily="18" charset="0"/>
                                      </a:rPr>
                                    </m:ctrlPr>
                                  </m:radPr>
                                  <m:deg/>
                                  <m:e>
                                    <m:f>
                                      <m:fPr>
                                        <m:ctrlPr>
                                          <a:rPr lang="ru-RU" sz="2400" i="1">
                                            <a:effectLst/>
                                            <a:latin typeface="Cambria Math" panose="02040503050406030204" pitchFamily="18" charset="0"/>
                                          </a:rPr>
                                        </m:ctrlPr>
                                      </m:fPr>
                                      <m:num>
                                        <m:r>
                                          <a:rPr lang="uz-Cyrl-UZ" sz="2400">
                                            <a:effectLst/>
                                            <a:latin typeface="Cambria Math" panose="02040503050406030204" pitchFamily="18" charset="0"/>
                                          </a:rPr>
                                          <m:t>1</m:t>
                                        </m:r>
                                      </m:num>
                                      <m:den>
                                        <m:r>
                                          <a:rPr lang="uz-Cyrl-UZ" sz="2400">
                                            <a:effectLst/>
                                            <a:latin typeface="Cambria Math" panose="02040503050406030204" pitchFamily="18" charset="0"/>
                                          </a:rPr>
                                          <m:t>2</m:t>
                                        </m:r>
                                      </m:den>
                                    </m:f>
                                  </m:e>
                                </m:rad>
                              </m:oMath>
                            </m:oMathPara>
                          </a14:m>
                          <a:endParaRPr lang="ru-RU" sz="2400">
                            <a:effectLst/>
                            <a:latin typeface="Arno Pro Caption"/>
                            <a:ea typeface="Calibri"/>
                            <a:cs typeface="Times New Roman"/>
                          </a:endParaRPr>
                        </a:p>
                      </a:txBody>
                      <a:tcPr marL="68580" marR="68580" marT="0" marB="0" anchor="ctr"/>
                    </a:tc>
                    <a:tc>
                      <a:txBody>
                        <a:bodyPr/>
                        <a:lstStyle/>
                        <a:p>
                          <a:pPr indent="450215" algn="ctr">
                            <a:spcAft>
                              <a:spcPts val="0"/>
                            </a:spcAft>
                          </a:pPr>
                          <a:r>
                            <a:rPr lang="uz-Cyrl-UZ" sz="2400">
                              <a:effectLst/>
                            </a:rPr>
                            <a:t>M_SQRT1_2</a:t>
                          </a:r>
                          <a:endParaRPr lang="ru-RU" sz="2400">
                            <a:effectLst/>
                            <a:latin typeface="Arno Pro Caption"/>
                            <a:ea typeface="Calibri"/>
                            <a:cs typeface="Times New Roman"/>
                          </a:endParaRPr>
                        </a:p>
                      </a:txBody>
                      <a:tcPr marL="68580" marR="68580" marT="0" marB="0" anchor="ctr"/>
                    </a:tc>
                  </a:tr>
                  <a:tr h="1039232">
                    <a:tc>
                      <a:txBody>
                        <a:bodyPr/>
                        <a:lstStyle/>
                        <a:p>
                          <a:pPr indent="450215" algn="ctr">
                            <a:spcAft>
                              <a:spcPts val="0"/>
                            </a:spcAft>
                          </a:pPr>
                          <a14:m>
                            <m:oMathPara xmlns:m="http://schemas.openxmlformats.org/officeDocument/2006/math">
                              <m:oMathParaPr>
                                <m:jc m:val="centerGroup"/>
                              </m:oMathParaPr>
                              <m:oMath xmlns:m="http://schemas.openxmlformats.org/officeDocument/2006/math">
                                <m:f>
                                  <m:fPr>
                                    <m:ctrlPr>
                                      <a:rPr lang="ru-RU" sz="2400" i="1">
                                        <a:effectLst/>
                                        <a:latin typeface="Cambria Math" panose="02040503050406030204" pitchFamily="18" charset="0"/>
                                      </a:rPr>
                                    </m:ctrlPr>
                                  </m:fPr>
                                  <m:num>
                                    <m:r>
                                      <a:rPr lang="uz-Cyrl-UZ" sz="2400">
                                        <a:effectLst/>
                                        <a:latin typeface="Cambria Math" panose="02040503050406030204" pitchFamily="18" charset="0"/>
                                      </a:rPr>
                                      <m:t>2</m:t>
                                    </m:r>
                                  </m:num>
                                  <m:den>
                                    <m:rad>
                                      <m:radPr>
                                        <m:degHide m:val="on"/>
                                        <m:ctrlPr>
                                          <a:rPr lang="ru-RU" sz="2400" i="1">
                                            <a:effectLst/>
                                            <a:latin typeface="Cambria Math" panose="02040503050406030204" pitchFamily="18" charset="0"/>
                                          </a:rPr>
                                        </m:ctrlPr>
                                      </m:radPr>
                                      <m:deg/>
                                      <m:e>
                                        <m:r>
                                          <a:rPr lang="uz-Cyrl-UZ" sz="2400">
                                            <a:effectLst/>
                                            <a:latin typeface="Cambria Math" panose="02040503050406030204" pitchFamily="18" charset="0"/>
                                          </a:rPr>
                                          <m:t>𝜋</m:t>
                                        </m:r>
                                      </m:e>
                                    </m:rad>
                                  </m:den>
                                </m:f>
                              </m:oMath>
                            </m:oMathPara>
                          </a14:m>
                          <a:endParaRPr lang="ru-RU" sz="2400">
                            <a:effectLst/>
                            <a:latin typeface="Arno Pro Caption"/>
                            <a:ea typeface="Calibri"/>
                            <a:cs typeface="Times New Roman"/>
                          </a:endParaRPr>
                        </a:p>
                      </a:txBody>
                      <a:tcPr marL="68580" marR="68580" marT="0" marB="0" anchor="ctr"/>
                    </a:tc>
                    <a:tc>
                      <a:txBody>
                        <a:bodyPr/>
                        <a:lstStyle/>
                        <a:p>
                          <a:pPr indent="450215" algn="ctr">
                            <a:spcAft>
                              <a:spcPts val="0"/>
                            </a:spcAft>
                          </a:pPr>
                          <a:r>
                            <a:rPr lang="uz-Cyrl-UZ" sz="2400">
                              <a:effectLst/>
                            </a:rPr>
                            <a:t>M_2_SQRTPI</a:t>
                          </a:r>
                          <a:endParaRPr lang="ru-RU" sz="2400">
                            <a:effectLst/>
                            <a:latin typeface="Arno Pro Caption"/>
                            <a:ea typeface="Calibri"/>
                            <a:cs typeface="Times New Roman"/>
                          </a:endParaRPr>
                        </a:p>
                      </a:txBody>
                      <a:tcPr marL="68580" marR="68580" marT="0" marB="0" anchor="ctr"/>
                    </a:tc>
                  </a:tr>
                  <a:tr h="1006288">
                    <a:tc>
                      <a:txBody>
                        <a:bodyPr/>
                        <a:lstStyle/>
                        <a:p>
                          <a:pPr indent="450215" algn="ctr">
                            <a:spcAft>
                              <a:spcPts val="0"/>
                            </a:spcAft>
                          </a:pPr>
                          <a14:m>
                            <m:oMathPara xmlns:m="http://schemas.openxmlformats.org/officeDocument/2006/math">
                              <m:oMathParaPr>
                                <m:jc m:val="centerGroup"/>
                              </m:oMathParaPr>
                              <m:oMath xmlns:m="http://schemas.openxmlformats.org/officeDocument/2006/math">
                                <m:func>
                                  <m:funcPr>
                                    <m:ctrlPr>
                                      <a:rPr lang="ru-RU" sz="2400" i="1">
                                        <a:effectLst/>
                                        <a:latin typeface="Cambria Math" panose="02040503050406030204" pitchFamily="18" charset="0"/>
                                      </a:rPr>
                                    </m:ctrlPr>
                                  </m:funcPr>
                                  <m:fName>
                                    <m:r>
                                      <m:rPr>
                                        <m:sty m:val="p"/>
                                      </m:rPr>
                                      <a:rPr lang="uz-Cyrl-UZ" sz="2400">
                                        <a:effectLst/>
                                        <a:latin typeface="Cambria Math" panose="02040503050406030204" pitchFamily="18" charset="0"/>
                                      </a:rPr>
                                      <m:t>ln</m:t>
                                    </m:r>
                                  </m:fName>
                                  <m:e>
                                    <m:r>
                                      <a:rPr lang="uz-Cyrl-UZ" sz="2400">
                                        <a:effectLst/>
                                        <a:latin typeface="Cambria Math" panose="02040503050406030204" pitchFamily="18" charset="0"/>
                                      </a:rPr>
                                      <m:t>2</m:t>
                                    </m:r>
                                  </m:e>
                                </m:func>
                              </m:oMath>
                            </m:oMathPara>
                          </a14:m>
                          <a:endParaRPr lang="ru-RU" sz="2400">
                            <a:effectLst/>
                            <a:latin typeface="Arno Pro Caption"/>
                            <a:ea typeface="Calibri"/>
                            <a:cs typeface="Times New Roman"/>
                          </a:endParaRPr>
                        </a:p>
                      </a:txBody>
                      <a:tcPr marL="68580" marR="68580" marT="0" marB="0" anchor="ctr"/>
                    </a:tc>
                    <a:tc>
                      <a:txBody>
                        <a:bodyPr/>
                        <a:lstStyle/>
                        <a:p>
                          <a:pPr indent="450215" algn="ctr">
                            <a:spcAft>
                              <a:spcPts val="0"/>
                            </a:spcAft>
                          </a:pPr>
                          <a:r>
                            <a:rPr lang="uz-Cyrl-UZ" sz="2400">
                              <a:effectLst/>
                            </a:rPr>
                            <a:t>M_LN2</a:t>
                          </a:r>
                          <a:endParaRPr lang="ru-RU" sz="2400">
                            <a:effectLst/>
                            <a:latin typeface="Arno Pro Caption"/>
                            <a:ea typeface="Calibri"/>
                            <a:cs typeface="Times New Roman"/>
                          </a:endParaRPr>
                        </a:p>
                      </a:txBody>
                      <a:tcPr marL="68580" marR="68580" marT="0" marB="0" anchor="ctr"/>
                    </a:tc>
                  </a:tr>
                  <a:tr h="1006288">
                    <a:tc>
                      <a:txBody>
                        <a:bodyPr/>
                        <a:lstStyle/>
                        <a:p>
                          <a:pPr indent="450215" algn="ctr">
                            <a:spcAft>
                              <a:spcPts val="0"/>
                            </a:spcAft>
                          </a:pPr>
                          <a14:m>
                            <m:oMathPara xmlns:m="http://schemas.openxmlformats.org/officeDocument/2006/math">
                              <m:oMathParaPr>
                                <m:jc m:val="centerGroup"/>
                              </m:oMathParaPr>
                              <m:oMath xmlns:m="http://schemas.openxmlformats.org/officeDocument/2006/math">
                                <m:func>
                                  <m:funcPr>
                                    <m:ctrlPr>
                                      <a:rPr lang="ru-RU" sz="2400" i="1">
                                        <a:effectLst/>
                                        <a:latin typeface="Cambria Math" panose="02040503050406030204" pitchFamily="18" charset="0"/>
                                      </a:rPr>
                                    </m:ctrlPr>
                                  </m:funcPr>
                                  <m:fName>
                                    <m:r>
                                      <m:rPr>
                                        <m:sty m:val="p"/>
                                      </m:rPr>
                                      <a:rPr lang="uz-Cyrl-UZ" sz="2400">
                                        <a:effectLst/>
                                        <a:latin typeface="Cambria Math" panose="02040503050406030204" pitchFamily="18" charset="0"/>
                                      </a:rPr>
                                      <m:t>ln</m:t>
                                    </m:r>
                                  </m:fName>
                                  <m:e>
                                    <m:r>
                                      <a:rPr lang="uz-Cyrl-UZ" sz="2400">
                                        <a:effectLst/>
                                        <a:latin typeface="Cambria Math" panose="02040503050406030204" pitchFamily="18" charset="0"/>
                                      </a:rPr>
                                      <m:t>10</m:t>
                                    </m:r>
                                  </m:e>
                                </m:func>
                              </m:oMath>
                            </m:oMathPara>
                          </a14:m>
                          <a:endParaRPr lang="ru-RU" sz="2400" dirty="0">
                            <a:effectLst/>
                            <a:latin typeface="Arno Pro Caption"/>
                            <a:ea typeface="Calibri"/>
                            <a:cs typeface="Times New Roman"/>
                          </a:endParaRPr>
                        </a:p>
                      </a:txBody>
                      <a:tcPr marL="68580" marR="68580" marT="0" marB="0" anchor="ctr"/>
                    </a:tc>
                    <a:tc>
                      <a:txBody>
                        <a:bodyPr/>
                        <a:lstStyle/>
                        <a:p>
                          <a:pPr indent="450215" algn="ctr">
                            <a:spcAft>
                              <a:spcPts val="0"/>
                            </a:spcAft>
                          </a:pPr>
                          <a:r>
                            <a:rPr lang="uz-Cyrl-UZ" sz="2400" dirty="0">
                              <a:effectLst/>
                            </a:rPr>
                            <a:t>M_LN10</a:t>
                          </a:r>
                          <a:endParaRPr lang="ru-RU" sz="2400" dirty="0">
                            <a:effectLst/>
                            <a:latin typeface="Arno Pro Caption"/>
                            <a:ea typeface="Calibri"/>
                            <a:cs typeface="Times New Roman"/>
                          </a:endParaRPr>
                        </a:p>
                      </a:txBody>
                      <a:tcPr marL="68580" marR="68580" marT="0" marB="0" anchor="ctr"/>
                    </a:tc>
                  </a:tr>
                </a:tbl>
              </a:graphicData>
            </a:graphic>
          </p:graphicFrame>
        </mc:Choice>
        <mc:Fallback>
          <p:graphicFrame>
            <p:nvGraphicFramePr>
              <p:cNvPr id="2" name="Таблица 1"/>
              <p:cNvGraphicFramePr>
                <a:graphicFrameLocks noGrp="1"/>
              </p:cNvGraphicFramePr>
              <p:nvPr>
                <p:extLst>
                  <p:ext uri="{D42A27DB-BD31-4B8C-83A1-F6EECF244321}">
                    <p14:modId xmlns:p14="http://schemas.microsoft.com/office/powerpoint/2010/main" val="580060234"/>
                  </p:ext>
                </p:extLst>
              </p:nvPr>
            </p:nvGraphicFramePr>
            <p:xfrm>
              <a:off x="899592" y="764701"/>
              <a:ext cx="7848872" cy="5544618"/>
            </p:xfrm>
            <a:graphic>
              <a:graphicData uri="http://schemas.openxmlformats.org/drawingml/2006/table">
                <a:tbl>
                  <a:tblPr firstRow="1" firstCol="1" bandRow="1">
                    <a:tableStyleId>{5C22544A-7EE6-4342-B048-85BDC9FD1C3A}</a:tableStyleId>
                  </a:tblPr>
                  <a:tblGrid>
                    <a:gridCol w="3924436"/>
                    <a:gridCol w="3924436"/>
                  </a:tblGrid>
                  <a:tr h="1006288">
                    <a:tc>
                      <a:txBody>
                        <a:bodyPr/>
                        <a:lstStyle/>
                        <a:p>
                          <a:endParaRPr lang="ru-RU"/>
                        </a:p>
                      </a:txBody>
                      <a:tcPr marL="68580" marR="68580" marT="0" marB="0" anchor="ctr">
                        <a:blipFill rotWithShape="0">
                          <a:blip r:embed="rId2"/>
                          <a:stretch>
                            <a:fillRect l="-155" t="-606" r="-100465" b="-453333"/>
                          </a:stretch>
                        </a:blipFill>
                      </a:tcPr>
                    </a:tc>
                    <a:tc>
                      <a:txBody>
                        <a:bodyPr/>
                        <a:lstStyle/>
                        <a:p>
                          <a:pPr indent="450215" algn="ctr">
                            <a:spcAft>
                              <a:spcPts val="0"/>
                            </a:spcAft>
                          </a:pPr>
                          <a:r>
                            <a:rPr lang="uz-Cyrl-UZ" sz="2400">
                              <a:effectLst/>
                            </a:rPr>
                            <a:t>M_SQRT2</a:t>
                          </a:r>
                          <a:endParaRPr lang="ru-RU" sz="2400">
                            <a:effectLst/>
                            <a:latin typeface="Arno Pro Caption"/>
                            <a:ea typeface="Calibri"/>
                            <a:cs typeface="Times New Roman"/>
                          </a:endParaRPr>
                        </a:p>
                      </a:txBody>
                      <a:tcPr marL="68580" marR="68580" marT="0" marB="0" anchor="ctr"/>
                    </a:tc>
                  </a:tr>
                  <a:tr h="1486522">
                    <a:tc>
                      <a:txBody>
                        <a:bodyPr/>
                        <a:lstStyle/>
                        <a:p>
                          <a:endParaRPr lang="ru-RU"/>
                        </a:p>
                      </a:txBody>
                      <a:tcPr marL="68580" marR="68580" marT="0" marB="0" anchor="ctr">
                        <a:blipFill rotWithShape="0">
                          <a:blip r:embed="rId2"/>
                          <a:stretch>
                            <a:fillRect l="-155" t="-68033" r="-100465" b="-206557"/>
                          </a:stretch>
                        </a:blipFill>
                      </a:tcPr>
                    </a:tc>
                    <a:tc>
                      <a:txBody>
                        <a:bodyPr/>
                        <a:lstStyle/>
                        <a:p>
                          <a:pPr indent="450215" algn="ctr">
                            <a:spcAft>
                              <a:spcPts val="0"/>
                            </a:spcAft>
                          </a:pPr>
                          <a:r>
                            <a:rPr lang="uz-Cyrl-UZ" sz="2400">
                              <a:effectLst/>
                            </a:rPr>
                            <a:t>M_SQRT1_2</a:t>
                          </a:r>
                          <a:endParaRPr lang="ru-RU" sz="2400">
                            <a:effectLst/>
                            <a:latin typeface="Arno Pro Caption"/>
                            <a:ea typeface="Calibri"/>
                            <a:cs typeface="Times New Roman"/>
                          </a:endParaRPr>
                        </a:p>
                      </a:txBody>
                      <a:tcPr marL="68580" marR="68580" marT="0" marB="0" anchor="ctr"/>
                    </a:tc>
                  </a:tr>
                  <a:tr h="1039232">
                    <a:tc>
                      <a:txBody>
                        <a:bodyPr/>
                        <a:lstStyle/>
                        <a:p>
                          <a:endParaRPr lang="ru-RU"/>
                        </a:p>
                      </a:txBody>
                      <a:tcPr marL="68580" marR="68580" marT="0" marB="0" anchor="ctr">
                        <a:blipFill rotWithShape="0">
                          <a:blip r:embed="rId2"/>
                          <a:stretch>
                            <a:fillRect l="-155" t="-239766" r="-100465" b="-194737"/>
                          </a:stretch>
                        </a:blipFill>
                      </a:tcPr>
                    </a:tc>
                    <a:tc>
                      <a:txBody>
                        <a:bodyPr/>
                        <a:lstStyle/>
                        <a:p>
                          <a:pPr indent="450215" algn="ctr">
                            <a:spcAft>
                              <a:spcPts val="0"/>
                            </a:spcAft>
                          </a:pPr>
                          <a:r>
                            <a:rPr lang="uz-Cyrl-UZ" sz="2400">
                              <a:effectLst/>
                            </a:rPr>
                            <a:t>M_2_SQRTPI</a:t>
                          </a:r>
                          <a:endParaRPr lang="ru-RU" sz="2400">
                            <a:effectLst/>
                            <a:latin typeface="Arno Pro Caption"/>
                            <a:ea typeface="Calibri"/>
                            <a:cs typeface="Times New Roman"/>
                          </a:endParaRPr>
                        </a:p>
                      </a:txBody>
                      <a:tcPr marL="68580" marR="68580" marT="0" marB="0" anchor="ctr"/>
                    </a:tc>
                  </a:tr>
                  <a:tr h="1006288">
                    <a:tc>
                      <a:txBody>
                        <a:bodyPr/>
                        <a:lstStyle/>
                        <a:p>
                          <a:endParaRPr lang="ru-RU"/>
                        </a:p>
                      </a:txBody>
                      <a:tcPr marL="68580" marR="68580" marT="0" marB="0" anchor="ctr">
                        <a:blipFill rotWithShape="0">
                          <a:blip r:embed="rId2"/>
                          <a:stretch>
                            <a:fillRect l="-155" t="-352121" r="-100465" b="-101818"/>
                          </a:stretch>
                        </a:blipFill>
                      </a:tcPr>
                    </a:tc>
                    <a:tc>
                      <a:txBody>
                        <a:bodyPr/>
                        <a:lstStyle/>
                        <a:p>
                          <a:pPr indent="450215" algn="ctr">
                            <a:spcAft>
                              <a:spcPts val="0"/>
                            </a:spcAft>
                          </a:pPr>
                          <a:r>
                            <a:rPr lang="uz-Cyrl-UZ" sz="2400">
                              <a:effectLst/>
                            </a:rPr>
                            <a:t>M_LN2</a:t>
                          </a:r>
                          <a:endParaRPr lang="ru-RU" sz="2400">
                            <a:effectLst/>
                            <a:latin typeface="Arno Pro Caption"/>
                            <a:ea typeface="Calibri"/>
                            <a:cs typeface="Times New Roman"/>
                          </a:endParaRPr>
                        </a:p>
                      </a:txBody>
                      <a:tcPr marL="68580" marR="68580" marT="0" marB="0" anchor="ctr"/>
                    </a:tc>
                  </a:tr>
                  <a:tr h="1006288">
                    <a:tc>
                      <a:txBody>
                        <a:bodyPr/>
                        <a:lstStyle/>
                        <a:p>
                          <a:endParaRPr lang="ru-RU"/>
                        </a:p>
                      </a:txBody>
                      <a:tcPr marL="68580" marR="68580" marT="0" marB="0" anchor="ctr">
                        <a:blipFill rotWithShape="0">
                          <a:blip r:embed="rId2"/>
                          <a:stretch>
                            <a:fillRect l="-155" t="-452121" r="-100465" b="-1818"/>
                          </a:stretch>
                        </a:blipFill>
                      </a:tcPr>
                    </a:tc>
                    <a:tc>
                      <a:txBody>
                        <a:bodyPr/>
                        <a:lstStyle/>
                        <a:p>
                          <a:pPr indent="450215" algn="ctr">
                            <a:spcAft>
                              <a:spcPts val="0"/>
                            </a:spcAft>
                          </a:pPr>
                          <a:r>
                            <a:rPr lang="uz-Cyrl-UZ" sz="2400" dirty="0">
                              <a:effectLst/>
                            </a:rPr>
                            <a:t>M_LN10</a:t>
                          </a:r>
                          <a:endParaRPr lang="ru-RU" sz="2400" dirty="0">
                            <a:effectLst/>
                            <a:latin typeface="Arno Pro Caption"/>
                            <a:ea typeface="Calibri"/>
                            <a:cs typeface="Times New Roman"/>
                          </a:endParaRPr>
                        </a:p>
                      </a:txBody>
                      <a:tcPr marL="68580" marR="68580" marT="0" marB="0" anchor="ctr"/>
                    </a:tc>
                  </a:tr>
                </a:tbl>
              </a:graphicData>
            </a:graphic>
          </p:graphicFrame>
        </mc:Fallback>
      </mc:AlternateContent>
    </p:spTree>
    <p:extLst>
      <p:ext uri="{BB962C8B-B14F-4D97-AF65-F5344CB8AC3E}">
        <p14:creationId xmlns:p14="http://schemas.microsoft.com/office/powerpoint/2010/main" val="2138213286"/>
      </p:ext>
    </p:extLst>
  </p:cSld>
  <p:clrMapOvr>
    <a:masterClrMapping/>
  </p:clrMapOvr>
  <p:transition spd="slow">
    <p:push dir="u"/>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Rectangle 2"/>
          <p:cNvSpPr>
            <a:spLocks noGrp="1" noChangeArrowheads="1"/>
          </p:cNvSpPr>
          <p:nvPr>
            <p:ph type="title"/>
          </p:nvPr>
        </p:nvSpPr>
        <p:spPr/>
        <p:txBody>
          <a:bodyPr/>
          <a:lstStyle/>
          <a:p>
            <a:r>
              <a:rPr lang="ru-RU" sz="3600" b="1" dirty="0" err="1" smtClean="0">
                <a:latin typeface="Times New Roman" panose="02020603050405020304" pitchFamily="18" charset="0"/>
              </a:rPr>
              <a:t>Чизиқли</a:t>
            </a:r>
            <a:r>
              <a:rPr lang="ru-RU" sz="3600" b="1" dirty="0" smtClean="0">
                <a:latin typeface="Times New Roman" panose="02020603050405020304" pitchFamily="18" charset="0"/>
              </a:rPr>
              <a:t> </a:t>
            </a:r>
            <a:r>
              <a:rPr lang="ru-RU" sz="3600" b="1" dirty="0" err="1" smtClean="0">
                <a:latin typeface="Times New Roman" panose="02020603050405020304" pitchFamily="18" charset="0"/>
              </a:rPr>
              <a:t>жараёнларни</a:t>
            </a:r>
            <a:r>
              <a:rPr lang="ru-RU" sz="3600" b="1" dirty="0" smtClean="0">
                <a:latin typeface="Times New Roman" panose="02020603050405020304" pitchFamily="18" charset="0"/>
              </a:rPr>
              <a:t> </a:t>
            </a:r>
            <a:r>
              <a:rPr lang="ru-RU" sz="3600" b="1" dirty="0" err="1" smtClean="0">
                <a:latin typeface="Times New Roman" panose="02020603050405020304" pitchFamily="18" charset="0"/>
              </a:rPr>
              <a:t>дастурлаш</a:t>
            </a:r>
            <a:endParaRPr lang="ru-RU" sz="3600" b="1" dirty="0">
              <a:latin typeface="Times New Roman" panose="02020603050405020304" pitchFamily="18" charset="0"/>
            </a:endParaRPr>
          </a:p>
        </p:txBody>
      </p:sp>
      <p:sp>
        <p:nvSpPr>
          <p:cNvPr id="75779" name="Rectangle 3"/>
          <p:cNvSpPr>
            <a:spLocks noGrp="1" noChangeArrowheads="1"/>
          </p:cNvSpPr>
          <p:nvPr>
            <p:ph type="body" idx="1"/>
          </p:nvPr>
        </p:nvSpPr>
        <p:spPr>
          <a:xfrm>
            <a:off x="457200" y="1295400"/>
            <a:ext cx="8229600" cy="5257800"/>
          </a:xfrm>
        </p:spPr>
        <p:txBody>
          <a:bodyPr/>
          <a:lstStyle/>
          <a:p>
            <a:pPr marL="0" indent="457200" algn="just">
              <a:lnSpc>
                <a:spcPct val="80000"/>
              </a:lnSpc>
              <a:buFontTx/>
              <a:buNone/>
            </a:pPr>
            <a:r>
              <a:rPr lang="ru-RU" b="1">
                <a:latin typeface="Times New Roman" panose="02020603050405020304" pitchFamily="18" charset="0"/>
              </a:rPr>
              <a:t>Содда дастур тузилиши. </a:t>
            </a:r>
            <a:r>
              <a:rPr lang="ru-RU">
                <a:latin typeface="Times New Roman" panose="02020603050405020304" pitchFamily="18" charset="0"/>
              </a:rPr>
              <a:t>Дастур препроцессор командалари ва бир неча функциялардан иборат бўлиши мумкин. Бу функциялар орасида </a:t>
            </a:r>
            <a:r>
              <a:rPr lang="en-US">
                <a:latin typeface="Times New Roman" panose="02020603050405020304" pitchFamily="18" charset="0"/>
              </a:rPr>
              <a:t>main</a:t>
            </a:r>
            <a:r>
              <a:rPr lang="ru-RU">
                <a:latin typeface="Times New Roman" panose="02020603050405020304" pitchFamily="18" charset="0"/>
              </a:rPr>
              <a:t> номли асосий функция бўлиши шарт. Агар асосий функциядан бош</a:t>
            </a:r>
            <a:r>
              <a:rPr lang="uz-Cyrl-UZ">
                <a:latin typeface="Times New Roman" panose="02020603050405020304" pitchFamily="18" charset="0"/>
              </a:rPr>
              <a:t>қ</a:t>
            </a:r>
            <a:r>
              <a:rPr lang="ru-RU">
                <a:latin typeface="Times New Roman" panose="02020603050405020304" pitchFamily="18" charset="0"/>
              </a:rPr>
              <a:t>а функциялар ишлатилмаса дастур қуйидаги кўринишда тузилади:</a:t>
            </a:r>
          </a:p>
          <a:p>
            <a:pPr marL="0" indent="457200" algn="just">
              <a:lnSpc>
                <a:spcPct val="80000"/>
              </a:lnSpc>
              <a:buFontTx/>
              <a:buNone/>
            </a:pPr>
            <a:r>
              <a:rPr lang="ru-RU">
                <a:latin typeface="Times New Roman" panose="02020603050405020304" pitchFamily="18" charset="0"/>
              </a:rPr>
              <a:t>Препроцессор_командалари</a:t>
            </a:r>
            <a:endParaRPr lang="en-US">
              <a:latin typeface="Times New Roman" panose="02020603050405020304" pitchFamily="18" charset="0"/>
            </a:endParaRPr>
          </a:p>
          <a:p>
            <a:pPr marL="0" indent="457200" algn="just">
              <a:lnSpc>
                <a:spcPct val="80000"/>
              </a:lnSpc>
              <a:buFontTx/>
              <a:buNone/>
            </a:pPr>
            <a:r>
              <a:rPr lang="en-US">
                <a:latin typeface="Times New Roman" panose="02020603050405020304" pitchFamily="18" charset="0"/>
              </a:rPr>
              <a:t>void main</a:t>
            </a:r>
            <a:r>
              <a:rPr lang="ru-RU">
                <a:latin typeface="Times New Roman" panose="02020603050405020304" pitchFamily="18" charset="0"/>
              </a:rPr>
              <a:t>()</a:t>
            </a:r>
          </a:p>
          <a:p>
            <a:pPr marL="0" indent="457200" algn="just">
              <a:lnSpc>
                <a:spcPct val="80000"/>
              </a:lnSpc>
              <a:buFontTx/>
              <a:buNone/>
            </a:pPr>
            <a:r>
              <a:rPr lang="ru-RU">
                <a:latin typeface="Times New Roman" panose="02020603050405020304" pitchFamily="18" charset="0"/>
              </a:rPr>
              <a:t>{</a:t>
            </a:r>
          </a:p>
          <a:p>
            <a:pPr marL="0" indent="457200" algn="just">
              <a:lnSpc>
                <a:spcPct val="80000"/>
              </a:lnSpc>
              <a:buFontTx/>
              <a:buNone/>
            </a:pPr>
            <a:r>
              <a:rPr lang="ru-RU">
                <a:latin typeface="Times New Roman" panose="02020603050405020304" pitchFamily="18" charset="0"/>
              </a:rPr>
              <a:t>Дастур танаси.</a:t>
            </a:r>
          </a:p>
          <a:p>
            <a:pPr marL="0" indent="457200" algn="just">
              <a:lnSpc>
                <a:spcPct val="80000"/>
              </a:lnSpc>
              <a:buFontTx/>
              <a:buNone/>
            </a:pPr>
            <a:r>
              <a:rPr lang="ru-RU">
                <a:latin typeface="Times New Roman" panose="02020603050405020304" pitchFamily="18" charset="0"/>
              </a:rPr>
              <a:t>} </a:t>
            </a:r>
          </a:p>
        </p:txBody>
      </p:sp>
    </p:spTree>
    <p:extLst>
      <p:ext uri="{BB962C8B-B14F-4D97-AF65-F5344CB8AC3E}">
        <p14:creationId xmlns:p14="http://schemas.microsoft.com/office/powerpoint/2010/main" val="195743512"/>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3" name="Rectangle 3"/>
          <p:cNvSpPr>
            <a:spLocks noGrp="1" noChangeArrowheads="1"/>
          </p:cNvSpPr>
          <p:nvPr>
            <p:ph type="body" idx="1"/>
          </p:nvPr>
        </p:nvSpPr>
        <p:spPr>
          <a:xfrm>
            <a:off x="152400" y="152400"/>
            <a:ext cx="8763000" cy="6324600"/>
          </a:xfrm>
        </p:spPr>
        <p:txBody>
          <a:bodyPr/>
          <a:lstStyle/>
          <a:p>
            <a:pPr marL="0" indent="457200" algn="just">
              <a:lnSpc>
                <a:spcPct val="80000"/>
              </a:lnSpc>
              <a:buFontTx/>
              <a:buNone/>
            </a:pPr>
            <a:r>
              <a:rPr lang="ru-RU">
                <a:latin typeface="Times New Roman" panose="02020603050405020304" pitchFamily="18" charset="0"/>
              </a:rPr>
              <a:t>Препроцессор директивалари компиляция жараёнидан олдин препроцессор томонидан бажарилади. Натижада дастур матни препроцессор директивалари асосида </a:t>
            </a:r>
            <a:r>
              <a:rPr lang="uz-Cyrl-UZ">
                <a:latin typeface="Times New Roman" panose="02020603050405020304" pitchFamily="18" charset="0"/>
              </a:rPr>
              <a:t>ў</a:t>
            </a:r>
            <a:r>
              <a:rPr lang="ru-RU">
                <a:latin typeface="Times New Roman" panose="02020603050405020304" pitchFamily="18" charset="0"/>
              </a:rPr>
              <a:t>згартирилади.</a:t>
            </a:r>
          </a:p>
          <a:p>
            <a:pPr marL="0" indent="457200" algn="just">
              <a:lnSpc>
                <a:spcPct val="80000"/>
              </a:lnSpc>
              <a:buFontTx/>
              <a:buNone/>
            </a:pPr>
            <a:r>
              <a:rPr lang="ru-RU">
                <a:latin typeface="Times New Roman" panose="02020603050405020304" pitchFamily="18" charset="0"/>
              </a:rPr>
              <a:t>Препроцессор командаларидан иккитасини к</a:t>
            </a:r>
            <a:r>
              <a:rPr lang="uz-Cyrl-UZ">
                <a:latin typeface="Times New Roman" panose="02020603050405020304" pitchFamily="18" charset="0"/>
              </a:rPr>
              <a:t>ў</a:t>
            </a:r>
            <a:r>
              <a:rPr lang="ru-RU">
                <a:latin typeface="Times New Roman" panose="02020603050405020304" pitchFamily="18" charset="0"/>
              </a:rPr>
              <a:t>риб чи</a:t>
            </a:r>
            <a:r>
              <a:rPr lang="uz-Cyrl-UZ">
                <a:latin typeface="Times New Roman" panose="02020603050405020304" pitchFamily="18" charset="0"/>
              </a:rPr>
              <a:t>қ</a:t>
            </a:r>
            <a:r>
              <a:rPr lang="ru-RU">
                <a:latin typeface="Times New Roman" panose="02020603050405020304" pitchFamily="18" charset="0"/>
              </a:rPr>
              <a:t>амиз.</a:t>
            </a:r>
          </a:p>
          <a:p>
            <a:pPr marL="0" indent="457200" algn="just">
              <a:lnSpc>
                <a:spcPct val="80000"/>
              </a:lnSpc>
              <a:buFontTx/>
              <a:buNone/>
            </a:pPr>
            <a:r>
              <a:rPr lang="ru-RU">
                <a:latin typeface="Times New Roman" panose="02020603050405020304" pitchFamily="18" charset="0"/>
              </a:rPr>
              <a:t>#</a:t>
            </a:r>
            <a:r>
              <a:rPr lang="en-US">
                <a:latin typeface="Times New Roman" panose="02020603050405020304" pitchFamily="18" charset="0"/>
              </a:rPr>
              <a:t>include</a:t>
            </a:r>
            <a:r>
              <a:rPr lang="ru-RU">
                <a:latin typeface="Times New Roman" panose="02020603050405020304" pitchFamily="18" charset="0"/>
              </a:rPr>
              <a:t> &lt;файл_номи&gt; Бу директива стандарт библиотекалардаги функцияларни дастурга жойлаш учун фойдаланилади.</a:t>
            </a:r>
          </a:p>
          <a:p>
            <a:pPr marL="0" indent="457200" algn="just">
              <a:lnSpc>
                <a:spcPct val="80000"/>
              </a:lnSpc>
              <a:buFontTx/>
              <a:buNone/>
            </a:pPr>
            <a:r>
              <a:rPr lang="ru-RU">
                <a:latin typeface="Times New Roman" panose="02020603050405020304" pitchFamily="18" charset="0"/>
              </a:rPr>
              <a:t>#</a:t>
            </a:r>
            <a:r>
              <a:rPr lang="en-US">
                <a:latin typeface="Times New Roman" panose="02020603050405020304" pitchFamily="18" charset="0"/>
              </a:rPr>
              <a:t>define</a:t>
            </a:r>
            <a:r>
              <a:rPr lang="ru-RU">
                <a:latin typeface="Times New Roman" panose="02020603050405020304" pitchFamily="18" charset="0"/>
              </a:rPr>
              <a:t> &lt;алмаштирувчи ифода&gt; &lt;алмашинувчи ифода&gt;</a:t>
            </a:r>
          </a:p>
          <a:p>
            <a:pPr marL="0" indent="457200" algn="just">
              <a:lnSpc>
                <a:spcPct val="80000"/>
              </a:lnSpc>
              <a:buFontTx/>
              <a:buNone/>
            </a:pPr>
            <a:r>
              <a:rPr lang="ru-RU">
                <a:latin typeface="Times New Roman" panose="02020603050405020304" pitchFamily="18" charset="0"/>
              </a:rPr>
              <a:t>Бу директива бажарилганда дастур матнидаги алмаштирувчи ифодалар алмашинувчи ифодаларга алмаштирилади. </a:t>
            </a:r>
          </a:p>
        </p:txBody>
      </p:sp>
    </p:spTree>
    <p:extLst>
      <p:ext uri="{BB962C8B-B14F-4D97-AF65-F5344CB8AC3E}">
        <p14:creationId xmlns:p14="http://schemas.microsoft.com/office/powerpoint/2010/main" val="1481363010"/>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7" name="Rectangle 3"/>
          <p:cNvSpPr>
            <a:spLocks noGrp="1" noChangeArrowheads="1"/>
          </p:cNvSpPr>
          <p:nvPr>
            <p:ph type="body" idx="1"/>
          </p:nvPr>
        </p:nvSpPr>
        <p:spPr>
          <a:xfrm>
            <a:off x="457200" y="152400"/>
            <a:ext cx="8229600" cy="6705600"/>
          </a:xfrm>
        </p:spPr>
        <p:txBody>
          <a:bodyPr/>
          <a:lstStyle/>
          <a:p>
            <a:pPr marL="0" indent="457200" algn="just">
              <a:lnSpc>
                <a:spcPct val="60000"/>
              </a:lnSpc>
              <a:buFontTx/>
              <a:buNone/>
            </a:pPr>
            <a:r>
              <a:rPr lang="ru-RU" sz="3000">
                <a:latin typeface="Times New Roman" panose="02020603050405020304" pitchFamily="18" charset="0"/>
              </a:rPr>
              <a:t>Мисол тариқасида C тилида тузилган биринчи дастурни келтирамиз:</a:t>
            </a:r>
            <a:endParaRPr lang="en-US" sz="3000" b="1">
              <a:latin typeface="Times New Roman" panose="02020603050405020304" pitchFamily="18" charset="0"/>
            </a:endParaRPr>
          </a:p>
          <a:p>
            <a:pPr marL="0" indent="457200" algn="just">
              <a:lnSpc>
                <a:spcPct val="60000"/>
              </a:lnSpc>
              <a:buFontTx/>
              <a:buNone/>
            </a:pPr>
            <a:r>
              <a:rPr lang="en-US" sz="3000" b="1">
                <a:latin typeface="Times New Roman" panose="02020603050405020304" pitchFamily="18" charset="0"/>
              </a:rPr>
              <a:t>#include &lt;stdio.h&gt;</a:t>
            </a:r>
          </a:p>
          <a:p>
            <a:pPr marL="0" indent="457200" algn="just">
              <a:lnSpc>
                <a:spcPct val="60000"/>
              </a:lnSpc>
              <a:buFontTx/>
              <a:buNone/>
            </a:pPr>
            <a:r>
              <a:rPr lang="en-US" sz="3000" b="1">
                <a:latin typeface="Times New Roman" panose="02020603050405020304" pitchFamily="18" charset="0"/>
              </a:rPr>
              <a:t>void main()</a:t>
            </a:r>
            <a:endParaRPr lang="pt-BR" sz="3000" b="1">
              <a:latin typeface="Times New Roman" panose="02020603050405020304" pitchFamily="18" charset="0"/>
            </a:endParaRPr>
          </a:p>
          <a:p>
            <a:pPr marL="0" indent="457200" algn="just">
              <a:lnSpc>
                <a:spcPct val="60000"/>
              </a:lnSpc>
              <a:buFontTx/>
              <a:buNone/>
            </a:pPr>
            <a:r>
              <a:rPr lang="pt-BR" sz="3000" b="1">
                <a:latin typeface="Times New Roman" panose="02020603050405020304" pitchFamily="18" charset="0"/>
              </a:rPr>
              <a:t>{</a:t>
            </a:r>
          </a:p>
          <a:p>
            <a:pPr marL="0" indent="457200" algn="just">
              <a:lnSpc>
                <a:spcPct val="60000"/>
              </a:lnSpc>
              <a:buFontTx/>
              <a:buNone/>
            </a:pPr>
            <a:r>
              <a:rPr lang="pt-BR" sz="3000" b="1">
                <a:latin typeface="Times New Roman" panose="02020603050405020304" pitchFamily="18" charset="0"/>
              </a:rPr>
              <a:t>printf("\n Salom, Dunyo! \n");</a:t>
            </a:r>
          </a:p>
          <a:p>
            <a:pPr marL="0" indent="457200" algn="just">
              <a:lnSpc>
                <a:spcPct val="60000"/>
              </a:lnSpc>
              <a:buFontTx/>
              <a:buNone/>
            </a:pPr>
            <a:r>
              <a:rPr lang="pt-BR" sz="3000" b="1">
                <a:latin typeface="Times New Roman" panose="02020603050405020304" pitchFamily="18" charset="0"/>
              </a:rPr>
              <a:t>}</a:t>
            </a:r>
            <a:endParaRPr lang="uz-Cyrl-UZ" sz="3000">
              <a:latin typeface="Times New Roman" panose="02020603050405020304" pitchFamily="18" charset="0"/>
            </a:endParaRPr>
          </a:p>
          <a:p>
            <a:pPr marL="0" indent="457200" algn="just">
              <a:lnSpc>
                <a:spcPct val="60000"/>
              </a:lnSpc>
              <a:buFontTx/>
              <a:buNone/>
            </a:pPr>
            <a:r>
              <a:rPr lang="uz-Cyrl-UZ" sz="3000">
                <a:latin typeface="Times New Roman" panose="02020603050405020304" pitchFamily="18" charset="0"/>
              </a:rPr>
              <a:t>Бу дастур экранга </a:t>
            </a:r>
            <a:r>
              <a:rPr lang="uz-Cyrl-UZ" sz="3000" b="1">
                <a:latin typeface="Times New Roman" panose="02020603050405020304" pitchFamily="18" charset="0"/>
              </a:rPr>
              <a:t>Salom, Dunyo! </a:t>
            </a:r>
            <a:r>
              <a:rPr lang="uz-Cyrl-UZ" sz="3000">
                <a:latin typeface="Times New Roman" panose="02020603050405020304" pitchFamily="18" charset="0"/>
              </a:rPr>
              <a:t>жумласини чиқаради.</a:t>
            </a:r>
          </a:p>
          <a:p>
            <a:pPr marL="0" indent="457200" algn="just">
              <a:lnSpc>
                <a:spcPct val="60000"/>
              </a:lnSpc>
              <a:buFontTx/>
              <a:buNone/>
            </a:pPr>
            <a:r>
              <a:rPr lang="uz-Cyrl-UZ" sz="3000">
                <a:latin typeface="Times New Roman" panose="02020603050405020304" pitchFamily="18" charset="0"/>
              </a:rPr>
              <a:t>Алмаштирувчи define директиваси ёрдамида бу дастурни қуйидагича ёзиш мумкин:</a:t>
            </a:r>
            <a:endParaRPr lang="en-US" sz="3000" b="1">
              <a:latin typeface="Times New Roman" panose="02020603050405020304" pitchFamily="18" charset="0"/>
            </a:endParaRPr>
          </a:p>
          <a:p>
            <a:pPr marL="0" indent="457200" algn="just">
              <a:lnSpc>
                <a:spcPct val="60000"/>
              </a:lnSpc>
              <a:buFontTx/>
              <a:buNone/>
            </a:pPr>
            <a:r>
              <a:rPr lang="en-US" sz="3000" b="1">
                <a:latin typeface="Times New Roman" panose="02020603050405020304" pitchFamily="18" charset="0"/>
              </a:rPr>
              <a:t>#include &lt;stdio.h&gt;</a:t>
            </a:r>
          </a:p>
          <a:p>
            <a:pPr marL="0" indent="457200" algn="just">
              <a:lnSpc>
                <a:spcPct val="60000"/>
              </a:lnSpc>
              <a:buFontTx/>
              <a:buNone/>
            </a:pPr>
            <a:r>
              <a:rPr lang="en-US" sz="3000" b="1">
                <a:latin typeface="Times New Roman" panose="02020603050405020304" pitchFamily="18" charset="0"/>
              </a:rPr>
              <a:t>#define begin {</a:t>
            </a:r>
          </a:p>
          <a:p>
            <a:pPr marL="0" indent="457200" algn="just">
              <a:lnSpc>
                <a:spcPct val="60000"/>
              </a:lnSpc>
              <a:buFontTx/>
              <a:buNone/>
            </a:pPr>
            <a:r>
              <a:rPr lang="en-US" sz="3000" b="1">
                <a:latin typeface="Times New Roman" panose="02020603050405020304" pitchFamily="18" charset="0"/>
              </a:rPr>
              <a:t>#define end }</a:t>
            </a:r>
          </a:p>
          <a:p>
            <a:pPr marL="0" indent="457200" algn="just">
              <a:lnSpc>
                <a:spcPct val="60000"/>
              </a:lnSpc>
              <a:buFontTx/>
              <a:buNone/>
            </a:pPr>
            <a:r>
              <a:rPr lang="en-US" sz="3000" b="1">
                <a:latin typeface="Times New Roman" panose="02020603050405020304" pitchFamily="18" charset="0"/>
              </a:rPr>
              <a:t>#define pr printf("\n Salom, Dunyo! \n");</a:t>
            </a:r>
          </a:p>
          <a:p>
            <a:pPr marL="0" indent="457200" algn="just">
              <a:lnSpc>
                <a:spcPct val="60000"/>
              </a:lnSpc>
              <a:buFontTx/>
              <a:buNone/>
            </a:pPr>
            <a:r>
              <a:rPr lang="en-US" sz="3000" b="1">
                <a:latin typeface="Times New Roman" panose="02020603050405020304" pitchFamily="18" charset="0"/>
              </a:rPr>
              <a:t>void main()</a:t>
            </a:r>
          </a:p>
          <a:p>
            <a:pPr marL="0" indent="457200" algn="just">
              <a:lnSpc>
                <a:spcPct val="60000"/>
              </a:lnSpc>
              <a:buFontTx/>
              <a:buNone/>
            </a:pPr>
            <a:r>
              <a:rPr lang="en-US" sz="3000" b="1">
                <a:latin typeface="Times New Roman" panose="02020603050405020304" pitchFamily="18" charset="0"/>
              </a:rPr>
              <a:t>begin</a:t>
            </a:r>
          </a:p>
          <a:p>
            <a:pPr marL="0" indent="457200" algn="just">
              <a:lnSpc>
                <a:spcPct val="60000"/>
              </a:lnSpc>
              <a:buFontTx/>
              <a:buNone/>
            </a:pPr>
            <a:r>
              <a:rPr lang="en-US" sz="3000" b="1">
                <a:latin typeface="Times New Roman" panose="02020603050405020304" pitchFamily="18" charset="0"/>
              </a:rPr>
              <a:t>pr;</a:t>
            </a:r>
          </a:p>
          <a:p>
            <a:pPr marL="0" indent="457200" algn="just">
              <a:lnSpc>
                <a:spcPct val="60000"/>
              </a:lnSpc>
              <a:buFontTx/>
              <a:buNone/>
            </a:pPr>
            <a:r>
              <a:rPr lang="en-US" sz="3000" b="1">
                <a:latin typeface="Times New Roman" panose="02020603050405020304" pitchFamily="18" charset="0"/>
              </a:rPr>
              <a:t>end</a:t>
            </a:r>
            <a:r>
              <a:rPr lang="ru-RU" sz="3000">
                <a:latin typeface="Times New Roman" panose="02020603050405020304" pitchFamily="18" charset="0"/>
              </a:rPr>
              <a:t> </a:t>
            </a:r>
          </a:p>
        </p:txBody>
      </p:sp>
    </p:spTree>
    <p:extLst>
      <p:ext uri="{BB962C8B-B14F-4D97-AF65-F5344CB8AC3E}">
        <p14:creationId xmlns:p14="http://schemas.microsoft.com/office/powerpoint/2010/main" val="700645697"/>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1" name="Rectangle 3"/>
          <p:cNvSpPr>
            <a:spLocks noGrp="1" noChangeArrowheads="1"/>
          </p:cNvSpPr>
          <p:nvPr>
            <p:ph type="body" idx="1"/>
          </p:nvPr>
        </p:nvSpPr>
        <p:spPr>
          <a:xfrm>
            <a:off x="457200" y="304800"/>
            <a:ext cx="8229600" cy="5791200"/>
          </a:xfrm>
        </p:spPr>
        <p:txBody>
          <a:bodyPr/>
          <a:lstStyle/>
          <a:p>
            <a:pPr marL="0" indent="457200" algn="just">
              <a:lnSpc>
                <a:spcPct val="80000"/>
              </a:lnSpc>
              <a:buFontTx/>
              <a:buNone/>
            </a:pPr>
            <a:r>
              <a:rPr lang="uz-Cyrl-UZ">
                <a:latin typeface="Times New Roman" panose="02020603050405020304" pitchFamily="18" charset="0"/>
              </a:rPr>
              <a:t>Алмаштирувчи define директивасидан номланган константалар киритиш учун фойдаланиш мумкиндир.</a:t>
            </a:r>
          </a:p>
          <a:p>
            <a:pPr marL="0" indent="457200" algn="just">
              <a:lnSpc>
                <a:spcPct val="80000"/>
              </a:lnSpc>
              <a:buFontTx/>
              <a:buNone/>
            </a:pPr>
            <a:r>
              <a:rPr lang="uz-Cyrl-UZ">
                <a:latin typeface="Times New Roman" panose="02020603050405020304" pitchFamily="18" charset="0"/>
              </a:rPr>
              <a:t>Мисол учун:</a:t>
            </a:r>
            <a:endParaRPr lang="uz-Cyrl-UZ" b="1">
              <a:latin typeface="Times New Roman" panose="02020603050405020304" pitchFamily="18" charset="0"/>
            </a:endParaRPr>
          </a:p>
          <a:p>
            <a:pPr marL="0" indent="457200" algn="just">
              <a:lnSpc>
                <a:spcPct val="80000"/>
              </a:lnSpc>
              <a:buFontTx/>
              <a:buNone/>
            </a:pPr>
            <a:r>
              <a:rPr lang="uz-Cyrl-UZ" b="1">
                <a:latin typeface="Times New Roman" panose="02020603050405020304" pitchFamily="18" charset="0"/>
              </a:rPr>
              <a:t>#define ZERO 0 </a:t>
            </a:r>
            <a:endParaRPr lang="uz-Cyrl-UZ">
              <a:latin typeface="Times New Roman" panose="02020603050405020304" pitchFamily="18" charset="0"/>
            </a:endParaRPr>
          </a:p>
          <a:p>
            <a:pPr marL="0" indent="457200" algn="just">
              <a:lnSpc>
                <a:spcPct val="80000"/>
              </a:lnSpc>
              <a:buFontTx/>
              <a:buNone/>
            </a:pPr>
            <a:r>
              <a:rPr lang="uz-Cyrl-UZ">
                <a:latin typeface="Times New Roman" panose="02020603050405020304" pitchFamily="18" charset="0"/>
              </a:rPr>
              <a:t>Агар дастурда қуйидаги матн мавжуд бўлсин:</a:t>
            </a:r>
            <a:endParaRPr lang="uz-Cyrl-UZ" b="1">
              <a:latin typeface="Times New Roman" panose="02020603050405020304" pitchFamily="18" charset="0"/>
            </a:endParaRPr>
          </a:p>
          <a:p>
            <a:pPr marL="0" indent="457200" algn="just">
              <a:lnSpc>
                <a:spcPct val="80000"/>
              </a:lnSpc>
              <a:buFontTx/>
              <a:buNone/>
            </a:pPr>
            <a:r>
              <a:rPr lang="uz-Cyrl-UZ" b="1">
                <a:latin typeface="Times New Roman" panose="02020603050405020304" pitchFamily="18" charset="0"/>
              </a:rPr>
              <a:t>int d = ZERO;</a:t>
            </a:r>
            <a:endParaRPr lang="uz-Cyrl-UZ">
              <a:latin typeface="Times New Roman" panose="02020603050405020304" pitchFamily="18" charset="0"/>
            </a:endParaRPr>
          </a:p>
          <a:p>
            <a:pPr marL="0" indent="457200" algn="just">
              <a:lnSpc>
                <a:spcPct val="80000"/>
              </a:lnSpc>
              <a:buFontTx/>
              <a:buNone/>
            </a:pPr>
            <a:r>
              <a:rPr lang="uz-Cyrl-UZ">
                <a:latin typeface="Times New Roman" panose="02020603050405020304" pitchFamily="18" charset="0"/>
              </a:rPr>
              <a:t>Препроцессор бу матнда ҳар бир ZERO константани унинг қиймати билан алмаштиради, ва натижада қуйидаги матн ҳосил бўлади.</a:t>
            </a:r>
            <a:endParaRPr lang="uz-Cyrl-UZ" b="1">
              <a:latin typeface="Times New Roman" panose="02020603050405020304" pitchFamily="18" charset="0"/>
            </a:endParaRPr>
          </a:p>
          <a:p>
            <a:pPr marL="0" indent="457200" algn="just">
              <a:lnSpc>
                <a:spcPct val="80000"/>
              </a:lnSpc>
              <a:buFontTx/>
              <a:buNone/>
            </a:pPr>
            <a:r>
              <a:rPr lang="uz-Cyrl-UZ" b="1">
                <a:latin typeface="Times New Roman" panose="02020603050405020304" pitchFamily="18" charset="0"/>
              </a:rPr>
              <a:t>int d = 0;</a:t>
            </a:r>
            <a:r>
              <a:rPr lang="ru-RU">
                <a:latin typeface="Times New Roman" panose="02020603050405020304" pitchFamily="18" charset="0"/>
              </a:rPr>
              <a:t> </a:t>
            </a:r>
          </a:p>
        </p:txBody>
      </p:sp>
    </p:spTree>
    <p:extLst>
      <p:ext uri="{BB962C8B-B14F-4D97-AF65-F5344CB8AC3E}">
        <p14:creationId xmlns:p14="http://schemas.microsoft.com/office/powerpoint/2010/main" val="1925600853"/>
      </p:ext>
    </p:extLst>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RESOURCE_PATHS_HASH_2" val="b7e1b9acff6ed24cb733872cbad5c00944644a2"/>
</p:tagLst>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Тема1">
  <a:themeElements>
    <a:clrScheme name="Parallax">
      <a:dk1>
        <a:sysClr val="windowText" lastClr="000000"/>
      </a:dk1>
      <a:lt1>
        <a:sysClr val="window" lastClr="FFFFFF"/>
      </a:lt1>
      <a:dk2>
        <a:srgbClr val="212121"/>
      </a:dk2>
      <a:lt2>
        <a:srgbClr val="CDD0D1"/>
      </a:lt2>
      <a:accent1>
        <a:srgbClr val="30ACEC"/>
      </a:accent1>
      <a:accent2>
        <a:srgbClr val="80C34F"/>
      </a:accent2>
      <a:accent3>
        <a:srgbClr val="E29D3E"/>
      </a:accent3>
      <a:accent4>
        <a:srgbClr val="D64A3B"/>
      </a:accent4>
      <a:accent5>
        <a:srgbClr val="D64787"/>
      </a:accent5>
      <a:accent6>
        <a:srgbClr val="A666E1"/>
      </a:accent6>
      <a:hlink>
        <a:srgbClr val="3085ED"/>
      </a:hlink>
      <a:folHlink>
        <a:srgbClr val="82B6F4"/>
      </a:folHlink>
    </a:clrScheme>
    <a:fontScheme name="Parallax">
      <a:majorFont>
        <a:latin typeface="Corbel"/>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orbel"/>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Parallax">
      <a:fillStyleLst>
        <a:solidFill>
          <a:schemeClr val="phClr"/>
        </a:solidFill>
        <a:gradFill rotWithShape="1">
          <a:gsLst>
            <a:gs pos="0">
              <a:schemeClr val="phClr">
                <a:tint val="60000"/>
                <a:lumMod val="104000"/>
              </a:schemeClr>
            </a:gs>
            <a:gs pos="100000">
              <a:schemeClr val="phClr">
                <a:tint val="84000"/>
              </a:schemeClr>
            </a:gs>
          </a:gsLst>
          <a:lin ang="5400000" scaled="0"/>
        </a:gradFill>
        <a:gradFill rotWithShape="1">
          <a:gsLst>
            <a:gs pos="0">
              <a:schemeClr val="phClr">
                <a:tint val="96000"/>
                <a:lumMod val="102000"/>
              </a:schemeClr>
            </a:gs>
            <a:gs pos="100000">
              <a:schemeClr val="phClr">
                <a:shade val="88000"/>
                <a:lumMod val="94000"/>
              </a:schemeClr>
            </a:gs>
          </a:gsLst>
          <a:path path="circle">
            <a:fillToRect l="50000" t="100000" r="100000" b="50000"/>
          </a:path>
        </a:gradFill>
      </a:fillStyleLst>
      <a:lnStyleLst>
        <a:ln w="9525" cap="rnd" cmpd="sng" algn="ctr">
          <a:solidFill>
            <a:schemeClr val="phClr">
              <a:tint val="6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reflection blurRad="12700" stA="26000" endPos="32000" dist="12700" dir="5400000" sy="-100000" rotWithShape="0"/>
          </a:effectLst>
        </a:effectStyle>
        <a:effectStyle>
          <a:effectLst>
            <a:outerShdw blurRad="38100" dist="25400" dir="5400000" rotWithShape="0">
              <a:srgbClr val="000000">
                <a:alpha val="64000"/>
              </a:srgbClr>
            </a:outerShdw>
          </a:effectLst>
          <a:scene3d>
            <a:camera prst="orthographicFront">
              <a:rot lat="0" lon="0" rev="0"/>
            </a:camera>
            <a:lightRig rig="threePt" dir="tl">
              <a:rot lat="0" lon="0" rev="1200000"/>
            </a:lightRig>
          </a:scene3d>
          <a:sp3d>
            <a:bevelT w="25400" h="12700"/>
          </a:sp3d>
        </a:effectStyle>
      </a:effectStyleLst>
      <a:bgFillStyleLst>
        <a:solidFill>
          <a:schemeClr val="phClr"/>
        </a:solidFill>
        <a:gradFill rotWithShape="1">
          <a:gsLst>
            <a:gs pos="0">
              <a:schemeClr val="phClr">
                <a:tint val="90000"/>
                <a:lumMod val="110000"/>
              </a:schemeClr>
            </a:gs>
            <a:gs pos="100000">
              <a:schemeClr val="phClr">
                <a:shade val="64000"/>
                <a:lumMod val="98000"/>
              </a:schemeClr>
            </a:gs>
          </a:gsLst>
          <a:lin ang="5400000" scaled="0"/>
        </a:gradFill>
        <a:blipFill rotWithShape="1">
          <a:blip xmlns:r="http://schemas.openxmlformats.org/officeDocument/2006/relationships" r:embed="rId1">
            <a:duotone>
              <a:schemeClr val="phClr">
                <a:shade val="76000"/>
                <a:satMod val="180000"/>
              </a:schemeClr>
              <a:schemeClr val="phClr">
                <a:tint val="80000"/>
                <a:satMod val="120000"/>
                <a:lumMod val="180000"/>
              </a:schemeClr>
            </a:duotone>
          </a:blip>
          <a:stretch/>
        </a:blipFill>
      </a:bgFillStyleLst>
    </a:fmtScheme>
  </a:themeElements>
  <a:objectDefaults/>
  <a:extraClrSchemeLst/>
  <a:extLst>
    <a:ext uri="{05A4C25C-085E-4340-85A3-A5531E510DB2}">
      <thm15:themeFamily xmlns:thm15="http://schemas.microsoft.com/office/thememl/2012/main" name="Parallax" id="{3388167B-A2EB-4685-9635-1831D9AEF8C4}" vid="{4F7A876A-7598-49CA-AFC8-8EDA2551E4A7}"/>
    </a:ext>
  </a:extLst>
</a:theme>
</file>

<file path=ppt/theme/theme2.xml><?xml version="1.0" encoding="utf-8"?>
<a:theme xmlns:a="http://schemas.openxmlformats.org/drawingml/2006/main" name="Оформление по умолчанию">
  <a:themeElements>
    <a:clrScheme name="Оформление по умолчанию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Оформление по умолчанию">
      <a:majorFont>
        <a:latin typeface="Arial"/>
        <a:ea typeface=""/>
        <a:cs typeface=""/>
      </a:majorFont>
      <a:minorFont>
        <a:latin typeface="Arial"/>
        <a:ea typeface=""/>
        <a:cs typeface=""/>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Оформление по умолчанию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Оформление по умолчанию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Оформление по умолчанию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Оформление по умолчанию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Оформление по умолчанию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Оформление по умолчанию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Оформление по умолчанию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Оформление по умолчанию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Оформление по умолчанию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Оформление по умолчанию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Оформление по умолчанию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Оформление по умолчанию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Тема1</Template>
  <TotalTime>6507</TotalTime>
  <Words>506</Words>
  <Application>Microsoft Office PowerPoint</Application>
  <PresentationFormat>Экран (4:3)</PresentationFormat>
  <Paragraphs>154</Paragraphs>
  <Slides>18</Slides>
  <Notes>0</Notes>
  <HiddenSlides>0</HiddenSlides>
  <MMClips>0</MMClips>
  <ScaleCrop>false</ScaleCrop>
  <HeadingPairs>
    <vt:vector size="8" baseType="variant">
      <vt:variant>
        <vt:lpstr>Использованные шрифты</vt:lpstr>
      </vt:variant>
      <vt:variant>
        <vt:i4>11</vt:i4>
      </vt:variant>
      <vt:variant>
        <vt:lpstr>Тема</vt:lpstr>
      </vt:variant>
      <vt:variant>
        <vt:i4>2</vt:i4>
      </vt:variant>
      <vt:variant>
        <vt:lpstr>Внедренные серверы OLE</vt:lpstr>
      </vt:variant>
      <vt:variant>
        <vt:i4>1</vt:i4>
      </vt:variant>
      <vt:variant>
        <vt:lpstr>Заголовки слайдов</vt:lpstr>
      </vt:variant>
      <vt:variant>
        <vt:i4>18</vt:i4>
      </vt:variant>
    </vt:vector>
  </HeadingPairs>
  <TitlesOfParts>
    <vt:vector size="32" baseType="lpstr">
      <vt:lpstr>Gulim</vt:lpstr>
      <vt:lpstr>맑은 고딕</vt:lpstr>
      <vt:lpstr>Arial</vt:lpstr>
      <vt:lpstr>Arno Pro Caption</vt:lpstr>
      <vt:lpstr>Calibri</vt:lpstr>
      <vt:lpstr>Cambria Math</vt:lpstr>
      <vt:lpstr>Century Schoolbook</vt:lpstr>
      <vt:lpstr>Corbel</vt:lpstr>
      <vt:lpstr>Rockwell Extra Bold</vt:lpstr>
      <vt:lpstr>Symbol</vt:lpstr>
      <vt:lpstr>Times New Roman</vt:lpstr>
      <vt:lpstr>Тема1</vt:lpstr>
      <vt:lpstr>Оформление по умолчанию</vt:lpstr>
      <vt:lpstr>Формула</vt:lpstr>
      <vt:lpstr>Презентация PowerPoint</vt:lpstr>
      <vt:lpstr>Режа:</vt:lpstr>
      <vt:lpstr>С++ дастурлаш тилининг алфавити</vt:lpstr>
      <vt:lpstr>Презентация PowerPoint</vt:lpstr>
      <vt:lpstr>Презентация PowerPoint</vt:lpstr>
      <vt:lpstr>Презентация PowerPoint</vt:lpstr>
      <vt:lpstr>Презентация PowerPoint</vt:lpstr>
      <vt:lpstr>Презентация PowerPoint</vt:lpstr>
      <vt:lpstr>C++ дастурлаш тилида математик стандарт функцияларни ишлатиш учун дастурга алоҳида кутубхонани чақирилиб олинади. Бу кутубхона math.h ёки cmath калит сўзлари ёрдамида чақирилади. Бу математик кутубхонада математика фанида ишлатиладиган барча функциялар берилган. Қуйида келтирилган жадвалда баъзи математик функцияларни C++ дастурлаш тилида ёзилиши келтирилган: </vt:lpstr>
      <vt:lpstr>Презентация PowerPoint</vt:lpstr>
      <vt:lpstr>Презентация PowerPoint</vt:lpstr>
      <vt:lpstr>Презентация PowerPoint</vt:lpstr>
      <vt:lpstr>Презентация PowerPoint</vt:lpstr>
      <vt:lpstr>Презентация PowerPoint</vt:lpstr>
      <vt:lpstr>Чизиқли жараёнларни дастурлаш</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Role of servants for e-government</dc:title>
  <dc:creator>user</dc:creator>
  <cp:lastModifiedBy>Saydullo</cp:lastModifiedBy>
  <cp:revision>279</cp:revision>
  <dcterms:created xsi:type="dcterms:W3CDTF">2013-10-16T22:10:58Z</dcterms:created>
  <dcterms:modified xsi:type="dcterms:W3CDTF">2019-11-15T14:34:59Z</dcterms:modified>
</cp:coreProperties>
</file>