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endParaRPr lang="uz-Cyrl-U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z-Cyrl-U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Мавзу: Қолип ва ўзак аралашмалари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Ўқув модул бирликлари: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Қолип ва ўзак аралашмаларига қуйиладиган талаблар.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Аралашмалари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Қолип материаллари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аралашмалари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марта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ишлатилинадиган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қум-гилли қолиплари қолип аралашмалари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материалларини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 материаллари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аталади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 материалларига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утга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чидамли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таркиби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боғловчи модалар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кушимчалар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даслабги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материаллар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 аралашмаларини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коришчиргичларда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технологияси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аралашмалари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Қолип 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ўзак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аралашмаларига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қўйиладиган талаблар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Қолипловчи материаллар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қолиплар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суюқ метални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механик,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иссиқлик, кимиёвий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таъсирига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критерийлар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талаблар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қуйилади.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талаблар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куйдаги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тўпланган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гидравлик, механик,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иссиқликфизикасий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теплофизик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(3-жадвал). </a:t>
            </a:r>
          </a:p>
          <a:p>
            <a:pPr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Машинада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қолиплаш учун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опокалар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 1-сапфа; 2-йўналтирувчи втулка; 2-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юналтирувчи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втулка; 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3- Л1, Л2, Б1 , Б2, а, б , б1,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ҳ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опокали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ўлчовлари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r">
              <a:buNone/>
            </a:pPr>
            <a:r>
              <a:rPr lang="uz-Cyrl-UZ" sz="21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3-жадвал</a:t>
            </a:r>
            <a:endParaRPr lang="ru-RU" sz="21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000100" y="214290"/>
          <a:ext cx="6096000" cy="61836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571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Группаси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Хусусиятлари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Гидравлик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Намлик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қовоклик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Газутказувчанлик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Газҳосилқилиш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Механик 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latin typeface="Times New Roman"/>
                          <a:ea typeface="Times New Roman"/>
                          <a:cs typeface="Times New Roman"/>
                        </a:rPr>
                        <a:t>Каттиклик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latin typeface="Times New Roman"/>
                          <a:ea typeface="Times New Roman"/>
                          <a:cs typeface="Times New Roman"/>
                        </a:rPr>
                        <a:t>Пухталик: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latin typeface="Times New Roman"/>
                          <a:ea typeface="Times New Roman"/>
                          <a:cs typeface="Times New Roman"/>
                        </a:rPr>
                        <a:t>- нам ҳолатида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latin typeface="Times New Roman"/>
                          <a:ea typeface="Times New Roman"/>
                          <a:cs typeface="Times New Roman"/>
                        </a:rPr>
                        <a:t>- мустақкамланган ҳолда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- кизитиган ҳолда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marL="457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- ута қиздириш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Иссиқлик-физикавийлик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Иссиқлик утказиш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Даражаутказучанлик (температуропроводност)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Иссиқлик сиқъими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Технологк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Окувчанлик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Ёпишқоклик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Утга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чидамлик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Зичланиш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Намтортишлик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Ишловга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мослик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Яшовчанлик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Чочилиб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кетиш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Куйиб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ёпишиб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колиш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Уриб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чиқарилиш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ransition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Жадвалда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келтирилган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хусусиятларни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аҳамиятга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асосийлари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қуйдаги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		Ў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тга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чидамлик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аралашмаларини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юқори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даражага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чидамлик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бериб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қуймакорлик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қолипини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ишчи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ҳолда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сақлаш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аралашмаларини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танлашда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қўйиладиган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қотишмаларни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даражасини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ҳисобга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Айникса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омил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девори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қалин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қуймаларни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қуйишда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аҳамиятга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эгадир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чунки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ҳолатда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қотишмани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қиладиган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вақти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кўпроқ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қолипларни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юзасини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қотишмаларни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қуйиш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даражасига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яқинлашади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шароитда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аралашмаси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юмшаб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бирикиб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қолиши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Баъзи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қотишмаларни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суюқланиш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аралашмаларини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утга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чидамлиги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жадвалда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келтирилган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Пухталик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қолипни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ўзакни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ташқаридан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таъсирга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бизилмастдан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геометрик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улчовларини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ўзгартирмасдан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чидамлиги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аралашмаларини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пухталигига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қўйиладиган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қуймани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тайёрлаб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олишда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ўзгаради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қолипни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конвеерда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бирига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урилишда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сурилишда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кучиришда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чузилишида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қолипни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бизилмаслиги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чидамлиги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сакланиб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қолиши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қотишмани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қуйишда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статик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динамик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босимга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меатлик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исиклигини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таъсирига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чидаб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dirty="0" err="1" smtClean="0">
                <a:latin typeface="Times New Roman" pitchFamily="18" charset="0"/>
                <a:cs typeface="Times New Roman" pitchFamily="18" charset="0"/>
              </a:rPr>
              <a:t>беришид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р.</a:t>
            </a:r>
            <a:endParaRPr lang="ru-RU" sz="2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4-жадвал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аралашмоларини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қотишмаларни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қуйиш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ҳисобга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24000" y="1397000"/>
          <a:ext cx="7048528" cy="37702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3087702"/>
                <a:gridCol w="1928826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Қотишмасини</a:t>
                      </a:r>
                      <a:r>
                        <a:rPr lang="en-US" sz="28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маркаси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Қотишмани</a:t>
                      </a:r>
                      <a:r>
                        <a:rPr lang="en-US" sz="28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суюқланиш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даражаси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Ўтга</a:t>
                      </a:r>
                      <a:r>
                        <a:rPr lang="ru-RU" sz="28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8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чидамли</a:t>
                      </a:r>
                      <a:endParaRPr lang="ru-RU" sz="28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latin typeface="Times New Roman"/>
                          <a:ea typeface="Times New Roman"/>
                          <a:cs typeface="Times New Roman"/>
                        </a:rPr>
                        <a:t>лиги</a:t>
                      </a:r>
                      <a:r>
                        <a:rPr lang="ru-RU" sz="28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z-Cyrl-UZ" sz="2800" baseline="300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r>
                        <a:rPr lang="uz-Cyrl-UZ" sz="2800" dirty="0">
                          <a:latin typeface="Times New Roman"/>
                          <a:ea typeface="Times New Roman"/>
                          <a:cs typeface="Times New Roman"/>
                        </a:rPr>
                        <a:t>С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771525" algn="l"/>
                          <a:tab pos="944245" algn="ctr"/>
                        </a:tabLst>
                      </a:pPr>
                      <a:r>
                        <a:rPr lang="uz-Cyrl-UZ" sz="2800">
                          <a:latin typeface="Times New Roman"/>
                          <a:ea typeface="Times New Roman"/>
                          <a:cs typeface="Times New Roman"/>
                        </a:rPr>
                        <a:t>35Л </a:t>
                      </a:r>
                      <a:r>
                        <a:rPr lang="ru-RU" sz="2800">
                          <a:latin typeface="Times New Roman"/>
                          <a:ea typeface="Times New Roman"/>
                          <a:cs typeface="Times New Roman"/>
                        </a:rPr>
                        <a:t>пўлати </a:t>
                      </a:r>
                      <a:endParaRPr lang="ru-RU" sz="2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latin typeface="Times New Roman"/>
                          <a:ea typeface="Times New Roman"/>
                          <a:cs typeface="Times New Roman"/>
                        </a:rPr>
                        <a:t>1500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latin typeface="Times New Roman"/>
                          <a:ea typeface="Times New Roman"/>
                          <a:cs typeface="Times New Roman"/>
                        </a:rPr>
                        <a:t>1700</a:t>
                      </a:r>
                      <a:endParaRPr lang="ru-RU" sz="2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latin typeface="Times New Roman"/>
                          <a:ea typeface="Times New Roman"/>
                          <a:cs typeface="Times New Roman"/>
                        </a:rPr>
                        <a:t>СЧ 20 </a:t>
                      </a:r>
                      <a:r>
                        <a:rPr lang="ru-RU" sz="2800">
                          <a:latin typeface="Times New Roman"/>
                          <a:ea typeface="Times New Roman"/>
                          <a:cs typeface="Times New Roman"/>
                        </a:rPr>
                        <a:t>чўян</a:t>
                      </a:r>
                      <a:endParaRPr lang="ru-RU" sz="2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latin typeface="Times New Roman"/>
                          <a:ea typeface="Times New Roman"/>
                          <a:cs typeface="Times New Roman"/>
                        </a:rPr>
                        <a:t>1170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latin typeface="Times New Roman"/>
                          <a:ea typeface="Times New Roman"/>
                          <a:cs typeface="Times New Roman"/>
                        </a:rPr>
                        <a:t>1500</a:t>
                      </a:r>
                      <a:endParaRPr lang="ru-RU" sz="2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latin typeface="Times New Roman"/>
                          <a:ea typeface="Times New Roman"/>
                          <a:cs typeface="Times New Roman"/>
                        </a:rPr>
                        <a:t>Бронза </a:t>
                      </a:r>
                      <a:endParaRPr lang="ru-RU" sz="2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latin typeface="Times New Roman"/>
                          <a:ea typeface="Times New Roman"/>
                          <a:cs typeface="Times New Roman"/>
                        </a:rPr>
                        <a:t>1080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latin typeface="Times New Roman"/>
                          <a:ea typeface="Times New Roman"/>
                          <a:cs typeface="Times New Roman"/>
                        </a:rPr>
                        <a:t>1200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r>
                        <a:rPr lang="en-US" sz="2800"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r>
                        <a:rPr lang="uz-Cyrl-UZ" sz="2800">
                          <a:latin typeface="Times New Roman"/>
                          <a:ea typeface="Times New Roman"/>
                          <a:cs typeface="Times New Roman"/>
                        </a:rPr>
                        <a:t> - </a:t>
                      </a:r>
                      <a:r>
                        <a:rPr lang="ru-RU" sz="2800">
                          <a:latin typeface="Times New Roman"/>
                          <a:ea typeface="Times New Roman"/>
                          <a:cs typeface="Times New Roman"/>
                        </a:rPr>
                        <a:t>қотишмаси</a:t>
                      </a:r>
                      <a:endParaRPr lang="ru-RU" sz="2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>
                          <a:latin typeface="Times New Roman"/>
                          <a:ea typeface="Times New Roman"/>
                          <a:cs typeface="Times New Roman"/>
                        </a:rPr>
                        <a:t>600</a:t>
                      </a:r>
                      <a:endParaRPr lang="ru-RU" sz="28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800" dirty="0">
                          <a:latin typeface="Times New Roman"/>
                          <a:ea typeface="Times New Roman"/>
                          <a:cs typeface="Times New Roman"/>
                        </a:rPr>
                        <a:t>800-900</a:t>
                      </a:r>
                      <a:endParaRPr lang="ru-RU" sz="28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ransition>
    <p:strips dir="r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		Нам ҳолатдаги қолип аралашмаларини пухталиги  кўлда қолиплаш учун 0,05 н/мм2, машинада қолиплашга 0,05 дан то 0,1 н/мм2.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Ўзаклар учун иссиқлик ва кимёвий пухталанишдан сўнг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		 қуймани қолипда котишида ва совиши жараёнида қолип аралашма яхши ишловга мослигача эга бўлиши керак, чунки қуймаларда иссиқ ва совуқ дорзликлар ҳосил бўлиши мумкин.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		қолиплара қуймани ажратиш жарёнида қолип аралашмалари қуймадан онсон ва қулай ажралиши лозим.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		Уриб чиқаришлик, ёки колдиқ пухталик бу қолип аралашмасини қуймадан ажралиш хусусиятидир,  қолип аралашмасларини колдиқ пухталиги =0,2 н/мм</a:t>
            </a:r>
            <a:r>
              <a:rPr lang="uz-Cyrl-UZ" sz="24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ошмаслиги керак.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		Теплофизик хусусиятлари. қуймакорлик аралашмаларини теплофизик хусусиятлари қуйма ва қолип ўртасида иссиқлик алмашишини белгилайди, чунки ундан қуймани қотишини тезлиги ва тузилиши, механик хусусиятлари ва қолипдан қуймани ажратиш вақтига боқликдир.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2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		Ундан ташқари қолип ва қуймани ўртасидаги иссиқлик алмашивудан қолипни кизишини чукурлиги боқликдир. Бунга боқлик аралашмадаги компоненталарни активлигини йўқотиши  ва керакли миқдорида уни енгилаш (технологик хусусиятларини тиклаш).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		Пластиклик – қолип аралашмасини деформатсия бўлиши ва юқланиши, кучини кетганидан кейин деформатсияни сақлаш.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		Газ ҳосил қилишлик – қолип аралашмасини суюқ метал қуйганида газлар чиқариш.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		Газ ўтказувчанлик – қолип аралашмасини газ утказиш хусусияти.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		Нам тортишлик – қолип аралашмаларини атроф мухитдан намликги адсорбсия қилиш, унда купинча зичлаштирилган аралашмаларни механик хусусиятлари пасаяди (айникса ўзак аралашмаларида).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		Яшовчанлик – қолип ва ўзак аралашмаларини ўзок вақти яроқлик хусусиятини сақлаш.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Эътиборингиз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раҳмат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33</TotalTime>
  <Words>142</Words>
  <PresentationFormat>Экран (4:3)</PresentationFormat>
  <Paragraphs>103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asilbek1992</cp:lastModifiedBy>
  <cp:revision>8</cp:revision>
  <dcterms:created xsi:type="dcterms:W3CDTF">2019-10-06T14:39:02Z</dcterms:created>
  <dcterms:modified xsi:type="dcterms:W3CDTF">2019-10-08T05:32:08Z</dcterms:modified>
</cp:coreProperties>
</file>