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8" r:id="rId12"/>
    <p:sldId id="265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endParaRPr lang="uz-Cyrl-UZ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z-Cyrl-UZ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Мавзу: Опокаларда ва ерда қўлда қолиплаш усуллари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Ўқув модул бирликлари: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Қолип аралашмасини турлари.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Қолип тайерлаш учун асбоблар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Стерженлар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Қолип тайерлаш усуллари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3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		Қуймачилик деб эриган металлни қолипларга куйиб фасон қуймалар заготовкалар олиш технологиясига айтилади. Қуйилган металл қолипларда совугандан сунг қуймани кейинги механиқ ишлаш натижасида детал олинади.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Қуймачилик машинасозликда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металлургияда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станоксозликда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курилишда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ишлатиладиган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механизм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машиналарни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деталларни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тайерлашда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кулланилади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Металлар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станокларни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80%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текистил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машиналарини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72% прокат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станларини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68%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тракторлари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оғирлиги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50-60%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қуйма деталлар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этади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Қуймачилик 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деталлар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арзон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Бошқа усуллар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худди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шундай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деталлни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тайерлаш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неча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бор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кимматга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тушиши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ташкари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қуйма усули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мураккаб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деталларни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хил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қотишмалардан осон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имкони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Баозан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шундай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деталларни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бошқа усуллар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Қуйма деталларни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оғирлиги ҳар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хил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грамдан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100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тоннагача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Қуймачилик усули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жуда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маосулиятли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детал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ичдан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ёнар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двигателларни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блокларига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газ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трубиналарни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лопоткалари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мой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насосларини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корпуслари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станокларининг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станиналарини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бошқаларни 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ташқариқуймачилик 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деталларни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аниқлиги ҳам етарли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ўлчамларини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четга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чиқиши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sym typeface="Symbol"/>
              </a:rPr>
              <a:t>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0.25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sym typeface="Symbol"/>
              </a:rPr>
              <a:t>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0.50 мм 100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узунликка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Қуймани пўлатдан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чўянлардан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алюминий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қотишмалардан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магний, титан,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бошқалардан олинади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Машинасозликдан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кулланиладиган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буюмлар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Пўлат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чўянлардан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қуйилади.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Қуйма 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нечта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технологик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операциялардан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этапларни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йиғиндисидан иборат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комплектларини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тайерлаш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стерженлар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стержен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аралашмасини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тайёрлаш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Стерженларни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қуритиш.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Қуйиш ускуналарини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Моделп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 тайёрлаш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Металлни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эритиш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қолипга қуйиш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Қуймани  совутиш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тозалаш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назорат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килишдан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Метални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қуйиш 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қолиплар 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мартали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доимий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металлни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қолиплар аралашмадан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тайёрлаб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марта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қуйма учун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яроклидир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Доимий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қолиплар одатда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металдан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тайёрланиб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уларда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кўплаб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қуймалар олинади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Босим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марказдан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қочирма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куч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қуйма олиш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доимий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қолиплари билан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бажарилади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метални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қуйиш учун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тайёрланган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буюмни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нусхаси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детални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чизмаси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ҳар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хил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материаллардан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металлдан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қаттиқ ёғочдан тайёрланади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Металлар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бутун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еки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йигма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қуйма содда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бутун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қилинади.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Йиғма моделларни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қисмлари бир-бирига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тириомлар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елимлаб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йиғилади.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buNone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Ёғоч моделларни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намдан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сақлаш учун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 улар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бўялади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..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Кўл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ҳолда моделлар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ҳар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хил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рангга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бўялади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ўша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ранг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қанақа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металл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қуймасини ҳам ақинланади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Шуни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ҳам айтиш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керакки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моделлар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анча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мустаҳкам бўлиши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чунки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прессловчи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машиналар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зичлагич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урилади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ана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шундай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зарбага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қаршилик қила оладиган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Кўплаб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буюм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қуйиш учун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автоматик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машиналарда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моделлар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металл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қотишмалардан тайёрланади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Кулранг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чўян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алюмини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мис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қотишмасидан қоида бўйича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ҳар қандай суюқ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металл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қотишма қотгандан сўнг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чўкади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1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Чўкиш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миқдори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металл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қотишмани турига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моделлар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буюм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ўлчанади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салга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қотадиган бўлиши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Стержен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Ичи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бўш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тешик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чуқуроқ қуймалар қуйиш учун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ишлатиладиган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элемент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стерженларни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стержен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яшикларида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тайёрланади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стержен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яшиги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аталади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Стержинлар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қолипни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ичига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жойлаштирилади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Қолип аралашмасинин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турлари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	Қуйиш цехлари жуда кўп миқдорда қолип ва стержен материаллари керак бўлади. Одатда 1 кг қуйма олиш учун 5-12 тонна қолип аралашмаси керак. Шунинг учун  ҳар қайси қуйиш цехи ёнида махсус қолип аралашмаси тайёрлайдиган цех бўлади.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Қолип материаллари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қутитилади, майдаланади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эзилади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Материалларни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аралаштириш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аҳамиятга эга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Қолип аралашмаси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вазифаси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қоплама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уст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қисмини тўлдириш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хизмат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қилади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Қумдонлари соз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тупроқ, сув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мой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бир-бирлари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қанча яхши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аралашган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аралашма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шунча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just"/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Қолип аралашма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вазифасига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кўра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: 1.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Қоплама (қолипни устки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қисмини тўлдириш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) 2.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Тўлдирувчи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 3.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қолип аралашма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	Метал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турига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қараб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чўян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қуймалар учун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Пўлат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қуймалар учун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метал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қотишмалари учун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Қоплама қолип аралашма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қалинлиги 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20-30 мм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моделни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қисмига солинади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оғир шароитда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ишлайди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яони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метал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контактда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туради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ўтга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чидамли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мустаҳкам бўлиши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Қум ва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соз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тупроқдан тайёрланиб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ишланган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қолип аралашмаси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қушилмайди ва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қолип аралашмасини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10-15 %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этади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Моделни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қисмини тўлдирувчи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аралашма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ишланган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аралашма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озроқ янги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қолип аралашмаси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қушилиб 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опока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тўлдирилади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 algn="just"/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Механизациялашган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қуйма цехларда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кўплаб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қуйма олиш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моделни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қисмини ҳам, опокаларини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тўлдириш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ҳам умумий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қолип аралашмаси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ишлатилади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ишланган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аралашмадан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озроқ қум ва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соз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тупроқ қўшилади, қайта ишланиб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тайёрланади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>
              <a:buNone/>
            </a:pPr>
            <a:endParaRPr lang="uz-Cyrl-UZ" sz="23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None/>
            </a:pPr>
            <a:endParaRPr lang="uz-Cyrl-UZ" sz="23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None/>
            </a:pPr>
            <a:endParaRPr lang="uz-Cyrl-UZ" sz="23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None/>
            </a:pPr>
            <a:endParaRPr lang="uz-Cyrl-UZ" sz="23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None/>
            </a:pPr>
            <a:endParaRPr lang="uz-Cyrl-UZ" sz="23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None/>
            </a:pPr>
            <a:endParaRPr lang="uz-Cyrl-UZ" sz="23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23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just"/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Пўлат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қуймалар олиш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ишлатиладиган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қолип материали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чўян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рангли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металлар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ишлатиладиган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қолип аралашмасиникидан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юқори температурага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чидамли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газ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ўтказадиган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пухта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мустаҳкам бўлиши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Магнит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қотишмаларида қуйма олишда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қолип материалига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алохида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хусусият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бўлишини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этади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Чунки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магнит нам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қолип аралашмаси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таркибидаги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сув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реакцияланиб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МгО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ни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ҳосил қилади ва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водород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ажраши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Шунга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кўра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магнит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қотишмаларидан қуйма олишда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қолип материалига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0,25-1 % борот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кислотаси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, 0,25-3%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олтингугурт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порошоги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6-10%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фторли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моддалар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қўшилади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суюқ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металл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қолип материалига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текканда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таркибидаги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С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ёниб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, газ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ҳосил қилади ва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суюқ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металл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қолип материали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орасида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газ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парда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вужудга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суюқ металлни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қолип материалига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тегишидан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сақлайди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Қум 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гилни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ғалвирлаш машинасини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схемаси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0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Карердан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келинган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қум махсус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барабанли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машинага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солиниб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ифлюс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чанглардан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тозаланади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расм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1-Қум.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2-Тоза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Ифлослар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 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тозалаб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қуритилиб, майдалагич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машиналарга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солиниб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майдалаб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қилинади.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Қум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машиналарда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қориштиргич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югурдакли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машиналарда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боғловчи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материал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қушиб аралаштирилади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(3-расм.)</a:t>
            </a: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 материалини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суюқ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металл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тегиб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қуйишидан сақлаш 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майдаланган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тошкўмир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графит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тупондан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юпқа қилиб қолипни юзасига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сепилади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юпқа қатлам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металл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теккан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вақтда ёниб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газ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қилади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металлни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 аралашмаси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донларига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тегишдан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эхтиёт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Қўшиладиган органиқ моддалар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2-3%ташкил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этиб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стержен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юзига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сепиади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Чўян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қуймаларни юзи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силлиқ бўлишлиги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майдаланган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кўмир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графит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писта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кўмир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кўшилади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стерженни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юзини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кўритишдан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буялади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Аралашма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хусусияти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состави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стерженларни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хусусиятига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қараб ҳар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хил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just"/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Мисол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чўян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қуйма олиш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: 50-90 %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ишланган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аралашма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, 22-50 %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қум ва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соз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тўпроқ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3-6 % кумир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майдаси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тўпондан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намлиги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4-8%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қоплама аралашмаси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пўлат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қуйма олиш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92 %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қум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, 8 %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соз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тўпроқ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Рангли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қотишмаларни олиш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60-80 %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майда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қум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30 %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соз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тўпроқдан иборат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Стерженни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97 %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гача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қум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, 3 %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соз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тўпроқ ва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боғловчи материаллардан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Қориштиргич иши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Ҳамма компонентлар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қориштиргич камерасига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тушади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шуни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аралаштирилади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Аралашма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қориштиргични пастки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камерасига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тушганда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кранлар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орқали сув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бериб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намланади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яхшилаб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қориштирилади ва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тайёр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қолип аралашмани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қабул қилиб олинади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Машинани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иш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унуми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50 м</a:t>
            </a:r>
            <a:r>
              <a:rPr lang="ru-RU" sz="2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соат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Амалиётда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гилтупроқни сувдаги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эритмасини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аталасини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аралашмага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қуйиш мумкин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zoom dir="in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 тайёрлаш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Қолипни қўлда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машинада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тайёрланади.Қўлда тайёрланадиган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қолиплар буюмни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ўлчамларини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аниқ 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қийин, шуни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кейинчалик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механиқ усул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ишланмайдиган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қуймалар олинади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унуми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жуда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кичкина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Машина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 тайёрлаш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унумли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оғир ишлар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механизмлар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бажарилади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 аралашмаси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зичлаш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моделни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хакозолар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Қўлда қолиплаш оз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миқдордаги буюмларни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қуйишда ишлатилади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баозан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қолиплар опокаларда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қолиплар баозан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очиқ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ёпиқ усуллар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Опока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чўян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пўлатдан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баозан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ёғочдан тайёрланган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рамадир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Опокаларни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бир-бирига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болтлар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штирлар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маҳкамланади.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Тўпроқни 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ушлаб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ички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томондан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қовурғалар бўлади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Эътиборингиз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раҳмат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hecker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41</TotalTime>
  <Words>301</Words>
  <PresentationFormat>Экран (4:3)</PresentationFormat>
  <Paragraphs>84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Открытая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asilbek1992</cp:lastModifiedBy>
  <cp:revision>9</cp:revision>
  <dcterms:created xsi:type="dcterms:W3CDTF">2019-10-06T14:39:02Z</dcterms:created>
  <dcterms:modified xsi:type="dcterms:W3CDTF">2019-10-08T05:31:26Z</dcterms:modified>
</cp:coreProperties>
</file>