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Cyrl-U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z-Cyrl-UZ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Мавзу</a:t>
            </a:r>
            <a:r>
              <a:rPr lang="uz-Cyrl-UZ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Қуймаларни машинада</a:t>
            </a:r>
            <a:r>
              <a:rPr lang="ru-RU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қолиплаш</a:t>
            </a:r>
            <a:endParaRPr lang="ru-RU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sz="3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Ўқув модул бирликлари:</a:t>
            </a:r>
            <a:endParaRPr lang="ru-RU" sz="3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қолиплаш турлари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силкитиш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орқали зичлаштириш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Қум отгич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зичлаштириш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қолиплаш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 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серияли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ялпи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чиқаришда қўлланади.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доналаб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ишлаб-чиқаришда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алмаштирилувчи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ускунларидан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фойданилган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 усулини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қўллаш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27-расмда подшипник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қопкоқини қўлда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 жарёни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 қўлда қолиплашга 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қуйидаги афзалликларга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унумдорлик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қуймаларнинг юқори даражадаги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аниқлиги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озрок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қилиниши, 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қиладиган жараёнларнинг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механизатсиялашганлиги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марказлаштирилиши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қуймакорлик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қолипларини машиналарда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технологик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қуйидаги вазифалардан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ташқил топади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вазифалар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аралашмасини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зичлантириш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мосламани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қолипдан ажратиш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қумакчи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боқлиқ ишлар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тахтачасини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пуфлаш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(обдувка),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аралашмасини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қолипни йиқиш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машина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механизмлари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тарафидан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кўмакчи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қисқа муддатларда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мехнат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унумдорлигини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Замонавий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қуймакорлик сехларида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ишлаб-чиқариш жараёнлари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инсонинг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бевосита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иштироксиз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амалаг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автомат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автоматлаштирилган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линиялар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кулланади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Турлари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 учта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типга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ечиб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);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кадахли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каватли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қолиплаш, жуфт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Опокасиз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қолипдан  зичлантирилгандан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ечиб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қуйма қуйиш олдидан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қолипни шикастланишдан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нимчалар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кийқизилади.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Афзалликлари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миқдорнни тежаш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қолиплаш жарёниши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енгиллантириш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Каватли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кадахли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қолиплаш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афзаллиги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қолиплаш майдончасидан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тежамкорлик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Нуксонлари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кадахларни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йигишга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ортикча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вахт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сарфланиши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ортикча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мехнат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сарфлаш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хаво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алмаштириш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мосламасини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урнатишнинг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мушкуллиги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зичлантириш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мушкуллиги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Алохида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қўйиладиган босқичли 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погонали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қолиплаш турлари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қолплашнинг бу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тури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қуюв ишларга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куллалинади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силкитиш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орқали зичлантириш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Қолипланадиган тупроқни жараёнлар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зичлантирш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усулда-устки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усулларида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амалага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(28-расм).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усулида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аралашмани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зичлантириш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қарама-қарши тарафдан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тахтачаси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(1) ни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махкамланган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(2)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қолиплаш машинасининг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столига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тахтачасига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опока (3) ни,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устига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тўлдирувчи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ром (4)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Опока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тўлдирувчи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ром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тўлатилгандан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қолиплаш машинасининг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столи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кўтариб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ҳаракатсиз траверсага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(5)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траверсага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махкамланган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колодка (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қума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 (6) га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тақалади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Колодка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ромнинг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ичига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кириб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тупроқни зичлантиради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машина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ҳаракатсиз ҳолда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траверса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колодка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пастга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тушади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пресслаш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машинанинг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столи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махкамланган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тахтаси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(1)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(2)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тўлдирувчи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ромнинг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ичидаги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ҳаракатсиз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ром (7)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ҳаракатлана оладилар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қолиплаш аралашмасининг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зичлик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даражасини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ўзгариш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ишлаб-чиқариш шароитларига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боқлиқ ўзгартириш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орқали амалга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Ромнинг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қуйидаги тенглама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аниқланади: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Ҳ 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опоканинг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мосламанинг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хажми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	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Ф 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опоканинг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режадаги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майдонн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sym typeface="Symbol"/>
              </a:rPr>
              <a:t>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ер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тупроқди зичлантириштунга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қадар хажми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  <a:sym typeface="Symbol"/>
              </a:rPr>
              <a:t>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тупроқнинг зичлантришгандан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кейини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хажми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М.А.Аксенованинг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эмпирик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формуласига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nl-NL" sz="2000" dirty="0" smtClean="0">
                <a:latin typeface="Times New Roman" pitchFamily="18" charset="0"/>
                <a:cs typeface="Times New Roman" pitchFamily="18" charset="0"/>
              </a:rPr>
              <a:t>Бу ерда: 	С – қоришманинг зичлик коеффитсиенти;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nl-NL" sz="2000" dirty="0" smtClean="0">
                <a:latin typeface="Times New Roman" pitchFamily="18" charset="0"/>
                <a:cs typeface="Times New Roman" pitchFamily="18" charset="0"/>
              </a:rPr>
              <a:t>     		Р = 1 кг/см2 бўлганда;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nl-NL" sz="2000" dirty="0" smtClean="0">
                <a:latin typeface="Times New Roman" pitchFamily="18" charset="0"/>
                <a:cs typeface="Times New Roman" pitchFamily="18" charset="0"/>
              </a:rPr>
              <a:t>     		коеф.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  <a:sym typeface="Symbol"/>
              </a:rPr>
              <a:t>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=1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	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ўлчам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0,4...0,6.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2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200" b="1" dirty="0" err="1" smtClean="0">
                <a:latin typeface="Times New Roman" pitchFamily="18" charset="0"/>
                <a:cs typeface="Times New Roman" pitchFamily="18" charset="0"/>
              </a:rPr>
              <a:t>Силкитиш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Зичлантиришнинг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усули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қуйдагича амалга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устига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(2)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охиригича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тўлатилган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опока (3) 1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ўрнатилган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тахтаси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2 (1) ни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қолипловчи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машина (4)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столига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қўйилади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3 (И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ҳолат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машиналанинг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столи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Силиндр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(6) да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ҳаракатланадиган поршен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(5) 4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баландликка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(30-100 мм)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кўтарилади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(ИИ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ҳолат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опока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биргаликда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тўсик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(7) 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урўтиб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йиқилади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(ИИИ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ҳолат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тупрокдаги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жонли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кучи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столнинг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урилиш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пайтида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синади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шу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лахзада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тупрокнинг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зичланиши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содир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, -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расм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Зичлантирувчи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кучларни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кўрсатувчи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вақти сонининг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мингдан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улушлар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ўлчанади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даражадаги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зичликни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ҳосил қилиш учун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зарблар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қилинганига қараб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10...80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мартанинг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оралигида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Зарблар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ортган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сари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боради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Зарблар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даражага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етгандан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зичлик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барқарорлашиб опоканинг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йиқимиш пайтидаги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зарблар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ҳосил қилган қувват билан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зичлик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ўртасида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мувозанат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юзага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келади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Зичликнинг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эгри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чизиқли жадвалида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горизонтал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чизик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Қум отгич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зичлантириш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Прессловчи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силкитувчи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қолипловчи машиналарда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вазифа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бажарилади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Зичлантириш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3)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столдан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механизатсиялаштирилган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Мосламарнинг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ўлчамлари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ўлчамлари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миқдорларда  ўзгариши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чиқариб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каллак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 отгичнинг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принсипи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қуйидагича: қум отгича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материалининг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орқали айланма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ҳаракатга келтирилиши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юзага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марказдан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кочма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куч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таъсирида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опока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юналтирилади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ичига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зичланади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 отгичнинг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каллаги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ошиқ-мошиқда айланма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ҳаракат қилувчи туткич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тармок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таъминланганлиги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қолип материали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қанақа бўлишдан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назар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исталган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келтирилиши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Опоканинг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улчовлари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700х600 мм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баландлиги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150 мм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баландрак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Эътиборингиз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7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err="1" smtClean="0">
                <a:latin typeface="Times New Roman" pitchFamily="18" charset="0"/>
                <a:cs typeface="Times New Roman" pitchFamily="18" charset="0"/>
              </a:rPr>
              <a:t>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52</TotalTime>
  <Words>737</Words>
  <PresentationFormat>Экран (4:3)</PresentationFormat>
  <Paragraphs>70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asilbek1992</cp:lastModifiedBy>
  <cp:revision>10</cp:revision>
  <dcterms:created xsi:type="dcterms:W3CDTF">2019-10-06T14:39:02Z</dcterms:created>
  <dcterms:modified xsi:type="dcterms:W3CDTF">2019-10-08T05:30:39Z</dcterms:modified>
</cp:coreProperties>
</file>