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6" r:id="rId9"/>
    <p:sldId id="267" r:id="rId10"/>
    <p:sldId id="268" r:id="rId11"/>
    <p:sldId id="265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08.10.2019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08.10.2019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08.10.2019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08.10.2019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08.10.2019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08.10.2019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08.10.2019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08.10.2019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endPara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Маъруза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Қуймани 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газ </a:t>
            </a:r>
            <a:r>
              <a:rPr lang="ru-RU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ҳосил қилувчи мослама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модел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ёрдамида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олиш</a:t>
            </a:r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Ўқув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модул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бирликлари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Модел</a:t>
            </a:r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Моделости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плитаси</a:t>
            </a:r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Қуймакорликникнинг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технологик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жиҳозлари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Autofit/>
          </a:bodyPr>
          <a:lstStyle/>
          <a:p>
            <a:pPr algn="just"/>
            <a:r>
              <a:rPr lang="en-US" sz="2100" b="1" dirty="0" err="1" smtClean="0">
                <a:latin typeface="Times New Roman" pitchFamily="18" charset="0"/>
                <a:cs typeface="Times New Roman" pitchFamily="18" charset="0"/>
              </a:rPr>
              <a:t>Таянч</a:t>
            </a:r>
            <a:r>
              <a:rPr lang="en-US" sz="21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b="1" dirty="0" err="1" smtClean="0">
                <a:latin typeface="Times New Roman" pitchFamily="18" charset="0"/>
                <a:cs typeface="Times New Roman" pitchFamily="18" charset="0"/>
              </a:rPr>
              <a:t>иборалар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Тайёрлов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сехлари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заготовка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машинасозлик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корхона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махсус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заготовка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ишлаб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чиқариш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тури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қолип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стержен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қум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элимлаш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маҳсулотлари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иқтисодий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самара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қуйма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штамповка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пресслаш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юниш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эритиш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печлари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1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Модел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тўплами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қуйма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модел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қуйиш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тизими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моделлари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стержен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яшиклари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модел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плиталари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назорат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йиғма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шаблонларни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ўз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ичига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олувчи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мослама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1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Қуйма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модел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қуйма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формада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қуйманинг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ўлчамлари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конфигуратсиясига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мос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келувчи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из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ҳосил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қилиш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мўлжалланган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мослама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1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Моделлар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йиғма ва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бутун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ёғоч, 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металл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паластмассали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/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Модел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ўлчамлари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қуйма ўлчамларидан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қотишманинг чизиқли 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усадка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катталигига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ортиқ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Ёғоч(қарағай, шумтол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қора қайин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моделларни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бутун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бўлак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қилиб тайёрламасдан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тиришиш(қайишиш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)ни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олдини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олиш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алоҳида брусоклардан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елимлаб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тайёрлаш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мақсадга мувофиқ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/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Афзалликлари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арзон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тайёрланишининг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соддалиги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вазни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енгил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Камчиликлари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узоқбардош эмас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/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Моделни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қолипдан яхши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ажралиши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моделлар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бўялади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чўян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қизил, пўлат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кўк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1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Autofit/>
          </a:bodyPr>
          <a:lstStyle/>
          <a:p>
            <a:pPr algn="just"/>
            <a:r>
              <a:rPr lang="ru-RU" sz="2350" dirty="0" smtClean="0">
                <a:latin typeface="Times New Roman" pitchFamily="18" charset="0"/>
                <a:cs typeface="Times New Roman" pitchFamily="18" charset="0"/>
              </a:rPr>
              <a:t>Металл </a:t>
            </a:r>
            <a:r>
              <a:rPr lang="ru-RU" sz="2350" dirty="0" err="1" smtClean="0">
                <a:latin typeface="Times New Roman" pitchFamily="18" charset="0"/>
                <a:cs typeface="Times New Roman" pitchFamily="18" charset="0"/>
              </a:rPr>
              <a:t>моделлар</a:t>
            </a:r>
            <a:r>
              <a:rPr lang="ru-RU" sz="235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50" dirty="0" err="1" smtClean="0">
                <a:latin typeface="Times New Roman" pitchFamily="18" charset="0"/>
                <a:cs typeface="Times New Roman" pitchFamily="18" charset="0"/>
              </a:rPr>
              <a:t>узоқбардошлилиги</a:t>
            </a:r>
            <a:r>
              <a:rPr lang="ru-RU" sz="235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350" dirty="0" err="1" smtClean="0">
                <a:latin typeface="Times New Roman" pitchFamily="18" charset="0"/>
                <a:cs typeface="Times New Roman" pitchFamily="18" charset="0"/>
              </a:rPr>
              <a:t>аниқлиги ва</a:t>
            </a:r>
            <a:r>
              <a:rPr lang="ru-RU" sz="235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50" dirty="0" err="1" smtClean="0">
                <a:latin typeface="Times New Roman" pitchFamily="18" charset="0"/>
                <a:cs typeface="Times New Roman" pitchFamily="18" charset="0"/>
              </a:rPr>
              <a:t>ишчи</a:t>
            </a:r>
            <a:r>
              <a:rPr lang="ru-RU" sz="235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50" dirty="0" err="1" smtClean="0">
                <a:latin typeface="Times New Roman" pitchFamily="18" charset="0"/>
                <a:cs typeface="Times New Roman" pitchFamily="18" charset="0"/>
              </a:rPr>
              <a:t>юзаси</a:t>
            </a:r>
            <a:r>
              <a:rPr lang="ru-RU" sz="235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50" dirty="0" err="1" smtClean="0">
                <a:latin typeface="Times New Roman" pitchFamily="18" charset="0"/>
                <a:cs typeface="Times New Roman" pitchFamily="18" charset="0"/>
              </a:rPr>
              <a:t>тозалиги</a:t>
            </a:r>
            <a:r>
              <a:rPr lang="ru-RU" sz="235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50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235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50" dirty="0" err="1" smtClean="0">
                <a:latin typeface="Times New Roman" pitchFamily="18" charset="0"/>
                <a:cs typeface="Times New Roman" pitchFamily="18" charset="0"/>
              </a:rPr>
              <a:t>характерланади</a:t>
            </a:r>
            <a:r>
              <a:rPr lang="ru-RU" sz="2350" dirty="0" smtClean="0">
                <a:latin typeface="Times New Roman" pitchFamily="18" charset="0"/>
                <a:cs typeface="Times New Roman" pitchFamily="18" charset="0"/>
              </a:rPr>
              <a:t>. Металл </a:t>
            </a:r>
            <a:r>
              <a:rPr lang="ru-RU" sz="2350" dirty="0" err="1" smtClean="0">
                <a:latin typeface="Times New Roman" pitchFamily="18" charset="0"/>
                <a:cs typeface="Times New Roman" pitchFamily="18" charset="0"/>
              </a:rPr>
              <a:t>моделлар</a:t>
            </a:r>
            <a:r>
              <a:rPr lang="ru-RU" sz="2350" dirty="0" smtClean="0">
                <a:latin typeface="Times New Roman" pitchFamily="18" charset="0"/>
                <a:cs typeface="Times New Roman" pitchFamily="18" charset="0"/>
              </a:rPr>
              <a:t> алюминий </a:t>
            </a:r>
            <a:r>
              <a:rPr lang="ru-RU" sz="2350" dirty="0" err="1" smtClean="0">
                <a:latin typeface="Times New Roman" pitchFamily="18" charset="0"/>
                <a:cs typeface="Times New Roman" pitchFamily="18" charset="0"/>
              </a:rPr>
              <a:t>қотишмалар</a:t>
            </a:r>
            <a:r>
              <a:rPr lang="ru-RU" sz="235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350" dirty="0" err="1" smtClean="0">
                <a:latin typeface="Times New Roman" pitchFamily="18" charset="0"/>
                <a:cs typeface="Times New Roman" pitchFamily="18" charset="0"/>
              </a:rPr>
              <a:t>енгил</a:t>
            </a:r>
            <a:r>
              <a:rPr lang="ru-RU" sz="235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350" dirty="0" err="1" smtClean="0">
                <a:latin typeface="Times New Roman" pitchFamily="18" charset="0"/>
                <a:cs typeface="Times New Roman" pitchFamily="18" charset="0"/>
              </a:rPr>
              <a:t>оксидланмайди</a:t>
            </a:r>
            <a:r>
              <a:rPr lang="ru-RU" sz="235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350" dirty="0" err="1" smtClean="0">
                <a:latin typeface="Times New Roman" pitchFamily="18" charset="0"/>
                <a:cs typeface="Times New Roman" pitchFamily="18" charset="0"/>
              </a:rPr>
              <a:t>ишлов</a:t>
            </a:r>
            <a:r>
              <a:rPr lang="ru-RU" sz="235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50" dirty="0" err="1" smtClean="0">
                <a:latin typeface="Times New Roman" pitchFamily="18" charset="0"/>
                <a:cs typeface="Times New Roman" pitchFamily="18" charset="0"/>
              </a:rPr>
              <a:t>берилувчанлиги</a:t>
            </a:r>
            <a:r>
              <a:rPr lang="ru-RU" sz="235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50" dirty="0" err="1" smtClean="0">
                <a:latin typeface="Times New Roman" pitchFamily="18" charset="0"/>
                <a:cs typeface="Times New Roman" pitchFamily="18" charset="0"/>
              </a:rPr>
              <a:t>яхши</a:t>
            </a:r>
            <a:r>
              <a:rPr lang="ru-RU" sz="2350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sz="2350" dirty="0" err="1" smtClean="0">
                <a:latin typeface="Times New Roman" pitchFamily="18" charset="0"/>
                <a:cs typeface="Times New Roman" pitchFamily="18" charset="0"/>
              </a:rPr>
              <a:t>идан</a:t>
            </a:r>
            <a:r>
              <a:rPr lang="ru-RU" sz="235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50" dirty="0" err="1" smtClean="0">
                <a:latin typeface="Times New Roman" pitchFamily="18" charset="0"/>
                <a:cs typeface="Times New Roman" pitchFamily="18" charset="0"/>
              </a:rPr>
              <a:t>тайёрланади</a:t>
            </a:r>
            <a:r>
              <a:rPr lang="ru-RU" sz="235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350" dirty="0" err="1" smtClean="0">
                <a:latin typeface="Times New Roman" pitchFamily="18" charset="0"/>
                <a:cs typeface="Times New Roman" pitchFamily="18" charset="0"/>
              </a:rPr>
              <a:t>Модел</a:t>
            </a:r>
            <a:r>
              <a:rPr lang="ru-RU" sz="235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50" dirty="0" err="1" smtClean="0">
                <a:latin typeface="Times New Roman" pitchFamily="18" charset="0"/>
                <a:cs typeface="Times New Roman" pitchFamily="18" charset="0"/>
              </a:rPr>
              <a:t>массасини</a:t>
            </a:r>
            <a:r>
              <a:rPr lang="ru-RU" sz="235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50" dirty="0" err="1" smtClean="0">
                <a:latin typeface="Times New Roman" pitchFamily="18" charset="0"/>
                <a:cs typeface="Times New Roman" pitchFamily="18" charset="0"/>
              </a:rPr>
              <a:t>камайтириш</a:t>
            </a:r>
            <a:r>
              <a:rPr lang="ru-RU" sz="235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5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2350" dirty="0" smtClean="0">
                <a:latin typeface="Times New Roman" pitchFamily="18" charset="0"/>
                <a:cs typeface="Times New Roman" pitchFamily="18" charset="0"/>
              </a:rPr>
              <a:t> уни </a:t>
            </a:r>
            <a:r>
              <a:rPr lang="ru-RU" sz="2350" dirty="0" err="1" smtClean="0">
                <a:latin typeface="Times New Roman" pitchFamily="18" charset="0"/>
                <a:cs typeface="Times New Roman" pitchFamily="18" charset="0"/>
              </a:rPr>
              <a:t>ичи</a:t>
            </a:r>
            <a:r>
              <a:rPr lang="ru-RU" sz="235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50" dirty="0" err="1" smtClean="0">
                <a:latin typeface="Times New Roman" pitchFamily="18" charset="0"/>
                <a:cs typeface="Times New Roman" pitchFamily="18" charset="0"/>
              </a:rPr>
              <a:t>бўш</a:t>
            </a:r>
            <a:r>
              <a:rPr lang="ru-RU" sz="235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5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35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50" dirty="0" err="1" smtClean="0">
                <a:latin typeface="Times New Roman" pitchFamily="18" charset="0"/>
                <a:cs typeface="Times New Roman" pitchFamily="18" charset="0"/>
              </a:rPr>
              <a:t>қаттиқ қовурғали қилиб тайёрланади</a:t>
            </a:r>
            <a:r>
              <a:rPr lang="ru-RU" sz="235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/>
            <a:r>
              <a:rPr lang="ru-RU" sz="2350" dirty="0" err="1" smtClean="0">
                <a:latin typeface="Times New Roman" pitchFamily="18" charset="0"/>
                <a:cs typeface="Times New Roman" pitchFamily="18" charset="0"/>
              </a:rPr>
              <a:t>Модел</a:t>
            </a:r>
            <a:r>
              <a:rPr lang="ru-RU" sz="2350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2350" dirty="0" err="1" smtClean="0">
                <a:latin typeface="Times New Roman" pitchFamily="18" charset="0"/>
                <a:cs typeface="Times New Roman" pitchFamily="18" charset="0"/>
              </a:rPr>
              <a:t>қолип аралашмасига</a:t>
            </a:r>
            <a:r>
              <a:rPr lang="ru-RU" sz="235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50" dirty="0" err="1" smtClean="0">
                <a:latin typeface="Times New Roman" pitchFamily="18" charset="0"/>
                <a:cs typeface="Times New Roman" pitchFamily="18" charset="0"/>
              </a:rPr>
              <a:t>қуйманинг ташқи конфигуратсиясига</a:t>
            </a:r>
            <a:r>
              <a:rPr lang="ru-RU" sz="235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50" dirty="0" err="1" smtClean="0">
                <a:latin typeface="Times New Roman" pitchFamily="18" charset="0"/>
                <a:cs typeface="Times New Roman" pitchFamily="18" charset="0"/>
              </a:rPr>
              <a:t>мос</a:t>
            </a:r>
            <a:r>
              <a:rPr lang="ru-RU" sz="235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50" dirty="0" err="1" smtClean="0">
                <a:latin typeface="Times New Roman" pitchFamily="18" charset="0"/>
                <a:cs typeface="Times New Roman" pitchFamily="18" charset="0"/>
              </a:rPr>
              <a:t>келувчи</a:t>
            </a:r>
            <a:r>
              <a:rPr lang="ru-RU" sz="2350" dirty="0" smtClean="0">
                <a:latin typeface="Times New Roman" pitchFamily="18" charset="0"/>
                <a:cs typeface="Times New Roman" pitchFamily="18" charset="0"/>
              </a:rPr>
              <a:t> из </a:t>
            </a:r>
            <a:r>
              <a:rPr lang="ru-RU" sz="2350" dirty="0" err="1" smtClean="0">
                <a:latin typeface="Times New Roman" pitchFamily="18" charset="0"/>
                <a:cs typeface="Times New Roman" pitchFamily="18" charset="0"/>
              </a:rPr>
              <a:t>ҳосил қилиш учун</a:t>
            </a:r>
            <a:r>
              <a:rPr lang="ru-RU" sz="235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50" dirty="0" err="1" smtClean="0">
                <a:latin typeface="Times New Roman" pitchFamily="18" charset="0"/>
                <a:cs typeface="Times New Roman" pitchFamily="18" charset="0"/>
              </a:rPr>
              <a:t>мўлжалланган</a:t>
            </a:r>
            <a:r>
              <a:rPr lang="ru-RU" sz="235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50" dirty="0" err="1" smtClean="0">
                <a:latin typeface="Times New Roman" pitchFamily="18" charset="0"/>
                <a:cs typeface="Times New Roman" pitchFamily="18" charset="0"/>
              </a:rPr>
              <a:t>мослама</a:t>
            </a:r>
            <a:r>
              <a:rPr lang="ru-RU" sz="235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/>
            <a:r>
              <a:rPr lang="ru-RU" sz="2350" dirty="0" err="1" smtClean="0">
                <a:latin typeface="Times New Roman" pitchFamily="18" charset="0"/>
                <a:cs typeface="Times New Roman" pitchFamily="18" charset="0"/>
              </a:rPr>
              <a:t>Қуймаларнинг ички</a:t>
            </a:r>
            <a:r>
              <a:rPr lang="ru-RU" sz="235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50" dirty="0" err="1" smtClean="0">
                <a:latin typeface="Times New Roman" pitchFamily="18" charset="0"/>
                <a:cs typeface="Times New Roman" pitchFamily="18" charset="0"/>
              </a:rPr>
              <a:t>бўшлиқлари, тешиклар</a:t>
            </a:r>
            <a:r>
              <a:rPr lang="ru-RU" sz="235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5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35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50" dirty="0" err="1" smtClean="0">
                <a:latin typeface="Times New Roman" pitchFamily="18" charset="0"/>
                <a:cs typeface="Times New Roman" pitchFamily="18" charset="0"/>
              </a:rPr>
              <a:t>бошқа мураккаб</a:t>
            </a:r>
            <a:r>
              <a:rPr lang="ru-RU" sz="235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50" dirty="0" err="1" smtClean="0">
                <a:latin typeface="Times New Roman" pitchFamily="18" charset="0"/>
                <a:cs typeface="Times New Roman" pitchFamily="18" charset="0"/>
              </a:rPr>
              <a:t>контурлар</a:t>
            </a:r>
            <a:r>
              <a:rPr lang="ru-RU" sz="235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50" dirty="0" err="1" smtClean="0">
                <a:latin typeface="Times New Roman" pitchFamily="18" charset="0"/>
                <a:cs typeface="Times New Roman" pitchFamily="18" charset="0"/>
              </a:rPr>
              <a:t>қолипни йиғаётган пайтда</a:t>
            </a:r>
            <a:r>
              <a:rPr lang="ru-RU" sz="235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50" dirty="0" err="1" smtClean="0">
                <a:latin typeface="Times New Roman" pitchFamily="18" charset="0"/>
                <a:cs typeface="Times New Roman" pitchFamily="18" charset="0"/>
              </a:rPr>
              <a:t>қолипга ўрнатилган</a:t>
            </a:r>
            <a:r>
              <a:rPr lang="ru-RU" sz="235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50" dirty="0" err="1" smtClean="0">
                <a:latin typeface="Times New Roman" pitchFamily="18" charset="0"/>
                <a:cs typeface="Times New Roman" pitchFamily="18" charset="0"/>
              </a:rPr>
              <a:t>стерженлар</a:t>
            </a:r>
            <a:r>
              <a:rPr lang="ru-RU" sz="235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50" dirty="0" err="1" smtClean="0">
                <a:latin typeface="Times New Roman" pitchFamily="18" charset="0"/>
                <a:cs typeface="Times New Roman" pitchFamily="18" charset="0"/>
              </a:rPr>
              <a:t>ёрдамида</a:t>
            </a:r>
            <a:r>
              <a:rPr lang="ru-RU" sz="235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50" dirty="0" err="1" smtClean="0">
                <a:latin typeface="Times New Roman" pitchFamily="18" charset="0"/>
                <a:cs typeface="Times New Roman" pitchFamily="18" charset="0"/>
              </a:rPr>
              <a:t>ҳосил қилинади.</a:t>
            </a:r>
            <a:r>
              <a:rPr lang="ru-RU" sz="235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50" dirty="0" err="1" smtClean="0">
                <a:latin typeface="Times New Roman" pitchFamily="18" charset="0"/>
                <a:cs typeface="Times New Roman" pitchFamily="18" charset="0"/>
              </a:rPr>
              <a:t>Модел</a:t>
            </a:r>
            <a:r>
              <a:rPr lang="ru-RU" sz="235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50" dirty="0" err="1" smtClean="0">
                <a:latin typeface="Times New Roman" pitchFamily="18" charset="0"/>
                <a:cs typeface="Times New Roman" pitchFamily="18" charset="0"/>
              </a:rPr>
              <a:t>ўлчамлари</a:t>
            </a:r>
            <a:r>
              <a:rPr lang="ru-RU" sz="235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50" dirty="0" err="1" smtClean="0">
                <a:latin typeface="Times New Roman" pitchFamily="18" charset="0"/>
                <a:cs typeface="Times New Roman" pitchFamily="18" charset="0"/>
              </a:rPr>
              <a:t>қуйманинг мос</a:t>
            </a:r>
            <a:r>
              <a:rPr lang="ru-RU" sz="235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50" dirty="0" err="1" smtClean="0">
                <a:latin typeface="Times New Roman" pitchFamily="18" charset="0"/>
                <a:cs typeface="Times New Roman" pitchFamily="18" charset="0"/>
              </a:rPr>
              <a:t>ўлчамларидан</a:t>
            </a:r>
            <a:r>
              <a:rPr lang="ru-RU" sz="235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50" dirty="0" err="1" smtClean="0">
                <a:latin typeface="Times New Roman" pitchFamily="18" charset="0"/>
                <a:cs typeface="Times New Roman" pitchFamily="18" charset="0"/>
              </a:rPr>
              <a:t>қотишманинг чизиқли усадкаси</a:t>
            </a:r>
            <a:r>
              <a:rPr lang="ru-RU" sz="235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50" dirty="0" err="1" smtClean="0">
                <a:latin typeface="Times New Roman" pitchFamily="18" charset="0"/>
                <a:cs typeface="Times New Roman" pitchFamily="18" charset="0"/>
              </a:rPr>
              <a:t>миқдорига ортиқ қилиб тайёрланади</a:t>
            </a:r>
            <a:r>
              <a:rPr lang="ru-RU" sz="235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350" dirty="0" err="1" smtClean="0">
                <a:latin typeface="Times New Roman" pitchFamily="18" charset="0"/>
                <a:cs typeface="Times New Roman" pitchFamily="18" charset="0"/>
              </a:rPr>
              <a:t>углеродли</a:t>
            </a:r>
            <a:r>
              <a:rPr lang="ru-RU" sz="235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50" dirty="0" err="1" smtClean="0">
                <a:latin typeface="Times New Roman" pitchFamily="18" charset="0"/>
                <a:cs typeface="Times New Roman" pitchFamily="18" charset="0"/>
              </a:rPr>
              <a:t>пўлатлар</a:t>
            </a:r>
            <a:r>
              <a:rPr lang="ru-RU" sz="235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5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235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50" dirty="0" err="1" smtClean="0">
                <a:latin typeface="Times New Roman" pitchFamily="18" charset="0"/>
                <a:cs typeface="Times New Roman" pitchFamily="18" charset="0"/>
              </a:rPr>
              <a:t>чизиқли </a:t>
            </a:r>
            <a:r>
              <a:rPr lang="ru-RU" sz="2350" dirty="0" smtClean="0">
                <a:latin typeface="Times New Roman" pitchFamily="18" charset="0"/>
                <a:cs typeface="Times New Roman" pitchFamily="18" charset="0"/>
              </a:rPr>
              <a:t>усадка 1,8-2 %, </a:t>
            </a:r>
            <a:r>
              <a:rPr lang="ru-RU" sz="2350" dirty="0" err="1" smtClean="0">
                <a:latin typeface="Times New Roman" pitchFamily="18" charset="0"/>
                <a:cs typeface="Times New Roman" pitchFamily="18" charset="0"/>
              </a:rPr>
              <a:t>чўянлар</a:t>
            </a:r>
            <a:r>
              <a:rPr lang="ru-RU" sz="235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5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2350" dirty="0" smtClean="0">
                <a:latin typeface="Times New Roman" pitchFamily="18" charset="0"/>
                <a:cs typeface="Times New Roman" pitchFamily="18" charset="0"/>
              </a:rPr>
              <a:t> 0,8-1,2 %. </a:t>
            </a:r>
            <a:r>
              <a:rPr lang="ru-RU" sz="2350" dirty="0" err="1" smtClean="0">
                <a:latin typeface="Times New Roman" pitchFamily="18" charset="0"/>
                <a:cs typeface="Times New Roman" pitchFamily="18" charset="0"/>
              </a:rPr>
              <a:t>Агар</a:t>
            </a:r>
            <a:r>
              <a:rPr lang="ru-RU" sz="235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50" dirty="0" err="1" smtClean="0">
                <a:latin typeface="Times New Roman" pitchFamily="18" charset="0"/>
                <a:cs typeface="Times New Roman" pitchFamily="18" charset="0"/>
              </a:rPr>
              <a:t>қуймалар </a:t>
            </a:r>
            <a:r>
              <a:rPr lang="ru-RU" sz="2350" dirty="0" smtClean="0">
                <a:latin typeface="Times New Roman" pitchFamily="18" charset="0"/>
                <a:cs typeface="Times New Roman" pitchFamily="18" charset="0"/>
              </a:rPr>
              <a:t>механик </a:t>
            </a:r>
            <a:r>
              <a:rPr lang="ru-RU" sz="2350" dirty="0" err="1" smtClean="0">
                <a:latin typeface="Times New Roman" pitchFamily="18" charset="0"/>
                <a:cs typeface="Times New Roman" pitchFamily="18" charset="0"/>
              </a:rPr>
              <a:t>ишлов</a:t>
            </a:r>
            <a:r>
              <a:rPr lang="ru-RU" sz="235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50" dirty="0" err="1" smtClean="0">
                <a:latin typeface="Times New Roman" pitchFamily="18" charset="0"/>
                <a:cs typeface="Times New Roman" pitchFamily="18" charset="0"/>
              </a:rPr>
              <a:t>беришга</a:t>
            </a:r>
            <a:r>
              <a:rPr lang="ru-RU" sz="235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50" dirty="0" err="1" smtClean="0">
                <a:latin typeface="Times New Roman" pitchFamily="18" charset="0"/>
                <a:cs typeface="Times New Roman" pitchFamily="18" charset="0"/>
              </a:rPr>
              <a:t>тортилса</a:t>
            </a:r>
            <a:r>
              <a:rPr lang="ru-RU" sz="235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350" dirty="0" err="1" smtClean="0">
                <a:latin typeface="Times New Roman" pitchFamily="18" charset="0"/>
                <a:cs typeface="Times New Roman" pitchFamily="18" charset="0"/>
              </a:rPr>
              <a:t>унда</a:t>
            </a:r>
            <a:r>
              <a:rPr lang="ru-RU" sz="235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50" dirty="0" err="1" smtClean="0">
                <a:latin typeface="Times New Roman" pitchFamily="18" charset="0"/>
                <a:cs typeface="Times New Roman" pitchFamily="18" charset="0"/>
              </a:rPr>
              <a:t>моделнинг</a:t>
            </a:r>
            <a:r>
              <a:rPr lang="ru-RU" sz="235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50" dirty="0" err="1" smtClean="0">
                <a:latin typeface="Times New Roman" pitchFamily="18" charset="0"/>
                <a:cs typeface="Times New Roman" pitchFamily="18" charset="0"/>
              </a:rPr>
              <a:t>мос</a:t>
            </a:r>
            <a:r>
              <a:rPr lang="ru-RU" sz="235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50" dirty="0" err="1" smtClean="0">
                <a:latin typeface="Times New Roman" pitchFamily="18" charset="0"/>
                <a:cs typeface="Times New Roman" pitchFamily="18" charset="0"/>
              </a:rPr>
              <a:t>ўлчамларида</a:t>
            </a:r>
            <a:r>
              <a:rPr lang="ru-RU" sz="2350" dirty="0" smtClean="0">
                <a:latin typeface="Times New Roman" pitchFamily="18" charset="0"/>
                <a:cs typeface="Times New Roman" pitchFamily="18" charset="0"/>
              </a:rPr>
              <a:t> припуск(металл </a:t>
            </a:r>
            <a:r>
              <a:rPr lang="ru-RU" sz="2350" dirty="0" err="1" smtClean="0">
                <a:latin typeface="Times New Roman" pitchFamily="18" charset="0"/>
                <a:cs typeface="Times New Roman" pitchFamily="18" charset="0"/>
              </a:rPr>
              <a:t>қатлами</a:t>
            </a:r>
            <a:r>
              <a:rPr lang="ru-RU" sz="235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2350" dirty="0" err="1" smtClean="0">
                <a:latin typeface="Times New Roman" pitchFamily="18" charset="0"/>
                <a:cs typeface="Times New Roman" pitchFamily="18" charset="0"/>
              </a:rPr>
              <a:t>ҳисобга олинади</a:t>
            </a:r>
            <a:r>
              <a:rPr lang="ru-RU" sz="2350" dirty="0" smtClean="0">
                <a:latin typeface="Times New Roman" pitchFamily="18" charset="0"/>
                <a:cs typeface="Times New Roman" pitchFamily="18" charset="0"/>
              </a:rPr>
              <a:t>, припуск – механик </a:t>
            </a:r>
            <a:r>
              <a:rPr lang="ru-RU" sz="2350" dirty="0" err="1" smtClean="0">
                <a:latin typeface="Times New Roman" pitchFamily="18" charset="0"/>
                <a:cs typeface="Times New Roman" pitchFamily="18" charset="0"/>
              </a:rPr>
              <a:t>ишлов</a:t>
            </a:r>
            <a:r>
              <a:rPr lang="ru-RU" sz="235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50" dirty="0" err="1" smtClean="0">
                <a:latin typeface="Times New Roman" pitchFamily="18" charset="0"/>
                <a:cs typeface="Times New Roman" pitchFamily="18" charset="0"/>
              </a:rPr>
              <a:t>бериш</a:t>
            </a:r>
            <a:r>
              <a:rPr lang="ru-RU" sz="235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50" dirty="0" err="1" smtClean="0">
                <a:latin typeface="Times New Roman" pitchFamily="18" charset="0"/>
                <a:cs typeface="Times New Roman" pitchFamily="18" charset="0"/>
              </a:rPr>
              <a:t>натижасида</a:t>
            </a:r>
            <a:r>
              <a:rPr lang="ru-RU" sz="235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50" dirty="0" err="1" smtClean="0">
                <a:latin typeface="Times New Roman" pitchFamily="18" charset="0"/>
                <a:cs typeface="Times New Roman" pitchFamily="18" charset="0"/>
              </a:rPr>
              <a:t>олиб</a:t>
            </a:r>
            <a:r>
              <a:rPr lang="ru-RU" sz="235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50" dirty="0" err="1" smtClean="0">
                <a:latin typeface="Times New Roman" pitchFamily="18" charset="0"/>
                <a:cs typeface="Times New Roman" pitchFamily="18" charset="0"/>
              </a:rPr>
              <a:t>ташланадиган</a:t>
            </a:r>
            <a:r>
              <a:rPr lang="ru-RU" sz="2350" dirty="0" smtClean="0">
                <a:latin typeface="Times New Roman" pitchFamily="18" charset="0"/>
                <a:cs typeface="Times New Roman" pitchFamily="18" charset="0"/>
              </a:rPr>
              <a:t> металл </a:t>
            </a:r>
            <a:r>
              <a:rPr lang="ru-RU" sz="2350" dirty="0" err="1" smtClean="0">
                <a:latin typeface="Times New Roman" pitchFamily="18" charset="0"/>
                <a:cs typeface="Times New Roman" pitchFamily="18" charset="0"/>
              </a:rPr>
              <a:t>қатлами</a:t>
            </a:r>
            <a:r>
              <a:rPr lang="ru-RU" sz="2350" dirty="0" smtClean="0">
                <a:latin typeface="Times New Roman" pitchFamily="18" charset="0"/>
                <a:cs typeface="Times New Roman" pitchFamily="18" charset="0"/>
              </a:rPr>
              <a:t>. Припуск </a:t>
            </a:r>
            <a:r>
              <a:rPr lang="ru-RU" sz="2350" dirty="0" err="1" smtClean="0">
                <a:latin typeface="Times New Roman" pitchFamily="18" charset="0"/>
                <a:cs typeface="Times New Roman" pitchFamily="18" charset="0"/>
              </a:rPr>
              <a:t>қотишма </a:t>
            </a:r>
            <a:r>
              <a:rPr lang="ru-RU" sz="2350" dirty="0" smtClean="0">
                <a:latin typeface="Times New Roman" pitchFamily="18" charset="0"/>
                <a:cs typeface="Times New Roman" pitchFamily="18" charset="0"/>
              </a:rPr>
              <a:t>тури </a:t>
            </a:r>
            <a:r>
              <a:rPr lang="ru-RU" sz="235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35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50" dirty="0" err="1" smtClean="0">
                <a:latin typeface="Times New Roman" pitchFamily="18" charset="0"/>
                <a:cs typeface="Times New Roman" pitchFamily="18" charset="0"/>
              </a:rPr>
              <a:t>қуйманинг ўлчамларига</a:t>
            </a:r>
            <a:r>
              <a:rPr lang="ru-RU" sz="235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50" dirty="0" err="1" smtClean="0">
                <a:latin typeface="Times New Roman" pitchFamily="18" charset="0"/>
                <a:cs typeface="Times New Roman" pitchFamily="18" charset="0"/>
              </a:rPr>
              <a:t>боғлиқ</a:t>
            </a:r>
            <a:r>
              <a:rPr lang="ru-RU" sz="235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35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 spokes="2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Autofit/>
          </a:bodyPr>
          <a:lstStyle/>
          <a:p>
            <a:pPr algn="just"/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Моделлар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ёғочдан,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металл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қотишмалардан ва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пластмассадан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тайёрланади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lvl="0" algn="just"/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ёғоч моделлар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зич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яхши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қуритилган ёғочдан(қарағай, қора қайин, шумтол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бошқалар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тайёрланади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Моделларда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тиришишни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олдини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олиш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моделлар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бутун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ёғоч бўлагидан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тайёрланмай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алоҳида қисм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(брусок)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лардан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елимлаб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тайёрланади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Модел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деформатсияланиши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олдини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олиш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нам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қолип арлашмаларида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қолипдан яхши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ажралиши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моделларни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бўяш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қабул қилинган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пўлат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қуймалар учун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кўк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чўян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қуймалар учун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қизил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Ёғоч моделларнинг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афзалликлари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уларнинг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арзонликлари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тайёрланиш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соддалиги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катта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ўлчамларда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массаси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катта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эмас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камчилиги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узоқбардош эмаслиги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lvl="0" algn="just"/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металл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моделлар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ёғоч моделларга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нисбатан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узоқбардошлилиги кўпроқ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аниқлиги юқори ва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ишчи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юзаси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тоза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Бундай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моделлар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кўпинча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алюминий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қотишмалардан тайёрланади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Бундай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қотишмалар зичлиги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кам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оксидланмайди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кесиб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ишлов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берилувчанлиги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яхши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Одатда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металл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моделлар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массасини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камайтириш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улар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ичи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бўш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ичи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қаттиқ қовурғали қилиб тайёрланади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Пресслаш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силкитиш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орқали зичлантириш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Қолипланадиган тупроқни жараёнлар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ёрдамида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зичлантирш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икки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хил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усулда-устки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остки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пресслаш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усулларида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амалага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оширилади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(28-расм).</a:t>
            </a:r>
          </a:p>
          <a:p>
            <a:pPr algn="just"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Устки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пресслаш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усулида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аралашмани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зичлантириш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мосламага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қарама-қарши тарафдан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амалга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оширилади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Мослама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тахтачаси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(1) ни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махкамланган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мослама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(2)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биргаликда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қолиплаш машинасининг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столига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қўйилади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мослама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тахтачасига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опока (3) ни,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унинг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устига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тўлдирувчи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ром (4)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ўрнатилади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 Опока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тўлдирувчи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ром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тўлатилгандан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сўнг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пресслаш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амалга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оширилади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қолиплаш машинасининг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столи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кўтариб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ҳаракатсиз траверсага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(5)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траверсага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махкамланган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колодка (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қума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) (6) га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тақалади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 Колодка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ромнинг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ичига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кириб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тупроқни зичлантиради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 spokes="8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Autofit/>
          </a:bodyPr>
          <a:lstStyle/>
          <a:p>
            <a:pPr lvl="0" algn="just"/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пластмасс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моделлар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эксплуататсия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қилиш ва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сақлаш вақтида намлик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таъсирига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бардошли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тиришишга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учрамайди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массаси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унча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катта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эмас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Кўпиртирилган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полистиролдан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моделлардан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тайёрлаш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истиқболли ҳисобланади, 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улар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металлни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қолипга қуйиш вақтида газланиб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кетади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Бундай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моделлар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шаклларини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қўллаш формовкани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соддалштирилади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қуйиш сифатининг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яхшиланиши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олиб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келади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/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Қолипда стерженларнинг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белгили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қисмлари изларини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ҳосил қилиш учун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модел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бўртиб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чиққан қисм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белги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ларга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эга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стержен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белгилари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ёрдамида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стержен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қолипга маҳкамланади.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Моделни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қолипдан олаётган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пайт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қолип бузилиб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кетмаслиги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моделнинг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вертикал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деворчалари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қияроқ қилиб тайёрланади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Пластмасс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моделлар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эксплуататсия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қилиш ва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сақлаш вақтида намлик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таъсирига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бардошли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тиришишга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учрамайди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массаси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унча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катта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эмас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/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Стержен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яшиги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стержен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аралашмасидан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керакли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ўлчам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контурдаги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қуйма стерженлар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олиш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мўлжалланган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махсус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ишчи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бўшлиққа эга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шакллантирувчи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буюм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. У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аралашманинг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текис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зичланишини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таъминлайди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стерженни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тез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ажратиб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олиш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имконини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беради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Стержен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яшиги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моделлар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тайёрланадиган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материаллардан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тайёрланади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. Улар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йиғма ва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бутун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баъзида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иситгичли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бўлиши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1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sh dir="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Autofit/>
          </a:bodyPr>
          <a:lstStyle/>
          <a:p>
            <a:pPr algn="just"/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Стерженларни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тайёрлаш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қўлда ва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махсус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стерженлаш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машиналарида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амалга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оширилиши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/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Модел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плиталари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қуйма формаларни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ажралишини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шакллантиради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уларда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модел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қисмлари маҳкамланади.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Модел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плиталари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опокали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опокасиз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яримформалар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тайёрлаш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қўлланилади.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/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Машинали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формовка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координатали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алмашинувчи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вкладишли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(металл рамка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металл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ёғоч вкладиш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модел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плиталари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қўлланилади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Қуйма форманинг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ишчи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бўшлиғини шакллантириш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модел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тўпламидан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фойдаланилади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Қуйма модел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(6.1-расм, б) –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қуйма формада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қуйманинг ўлчамлари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конфигуратсиясига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мос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келувчи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из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ҳосил қилиш учун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мўлжалланган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мослама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Моделлар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йиғма ва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бутун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қилиб тайёрланади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Керакли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ўлчам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шаклдаги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стерженлар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стержен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яшикларида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тайёрланади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(6.1-расм, </a:t>
            </a:r>
            <a:r>
              <a:rPr lang="uz-Cyrl-UZ" sz="2200" dirty="0" smtClean="0"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).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Яшикнинг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ишчи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бўшлиғи стежен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аралашмаси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тўлдирилади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Стержен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яшиклари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йиғма ва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бутун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қилиб тайёрланади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Модел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плитаси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қуйма форманинг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ажралшини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шакллантириш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имконини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беради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Унда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моделнинг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турли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қисмлари ва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моделнинг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қуйиш тизими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жойлаштирилади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жуфт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опокалардан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бири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тўлдирилади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ssolv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algn="just"/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Қуйиш тизими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деб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суюқ металлни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қолипнинг ички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бўшлиғига етказиш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вазифасини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бажарувчи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канал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элементлар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(6.1-расм, а)га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айтилалади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қуйиш тизими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қуйманинг қотиш жараёнида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уни металл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таъминлайди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Қуйиш тизими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қуймакорлик чашкаси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стояк,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шлакушлагич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питател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випор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бошқа элементлардан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ташкил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топган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Қуймалар тайёрлаш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миқдордаги турли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хил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қуймакорлик жиҳозлари қўлланилади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 </a:t>
            </a:r>
          </a:p>
          <a:p>
            <a:pPr algn="just"/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Қуймакорлик технологик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жиҳозлари комплектига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моделлар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модел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плиталари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стержен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яшиклари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бошқалар киради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/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Қуймалар деворларнинг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бирикиш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жойлари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равон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ўткир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бурчакларсиз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лозим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моделларда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ҳам кўзда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тутилади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Ички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бурчакларнинг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юмалоқланиши галтел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деб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номланади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ташқи юзалар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эса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юмалоқланиш дейилади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d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Қуйма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форма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модел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жиҳозларнинг эскизи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ctr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а –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қуйма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форма б –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моделлар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; в –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стержен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яшиги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2">
            <a:lum contrast="18000"/>
            <a:grayscl/>
          </a:blip>
          <a:srcRect t="-3450" b="6519"/>
          <a:stretch>
            <a:fillRect/>
          </a:stretch>
        </p:blipFill>
        <p:spPr bwMode="auto">
          <a:xfrm>
            <a:off x="0" y="0"/>
            <a:ext cx="9144000" cy="55721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lus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Машинали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формовка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модел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тўпламлари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(металл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модел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плиталари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тез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ламашинувчан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модел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жиҳозлари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координатали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моделости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плиталари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алмашинувчи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вкладишли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моделости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плиталари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қўлланилади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(6.2-расм).</a:t>
            </a:r>
          </a:p>
          <a:p>
            <a:pPr algn="just"/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нечта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моделли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металл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модел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плиталари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оммавий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ишлаб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чиқаришда қўлланилади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Бундай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плиталар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юқори 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қуйи яримформалар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формовкалари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томонли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модел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қисмлари плитанинг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иккала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томонида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жойлашган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бўлса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икки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томонли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Металл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плиталлар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ишлатилган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машинали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формовкалар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ёрдамида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юқори сифатли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қуймалар олиш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/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Стерженлар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тайёрлаш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ишлатиладиган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стержен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яшиклари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аралашманинг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текис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зичлашиши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стерженни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қолипдан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тез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ажралишини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таъминлайди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Модел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каби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стержен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яшиги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ҳам қуйма қияликларга эга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ўлчамлари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тайинланишида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қотишманинг усадкаси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миқдори 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агар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механик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ишлов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берилса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припусклари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ҳисобга олинади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Стержен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яшиклари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моделлар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тайёрланадиган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материаллардан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тайёрланади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Тузилиши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жиҳатидан бир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бутун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йиғма бўлиши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Стержен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тайёрлаш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яшиклар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электрик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газли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иситгичларга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trips dir="rd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7200" dirty="0" err="1" smtClean="0">
                <a:latin typeface="Times New Roman" pitchFamily="18" charset="0"/>
                <a:cs typeface="Times New Roman" pitchFamily="18" charset="0"/>
              </a:rPr>
              <a:t>Эътиборингиз</a:t>
            </a: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72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7200" dirty="0" err="1" smtClean="0">
                <a:latin typeface="Times New Roman" pitchFamily="18" charset="0"/>
                <a:cs typeface="Times New Roman" pitchFamily="18" charset="0"/>
              </a:rPr>
              <a:t>раҳмат</a:t>
            </a:r>
            <a:endParaRPr lang="ru-RU" sz="7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r"/>
  </p:transition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52</TotalTime>
  <Words>1040</Words>
  <PresentationFormat>Экран (4:3)</PresentationFormat>
  <Paragraphs>62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Бумажная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</dc:creator>
  <cp:lastModifiedBy>asilbek1992</cp:lastModifiedBy>
  <cp:revision>10</cp:revision>
  <dcterms:created xsi:type="dcterms:W3CDTF">2019-10-06T14:39:02Z</dcterms:created>
  <dcterms:modified xsi:type="dcterms:W3CDTF">2019-10-08T05:28:38Z</dcterms:modified>
</cp:coreProperties>
</file>