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Маъруза</a:t>
            </a:r>
            <a:r>
              <a:rPr lang="uz-Cyrl-U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Қолипни тайёрлаш, йиғиш, унга суюқ металл қуйиш ва қолипни совитиш операциялари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Ўқув модул бирликлари: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/>
            <a:endParaRPr lang="uz-Cyrl-UZ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lang="uz-Cyrl-U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Белгиланган вазифалари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2</a:t>
            </a:r>
            <a:r>
              <a:rPr lang="uz-Cyrl-U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Қуюв системаларшшнг таснифи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ЛПС - Бу қуюв қолипннинг металлнн қолип бўшлиђига келтириш, уни тўлдириш ва қуйманн қотиш пайтида таъмишлаш учун мўлжалланган каналари ва қисмларининг системасидир.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Аввалги иккита вазифа қуюв системаси ёрдамида ва учинчиси қуймада киршииш туфайли ђоваклар пайдо бўлишини олдини олиш учун зарур бўлган бачра (прибил) кўмагида бажарилади,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Қуюв ЧАШКАСИ (ВОРОНКА) - металлни қуювчи чумич ковишдан қабул қилиб олишга хизмат қилади чашкада эритмадан эримай қолган қотишмаларнинг ажрашиш содир бўлади.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МУРИ (СТОЯК) - металлни қуюв системасининг бошқа қисмларига узатиш учун хизмат қиладиган вертикал (тик) канал, у ЗУМПФ ёки металл оқимининг динамик қувватини қисман сўндиришга хизмат қиладиган ШУКУРЛИК билан тугалланаци.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ҒАЛТАК (ДРОССЕЛЬ) - қолипларга металл эритмасишши тўлдириш тсзлигини тартибга солиб турувчи гидравлик қаршилик.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эритмаси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торайтирилган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кесим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орқали учиб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ўзининг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йўналишини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ўзгартиради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ҚОТИШМА ТУТГИЧ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эритмай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қолган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неметалл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қотишмаларни тутиб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қолиш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металлни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таъминловчиларга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Эримай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қолган қотишмалардан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холи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пўлатни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қуйишда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тақсимловчи вазифасини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бажаради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цикл (ход)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канал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рангли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қуймалари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коллектор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вазифасини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бажаради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қолипнинг ишчи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бўшлиђини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эрийма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тўлдиришига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қилади.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БАҚРА (ПРИБИЛ)ЛАР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биттаси-тўкувчи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тарафдагиси-қуювчи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қуймани 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қотиш вақтида таъминлашга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мулжалланган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ХОВУРАК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куюв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газларнн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қайтариш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қуйишнинг </a:t>
            </a:r>
            <a:r>
              <a:rPr lang="ru-RU" sz="2000" cap="small" dirty="0" err="1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тугаллангаплигини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билдирувчи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кўрсаткич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хам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Қуюв   системасини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лойихалаш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жараённинг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мухим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босқичи ҳисобланади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қуймаларнинг сифат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хусусиятларига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Қолипни тўлдирилаётганда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металлнн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оқимларини тартибга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орқали қуймани совутишнинг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режимини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микдорда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тузилиши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хусусиятларини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Қуюв системаси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қуйидаги талабларга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жавоб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муакли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муддат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қолипни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тўлдириш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металлдаги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нометалл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бирикмаларининг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миқдорда бўлишини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қуйманинг қотиши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совутишининг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маъқул режимини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унчалик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массага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эгаллаш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қолиплашнинг қўлай кечишини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Қуюв системаси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қуйманинг қотиш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совиш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режими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Қуйманинг юпқа қисмларидан бошлаб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қисмларигача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охирида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қотувчи бахра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грибил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йўналтирилган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қотишини таъминлаш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таъминловчилари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қисмларга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бахра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(прибил)га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вактда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қотишни таъминлаш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кучланиш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(зуриқиш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)ни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камайтириш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қуйманинг юпқа деворларига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Йўналтирилган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қотиришни андозага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хажмда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киришиш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хусусиятига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киришиш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ђоваклар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мойил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А1, Мг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пўлатлар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вақтда қотириш усули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киришиш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хусусиятига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(СИ,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майли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бронза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металлар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Қуюв системаларшшнг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таснифи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Системаларни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гидродинамик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белгиларига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қараб қуйидагича фаркданади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тораядиган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қуймакинг қолии бўшлиђидаги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йўналнши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кенгаяднган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сифат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принципига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асосланган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системалар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Тораядиган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қуюв системалари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мўри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(стояк),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қоришма туткич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таъминловчилар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кундалаиг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кесимли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майдонларининг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кетма-кет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қисқариш ҳарактерлидир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aseline="-25000" dirty="0" err="1" smtClean="0">
                <a:latin typeface="Times New Roman" pitchFamily="18" charset="0"/>
                <a:cs typeface="Times New Roman" pitchFamily="18" charset="0"/>
              </a:rPr>
              <a:t>см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aseline="-25000" dirty="0" err="1" smtClean="0">
                <a:latin typeface="Times New Roman" pitchFamily="18" charset="0"/>
                <a:cs typeface="Times New Roman" pitchFamily="18" charset="0"/>
              </a:rPr>
              <a:t>шл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aseline="-25000" dirty="0" err="1" smtClean="0">
                <a:latin typeface="Times New Roman" pitchFamily="18" charset="0"/>
                <a:cs typeface="Times New Roman" pitchFamily="18" charset="0"/>
              </a:rPr>
              <a:t>мит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Кенгаювчн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қуюв системаларининг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тор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жойи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мўри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(стояк)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кесимида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aseline="-25000" dirty="0" err="1" smtClean="0">
                <a:latin typeface="Times New Roman" pitchFamily="18" charset="0"/>
                <a:cs typeface="Times New Roman" pitchFamily="18" charset="0"/>
              </a:rPr>
              <a:t>см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&lt;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aseline="-25000" dirty="0" err="1" smtClean="0">
                <a:latin typeface="Times New Roman" pitchFamily="18" charset="0"/>
                <a:cs typeface="Times New Roman" pitchFamily="18" charset="0"/>
              </a:rPr>
              <a:t>шл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&lt;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aseline="-25000" dirty="0" err="1" smtClean="0">
                <a:latin typeface="Times New Roman" pitchFamily="18" charset="0"/>
                <a:cs typeface="Times New Roman" pitchFamily="18" charset="0"/>
              </a:rPr>
              <a:t>мит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қуюв давомида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қотишма юзасининг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пастдан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ю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қо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рига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йуналтирилган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котиш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окимишшг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бошланиш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қисмининг вактидан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илгари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совутиш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котиб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крлнши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ботик,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нуқсонларини йукотишга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имкок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яратадиган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дара.жада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кдйнок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таъминланиши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системалар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ҳарактерлидир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оксидланувчи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эритмалар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куллаш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максадга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мувофик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чувдш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тущаетган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оқим оксидланиш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асоратлари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кўпик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қилиши мумкин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б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г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системаларида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қотишма тутгич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таъминловчилар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қуйманинг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тарафйда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қолипнинг ажралиш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жойининг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юзасида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жойланганлиги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қолиплаш 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қулайлик туђдиради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г-системаси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колштлаш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қўлланади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В, 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қуюв системаларида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пастдан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сачрачишсиз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оксидланишсиз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кўпикларсиз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тушади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оксидланувчи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эритмалар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мухим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Қуймалар 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баландлигининг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деворнинг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қолиплигига нисбатан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&gt;750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нисбатда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Металлни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пастдан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қуйманинг пастдан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юқорига йўналтиридган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равишда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қотишмига имкон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бермайди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Яруслн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қуюв системалари-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таъминшовчиларнинг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пастдан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металлнинг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 бўшла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кўтарилишига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қараб изчил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ҳаракатланиши билан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ҳарактерланади.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системалар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қолипни бир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текисда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тўлдиришни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оқимнинг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бош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қисмида етарли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қайноқ холдаги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эритмаси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Эътиборингиз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</TotalTime>
  <Words>722</Words>
  <PresentationFormat>Экран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asilbek1992</cp:lastModifiedBy>
  <cp:revision>11</cp:revision>
  <dcterms:created xsi:type="dcterms:W3CDTF">2019-10-06T14:39:02Z</dcterms:created>
  <dcterms:modified xsi:type="dcterms:W3CDTF">2019-10-08T05:36:03Z</dcterms:modified>
</cp:coreProperties>
</file>