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4" r:id="rId8"/>
    <p:sldId id="266" r:id="rId9"/>
    <p:sldId id="267" r:id="rId10"/>
    <p:sldId id="268" r:id="rId11"/>
    <p:sldId id="269" r:id="rId12"/>
    <p:sldId id="270" r:id="rId13"/>
    <p:sldId id="271" r:id="rId14"/>
    <p:sldId id="272" r:id="rId15"/>
    <p:sldId id="273"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25C68B6-61C2-468F-89AB-4B9F7531AA68}" type="slidenum">
              <a:rPr lang="ru-RU" smtClean="0"/>
              <a:pPr/>
              <a:t>‹#›</a:t>
            </a:fld>
            <a:endParaRPr 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4361688" y="1026372"/>
            <a:ext cx="457200" cy="441325"/>
          </a:xfrm>
        </p:spPr>
        <p:txBody>
          <a:bodyPr/>
          <a:lstStyle/>
          <a:p>
            <a:fld id="{725C68B6-61C2-468F-89AB-4B9F7531AA68}" type="slidenum">
              <a:rPr lang="ru-RU" smtClean="0"/>
              <a:pPr/>
              <a:t>‹#›</a:t>
            </a:fld>
            <a:endParaRPr lang="ru-RU"/>
          </a:p>
        </p:txBody>
      </p:sp>
      <p:sp>
        <p:nvSpPr>
          <p:cNvPr id="8" name="Содержимое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25C68B6-61C2-468F-89AB-4B9F7531AA68}" type="slidenum">
              <a:rPr lang="ru-RU" smtClean="0"/>
              <a:pPr/>
              <a:t>‹#›</a:t>
            </a:fld>
            <a:endParaRPr 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fld id="{5B106E36-FD25-4E2D-B0AA-010F637433A0}" type="datetimeFigureOut">
              <a:rPr lang="ru-RU" smtClean="0"/>
              <a:pPr/>
              <a:t>01.11.2019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Содержимое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Содержимое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1">
        <a:schemeClr val="bg2"/>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8" name="Нижний колонтитул 7"/>
          <p:cNvSpPr>
            <a:spLocks noGrp="1"/>
          </p:cNvSpPr>
          <p:nvPr>
            <p:ph type="ftr" sz="quarter" idx="11"/>
          </p:nvPr>
        </p:nvSpPr>
        <p:spPr>
          <a:xfrm>
            <a:off x="304800" y="6409944"/>
            <a:ext cx="3581400" cy="365760"/>
          </a:xfrm>
        </p:spPr>
        <p:txBody>
          <a:bodyPr/>
          <a:lstStyle/>
          <a:p>
            <a:endParaRPr 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Содержимое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Содержимое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fld id="{725C68B6-61C2-468F-89AB-4B9F7531AA68}" type="slidenum">
              <a:rPr lang="ru-RU" smtClean="0"/>
              <a:pPr/>
              <a:t>‹#›</a:t>
            </a:fld>
            <a:endParaRPr 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a:xfrm>
            <a:off x="4343400" y="1036020"/>
            <a:ext cx="457200" cy="441325"/>
          </a:xfrm>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Содержимое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725C68B6-61C2-468F-89AB-4B9F7531AA68}" type="slidenum">
              <a:rPr lang="ru-RU" smtClean="0"/>
              <a:pPr/>
              <a:t>‹#›</a:t>
            </a:fld>
            <a:endParaRPr 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6" name="Нижний колонтитул 5"/>
          <p:cNvSpPr>
            <a:spLocks noGrp="1"/>
          </p:cNvSpPr>
          <p:nvPr>
            <p:ph type="ftr" sz="quarter" idx="11"/>
          </p:nvPr>
        </p:nvSpPr>
        <p:spPr>
          <a:xfrm>
            <a:off x="301752" y="6410848"/>
            <a:ext cx="3383280" cy="365760"/>
          </a:xfrm>
        </p:spPr>
        <p:txBody>
          <a:bodyPr/>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fld id="{725C68B6-61C2-468F-89AB-4B9F7531AA68}" type="slidenum">
              <a:rPr lang="ru-RU" smtClean="0"/>
              <a:pPr/>
              <a:t>‹#›</a:t>
            </a:fld>
            <a:endParaRPr 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fld id="{5B106E36-FD25-4E2D-B0AA-010F637433A0}" type="datetimeFigureOut">
              <a:rPr lang="ru-RU" smtClean="0"/>
              <a:pPr/>
              <a:t>01.11.2019</a:t>
            </a:fld>
            <a:endParaRPr lang="ru-RU"/>
          </a:p>
        </p:txBody>
      </p:sp>
      <p:sp>
        <p:nvSpPr>
          <p:cNvPr id="6" name="Нижний колонтитул 5"/>
          <p:cNvSpPr>
            <a:spLocks noGrp="1"/>
          </p:cNvSpPr>
          <p:nvPr>
            <p:ph type="ftr" sz="quarter" idx="11"/>
          </p:nvPr>
        </p:nvSpPr>
        <p:spPr>
          <a:xfrm>
            <a:off x="301752" y="6410848"/>
            <a:ext cx="3584448" cy="365760"/>
          </a:xfrm>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2"/>
      </p:bgRef>
    </p:bg>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fld id="{725C68B6-61C2-468F-89AB-4B9F7531AA68}" type="slidenum">
              <a:rPr lang="ru-RU" smtClean="0"/>
              <a:pPr/>
              <a:t>‹#›</a:t>
            </a:fld>
            <a:endParaRPr 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5B106E36-FD25-4E2D-B0AA-010F637433A0}" type="datetimeFigureOut">
              <a:rPr lang="ru-RU" smtClean="0"/>
              <a:pPr/>
              <a:t>01.11.2019</a:t>
            </a:fld>
            <a:endParaRPr 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725C68B6-61C2-468F-89AB-4B9F7531AA68}" type="slidenum">
              <a:rPr lang="ru-RU" smtClean="0"/>
              <a:pPr/>
              <a:t>‹#›</a:t>
            </a:fld>
            <a:endParaRPr 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normAutofit/>
          </a:bodyPr>
          <a:lstStyle/>
          <a:p>
            <a:endParaRPr lang="uz-Latn-UZ" b="1" dirty="0" smtClean="0"/>
          </a:p>
          <a:p>
            <a:r>
              <a:rPr lang="uz-Cyrl-UZ" sz="2000" b="1" dirty="0" smtClean="0"/>
              <a:t>Qolipga suyultirilgan metallni quyish va quymani sovutish texnologiyasi</a:t>
            </a:r>
            <a:endParaRPr lang="ru-RU" sz="2000" dirty="0" smtClean="0"/>
          </a:p>
          <a:p>
            <a:endParaRPr lang="uz-Latn-UZ" b="1" dirty="0" smtClean="0"/>
          </a:p>
          <a:p>
            <a:endParaRPr lang="uz-Latn-UZ" dirty="0" smtClean="0"/>
          </a:p>
          <a:p>
            <a:endParaRPr lang="uz-Latn-UZ" b="1" dirty="0" smtClean="0"/>
          </a:p>
          <a:p>
            <a:endParaRPr lang="uz-Latn-UZ" dirty="0" smtClean="0"/>
          </a:p>
          <a:p>
            <a:endParaRPr lang="uz-Latn-UZ" b="1" dirty="0" smtClean="0"/>
          </a:p>
          <a:p>
            <a:endParaRPr lang="uz-Latn-UZ" dirty="0" smtClean="0"/>
          </a:p>
          <a:p>
            <a:r>
              <a:rPr lang="uz-Cyrl-UZ" b="1" dirty="0" smtClean="0"/>
              <a:t>O‘quv modul birliklari:</a:t>
            </a:r>
            <a:endParaRPr lang="uz-Latn-UZ" b="1" dirty="0" smtClean="0"/>
          </a:p>
          <a:p>
            <a:endParaRPr lang="ru-RU" dirty="0" smtClean="0"/>
          </a:p>
          <a:p>
            <a:pPr marL="342900" lvl="0" indent="-342900" algn="just">
              <a:buFont typeface="+mj-lt"/>
              <a:buAutoNum type="arabicPeriod"/>
            </a:pPr>
            <a:r>
              <a:rPr lang="en-US" b="1" dirty="0" err="1" smtClean="0"/>
              <a:t>Suyuqlanuvchan</a:t>
            </a:r>
            <a:r>
              <a:rPr lang="en-US" b="1" dirty="0" smtClean="0"/>
              <a:t> </a:t>
            </a:r>
            <a:r>
              <a:rPr lang="en-US" b="1" dirty="0" err="1" smtClean="0"/>
              <a:t>modellar</a:t>
            </a:r>
            <a:r>
              <a:rPr lang="en-US" b="1" dirty="0" smtClean="0"/>
              <a:t> </a:t>
            </a:r>
            <a:r>
              <a:rPr lang="en-US" b="1" dirty="0" err="1" smtClean="0"/>
              <a:t>bo’yicha</a:t>
            </a:r>
            <a:r>
              <a:rPr lang="en-US" b="1" dirty="0" smtClean="0"/>
              <a:t> </a:t>
            </a:r>
            <a:r>
              <a:rPr lang="en-US" b="1" dirty="0" err="1" smtClean="0"/>
              <a:t>quyish</a:t>
            </a:r>
            <a:endParaRPr lang="ru-RU" dirty="0" smtClean="0"/>
          </a:p>
          <a:p>
            <a:pPr marL="342900" lvl="0" indent="-342900" algn="just">
              <a:buFont typeface="+mj-lt"/>
              <a:buAutoNum type="arabicPeriod"/>
            </a:pPr>
            <a:r>
              <a:rPr lang="en-US" b="1" dirty="0" err="1" smtClean="0"/>
              <a:t>Bosim</a:t>
            </a:r>
            <a:r>
              <a:rPr lang="en-US" b="1" dirty="0" smtClean="0"/>
              <a:t> </a:t>
            </a:r>
            <a:r>
              <a:rPr lang="en-US" b="1" dirty="0" err="1" smtClean="0"/>
              <a:t>ostida</a:t>
            </a:r>
            <a:r>
              <a:rPr lang="en-US" b="1" dirty="0" smtClean="0"/>
              <a:t> </a:t>
            </a:r>
            <a:r>
              <a:rPr lang="en-US" b="1" dirty="0" err="1" smtClean="0"/>
              <a:t>quyish</a:t>
            </a:r>
            <a:endParaRPr lang="ru-RU" dirty="0" smtClean="0"/>
          </a:p>
          <a:p>
            <a:pPr marL="342900" lvl="0" indent="-342900" algn="just">
              <a:buFont typeface="+mj-lt"/>
              <a:buAutoNum type="arabicPeriod"/>
            </a:pPr>
            <a:r>
              <a:rPr lang="en-US" b="1" dirty="0" err="1" smtClean="0"/>
              <a:t>Kokilga</a:t>
            </a:r>
            <a:r>
              <a:rPr lang="en-US" b="1" dirty="0" smtClean="0"/>
              <a:t> </a:t>
            </a:r>
            <a:r>
              <a:rPr lang="en-US" b="1" dirty="0" err="1" smtClean="0"/>
              <a:t>quyish</a:t>
            </a:r>
            <a:endParaRPr lang="ru-RU" dirty="0" smtClean="0"/>
          </a:p>
          <a:p>
            <a:pPr marL="342900" lvl="0" indent="-342900" algn="just">
              <a:buFont typeface="+mj-lt"/>
              <a:buAutoNum type="arabicPeriod"/>
            </a:pPr>
            <a:r>
              <a:rPr lang="en-US" b="1" dirty="0" err="1" smtClean="0"/>
              <a:t>Markazdan</a:t>
            </a:r>
            <a:r>
              <a:rPr lang="en-US" b="1" dirty="0" smtClean="0"/>
              <a:t> </a:t>
            </a:r>
            <a:r>
              <a:rPr lang="en-US" b="1" dirty="0" err="1" smtClean="0"/>
              <a:t>qochma</a:t>
            </a:r>
            <a:r>
              <a:rPr lang="en-US" b="1" dirty="0" smtClean="0"/>
              <a:t> </a:t>
            </a:r>
            <a:r>
              <a:rPr lang="en-US" b="1" dirty="0" err="1" smtClean="0"/>
              <a:t>usulda</a:t>
            </a:r>
            <a:r>
              <a:rPr lang="en-US" b="1" dirty="0" smtClean="0"/>
              <a:t> </a:t>
            </a:r>
            <a:r>
              <a:rPr lang="en-US" b="1" dirty="0" err="1" smtClean="0"/>
              <a:t>quyish</a:t>
            </a:r>
            <a:endParaRPr lang="ru-RU" dirty="0"/>
          </a:p>
        </p:txBody>
      </p:sp>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a:bodyPr>
          <a:lstStyle/>
          <a:p>
            <a:r>
              <a:rPr lang="en-US" dirty="0" err="1" smtClean="0"/>
              <a:t>Suyuqlanuvchan</a:t>
            </a:r>
            <a:r>
              <a:rPr lang="en-US" dirty="0" smtClean="0"/>
              <a:t> </a:t>
            </a:r>
            <a:r>
              <a:rPr lang="en-US" dirty="0" err="1" smtClean="0"/>
              <a:t>modellar</a:t>
            </a:r>
            <a:r>
              <a:rPr lang="en-US" dirty="0" smtClean="0"/>
              <a:t> </a:t>
            </a:r>
            <a:r>
              <a:rPr lang="en-US" dirty="0" err="1" smtClean="0"/>
              <a:t>bo’yicha</a:t>
            </a:r>
            <a:r>
              <a:rPr lang="en-US" dirty="0" smtClean="0"/>
              <a:t> </a:t>
            </a:r>
            <a:r>
              <a:rPr lang="en-US" dirty="0" err="1" smtClean="0"/>
              <a:t>quyishning</a:t>
            </a:r>
            <a:r>
              <a:rPr lang="en-US" dirty="0" smtClean="0"/>
              <a:t> </a:t>
            </a:r>
            <a:r>
              <a:rPr lang="en-US" dirty="0" err="1" smtClean="0"/>
              <a:t>mohiyati</a:t>
            </a:r>
            <a:r>
              <a:rPr lang="en-US" dirty="0" smtClean="0"/>
              <a:t> </a:t>
            </a:r>
            <a:r>
              <a:rPr lang="en-US" dirty="0" err="1" smtClean="0"/>
              <a:t>ajralmaydigan</a:t>
            </a:r>
            <a:r>
              <a:rPr lang="en-US" dirty="0" smtClean="0"/>
              <a:t> </a:t>
            </a:r>
            <a:r>
              <a:rPr lang="en-US" dirty="0" err="1" smtClean="0"/>
              <a:t>butun</a:t>
            </a:r>
            <a:r>
              <a:rPr lang="en-US" dirty="0" smtClean="0"/>
              <a:t> </a:t>
            </a:r>
            <a:r>
              <a:rPr lang="en-US" dirty="0" err="1" smtClean="0"/>
              <a:t>qoliplarda</a:t>
            </a:r>
            <a:r>
              <a:rPr lang="en-US" dirty="0" smtClean="0"/>
              <a:t> </a:t>
            </a:r>
            <a:r>
              <a:rPr lang="en-US" dirty="0" err="1" smtClean="0"/>
              <a:t>suyuq</a:t>
            </a:r>
            <a:r>
              <a:rPr lang="en-US" dirty="0" smtClean="0"/>
              <a:t> </a:t>
            </a:r>
            <a:r>
              <a:rPr lang="en-US" dirty="0" err="1" smtClean="0"/>
              <a:t>metalldan</a:t>
            </a:r>
            <a:r>
              <a:rPr lang="en-US" dirty="0" smtClean="0"/>
              <a:t> </a:t>
            </a:r>
            <a:r>
              <a:rPr lang="en-US" dirty="0" err="1" smtClean="0"/>
              <a:t>quymalar</a:t>
            </a:r>
            <a:r>
              <a:rPr lang="en-US" dirty="0" smtClean="0"/>
              <a:t> </a:t>
            </a:r>
            <a:r>
              <a:rPr lang="en-US" dirty="0" err="1" smtClean="0"/>
              <a:t>olishdir</a:t>
            </a:r>
            <a:r>
              <a:rPr lang="en-US" dirty="0" smtClean="0"/>
              <a:t>, </a:t>
            </a:r>
            <a:r>
              <a:rPr lang="en-US" dirty="0" err="1" smtClean="0"/>
              <a:t>bunda</a:t>
            </a:r>
            <a:r>
              <a:rPr lang="en-US" dirty="0" smtClean="0"/>
              <a:t> </a:t>
            </a:r>
            <a:r>
              <a:rPr lang="en-US" dirty="0" err="1" smtClean="0"/>
              <a:t>qolip</a:t>
            </a:r>
            <a:r>
              <a:rPr lang="en-US" dirty="0" smtClean="0"/>
              <a:t> </a:t>
            </a:r>
            <a:r>
              <a:rPr lang="en-US" dirty="0" err="1" smtClean="0"/>
              <a:t>ishchi</a:t>
            </a:r>
            <a:r>
              <a:rPr lang="en-US" dirty="0" smtClean="0"/>
              <a:t> </a:t>
            </a:r>
            <a:r>
              <a:rPr lang="en-US" dirty="0" err="1" smtClean="0"/>
              <a:t>bo’shlig’i</a:t>
            </a:r>
            <a:r>
              <a:rPr lang="en-US" dirty="0" smtClean="0"/>
              <a:t> </a:t>
            </a:r>
            <a:r>
              <a:rPr lang="en-US" dirty="0" err="1" smtClean="0"/>
              <a:t>oson</a:t>
            </a:r>
            <a:r>
              <a:rPr lang="en-US" dirty="0" smtClean="0"/>
              <a:t> </a:t>
            </a:r>
            <a:r>
              <a:rPr lang="en-US" dirty="0" err="1" smtClean="0"/>
              <a:t>suyuqlanuvchi</a:t>
            </a:r>
            <a:r>
              <a:rPr lang="en-US" dirty="0" smtClean="0"/>
              <a:t> </a:t>
            </a:r>
            <a:r>
              <a:rPr lang="en-US" dirty="0" err="1" smtClean="0"/>
              <a:t>materialdan</a:t>
            </a:r>
            <a:r>
              <a:rPr lang="en-US" dirty="0" smtClean="0"/>
              <a:t> </a:t>
            </a:r>
            <a:r>
              <a:rPr lang="en-US" dirty="0" err="1" smtClean="0"/>
              <a:t>tayyorlangan</a:t>
            </a:r>
            <a:r>
              <a:rPr lang="en-US" dirty="0" smtClean="0"/>
              <a:t> model </a:t>
            </a:r>
            <a:r>
              <a:rPr lang="en-US" dirty="0" err="1" smtClean="0"/>
              <a:t>yodamida</a:t>
            </a:r>
            <a:r>
              <a:rPr lang="en-US" dirty="0" smtClean="0"/>
              <a:t> </a:t>
            </a:r>
            <a:r>
              <a:rPr lang="en-US" dirty="0" err="1" smtClean="0"/>
              <a:t>hosil</a:t>
            </a:r>
            <a:r>
              <a:rPr lang="en-US" dirty="0" smtClean="0"/>
              <a:t> </a:t>
            </a:r>
            <a:r>
              <a:rPr lang="en-US" dirty="0" err="1" smtClean="0"/>
              <a:t>qilinadi</a:t>
            </a:r>
            <a:r>
              <a:rPr lang="en-US" dirty="0" smtClean="0"/>
              <a:t>, model </a:t>
            </a:r>
            <a:r>
              <a:rPr lang="en-US" dirty="0" err="1" smtClean="0"/>
              <a:t>dastlabki</a:t>
            </a:r>
            <a:r>
              <a:rPr lang="en-US" dirty="0" smtClean="0"/>
              <a:t> </a:t>
            </a:r>
            <a:r>
              <a:rPr lang="en-US" dirty="0" err="1" smtClean="0"/>
              <a:t>qizdirish</a:t>
            </a:r>
            <a:r>
              <a:rPr lang="en-US" dirty="0" smtClean="0"/>
              <a:t> </a:t>
            </a:r>
            <a:r>
              <a:rPr lang="en-US" dirty="0" err="1" smtClean="0"/>
              <a:t>jarayonida</a:t>
            </a:r>
            <a:r>
              <a:rPr lang="en-US" dirty="0" smtClean="0"/>
              <a:t> </a:t>
            </a:r>
            <a:r>
              <a:rPr lang="en-US" dirty="0" err="1" smtClean="0"/>
              <a:t>qolipdan</a:t>
            </a:r>
            <a:r>
              <a:rPr lang="en-US" dirty="0" smtClean="0"/>
              <a:t> </a:t>
            </a:r>
            <a:r>
              <a:rPr lang="en-US" dirty="0" err="1" smtClean="0"/>
              <a:t>chiqib</a:t>
            </a:r>
            <a:r>
              <a:rPr lang="en-US" dirty="0" smtClean="0"/>
              <a:t>(</a:t>
            </a:r>
            <a:r>
              <a:rPr lang="en-US" dirty="0" err="1" smtClean="0"/>
              <a:t>oqib</a:t>
            </a:r>
            <a:r>
              <a:rPr lang="en-US" dirty="0" smtClean="0"/>
              <a:t>) </a:t>
            </a:r>
            <a:r>
              <a:rPr lang="en-US" dirty="0" err="1" smtClean="0"/>
              <a:t>ketadi</a:t>
            </a:r>
            <a:r>
              <a:rPr lang="en-US" dirty="0" smtClean="0"/>
              <a:t>. </a:t>
            </a:r>
            <a:r>
              <a:rPr lang="en-US" dirty="0" err="1" smtClean="0"/>
              <a:t>Suyuqlanuvchi</a:t>
            </a:r>
            <a:r>
              <a:rPr lang="en-US" dirty="0" smtClean="0"/>
              <a:t> </a:t>
            </a:r>
            <a:r>
              <a:rPr lang="en-US" dirty="0" err="1" smtClean="0"/>
              <a:t>modellar</a:t>
            </a:r>
            <a:r>
              <a:rPr lang="en-US" dirty="0" smtClean="0"/>
              <a:t> </a:t>
            </a:r>
            <a:r>
              <a:rPr lang="en-US" dirty="0" err="1" smtClean="0"/>
              <a:t>ikki</a:t>
            </a:r>
            <a:r>
              <a:rPr lang="en-US" dirty="0" smtClean="0"/>
              <a:t> </a:t>
            </a:r>
            <a:r>
              <a:rPr lang="en-US" dirty="0" err="1" smtClean="0"/>
              <a:t>va</a:t>
            </a:r>
            <a:r>
              <a:rPr lang="en-US" dirty="0" smtClean="0"/>
              <a:t> </a:t>
            </a:r>
            <a:r>
              <a:rPr lang="en-US" dirty="0" err="1" smtClean="0"/>
              <a:t>undan</a:t>
            </a:r>
            <a:r>
              <a:rPr lang="en-US" dirty="0" smtClean="0"/>
              <a:t> </a:t>
            </a:r>
            <a:r>
              <a:rPr lang="en-US" dirty="0" err="1" smtClean="0"/>
              <a:t>ortiq</a:t>
            </a:r>
            <a:r>
              <a:rPr lang="en-US" dirty="0" smtClean="0"/>
              <a:t> </a:t>
            </a:r>
            <a:r>
              <a:rPr lang="en-US" dirty="0" err="1" smtClean="0"/>
              <a:t>komponentli</a:t>
            </a:r>
            <a:r>
              <a:rPr lang="en-US" dirty="0" smtClean="0"/>
              <a:t> model </a:t>
            </a:r>
            <a:r>
              <a:rPr lang="en-US" dirty="0" err="1" smtClean="0"/>
              <a:t>tarkibidan</a:t>
            </a:r>
            <a:r>
              <a:rPr lang="en-US" dirty="0" smtClean="0"/>
              <a:t> </a:t>
            </a:r>
            <a:r>
              <a:rPr lang="en-US" dirty="0" err="1" smtClean="0"/>
              <a:t>iborat</a:t>
            </a:r>
            <a:r>
              <a:rPr lang="en-US" dirty="0" smtClean="0"/>
              <a:t>. </a:t>
            </a:r>
            <a:r>
              <a:rPr lang="en-US" dirty="0" err="1" smtClean="0"/>
              <a:t>Modellar</a:t>
            </a:r>
            <a:r>
              <a:rPr lang="en-US" dirty="0" smtClean="0"/>
              <a:t> </a:t>
            </a:r>
            <a:r>
              <a:rPr lang="en-US" dirty="0" err="1" smtClean="0"/>
              <a:t>tayyorlash</a:t>
            </a:r>
            <a:r>
              <a:rPr lang="en-US" dirty="0" smtClean="0"/>
              <a:t> </a:t>
            </a:r>
            <a:r>
              <a:rPr lang="en-US" dirty="0" err="1" smtClean="0"/>
              <a:t>uchun</a:t>
            </a:r>
            <a:r>
              <a:rPr lang="en-US" dirty="0" smtClean="0"/>
              <a:t> P-3 model </a:t>
            </a:r>
            <a:r>
              <a:rPr lang="en-US" dirty="0" err="1" smtClean="0"/>
              <a:t>tarkibi</a:t>
            </a:r>
            <a:r>
              <a:rPr lang="en-US" dirty="0" smtClean="0"/>
              <a:t> </a:t>
            </a:r>
            <a:r>
              <a:rPr lang="en-US" dirty="0" err="1" smtClean="0"/>
              <a:t>keng</a:t>
            </a:r>
            <a:r>
              <a:rPr lang="en-US" dirty="0" smtClean="0"/>
              <a:t> </a:t>
            </a:r>
            <a:r>
              <a:rPr lang="en-US" dirty="0" err="1" smtClean="0"/>
              <a:t>qo’llaniladi</a:t>
            </a:r>
            <a:r>
              <a:rPr lang="en-US" dirty="0" smtClean="0"/>
              <a:t>, </a:t>
            </a:r>
            <a:r>
              <a:rPr lang="en-US" dirty="0" err="1" smtClean="0"/>
              <a:t>uning</a:t>
            </a:r>
            <a:r>
              <a:rPr lang="en-US" dirty="0" smtClean="0"/>
              <a:t> </a:t>
            </a:r>
            <a:r>
              <a:rPr lang="en-US" dirty="0" err="1" smtClean="0"/>
              <a:t>tarkibiga</a:t>
            </a:r>
            <a:r>
              <a:rPr lang="en-US" dirty="0" smtClean="0"/>
              <a:t> </a:t>
            </a:r>
            <a:r>
              <a:rPr lang="en-US" dirty="0" err="1" smtClean="0"/>
              <a:t>parafin</a:t>
            </a:r>
            <a:r>
              <a:rPr lang="en-US" dirty="0" smtClean="0"/>
              <a:t>, </a:t>
            </a:r>
            <a:r>
              <a:rPr lang="en-US" dirty="0" err="1" smtClean="0"/>
              <a:t>sintetik</a:t>
            </a:r>
            <a:r>
              <a:rPr lang="en-US" dirty="0" smtClean="0"/>
              <a:t> </a:t>
            </a:r>
            <a:r>
              <a:rPr lang="en-US" dirty="0" err="1" smtClean="0"/>
              <a:t>tserezin</a:t>
            </a:r>
            <a:r>
              <a:rPr lang="en-US" dirty="0" smtClean="0"/>
              <a:t>, </a:t>
            </a:r>
            <a:r>
              <a:rPr lang="en-US" dirty="0" err="1" smtClean="0"/>
              <a:t>ko’mirli</a:t>
            </a:r>
            <a:r>
              <a:rPr lang="en-US" dirty="0" smtClean="0"/>
              <a:t> </a:t>
            </a:r>
            <a:r>
              <a:rPr lang="en-US" dirty="0" err="1" smtClean="0"/>
              <a:t>vosk</a:t>
            </a:r>
            <a:r>
              <a:rPr lang="en-US" dirty="0" smtClean="0"/>
              <a:t> </a:t>
            </a:r>
            <a:r>
              <a:rPr lang="en-US" dirty="0" err="1" smtClean="0"/>
              <a:t>va</a:t>
            </a:r>
            <a:r>
              <a:rPr lang="en-US" dirty="0" smtClean="0"/>
              <a:t> </a:t>
            </a:r>
            <a:r>
              <a:rPr lang="en-US" dirty="0" err="1" smtClean="0"/>
              <a:t>kubli</a:t>
            </a:r>
            <a:r>
              <a:rPr lang="en-US" dirty="0" smtClean="0"/>
              <a:t> </a:t>
            </a:r>
            <a:r>
              <a:rPr lang="en-US" dirty="0" err="1" smtClean="0"/>
              <a:t>qoldiq</a:t>
            </a:r>
            <a:r>
              <a:rPr lang="en-US" dirty="0" smtClean="0"/>
              <a:t> </a:t>
            </a:r>
            <a:r>
              <a:rPr lang="en-US" dirty="0" err="1" smtClean="0"/>
              <a:t>kiradi</a:t>
            </a:r>
            <a:r>
              <a:rPr lang="en-US" dirty="0" smtClean="0"/>
              <a:t>. </a:t>
            </a:r>
            <a:r>
              <a:rPr lang="en-US" dirty="0" err="1" smtClean="0"/>
              <a:t>Bunday</a:t>
            </a:r>
            <a:r>
              <a:rPr lang="en-US" dirty="0" smtClean="0"/>
              <a:t> </a:t>
            </a:r>
            <a:r>
              <a:rPr lang="en-US" dirty="0" err="1" smtClean="0"/>
              <a:t>tarkibli</a:t>
            </a:r>
            <a:r>
              <a:rPr lang="en-US" dirty="0" smtClean="0"/>
              <a:t> </a:t>
            </a:r>
            <a:r>
              <a:rPr lang="en-US" dirty="0" err="1" smtClean="0"/>
              <a:t>aralashma</a:t>
            </a:r>
            <a:r>
              <a:rPr lang="en-US" dirty="0" smtClean="0"/>
              <a:t> press-forma </a:t>
            </a:r>
            <a:r>
              <a:rPr lang="en-US" dirty="0" err="1" smtClean="0"/>
              <a:t>bo’shlig’ini</a:t>
            </a:r>
            <a:r>
              <a:rPr lang="en-US" dirty="0" smtClean="0"/>
              <a:t> </a:t>
            </a:r>
            <a:r>
              <a:rPr lang="en-US" dirty="0" err="1" smtClean="0"/>
              <a:t>yaxshi</a:t>
            </a:r>
            <a:r>
              <a:rPr lang="en-US" dirty="0" smtClean="0"/>
              <a:t> </a:t>
            </a:r>
            <a:r>
              <a:rPr lang="en-US" dirty="0" err="1" smtClean="0"/>
              <a:t>to’ldiradi</a:t>
            </a:r>
            <a:r>
              <a:rPr lang="en-US" dirty="0" smtClean="0"/>
              <a:t>, </a:t>
            </a:r>
            <a:r>
              <a:rPr lang="en-US" dirty="0" err="1" smtClean="0"/>
              <a:t>toza</a:t>
            </a:r>
            <a:r>
              <a:rPr lang="en-US" dirty="0" smtClean="0"/>
              <a:t> </a:t>
            </a:r>
            <a:r>
              <a:rPr lang="en-US" dirty="0" err="1" smtClean="0"/>
              <a:t>va</a:t>
            </a:r>
            <a:r>
              <a:rPr lang="en-US" dirty="0" smtClean="0"/>
              <a:t> </a:t>
            </a:r>
            <a:r>
              <a:rPr lang="en-US" dirty="0" err="1" smtClean="0"/>
              <a:t>aniq</a:t>
            </a:r>
            <a:r>
              <a:rPr lang="en-US" dirty="0" smtClean="0"/>
              <a:t> </a:t>
            </a:r>
            <a:r>
              <a:rPr lang="en-US" dirty="0" err="1" smtClean="0"/>
              <a:t>iz</a:t>
            </a:r>
            <a:r>
              <a:rPr lang="en-US" dirty="0" smtClean="0"/>
              <a:t> </a:t>
            </a:r>
            <a:r>
              <a:rPr lang="en-US" dirty="0" err="1" smtClean="0"/>
              <a:t>qoldiradi</a:t>
            </a:r>
            <a:r>
              <a:rPr lang="en-US" dirty="0" smtClean="0"/>
              <a:t>. </a:t>
            </a:r>
            <a:r>
              <a:rPr lang="en-US" dirty="0" err="1" smtClean="0"/>
              <a:t>Suyuqlanuvchi</a:t>
            </a:r>
            <a:r>
              <a:rPr lang="en-US" dirty="0" smtClean="0"/>
              <a:t> </a:t>
            </a:r>
            <a:r>
              <a:rPr lang="en-US" dirty="0" err="1" smtClean="0"/>
              <a:t>modellar</a:t>
            </a:r>
            <a:r>
              <a:rPr lang="en-US" dirty="0" smtClean="0"/>
              <a:t> press-</a:t>
            </a:r>
            <a:r>
              <a:rPr lang="en-US" dirty="0" err="1" smtClean="0"/>
              <a:t>formalarda</a:t>
            </a:r>
            <a:r>
              <a:rPr lang="en-US" dirty="0" smtClean="0"/>
              <a:t> </a:t>
            </a:r>
            <a:r>
              <a:rPr lang="en-US" dirty="0" err="1" smtClean="0"/>
              <a:t>tayyorlanadi</a:t>
            </a:r>
            <a:r>
              <a:rPr lang="en-US" dirty="0" smtClean="0"/>
              <a:t>, press-</a:t>
            </a:r>
            <a:r>
              <a:rPr lang="en-US" dirty="0" err="1" smtClean="0"/>
              <a:t>formalar</a:t>
            </a:r>
            <a:r>
              <a:rPr lang="en-US" dirty="0" smtClean="0"/>
              <a:t> </a:t>
            </a:r>
            <a:r>
              <a:rPr lang="en-US" dirty="0" err="1" smtClean="0"/>
              <a:t>gorizontal</a:t>
            </a:r>
            <a:r>
              <a:rPr lang="en-US" dirty="0" smtClean="0"/>
              <a:t> </a:t>
            </a:r>
            <a:r>
              <a:rPr lang="en-US" dirty="0" err="1" smtClean="0"/>
              <a:t>yoki</a:t>
            </a:r>
            <a:r>
              <a:rPr lang="en-US" dirty="0" smtClean="0"/>
              <a:t> </a:t>
            </a:r>
            <a:r>
              <a:rPr lang="en-US" dirty="0" err="1" smtClean="0"/>
              <a:t>vertikal</a:t>
            </a:r>
            <a:r>
              <a:rPr lang="en-US" dirty="0" smtClean="0"/>
              <a:t> </a:t>
            </a:r>
            <a:r>
              <a:rPr lang="en-US" dirty="0" err="1" smtClean="0"/>
              <a:t>ajraluvchi</a:t>
            </a:r>
            <a:r>
              <a:rPr lang="en-US" dirty="0" smtClean="0"/>
              <a:t> </a:t>
            </a:r>
            <a:r>
              <a:rPr lang="en-US" dirty="0" err="1" smtClean="0"/>
              <a:t>ikki</a:t>
            </a:r>
            <a:r>
              <a:rPr lang="en-US" dirty="0" smtClean="0"/>
              <a:t> </a:t>
            </a:r>
            <a:r>
              <a:rPr lang="en-US" dirty="0" err="1" smtClean="0"/>
              <a:t>yoki</a:t>
            </a:r>
            <a:r>
              <a:rPr lang="en-US" dirty="0" smtClean="0"/>
              <a:t> </a:t>
            </a:r>
            <a:r>
              <a:rPr lang="en-US" dirty="0" err="1" smtClean="0"/>
              <a:t>undan</a:t>
            </a:r>
            <a:r>
              <a:rPr lang="en-US" dirty="0" smtClean="0"/>
              <a:t> </a:t>
            </a:r>
            <a:r>
              <a:rPr lang="en-US" dirty="0" err="1" smtClean="0"/>
              <a:t>ortiq</a:t>
            </a:r>
            <a:r>
              <a:rPr lang="en-US" dirty="0" smtClean="0"/>
              <a:t> </a:t>
            </a:r>
            <a:r>
              <a:rPr lang="en-US" dirty="0" err="1" smtClean="0"/>
              <a:t>qismlardan</a:t>
            </a:r>
            <a:r>
              <a:rPr lang="en-US" dirty="0" smtClean="0"/>
              <a:t> </a:t>
            </a:r>
            <a:r>
              <a:rPr lang="en-US" dirty="0" err="1" smtClean="0"/>
              <a:t>iborat</a:t>
            </a:r>
            <a:r>
              <a:rPr lang="en-US" dirty="0" smtClean="0"/>
              <a:t>. Press-</a:t>
            </a:r>
            <a:r>
              <a:rPr lang="en-US" dirty="0" err="1" smtClean="0"/>
              <a:t>formalardan</a:t>
            </a:r>
            <a:r>
              <a:rPr lang="en-US" dirty="0" smtClean="0"/>
              <a:t> </a:t>
            </a:r>
            <a:r>
              <a:rPr lang="en-US" dirty="0" err="1" smtClean="0"/>
              <a:t>modellarni</a:t>
            </a:r>
            <a:r>
              <a:rPr lang="en-US" dirty="0" smtClean="0"/>
              <a:t> </a:t>
            </a:r>
            <a:r>
              <a:rPr lang="en-US" dirty="0" err="1" smtClean="0"/>
              <a:t>olish</a:t>
            </a:r>
            <a:r>
              <a:rPr lang="en-US" dirty="0" smtClean="0"/>
              <a:t> </a:t>
            </a:r>
            <a:r>
              <a:rPr lang="en-US" dirty="0" err="1" smtClean="0"/>
              <a:t>uchun</a:t>
            </a:r>
            <a:r>
              <a:rPr lang="en-US" dirty="0" smtClean="0"/>
              <a:t> </a:t>
            </a:r>
            <a:r>
              <a:rPr lang="en-US" dirty="0" err="1" smtClean="0"/>
              <a:t>maxsus</a:t>
            </a:r>
            <a:r>
              <a:rPr lang="en-US" dirty="0" smtClean="0"/>
              <a:t> </a:t>
            </a:r>
            <a:r>
              <a:rPr lang="en-US" dirty="0" err="1" smtClean="0"/>
              <a:t>tolkatel</a:t>
            </a:r>
            <a:r>
              <a:rPr lang="en-US" dirty="0" smtClean="0"/>
              <a:t>(</a:t>
            </a:r>
            <a:r>
              <a:rPr lang="en-US" dirty="0" err="1" smtClean="0"/>
              <a:t>surgich</a:t>
            </a:r>
            <a:r>
              <a:rPr lang="en-US" dirty="0" smtClean="0"/>
              <a:t>)</a:t>
            </a:r>
            <a:r>
              <a:rPr lang="en-US" dirty="0" err="1" smtClean="0"/>
              <a:t>lar</a:t>
            </a:r>
            <a:r>
              <a:rPr lang="en-US" dirty="0" smtClean="0"/>
              <a:t> </a:t>
            </a:r>
            <a:r>
              <a:rPr lang="en-US" dirty="0" err="1" smtClean="0"/>
              <a:t>qo’llaniladi</a:t>
            </a:r>
            <a:r>
              <a:rPr lang="en-US" dirty="0" smtClean="0"/>
              <a:t>. </a:t>
            </a:r>
            <a:endParaRPr lang="ru-RU" dirty="0"/>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lnSpcReduction="10000"/>
          </a:bodyPr>
          <a:lstStyle/>
          <a:p>
            <a:r>
              <a:rPr lang="en-US" dirty="0" err="1" smtClean="0"/>
              <a:t>Tarkibi</a:t>
            </a:r>
            <a:r>
              <a:rPr lang="en-US" dirty="0" smtClean="0"/>
              <a:t> </a:t>
            </a:r>
            <a:r>
              <a:rPr lang="en-US" dirty="0" err="1" smtClean="0"/>
              <a:t>pastasimon</a:t>
            </a:r>
            <a:r>
              <a:rPr lang="en-US" dirty="0" smtClean="0"/>
              <a:t> </a:t>
            </a:r>
            <a:r>
              <a:rPr lang="en-US" dirty="0" err="1" smtClean="0"/>
              <a:t>holdagi</a:t>
            </a:r>
            <a:r>
              <a:rPr lang="en-US" dirty="0" smtClean="0"/>
              <a:t> model </a:t>
            </a:r>
            <a:r>
              <a:rPr lang="en-US" dirty="0" err="1" smtClean="0"/>
              <a:t>avtomatik</a:t>
            </a:r>
            <a:r>
              <a:rPr lang="en-US" dirty="0" smtClean="0"/>
              <a:t> </a:t>
            </a:r>
            <a:r>
              <a:rPr lang="en-US" dirty="0" err="1" smtClean="0"/>
              <a:t>qurilmali</a:t>
            </a:r>
            <a:r>
              <a:rPr lang="en-US" dirty="0" smtClean="0"/>
              <a:t> </a:t>
            </a:r>
            <a:r>
              <a:rPr lang="en-US" dirty="0" err="1" smtClean="0"/>
              <a:t>yoki</a:t>
            </a:r>
            <a:r>
              <a:rPr lang="en-US" dirty="0" smtClean="0"/>
              <a:t> </a:t>
            </a:r>
            <a:r>
              <a:rPr lang="en-US" dirty="0" err="1" smtClean="0"/>
              <a:t>qo’lda</a:t>
            </a:r>
            <a:r>
              <a:rPr lang="en-US" dirty="0" smtClean="0"/>
              <a:t> press-</a:t>
            </a:r>
            <a:r>
              <a:rPr lang="en-US" dirty="0" err="1" smtClean="0"/>
              <a:t>formada</a:t>
            </a:r>
            <a:r>
              <a:rPr lang="en-US" dirty="0" smtClean="0"/>
              <a:t> </a:t>
            </a:r>
            <a:r>
              <a:rPr lang="en-US" dirty="0" err="1" smtClean="0"/>
              <a:t>presslanadi</a:t>
            </a:r>
            <a:r>
              <a:rPr lang="en-US" dirty="0" smtClean="0"/>
              <a:t>(</a:t>
            </a:r>
            <a:r>
              <a:rPr lang="uz-Cyrl-UZ" dirty="0" smtClean="0"/>
              <a:t>8</a:t>
            </a:r>
            <a:r>
              <a:rPr lang="en-US" dirty="0" smtClean="0"/>
              <a:t>.1-rasm, a). Model </a:t>
            </a:r>
            <a:r>
              <a:rPr lang="en-US" dirty="0" err="1" smtClean="0"/>
              <a:t>tarkibi</a:t>
            </a:r>
            <a:r>
              <a:rPr lang="en-US" dirty="0" smtClean="0"/>
              <a:t> </a:t>
            </a:r>
            <a:r>
              <a:rPr lang="en-US" dirty="0" err="1" smtClean="0"/>
              <a:t>qotganidan</a:t>
            </a:r>
            <a:r>
              <a:rPr lang="en-US" dirty="0" smtClean="0"/>
              <a:t> </a:t>
            </a:r>
            <a:r>
              <a:rPr lang="en-US" dirty="0" err="1" smtClean="0"/>
              <a:t>keyin</a:t>
            </a:r>
            <a:r>
              <a:rPr lang="en-US" dirty="0" smtClean="0"/>
              <a:t> press-forma </a:t>
            </a:r>
            <a:r>
              <a:rPr lang="en-US" dirty="0" err="1" smtClean="0"/>
              <a:t>ochiladi</a:t>
            </a:r>
            <a:r>
              <a:rPr lang="en-US" dirty="0" smtClean="0"/>
              <a:t> </a:t>
            </a:r>
            <a:r>
              <a:rPr lang="en-US" dirty="0" err="1" smtClean="0"/>
              <a:t>va</a:t>
            </a:r>
            <a:r>
              <a:rPr lang="en-US" dirty="0" smtClean="0"/>
              <a:t> model </a:t>
            </a:r>
            <a:r>
              <a:rPr lang="en-US" dirty="0" err="1" smtClean="0"/>
              <a:t>sovuq</a:t>
            </a:r>
            <a:r>
              <a:rPr lang="en-US" dirty="0" smtClean="0"/>
              <a:t> </a:t>
            </a:r>
            <a:r>
              <a:rPr lang="en-US" dirty="0" err="1" smtClean="0"/>
              <a:t>suvli</a:t>
            </a:r>
            <a:r>
              <a:rPr lang="en-US" dirty="0" smtClean="0"/>
              <a:t> </a:t>
            </a:r>
            <a:r>
              <a:rPr lang="en-US" dirty="0" err="1" smtClean="0"/>
              <a:t>vannaga</a:t>
            </a:r>
            <a:r>
              <a:rPr lang="en-US" dirty="0" smtClean="0"/>
              <a:t> </a:t>
            </a:r>
            <a:r>
              <a:rPr lang="en-US" dirty="0" err="1" smtClean="0"/>
              <a:t>tushiriladi</a:t>
            </a:r>
            <a:r>
              <a:rPr lang="en-US" dirty="0" smtClean="0"/>
              <a:t>. </a:t>
            </a:r>
            <a:r>
              <a:rPr lang="en-US" dirty="0" err="1" smtClean="0"/>
              <a:t>Keyin</a:t>
            </a:r>
            <a:r>
              <a:rPr lang="en-US" dirty="0" smtClean="0"/>
              <a:t> </a:t>
            </a:r>
            <a:r>
              <a:rPr lang="en-US" dirty="0" err="1" smtClean="0"/>
              <a:t>modellar</a:t>
            </a:r>
            <a:r>
              <a:rPr lang="en-US" dirty="0" smtClean="0"/>
              <a:t> </a:t>
            </a:r>
            <a:r>
              <a:rPr lang="en-US" dirty="0" err="1" smtClean="0"/>
              <a:t>umumiy</a:t>
            </a:r>
            <a:r>
              <a:rPr lang="en-US" dirty="0" smtClean="0"/>
              <a:t> </a:t>
            </a:r>
            <a:r>
              <a:rPr lang="en-US" dirty="0" err="1" smtClean="0"/>
              <a:t>quyish</a:t>
            </a:r>
            <a:r>
              <a:rPr lang="en-US" dirty="0" smtClean="0"/>
              <a:t> </a:t>
            </a:r>
            <a:r>
              <a:rPr lang="en-US" dirty="0" err="1" smtClean="0"/>
              <a:t>tizimli</a:t>
            </a:r>
            <a:r>
              <a:rPr lang="en-US" dirty="0" smtClean="0"/>
              <a:t> </a:t>
            </a:r>
            <a:r>
              <a:rPr lang="en-US" dirty="0" err="1" smtClean="0"/>
              <a:t>bloklarga</a:t>
            </a:r>
            <a:r>
              <a:rPr lang="en-US" dirty="0" smtClean="0"/>
              <a:t> </a:t>
            </a:r>
            <a:r>
              <a:rPr lang="en-US" dirty="0" err="1" smtClean="0"/>
              <a:t>yig’iladi</a:t>
            </a:r>
            <a:r>
              <a:rPr lang="en-US" dirty="0" smtClean="0"/>
              <a:t>(</a:t>
            </a:r>
            <a:r>
              <a:rPr lang="uz-Cyrl-UZ" dirty="0" smtClean="0"/>
              <a:t>8</a:t>
            </a:r>
            <a:r>
              <a:rPr lang="en-US" dirty="0" smtClean="0"/>
              <a:t>.1-rasm, b), </a:t>
            </a:r>
            <a:r>
              <a:rPr lang="en-US" dirty="0" err="1" smtClean="0"/>
              <a:t>bunday</a:t>
            </a:r>
            <a:r>
              <a:rPr lang="en-US" dirty="0" smtClean="0"/>
              <a:t> </a:t>
            </a:r>
            <a:r>
              <a:rPr lang="en-US" dirty="0" err="1" smtClean="0"/>
              <a:t>bloklar</a:t>
            </a:r>
            <a:r>
              <a:rPr lang="en-US" dirty="0" smtClean="0"/>
              <a:t> </a:t>
            </a:r>
            <a:r>
              <a:rPr lang="en-US" dirty="0" err="1" smtClean="0"/>
              <a:t>payatlash</a:t>
            </a:r>
            <a:r>
              <a:rPr lang="en-US" dirty="0" smtClean="0"/>
              <a:t>, </a:t>
            </a:r>
            <a:r>
              <a:rPr lang="en-US" dirty="0" err="1" smtClean="0"/>
              <a:t>yelimlash</a:t>
            </a:r>
            <a:r>
              <a:rPr lang="en-US" dirty="0" smtClean="0"/>
              <a:t> </a:t>
            </a:r>
            <a:r>
              <a:rPr lang="en-US" dirty="0" err="1" smtClean="0"/>
              <a:t>yoki</a:t>
            </a:r>
            <a:r>
              <a:rPr lang="en-US" dirty="0" smtClean="0"/>
              <a:t> </a:t>
            </a:r>
            <a:r>
              <a:rPr lang="en-US" dirty="0" err="1" smtClean="0"/>
              <a:t>blok</a:t>
            </a:r>
            <a:r>
              <a:rPr lang="en-US" dirty="0" smtClean="0"/>
              <a:t> </a:t>
            </a:r>
            <a:r>
              <a:rPr lang="en-US" dirty="0" err="1" smtClean="0"/>
              <a:t>qismlari</a:t>
            </a:r>
            <a:r>
              <a:rPr lang="en-US" dirty="0" smtClean="0"/>
              <a:t> </a:t>
            </a:r>
            <a:r>
              <a:rPr lang="en-US" dirty="0" err="1" smtClean="0"/>
              <a:t>mexanik</a:t>
            </a:r>
            <a:r>
              <a:rPr lang="en-US" dirty="0" smtClean="0"/>
              <a:t> </a:t>
            </a:r>
            <a:r>
              <a:rPr lang="en-US" dirty="0" err="1" smtClean="0"/>
              <a:t>mahkamlash</a:t>
            </a:r>
            <a:r>
              <a:rPr lang="en-US" dirty="0" smtClean="0"/>
              <a:t> </a:t>
            </a:r>
            <a:r>
              <a:rPr lang="en-US" dirty="0" err="1" smtClean="0"/>
              <a:t>yo’llari</a:t>
            </a:r>
            <a:r>
              <a:rPr lang="en-US" dirty="0" smtClean="0"/>
              <a:t> </a:t>
            </a:r>
            <a:r>
              <a:rPr lang="en-US" dirty="0" err="1" smtClean="0"/>
              <a:t>bilan</a:t>
            </a:r>
            <a:r>
              <a:rPr lang="en-US" dirty="0" smtClean="0"/>
              <a:t> </a:t>
            </a:r>
            <a:r>
              <a:rPr lang="en-US" dirty="0" err="1" smtClean="0"/>
              <a:t>tayyorlanadi</a:t>
            </a:r>
            <a:r>
              <a:rPr lang="en-US" dirty="0" smtClean="0"/>
              <a:t>. </a:t>
            </a:r>
            <a:r>
              <a:rPr lang="en-US" dirty="0" err="1" smtClean="0"/>
              <a:t>Bitta</a:t>
            </a:r>
            <a:r>
              <a:rPr lang="en-US" dirty="0" smtClean="0"/>
              <a:t> </a:t>
            </a:r>
            <a:r>
              <a:rPr lang="en-US" dirty="0" err="1" smtClean="0"/>
              <a:t>blokda</a:t>
            </a:r>
            <a:r>
              <a:rPr lang="en-US" dirty="0" smtClean="0"/>
              <a:t> 2 </a:t>
            </a:r>
            <a:r>
              <a:rPr lang="en-US" dirty="0" err="1" smtClean="0"/>
              <a:t>tadan</a:t>
            </a:r>
            <a:r>
              <a:rPr lang="en-US" dirty="0" smtClean="0"/>
              <a:t> 100 </a:t>
            </a:r>
            <a:r>
              <a:rPr lang="en-US" dirty="0" err="1" smtClean="0"/>
              <a:t>tagacha</a:t>
            </a:r>
            <a:r>
              <a:rPr lang="en-US" dirty="0" smtClean="0"/>
              <a:t> model </a:t>
            </a:r>
            <a:r>
              <a:rPr lang="en-US" dirty="0" err="1" smtClean="0"/>
              <a:t>biriktiriladi</a:t>
            </a:r>
            <a:r>
              <a:rPr lang="en-US" dirty="0" smtClean="0"/>
              <a:t>. </a:t>
            </a:r>
            <a:r>
              <a:rPr lang="en-US" dirty="0" err="1" smtClean="0"/>
              <a:t>Suyuqlanuvchan</a:t>
            </a:r>
            <a:r>
              <a:rPr lang="en-US" dirty="0" smtClean="0"/>
              <a:t> </a:t>
            </a:r>
            <a:r>
              <a:rPr lang="en-US" dirty="0" err="1" smtClean="0"/>
              <a:t>modelli</a:t>
            </a:r>
            <a:r>
              <a:rPr lang="en-US" dirty="0" smtClean="0"/>
              <a:t> </a:t>
            </a:r>
            <a:r>
              <a:rPr lang="en-US" dirty="0" err="1" smtClean="0"/>
              <a:t>qoliplar</a:t>
            </a:r>
            <a:r>
              <a:rPr lang="en-US" dirty="0" smtClean="0"/>
              <a:t> </a:t>
            </a:r>
            <a:r>
              <a:rPr lang="en-US" dirty="0" err="1" smtClean="0"/>
              <a:t>maxsus</a:t>
            </a:r>
            <a:r>
              <a:rPr lang="en-US" dirty="0" smtClean="0"/>
              <a:t> </a:t>
            </a:r>
            <a:r>
              <a:rPr lang="en-US" dirty="0" err="1" smtClean="0"/>
              <a:t>olovbardosh</a:t>
            </a:r>
            <a:r>
              <a:rPr lang="en-US" dirty="0" smtClean="0"/>
              <a:t> </a:t>
            </a:r>
            <a:r>
              <a:rPr lang="en-US" dirty="0" err="1" smtClean="0"/>
              <a:t>aralashmadan</a:t>
            </a:r>
            <a:r>
              <a:rPr lang="en-US" dirty="0" smtClean="0"/>
              <a:t> </a:t>
            </a:r>
            <a:r>
              <a:rPr lang="en-US" dirty="0" err="1" smtClean="0"/>
              <a:t>tayyorlanadi</a:t>
            </a:r>
            <a:r>
              <a:rPr lang="en-US" dirty="0" smtClean="0"/>
              <a:t>. Bu </a:t>
            </a:r>
            <a:r>
              <a:rPr lang="en-US" dirty="0" err="1" smtClean="0"/>
              <a:t>aralashma</a:t>
            </a:r>
            <a:r>
              <a:rPr lang="en-US" dirty="0" smtClean="0"/>
              <a:t> </a:t>
            </a:r>
            <a:r>
              <a:rPr lang="en-US" dirty="0" err="1" smtClean="0"/>
              <a:t>maxsus</a:t>
            </a:r>
            <a:r>
              <a:rPr lang="en-US" dirty="0" smtClean="0"/>
              <a:t> </a:t>
            </a:r>
            <a:r>
              <a:rPr lang="en-US" dirty="0" err="1" smtClean="0"/>
              <a:t>bog’lovchi</a:t>
            </a:r>
            <a:r>
              <a:rPr lang="en-US" dirty="0" smtClean="0"/>
              <a:t>, </a:t>
            </a:r>
            <a:r>
              <a:rPr lang="en-US" dirty="0" err="1" smtClean="0"/>
              <a:t>gidrolizlangan</a:t>
            </a:r>
            <a:r>
              <a:rPr lang="en-US" dirty="0" smtClean="0"/>
              <a:t> </a:t>
            </a:r>
            <a:r>
              <a:rPr lang="en-US" dirty="0" err="1" smtClean="0"/>
              <a:t>etil-silikat</a:t>
            </a:r>
            <a:r>
              <a:rPr lang="en-US" dirty="0" smtClean="0"/>
              <a:t> </a:t>
            </a:r>
            <a:r>
              <a:rPr lang="en-US" dirty="0" err="1" smtClean="0"/>
              <a:t>eritmasi</a:t>
            </a:r>
            <a:r>
              <a:rPr lang="en-US" dirty="0" smtClean="0"/>
              <a:t>, </a:t>
            </a:r>
            <a:r>
              <a:rPr lang="en-US" dirty="0" err="1" smtClean="0"/>
              <a:t>olovbardosh</a:t>
            </a:r>
            <a:r>
              <a:rPr lang="en-US" dirty="0" smtClean="0"/>
              <a:t> </a:t>
            </a:r>
            <a:r>
              <a:rPr lang="en-US" dirty="0" err="1" smtClean="0"/>
              <a:t>to’ldiruvchi</a:t>
            </a:r>
            <a:r>
              <a:rPr lang="en-US" dirty="0" smtClean="0"/>
              <a:t>(</a:t>
            </a:r>
            <a:r>
              <a:rPr lang="en-US" dirty="0" err="1" smtClean="0"/>
              <a:t>changsimon</a:t>
            </a:r>
            <a:r>
              <a:rPr lang="en-US" dirty="0" smtClean="0"/>
              <a:t> </a:t>
            </a:r>
            <a:r>
              <a:rPr lang="en-US" dirty="0" err="1" smtClean="0"/>
              <a:t>kvarts</a:t>
            </a:r>
            <a:r>
              <a:rPr lang="en-US" dirty="0" smtClean="0"/>
              <a:t> </a:t>
            </a:r>
            <a:r>
              <a:rPr lang="en-US" dirty="0" err="1" smtClean="0"/>
              <a:t>va</a:t>
            </a:r>
            <a:r>
              <a:rPr lang="en-US" dirty="0" smtClean="0"/>
              <a:t> </a:t>
            </a:r>
            <a:r>
              <a:rPr lang="en-US" dirty="0" err="1" smtClean="0"/>
              <a:t>boshqa</a:t>
            </a:r>
            <a:r>
              <a:rPr lang="en-US" dirty="0" smtClean="0"/>
              <a:t> </a:t>
            </a:r>
            <a:r>
              <a:rPr lang="en-US" dirty="0" err="1" smtClean="0"/>
              <a:t>elementlar</a:t>
            </a:r>
            <a:r>
              <a:rPr lang="en-US" dirty="0" smtClean="0"/>
              <a:t>)</a:t>
            </a:r>
            <a:r>
              <a:rPr lang="en-US" dirty="0" err="1" smtClean="0"/>
              <a:t>lardan</a:t>
            </a:r>
            <a:r>
              <a:rPr lang="en-US" dirty="0" smtClean="0"/>
              <a:t>  </a:t>
            </a:r>
            <a:r>
              <a:rPr lang="en-US" dirty="0" err="1" smtClean="0"/>
              <a:t>tashkil</a:t>
            </a:r>
            <a:r>
              <a:rPr lang="en-US" dirty="0" smtClean="0"/>
              <a:t> </a:t>
            </a:r>
            <a:r>
              <a:rPr lang="en-US" dirty="0" err="1" smtClean="0"/>
              <a:t>topgan</a:t>
            </a:r>
            <a:r>
              <a:rPr lang="en-US" dirty="0" smtClean="0"/>
              <a:t>. </a:t>
            </a:r>
            <a:r>
              <a:rPr lang="en-US" dirty="0" err="1" smtClean="0"/>
              <a:t>Suyuqlanuvchan</a:t>
            </a:r>
            <a:r>
              <a:rPr lang="en-US" dirty="0" smtClean="0"/>
              <a:t> </a:t>
            </a:r>
            <a:r>
              <a:rPr lang="en-US" dirty="0" err="1" smtClean="0"/>
              <a:t>modelli</a:t>
            </a:r>
            <a:r>
              <a:rPr lang="en-US" dirty="0" smtClean="0"/>
              <a:t> </a:t>
            </a:r>
            <a:r>
              <a:rPr lang="en-US" dirty="0" err="1" smtClean="0"/>
              <a:t>qoliplar</a:t>
            </a:r>
            <a:r>
              <a:rPr lang="en-US" dirty="0" smtClean="0"/>
              <a:t> </a:t>
            </a:r>
            <a:r>
              <a:rPr lang="en-US" dirty="0" err="1" smtClean="0"/>
              <a:t>bir</a:t>
            </a:r>
            <a:r>
              <a:rPr lang="en-US" dirty="0" smtClean="0"/>
              <a:t> </a:t>
            </a:r>
            <a:r>
              <a:rPr lang="en-US" dirty="0" err="1" smtClean="0"/>
              <a:t>martalik</a:t>
            </a:r>
            <a:r>
              <a:rPr lang="en-US" dirty="0" smtClean="0"/>
              <a:t> </a:t>
            </a:r>
            <a:r>
              <a:rPr lang="en-US" dirty="0" err="1" smtClean="0"/>
              <a:t>modelni</a:t>
            </a:r>
            <a:r>
              <a:rPr lang="en-US" dirty="0" smtClean="0"/>
              <a:t> </a:t>
            </a:r>
            <a:r>
              <a:rPr lang="en-US" dirty="0" err="1" smtClean="0"/>
              <a:t>bir</a:t>
            </a:r>
            <a:r>
              <a:rPr lang="en-US" dirty="0" smtClean="0"/>
              <a:t> </a:t>
            </a:r>
            <a:r>
              <a:rPr lang="en-US" dirty="0" err="1" smtClean="0"/>
              <a:t>necha</a:t>
            </a:r>
            <a:r>
              <a:rPr lang="en-US" dirty="0" smtClean="0"/>
              <a:t> </a:t>
            </a:r>
            <a:r>
              <a:rPr lang="en-US" dirty="0" err="1" smtClean="0"/>
              <a:t>martalab</a:t>
            </a:r>
            <a:r>
              <a:rPr lang="en-US" dirty="0" smtClean="0"/>
              <a:t> </a:t>
            </a:r>
            <a:r>
              <a:rPr lang="en-US" dirty="0" err="1" smtClean="0"/>
              <a:t>olovbardosh</a:t>
            </a:r>
            <a:r>
              <a:rPr lang="en-US" dirty="0" smtClean="0"/>
              <a:t> </a:t>
            </a:r>
            <a:r>
              <a:rPr lang="en-US" dirty="0" err="1" smtClean="0"/>
              <a:t>aralashmaga</a:t>
            </a:r>
            <a:r>
              <a:rPr lang="en-US" dirty="0" smtClean="0"/>
              <a:t> </a:t>
            </a:r>
            <a:r>
              <a:rPr lang="en-US" dirty="0" err="1" smtClean="0"/>
              <a:t>tushirilib</a:t>
            </a:r>
            <a:r>
              <a:rPr lang="en-US" dirty="0" smtClean="0"/>
              <a:t>(</a:t>
            </a:r>
            <a:r>
              <a:rPr lang="uz-Cyrl-UZ" dirty="0" smtClean="0"/>
              <a:t>8</a:t>
            </a:r>
            <a:r>
              <a:rPr lang="en-US" dirty="0" smtClean="0"/>
              <a:t>.1-rasm, v), </a:t>
            </a:r>
            <a:r>
              <a:rPr lang="en-US" dirty="0" err="1" smtClean="0"/>
              <a:t>keyin</a:t>
            </a:r>
            <a:r>
              <a:rPr lang="en-US" dirty="0" smtClean="0"/>
              <a:t> </a:t>
            </a:r>
            <a:r>
              <a:rPr lang="en-US" dirty="0" err="1" smtClean="0"/>
              <a:t>obsipka</a:t>
            </a:r>
            <a:r>
              <a:rPr lang="en-US" dirty="0" smtClean="0"/>
              <a:t>(</a:t>
            </a:r>
            <a:r>
              <a:rPr lang="uz-Cyrl-UZ" dirty="0" smtClean="0"/>
              <a:t>8</a:t>
            </a:r>
            <a:r>
              <a:rPr lang="en-US" dirty="0" smtClean="0"/>
              <a:t>.1-rasm</a:t>
            </a:r>
            <a:r>
              <a:rPr lang="uz-Cyrl-UZ" dirty="0" smtClean="0"/>
              <a:t>, g)</a:t>
            </a:r>
            <a:r>
              <a:rPr lang="en-US" dirty="0" smtClean="0"/>
              <a:t> </a:t>
            </a:r>
            <a:r>
              <a:rPr lang="en-US" dirty="0" err="1" smtClean="0"/>
              <a:t>va</a:t>
            </a:r>
            <a:r>
              <a:rPr lang="en-US" dirty="0" smtClean="0"/>
              <a:t> </a:t>
            </a:r>
            <a:r>
              <a:rPr lang="en-US" dirty="0" err="1" smtClean="0"/>
              <a:t>havoda</a:t>
            </a:r>
            <a:r>
              <a:rPr lang="en-US" dirty="0" smtClean="0"/>
              <a:t> </a:t>
            </a:r>
            <a:r>
              <a:rPr lang="en-US" dirty="0" err="1" smtClean="0"/>
              <a:t>qotirish</a:t>
            </a:r>
            <a:r>
              <a:rPr lang="en-US" dirty="0" smtClean="0"/>
              <a:t> </a:t>
            </a:r>
            <a:r>
              <a:rPr lang="en-US" dirty="0" err="1" smtClean="0"/>
              <a:t>bilan</a:t>
            </a:r>
            <a:r>
              <a:rPr lang="en-US" dirty="0" smtClean="0"/>
              <a:t> </a:t>
            </a:r>
            <a:r>
              <a:rPr lang="en-US" dirty="0" err="1" smtClean="0"/>
              <a:t>tayyorlanadi</a:t>
            </a:r>
            <a:r>
              <a:rPr lang="en-US" dirty="0" smtClean="0"/>
              <a:t>. </a:t>
            </a:r>
            <a:r>
              <a:rPr lang="en-US" dirty="0" err="1" smtClean="0"/>
              <a:t>Obsipka</a:t>
            </a:r>
            <a:r>
              <a:rPr lang="en-US" dirty="0" smtClean="0"/>
              <a:t> </a:t>
            </a:r>
            <a:r>
              <a:rPr lang="en-US" dirty="0" err="1" smtClean="0"/>
              <a:t>odatda</a:t>
            </a:r>
            <a:r>
              <a:rPr lang="en-US" dirty="0" smtClean="0"/>
              <a:t> 3-5 </a:t>
            </a:r>
            <a:r>
              <a:rPr lang="en-US" dirty="0" err="1" smtClean="0"/>
              <a:t>ta</a:t>
            </a:r>
            <a:r>
              <a:rPr lang="en-US" dirty="0" smtClean="0"/>
              <a:t> </a:t>
            </a:r>
            <a:r>
              <a:rPr lang="en-US" dirty="0" err="1" smtClean="0"/>
              <a:t>qatlam</a:t>
            </a:r>
            <a:r>
              <a:rPr lang="en-US" dirty="0" smtClean="0"/>
              <a:t> </a:t>
            </a:r>
            <a:r>
              <a:rPr lang="en-US" dirty="0" err="1" smtClean="0"/>
              <a:t>qilib</a:t>
            </a:r>
            <a:r>
              <a:rPr lang="en-US" dirty="0" smtClean="0"/>
              <a:t> </a:t>
            </a:r>
            <a:r>
              <a:rPr lang="en-US" dirty="0" err="1" smtClean="0"/>
              <a:t>yotqiziladi</a:t>
            </a:r>
            <a:r>
              <a:rPr lang="en-US" dirty="0" smtClean="0"/>
              <a:t>.</a:t>
            </a:r>
            <a:endParaRPr lang="ru-RU" dirty="0"/>
          </a:p>
        </p:txBody>
      </p:sp>
    </p:spTree>
  </p:cSld>
  <p:clrMapOvr>
    <a:masterClrMapping/>
  </p:clrMapOvr>
  <p:transition>
    <p:cut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a:bodyPr>
          <a:lstStyle/>
          <a:p>
            <a:endParaRPr lang="uz-Latn-UZ" dirty="0" smtClean="0"/>
          </a:p>
          <a:p>
            <a:r>
              <a:rPr lang="en-US" dirty="0" smtClean="0"/>
              <a:t>Model </a:t>
            </a:r>
            <a:r>
              <a:rPr lang="en-US" dirty="0" err="1" smtClean="0"/>
              <a:t>qolipdan</a:t>
            </a:r>
            <a:r>
              <a:rPr lang="en-US" dirty="0" smtClean="0"/>
              <a:t> </a:t>
            </a:r>
            <a:r>
              <a:rPr lang="en-US" dirty="0" err="1" smtClean="0"/>
              <a:t>issiq</a:t>
            </a:r>
            <a:r>
              <a:rPr lang="en-US" dirty="0" smtClean="0"/>
              <a:t> </a:t>
            </a:r>
            <a:r>
              <a:rPr lang="en-US" dirty="0" err="1" smtClean="0"/>
              <a:t>suv</a:t>
            </a:r>
            <a:r>
              <a:rPr lang="en-US" dirty="0" smtClean="0"/>
              <a:t> </a:t>
            </a:r>
            <a:r>
              <a:rPr lang="en-US" dirty="0" err="1" smtClean="0"/>
              <a:t>yoki</a:t>
            </a:r>
            <a:r>
              <a:rPr lang="en-US" dirty="0" smtClean="0"/>
              <a:t> </a:t>
            </a:r>
            <a:r>
              <a:rPr lang="en-US" dirty="0" err="1" smtClean="0"/>
              <a:t>parda</a:t>
            </a:r>
            <a:r>
              <a:rPr lang="en-US" dirty="0" smtClean="0"/>
              <a:t> </a:t>
            </a:r>
            <a:r>
              <a:rPr lang="en-US" dirty="0" err="1" smtClean="0"/>
              <a:t>qizdirilishi</a:t>
            </a:r>
            <a:r>
              <a:rPr lang="en-US" dirty="0" smtClean="0"/>
              <a:t> </a:t>
            </a:r>
            <a:r>
              <a:rPr lang="en-US" dirty="0" err="1" smtClean="0"/>
              <a:t>natijasida</a:t>
            </a:r>
            <a:r>
              <a:rPr lang="en-US" dirty="0" smtClean="0"/>
              <a:t> </a:t>
            </a:r>
            <a:r>
              <a:rPr lang="en-US" dirty="0" err="1" smtClean="0"/>
              <a:t>suyuqlanib</a:t>
            </a:r>
            <a:r>
              <a:rPr lang="en-US" dirty="0" smtClean="0"/>
              <a:t> </a:t>
            </a:r>
            <a:r>
              <a:rPr lang="en-US" dirty="0" err="1" smtClean="0"/>
              <a:t>tushirib</a:t>
            </a:r>
            <a:r>
              <a:rPr lang="en-US" dirty="0" smtClean="0"/>
              <a:t> </a:t>
            </a:r>
            <a:r>
              <a:rPr lang="en-US" dirty="0" err="1" smtClean="0"/>
              <a:t>yuboriladi</a:t>
            </a:r>
            <a:r>
              <a:rPr lang="en-US" dirty="0" smtClean="0"/>
              <a:t>(</a:t>
            </a:r>
            <a:r>
              <a:rPr lang="uz-Cyrl-UZ" dirty="0" smtClean="0"/>
              <a:t>8</a:t>
            </a:r>
            <a:r>
              <a:rPr lang="en-US" dirty="0" smtClean="0"/>
              <a:t>.1-rasm, d, e). Model </a:t>
            </a:r>
            <a:r>
              <a:rPr lang="en-US" dirty="0" err="1" smtClean="0"/>
              <a:t>chiqarib</a:t>
            </a:r>
            <a:r>
              <a:rPr lang="en-US" dirty="0" smtClean="0"/>
              <a:t> </a:t>
            </a:r>
            <a:r>
              <a:rPr lang="en-US" dirty="0" err="1" smtClean="0"/>
              <a:t>yuborilganidan</a:t>
            </a:r>
            <a:r>
              <a:rPr lang="en-US" dirty="0" smtClean="0"/>
              <a:t> </a:t>
            </a:r>
            <a:r>
              <a:rPr lang="en-US" dirty="0" err="1" smtClean="0"/>
              <a:t>so’ng</a:t>
            </a:r>
            <a:r>
              <a:rPr lang="en-US" dirty="0" smtClean="0"/>
              <a:t> </a:t>
            </a:r>
            <a:r>
              <a:rPr lang="en-US" dirty="0" err="1" smtClean="0"/>
              <a:t>yupqa</a:t>
            </a:r>
            <a:r>
              <a:rPr lang="en-US" dirty="0" smtClean="0"/>
              <a:t> </a:t>
            </a:r>
            <a:r>
              <a:rPr lang="en-US" dirty="0" err="1" smtClean="0"/>
              <a:t>devorli</a:t>
            </a:r>
            <a:r>
              <a:rPr lang="en-US" dirty="0" smtClean="0"/>
              <a:t> </a:t>
            </a:r>
            <a:r>
              <a:rPr lang="en-US" dirty="0" err="1" smtClean="0"/>
              <a:t>quyma</a:t>
            </a:r>
            <a:r>
              <a:rPr lang="en-US" dirty="0" smtClean="0"/>
              <a:t> </a:t>
            </a:r>
            <a:r>
              <a:rPr lang="en-US" dirty="0" err="1" smtClean="0"/>
              <a:t>formalar</a:t>
            </a:r>
            <a:r>
              <a:rPr lang="en-US" dirty="0" smtClean="0"/>
              <a:t> </a:t>
            </a:r>
            <a:r>
              <a:rPr lang="en-US" dirty="0" err="1" smtClean="0"/>
              <a:t>opokalar</a:t>
            </a:r>
            <a:r>
              <a:rPr lang="en-US" dirty="0" smtClean="0"/>
              <a:t> </a:t>
            </a:r>
            <a:r>
              <a:rPr lang="en-US" dirty="0" err="1" smtClean="0"/>
              <a:t>yordamida</a:t>
            </a:r>
            <a:r>
              <a:rPr lang="en-US" dirty="0" smtClean="0"/>
              <a:t> </a:t>
            </a:r>
            <a:r>
              <a:rPr lang="en-US" dirty="0" err="1" smtClean="0"/>
              <a:t>formovkalanadi</a:t>
            </a:r>
            <a:r>
              <a:rPr lang="en-US" dirty="0" smtClean="0"/>
              <a:t>(</a:t>
            </a:r>
            <a:r>
              <a:rPr lang="uz-Cyrl-UZ" dirty="0" smtClean="0"/>
              <a:t>8</a:t>
            </a:r>
            <a:r>
              <a:rPr lang="en-US" dirty="0" smtClean="0"/>
              <a:t>.1-rasm, </a:t>
            </a:r>
            <a:r>
              <a:rPr lang="uz-Cyrl-UZ" dirty="0" smtClean="0"/>
              <a:t>j)</a:t>
            </a:r>
            <a:r>
              <a:rPr lang="en-US" dirty="0" smtClean="0"/>
              <a:t>, </a:t>
            </a:r>
            <a:r>
              <a:rPr lang="en-US" dirty="0" err="1" smtClean="0"/>
              <a:t>keyin</a:t>
            </a:r>
            <a:r>
              <a:rPr lang="en-US" dirty="0" smtClean="0"/>
              <a:t> </a:t>
            </a:r>
            <a:r>
              <a:rPr lang="en-US" dirty="0" err="1" smtClean="0"/>
              <a:t>uni</a:t>
            </a:r>
            <a:r>
              <a:rPr lang="en-US" dirty="0" smtClean="0"/>
              <a:t> </a:t>
            </a:r>
            <a:r>
              <a:rPr lang="en-US" dirty="0" err="1" smtClean="0"/>
              <a:t>pechda</a:t>
            </a:r>
            <a:r>
              <a:rPr lang="en-US" dirty="0" smtClean="0"/>
              <a:t> 6-8 </a:t>
            </a:r>
            <a:r>
              <a:rPr lang="en-US" dirty="0" err="1" smtClean="0"/>
              <a:t>soat</a:t>
            </a:r>
            <a:r>
              <a:rPr lang="en-US" dirty="0" smtClean="0"/>
              <a:t> </a:t>
            </a:r>
            <a:r>
              <a:rPr lang="en-US" dirty="0" err="1" smtClean="0"/>
              <a:t>davomida</a:t>
            </a:r>
            <a:r>
              <a:rPr lang="en-US" dirty="0" smtClean="0"/>
              <a:t> 850-950</a:t>
            </a:r>
            <a:r>
              <a:rPr lang="en-US" baseline="30000" dirty="0" smtClean="0"/>
              <a:t>0</a:t>
            </a:r>
            <a:r>
              <a:rPr lang="en-US" dirty="0" smtClean="0"/>
              <a:t> C </a:t>
            </a:r>
            <a:r>
              <a:rPr lang="en-US" dirty="0" err="1" smtClean="0"/>
              <a:t>haroratda</a:t>
            </a:r>
            <a:r>
              <a:rPr lang="en-US" dirty="0" smtClean="0"/>
              <a:t> </a:t>
            </a:r>
            <a:r>
              <a:rPr lang="en-US" dirty="0" err="1" smtClean="0"/>
              <a:t>toblanadi</a:t>
            </a:r>
            <a:r>
              <a:rPr lang="en-US" dirty="0" smtClean="0"/>
              <a:t>(</a:t>
            </a:r>
            <a:r>
              <a:rPr lang="en-US" dirty="0" err="1" smtClean="0"/>
              <a:t>mustahkamlanadi</a:t>
            </a:r>
            <a:r>
              <a:rPr lang="en-US" dirty="0" smtClean="0"/>
              <a:t>), </a:t>
            </a:r>
            <a:r>
              <a:rPr lang="en-US" dirty="0" err="1" smtClean="0"/>
              <a:t>bu</a:t>
            </a:r>
            <a:r>
              <a:rPr lang="en-US" dirty="0" smtClean="0"/>
              <a:t> </a:t>
            </a:r>
            <a:r>
              <a:rPr lang="en-US" dirty="0" err="1" smtClean="0"/>
              <a:t>jarayon</a:t>
            </a:r>
            <a:r>
              <a:rPr lang="en-US" dirty="0" smtClean="0"/>
              <a:t> model </a:t>
            </a:r>
            <a:r>
              <a:rPr lang="en-US" dirty="0" err="1" smtClean="0"/>
              <a:t>tarkibining</a:t>
            </a:r>
            <a:r>
              <a:rPr lang="en-US" dirty="0" smtClean="0"/>
              <a:t> </a:t>
            </a:r>
            <a:r>
              <a:rPr lang="en-US" dirty="0" err="1" smtClean="0"/>
              <a:t>qoldiqlari</a:t>
            </a:r>
            <a:r>
              <a:rPr lang="en-US" dirty="0" smtClean="0"/>
              <a:t>, </a:t>
            </a:r>
            <a:r>
              <a:rPr lang="en-US" dirty="0" err="1" smtClean="0"/>
              <a:t>chala</a:t>
            </a:r>
            <a:r>
              <a:rPr lang="en-US" dirty="0" smtClean="0"/>
              <a:t> </a:t>
            </a:r>
            <a:r>
              <a:rPr lang="en-US" dirty="0" err="1" smtClean="0"/>
              <a:t>gidroliz</a:t>
            </a:r>
            <a:r>
              <a:rPr lang="en-US" dirty="0" smtClean="0"/>
              <a:t> </a:t>
            </a:r>
            <a:r>
              <a:rPr lang="en-US" dirty="0" err="1" smtClean="0"/>
              <a:t>mahsulotlari</a:t>
            </a:r>
            <a:r>
              <a:rPr lang="en-US" dirty="0" smtClean="0"/>
              <a:t>, </a:t>
            </a:r>
            <a:r>
              <a:rPr lang="en-US" dirty="0" err="1" smtClean="0"/>
              <a:t>bog’lovchi</a:t>
            </a:r>
            <a:r>
              <a:rPr lang="en-US" dirty="0" smtClean="0"/>
              <a:t> </a:t>
            </a:r>
            <a:r>
              <a:rPr lang="en-US" dirty="0" err="1" smtClean="0"/>
              <a:t>qismlari</a:t>
            </a:r>
            <a:r>
              <a:rPr lang="en-US" dirty="0" smtClean="0"/>
              <a:t>, </a:t>
            </a:r>
            <a:r>
              <a:rPr lang="en-US" dirty="0" err="1" smtClean="0"/>
              <a:t>olovbardosh</a:t>
            </a:r>
            <a:r>
              <a:rPr lang="en-US" dirty="0" smtClean="0"/>
              <a:t> material </a:t>
            </a:r>
            <a:r>
              <a:rPr lang="en-US" dirty="0" err="1" smtClean="0"/>
              <a:t>zarrachlarini</a:t>
            </a:r>
            <a:r>
              <a:rPr lang="en-US" dirty="0" smtClean="0"/>
              <a:t> </a:t>
            </a:r>
            <a:r>
              <a:rPr lang="en-US" dirty="0" err="1" smtClean="0"/>
              <a:t>yo’qotish</a:t>
            </a:r>
            <a:r>
              <a:rPr lang="en-US" dirty="0" smtClean="0"/>
              <a:t> </a:t>
            </a:r>
            <a:r>
              <a:rPr lang="en-US" dirty="0" err="1" smtClean="0"/>
              <a:t>va</a:t>
            </a:r>
            <a:r>
              <a:rPr lang="en-US" dirty="0" smtClean="0"/>
              <a:t> </a:t>
            </a:r>
            <a:r>
              <a:rPr lang="en-US" dirty="0" err="1" smtClean="0"/>
              <a:t>qolgan</a:t>
            </a:r>
            <a:r>
              <a:rPr lang="en-US" dirty="0" smtClean="0"/>
              <a:t> </a:t>
            </a:r>
            <a:r>
              <a:rPr lang="en-US" dirty="0" err="1" smtClean="0"/>
              <a:t>suvning</a:t>
            </a:r>
            <a:r>
              <a:rPr lang="en-US" dirty="0" smtClean="0"/>
              <a:t> </a:t>
            </a:r>
            <a:r>
              <a:rPr lang="en-US" dirty="0" err="1" smtClean="0"/>
              <a:t>bug’lanishi</a:t>
            </a:r>
            <a:r>
              <a:rPr lang="en-US" dirty="0" smtClean="0"/>
              <a:t> </a:t>
            </a:r>
            <a:r>
              <a:rPr lang="en-US" dirty="0" err="1" smtClean="0"/>
              <a:t>uchun</a:t>
            </a:r>
            <a:r>
              <a:rPr lang="en-US" dirty="0" smtClean="0"/>
              <a:t> </a:t>
            </a:r>
            <a:r>
              <a:rPr lang="en-US" dirty="0" err="1" smtClean="0"/>
              <a:t>amalga</a:t>
            </a:r>
            <a:r>
              <a:rPr lang="en-US" dirty="0" smtClean="0"/>
              <a:t> </a:t>
            </a:r>
            <a:r>
              <a:rPr lang="en-US" dirty="0" err="1" smtClean="0"/>
              <a:t>oshiriladi</a:t>
            </a:r>
            <a:r>
              <a:rPr lang="en-US" dirty="0" smtClean="0"/>
              <a:t>. </a:t>
            </a:r>
            <a:endParaRPr lang="ru-RU" dirty="0"/>
          </a:p>
        </p:txBody>
      </p:sp>
    </p:spTree>
  </p:cSld>
  <p:clrMapOvr>
    <a:masterClrMapping/>
  </p:clrMapOvr>
  <p:transition>
    <p:wipe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30"/>
          <p:cNvPicPr/>
          <p:nvPr/>
        </p:nvPicPr>
        <p:blipFill>
          <a:blip r:embed="rId2">
            <a:lum contrast="18000"/>
            <a:grayscl/>
          </a:blip>
          <a:srcRect l="8691" t="5722" r="55193" b="56612"/>
          <a:stretch>
            <a:fillRect/>
          </a:stretch>
        </p:blipFill>
        <p:spPr bwMode="auto">
          <a:xfrm>
            <a:off x="857224" y="357166"/>
            <a:ext cx="7786742" cy="5000660"/>
          </a:xfrm>
          <a:prstGeom prst="rect">
            <a:avLst/>
          </a:prstGeom>
          <a:noFill/>
          <a:ln w="9525">
            <a:noFill/>
            <a:miter lim="800000"/>
            <a:headEnd/>
            <a:tailEnd/>
          </a:ln>
        </p:spPr>
      </p:pic>
      <p:sp>
        <p:nvSpPr>
          <p:cNvPr id="18433" name="Rectangle 1"/>
          <p:cNvSpPr>
            <a:spLocks noChangeArrowheads="1"/>
          </p:cNvSpPr>
          <p:nvPr/>
        </p:nvSpPr>
        <p:spPr bwMode="auto">
          <a:xfrm>
            <a:off x="500034" y="5500702"/>
            <a:ext cx="7929586"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8.1</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rasm</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Suyuqlanuvchan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modellar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boy’icha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quyishda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formovka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operatsiyaning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ketma-ketligi</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ransition>
    <p:wheel spokes="3"/>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fontScale="92500" lnSpcReduction="10000"/>
          </a:bodyPr>
          <a:lstStyle/>
          <a:p>
            <a:r>
              <a:rPr lang="en-US" dirty="0" err="1" smtClean="0"/>
              <a:t>Suyuqlanuvchan</a:t>
            </a:r>
            <a:r>
              <a:rPr lang="en-US" dirty="0" smtClean="0"/>
              <a:t> </a:t>
            </a:r>
            <a:r>
              <a:rPr lang="en-US" dirty="0" err="1" smtClean="0"/>
              <a:t>modellar</a:t>
            </a:r>
            <a:r>
              <a:rPr lang="en-US" dirty="0" smtClean="0"/>
              <a:t> </a:t>
            </a:r>
            <a:r>
              <a:rPr lang="en-US" dirty="0" err="1" smtClean="0"/>
              <a:t>bo’yicha</a:t>
            </a:r>
            <a:r>
              <a:rPr lang="en-US" dirty="0" smtClean="0"/>
              <a:t> </a:t>
            </a:r>
            <a:r>
              <a:rPr lang="en-US" dirty="0" err="1" smtClean="0"/>
              <a:t>qoliplarga</a:t>
            </a:r>
            <a:r>
              <a:rPr lang="en-US" dirty="0" smtClean="0"/>
              <a:t> </a:t>
            </a:r>
            <a:r>
              <a:rPr lang="en-US" dirty="0" err="1" smtClean="0"/>
              <a:t>quyish</a:t>
            </a:r>
            <a:r>
              <a:rPr lang="en-US" dirty="0" smtClean="0"/>
              <a:t> </a:t>
            </a:r>
            <a:r>
              <a:rPr lang="en-US" dirty="0" err="1" smtClean="0"/>
              <a:t>qizdirilgan</a:t>
            </a:r>
            <a:r>
              <a:rPr lang="en-US" dirty="0" smtClean="0"/>
              <a:t> </a:t>
            </a:r>
            <a:r>
              <a:rPr lang="en-US" dirty="0" err="1" smtClean="0"/>
              <a:t>holda</a:t>
            </a:r>
            <a:r>
              <a:rPr lang="en-US" dirty="0" smtClean="0"/>
              <a:t>, </a:t>
            </a:r>
            <a:r>
              <a:rPr lang="en-US" dirty="0" err="1" smtClean="0"/>
              <a:t>toblashdan</a:t>
            </a:r>
            <a:r>
              <a:rPr lang="en-US" dirty="0" smtClean="0"/>
              <a:t> </a:t>
            </a:r>
            <a:r>
              <a:rPr lang="en-US" dirty="0" err="1" smtClean="0"/>
              <a:t>so’ng</a:t>
            </a:r>
            <a:r>
              <a:rPr lang="en-US" dirty="0" smtClean="0"/>
              <a:t> </a:t>
            </a:r>
            <a:r>
              <a:rPr lang="en-US" dirty="0" err="1" smtClean="0"/>
              <a:t>amalga</a:t>
            </a:r>
            <a:r>
              <a:rPr lang="en-US" dirty="0" smtClean="0"/>
              <a:t> </a:t>
            </a:r>
            <a:r>
              <a:rPr lang="en-US" dirty="0" err="1" smtClean="0"/>
              <a:t>oshiriladi</a:t>
            </a:r>
            <a:r>
              <a:rPr lang="en-US" dirty="0" smtClean="0"/>
              <a:t>. </a:t>
            </a:r>
            <a:r>
              <a:rPr lang="en-US" dirty="0" err="1" smtClean="0"/>
              <a:t>Quyish</a:t>
            </a:r>
            <a:r>
              <a:rPr lang="en-US" dirty="0" smtClean="0"/>
              <a:t> </a:t>
            </a:r>
            <a:r>
              <a:rPr lang="en-US" dirty="0" err="1" smtClean="0"/>
              <a:t>erkin</a:t>
            </a:r>
            <a:r>
              <a:rPr lang="en-US" dirty="0" smtClean="0"/>
              <a:t>, </a:t>
            </a:r>
            <a:r>
              <a:rPr lang="en-US" dirty="0" err="1" smtClean="0"/>
              <a:t>markazdan</a:t>
            </a:r>
            <a:r>
              <a:rPr lang="en-US" dirty="0" smtClean="0"/>
              <a:t> </a:t>
            </a:r>
            <a:r>
              <a:rPr lang="en-US" dirty="0" err="1" smtClean="0"/>
              <a:t>qochma</a:t>
            </a:r>
            <a:r>
              <a:rPr lang="en-US" dirty="0" smtClean="0"/>
              <a:t> </a:t>
            </a:r>
            <a:r>
              <a:rPr lang="en-US" dirty="0" err="1" smtClean="0"/>
              <a:t>usulda</a:t>
            </a:r>
            <a:r>
              <a:rPr lang="en-US" dirty="0" smtClean="0"/>
              <a:t>, </a:t>
            </a:r>
            <a:r>
              <a:rPr lang="en-US" dirty="0" err="1" smtClean="0"/>
              <a:t>vakuumda</a:t>
            </a:r>
            <a:r>
              <a:rPr lang="en-US" dirty="0" smtClean="0"/>
              <a:t> </a:t>
            </a:r>
            <a:r>
              <a:rPr lang="en-US" dirty="0" err="1" smtClean="0"/>
              <a:t>yoki</a:t>
            </a:r>
            <a:r>
              <a:rPr lang="en-US" dirty="0" smtClean="0"/>
              <a:t> </a:t>
            </a:r>
            <a:r>
              <a:rPr lang="en-US" dirty="0" err="1" smtClean="0"/>
              <a:t>boshqa</a:t>
            </a:r>
            <a:r>
              <a:rPr lang="en-US" dirty="0" smtClean="0"/>
              <a:t> </a:t>
            </a:r>
            <a:r>
              <a:rPr lang="en-US" dirty="0" err="1" smtClean="0"/>
              <a:t>usullarda</a:t>
            </a:r>
            <a:r>
              <a:rPr lang="en-US" dirty="0" smtClean="0"/>
              <a:t> </a:t>
            </a:r>
            <a:r>
              <a:rPr lang="en-US" dirty="0" err="1" smtClean="0"/>
              <a:t>bo’lishi</a:t>
            </a:r>
            <a:r>
              <a:rPr lang="en-US" dirty="0" smtClean="0"/>
              <a:t> </a:t>
            </a:r>
            <a:r>
              <a:rPr lang="en-US" dirty="0" err="1" smtClean="0"/>
              <a:t>mumkin</a:t>
            </a:r>
            <a:r>
              <a:rPr lang="en-US" dirty="0" smtClean="0"/>
              <a:t>, </a:t>
            </a:r>
            <a:r>
              <a:rPr lang="en-US" dirty="0" err="1" smtClean="0"/>
              <a:t>quyma</a:t>
            </a:r>
            <a:r>
              <a:rPr lang="en-US" dirty="0" smtClean="0"/>
              <a:t> </a:t>
            </a:r>
            <a:r>
              <a:rPr lang="en-US" dirty="0" err="1" smtClean="0"/>
              <a:t>qotganidan</a:t>
            </a:r>
            <a:r>
              <a:rPr lang="en-US" dirty="0" smtClean="0"/>
              <a:t> </a:t>
            </a:r>
            <a:r>
              <a:rPr lang="en-US" dirty="0" err="1" smtClean="0"/>
              <a:t>so’ng</a:t>
            </a:r>
            <a:r>
              <a:rPr lang="en-US" dirty="0" smtClean="0"/>
              <a:t> </a:t>
            </a:r>
            <a:r>
              <a:rPr lang="en-US" dirty="0" err="1" smtClean="0"/>
              <a:t>uni</a:t>
            </a:r>
            <a:r>
              <a:rPr lang="en-US" dirty="0" smtClean="0"/>
              <a:t> </a:t>
            </a:r>
            <a:r>
              <a:rPr lang="en-US" dirty="0" err="1" smtClean="0"/>
              <a:t>qolipdan</a:t>
            </a:r>
            <a:r>
              <a:rPr lang="en-US" dirty="0" smtClean="0"/>
              <a:t> </a:t>
            </a:r>
            <a:r>
              <a:rPr lang="en-US" dirty="0" err="1" smtClean="0"/>
              <a:t>mexanik</a:t>
            </a:r>
            <a:r>
              <a:rPr lang="en-US" dirty="0" smtClean="0"/>
              <a:t> </a:t>
            </a:r>
            <a:r>
              <a:rPr lang="en-US" dirty="0" err="1" smtClean="0"/>
              <a:t>va</a:t>
            </a:r>
            <a:r>
              <a:rPr lang="en-US" dirty="0" smtClean="0"/>
              <a:t> </a:t>
            </a:r>
            <a:r>
              <a:rPr lang="en-US" dirty="0" err="1" smtClean="0"/>
              <a:t>kimyoviy</a:t>
            </a:r>
            <a:r>
              <a:rPr lang="en-US" dirty="0" smtClean="0"/>
              <a:t> </a:t>
            </a:r>
            <a:r>
              <a:rPr lang="en-US" dirty="0" err="1" smtClean="0"/>
              <a:t>usullarda</a:t>
            </a:r>
            <a:r>
              <a:rPr lang="en-US" dirty="0" smtClean="0"/>
              <a:t> </a:t>
            </a:r>
            <a:r>
              <a:rPr lang="en-US" dirty="0" err="1" smtClean="0"/>
              <a:t>tozalanadi</a:t>
            </a:r>
            <a:r>
              <a:rPr lang="en-US" dirty="0" smtClean="0"/>
              <a:t>, </a:t>
            </a:r>
            <a:r>
              <a:rPr lang="en-US" dirty="0" err="1" smtClean="0"/>
              <a:t>qirqiladi</a:t>
            </a:r>
            <a:r>
              <a:rPr lang="en-US" dirty="0" smtClean="0"/>
              <a:t> </a:t>
            </a:r>
            <a:r>
              <a:rPr lang="en-US" dirty="0" err="1" smtClean="0"/>
              <a:t>va</a:t>
            </a:r>
            <a:r>
              <a:rPr lang="en-US" dirty="0" smtClean="0"/>
              <a:t> </a:t>
            </a:r>
            <a:r>
              <a:rPr lang="en-US" dirty="0" err="1" smtClean="0"/>
              <a:t>termik</a:t>
            </a:r>
            <a:r>
              <a:rPr lang="en-US" dirty="0" smtClean="0"/>
              <a:t> </a:t>
            </a:r>
            <a:r>
              <a:rPr lang="en-US" dirty="0" err="1" smtClean="0"/>
              <a:t>ishlov</a:t>
            </a:r>
            <a:r>
              <a:rPr lang="en-US" dirty="0" smtClean="0"/>
              <a:t> </a:t>
            </a:r>
            <a:r>
              <a:rPr lang="en-US" dirty="0" err="1" smtClean="0"/>
              <a:t>berishga</a:t>
            </a:r>
            <a:r>
              <a:rPr lang="en-US" dirty="0" smtClean="0"/>
              <a:t> </a:t>
            </a:r>
            <a:r>
              <a:rPr lang="en-US" dirty="0" err="1" smtClean="0"/>
              <a:t>tortiladi</a:t>
            </a:r>
            <a:r>
              <a:rPr lang="en-US" dirty="0" smtClean="0"/>
              <a:t>. </a:t>
            </a:r>
            <a:endParaRPr lang="ru-RU" dirty="0" smtClean="0"/>
          </a:p>
          <a:p>
            <a:r>
              <a:rPr lang="en-US" dirty="0" err="1" smtClean="0"/>
              <a:t>Suyuqlanuvchi</a:t>
            </a:r>
            <a:r>
              <a:rPr lang="en-US" dirty="0" smtClean="0"/>
              <a:t> </a:t>
            </a:r>
            <a:r>
              <a:rPr lang="en-US" dirty="0" err="1" smtClean="0"/>
              <a:t>modellar</a:t>
            </a:r>
            <a:r>
              <a:rPr lang="en-US" dirty="0" smtClean="0"/>
              <a:t> </a:t>
            </a:r>
            <a:r>
              <a:rPr lang="en-US" dirty="0" err="1" smtClean="0"/>
              <a:t>bo’yicha</a:t>
            </a:r>
            <a:r>
              <a:rPr lang="en-US" dirty="0" smtClean="0"/>
              <a:t> </a:t>
            </a:r>
            <a:r>
              <a:rPr lang="en-US" dirty="0" err="1" smtClean="0"/>
              <a:t>zagotovkalar</a:t>
            </a:r>
            <a:r>
              <a:rPr lang="en-US" dirty="0" smtClean="0"/>
              <a:t> </a:t>
            </a:r>
            <a:r>
              <a:rPr lang="en-US" dirty="0" err="1" smtClean="0"/>
              <a:t>quyish</a:t>
            </a:r>
            <a:r>
              <a:rPr lang="en-US" dirty="0" smtClean="0"/>
              <a:t> </a:t>
            </a:r>
            <a:r>
              <a:rPr lang="en-US" dirty="0" err="1" smtClean="0"/>
              <a:t>jarayoni</a:t>
            </a:r>
            <a:r>
              <a:rPr lang="en-US" dirty="0" smtClean="0"/>
              <a:t> </a:t>
            </a:r>
            <a:r>
              <a:rPr lang="en-US" dirty="0" err="1" smtClean="0"/>
              <a:t>mexanizatsiyalashgan</a:t>
            </a:r>
            <a:r>
              <a:rPr lang="en-US" dirty="0" smtClean="0"/>
              <a:t> </a:t>
            </a:r>
            <a:r>
              <a:rPr lang="en-US" dirty="0" err="1" smtClean="0"/>
              <a:t>va</a:t>
            </a:r>
            <a:r>
              <a:rPr lang="en-US" dirty="0" smtClean="0"/>
              <a:t> </a:t>
            </a:r>
            <a:r>
              <a:rPr lang="en-US" dirty="0" err="1" smtClean="0"/>
              <a:t>avtomatlashtirilgan</a:t>
            </a:r>
            <a:r>
              <a:rPr lang="en-US" dirty="0" smtClean="0"/>
              <a:t>. </a:t>
            </a:r>
            <a:r>
              <a:rPr lang="en-US" dirty="0" err="1" smtClean="0"/>
              <a:t>Suyuqlanuvchan</a:t>
            </a:r>
            <a:r>
              <a:rPr lang="en-US" dirty="0" smtClean="0"/>
              <a:t> </a:t>
            </a:r>
            <a:r>
              <a:rPr lang="en-US" dirty="0" err="1" smtClean="0"/>
              <a:t>modellar</a:t>
            </a:r>
            <a:r>
              <a:rPr lang="en-US" dirty="0" smtClean="0"/>
              <a:t> </a:t>
            </a:r>
            <a:r>
              <a:rPr lang="en-US" dirty="0" err="1" smtClean="0"/>
              <a:t>bo’yicha</a:t>
            </a:r>
            <a:r>
              <a:rPr lang="en-US" dirty="0" smtClean="0"/>
              <a:t> </a:t>
            </a:r>
            <a:r>
              <a:rPr lang="en-US" dirty="0" err="1" smtClean="0"/>
              <a:t>quyish</a:t>
            </a:r>
            <a:r>
              <a:rPr lang="en-US" dirty="0" smtClean="0"/>
              <a:t> </a:t>
            </a:r>
            <a:r>
              <a:rPr lang="en-US" dirty="0" err="1" smtClean="0"/>
              <a:t>har</a:t>
            </a:r>
            <a:r>
              <a:rPr lang="en-US" dirty="0" smtClean="0"/>
              <a:t> </a:t>
            </a:r>
            <a:r>
              <a:rPr lang="en-US" dirty="0" err="1" smtClean="0"/>
              <a:t>qanday</a:t>
            </a:r>
            <a:r>
              <a:rPr lang="en-US" dirty="0" smtClean="0"/>
              <a:t> </a:t>
            </a:r>
            <a:r>
              <a:rPr lang="en-US" dirty="0" err="1" smtClean="0"/>
              <a:t>qotishmalardan</a:t>
            </a:r>
            <a:r>
              <a:rPr lang="en-US" dirty="0" smtClean="0"/>
              <a:t> </a:t>
            </a:r>
            <a:r>
              <a:rPr lang="en-US" dirty="0" err="1" smtClean="0"/>
              <a:t>murakkab</a:t>
            </a:r>
            <a:r>
              <a:rPr lang="en-US" dirty="0" smtClean="0"/>
              <a:t> </a:t>
            </a:r>
            <a:r>
              <a:rPr lang="en-US" dirty="0" err="1" smtClean="0"/>
              <a:t>va</a:t>
            </a:r>
            <a:r>
              <a:rPr lang="en-US" dirty="0" smtClean="0"/>
              <a:t> </a:t>
            </a:r>
            <a:r>
              <a:rPr lang="en-US" dirty="0" err="1" smtClean="0"/>
              <a:t>aniq</a:t>
            </a:r>
            <a:r>
              <a:rPr lang="en-US" dirty="0" smtClean="0"/>
              <a:t> </a:t>
            </a:r>
            <a:r>
              <a:rPr lang="en-US" dirty="0" err="1" smtClean="0"/>
              <a:t>quymalar</a:t>
            </a:r>
            <a:r>
              <a:rPr lang="en-US" dirty="0" smtClean="0"/>
              <a:t> </a:t>
            </a:r>
            <a:r>
              <a:rPr lang="en-US" dirty="0" err="1" smtClean="0"/>
              <a:t>olish</a:t>
            </a:r>
            <a:r>
              <a:rPr lang="en-US" dirty="0" smtClean="0"/>
              <a:t> </a:t>
            </a:r>
            <a:r>
              <a:rPr lang="en-US" dirty="0" err="1" smtClean="0"/>
              <a:t>imkonini</a:t>
            </a:r>
            <a:r>
              <a:rPr lang="en-US" dirty="0" smtClean="0"/>
              <a:t> </a:t>
            </a:r>
            <a:r>
              <a:rPr lang="en-US" dirty="0" err="1" smtClean="0"/>
              <a:t>beradi</a:t>
            </a:r>
            <a:r>
              <a:rPr lang="en-US" dirty="0" smtClean="0"/>
              <a:t>, </a:t>
            </a:r>
            <a:r>
              <a:rPr lang="en-US" dirty="0" err="1" smtClean="0"/>
              <a:t>mexanik</a:t>
            </a:r>
            <a:r>
              <a:rPr lang="en-US" dirty="0" smtClean="0"/>
              <a:t> </a:t>
            </a:r>
            <a:r>
              <a:rPr lang="en-US" dirty="0" err="1" smtClean="0"/>
              <a:t>ishlov</a:t>
            </a:r>
            <a:r>
              <a:rPr lang="en-US" dirty="0" smtClean="0"/>
              <a:t> </a:t>
            </a:r>
            <a:r>
              <a:rPr lang="en-US" dirty="0" err="1" smtClean="0"/>
              <a:t>berish</a:t>
            </a:r>
            <a:r>
              <a:rPr lang="en-US" dirty="0" smtClean="0"/>
              <a:t> </a:t>
            </a:r>
            <a:r>
              <a:rPr lang="en-US" dirty="0" err="1" smtClean="0"/>
              <a:t>miqdorini</a:t>
            </a:r>
            <a:r>
              <a:rPr lang="en-US" dirty="0" smtClean="0"/>
              <a:t> </a:t>
            </a:r>
            <a:r>
              <a:rPr lang="en-US" dirty="0" err="1" smtClean="0"/>
              <a:t>kamaytiradi</a:t>
            </a:r>
            <a:r>
              <a:rPr lang="en-US" dirty="0" smtClean="0"/>
              <a:t>, </a:t>
            </a:r>
            <a:r>
              <a:rPr lang="en-US" dirty="0" err="1" smtClean="0"/>
              <a:t>quyma</a:t>
            </a:r>
            <a:r>
              <a:rPr lang="en-US" dirty="0" smtClean="0"/>
              <a:t> </a:t>
            </a:r>
            <a:r>
              <a:rPr lang="en-US" dirty="0" err="1" smtClean="0"/>
              <a:t>formani</a:t>
            </a:r>
            <a:r>
              <a:rPr lang="en-US" dirty="0" smtClean="0"/>
              <a:t> </a:t>
            </a:r>
            <a:r>
              <a:rPr lang="en-US" dirty="0" err="1" smtClean="0"/>
              <a:t>yaxshi</a:t>
            </a:r>
            <a:r>
              <a:rPr lang="en-US" dirty="0" smtClean="0"/>
              <a:t> </a:t>
            </a:r>
            <a:r>
              <a:rPr lang="en-US" dirty="0" err="1" smtClean="0"/>
              <a:t>to’ldirilishi</a:t>
            </a:r>
            <a:r>
              <a:rPr lang="en-US" dirty="0" smtClean="0"/>
              <a:t> </a:t>
            </a:r>
            <a:r>
              <a:rPr lang="en-US" dirty="0" err="1" smtClean="0"/>
              <a:t>uchun</a:t>
            </a:r>
            <a:r>
              <a:rPr lang="en-US" dirty="0" smtClean="0"/>
              <a:t> </a:t>
            </a:r>
            <a:r>
              <a:rPr lang="en-US" dirty="0" err="1" smtClean="0"/>
              <a:t>qulay</a:t>
            </a:r>
            <a:r>
              <a:rPr lang="en-US" dirty="0" smtClean="0"/>
              <a:t> </a:t>
            </a:r>
            <a:r>
              <a:rPr lang="en-US" dirty="0" err="1" smtClean="0"/>
              <a:t>shart-sharotlarini</a:t>
            </a:r>
            <a:r>
              <a:rPr lang="en-US" dirty="0" smtClean="0"/>
              <a:t> </a:t>
            </a:r>
            <a:r>
              <a:rPr lang="en-US" dirty="0" err="1" smtClean="0"/>
              <a:t>yaratib</a:t>
            </a:r>
            <a:r>
              <a:rPr lang="en-US" dirty="0" smtClean="0"/>
              <a:t> </a:t>
            </a:r>
            <a:r>
              <a:rPr lang="en-US" dirty="0" err="1" smtClean="0"/>
              <a:t>beradi</a:t>
            </a:r>
            <a:r>
              <a:rPr lang="en-US" dirty="0" smtClean="0"/>
              <a:t>. Bu </a:t>
            </a:r>
            <a:r>
              <a:rPr lang="en-US" dirty="0" err="1" smtClean="0"/>
              <a:t>usul</a:t>
            </a:r>
            <a:r>
              <a:rPr lang="en-US" dirty="0" smtClean="0"/>
              <a:t> </a:t>
            </a:r>
            <a:r>
              <a:rPr lang="en-US" dirty="0" err="1" smtClean="0"/>
              <a:t>yordamida</a:t>
            </a:r>
            <a:r>
              <a:rPr lang="en-US" dirty="0" smtClean="0"/>
              <a:t> </a:t>
            </a:r>
            <a:r>
              <a:rPr lang="en-US" dirty="0" err="1" smtClean="0"/>
              <a:t>diametri</a:t>
            </a:r>
            <a:r>
              <a:rPr lang="en-US" dirty="0" smtClean="0"/>
              <a:t> 1 </a:t>
            </a:r>
            <a:r>
              <a:rPr lang="en-US" dirty="0" err="1" smtClean="0"/>
              <a:t>mmgacha</a:t>
            </a:r>
            <a:r>
              <a:rPr lang="en-US" dirty="0" smtClean="0"/>
              <a:t> </a:t>
            </a:r>
            <a:r>
              <a:rPr lang="en-US" dirty="0" err="1" smtClean="0"/>
              <a:t>teshiklari</a:t>
            </a:r>
            <a:r>
              <a:rPr lang="en-US" dirty="0" smtClean="0"/>
              <a:t> </a:t>
            </a:r>
            <a:r>
              <a:rPr lang="en-US" dirty="0" err="1" smtClean="0"/>
              <a:t>mavjud</a:t>
            </a:r>
            <a:r>
              <a:rPr lang="en-US" dirty="0" smtClean="0"/>
              <a:t> </a:t>
            </a:r>
            <a:r>
              <a:rPr lang="en-US" dirty="0" err="1" smtClean="0"/>
              <a:t>bo’lgan</a:t>
            </a:r>
            <a:r>
              <a:rPr lang="en-US" dirty="0" smtClean="0"/>
              <a:t> </a:t>
            </a:r>
            <a:r>
              <a:rPr lang="en-US" dirty="0" err="1" smtClean="0"/>
              <a:t>massasi</a:t>
            </a:r>
            <a:r>
              <a:rPr lang="en-US" dirty="0" smtClean="0"/>
              <a:t> 0,02-15 kg </a:t>
            </a:r>
            <a:r>
              <a:rPr lang="en-US" dirty="0" err="1" smtClean="0"/>
              <a:t>gacha</a:t>
            </a:r>
            <a:r>
              <a:rPr lang="en-US" dirty="0" smtClean="0"/>
              <a:t> </a:t>
            </a:r>
            <a:r>
              <a:rPr lang="en-US" dirty="0" err="1" smtClean="0"/>
              <a:t>va</a:t>
            </a:r>
            <a:r>
              <a:rPr lang="en-US" dirty="0" smtClean="0"/>
              <a:t> </a:t>
            </a:r>
            <a:r>
              <a:rPr lang="en-US" dirty="0" err="1" smtClean="0"/>
              <a:t>devorlari</a:t>
            </a:r>
            <a:r>
              <a:rPr lang="en-US" dirty="0" smtClean="0"/>
              <a:t> </a:t>
            </a:r>
            <a:r>
              <a:rPr lang="en-US" dirty="0" err="1" smtClean="0"/>
              <a:t>qalinligi</a:t>
            </a:r>
            <a:r>
              <a:rPr lang="en-US" dirty="0" smtClean="0"/>
              <a:t> 0,5 </a:t>
            </a:r>
            <a:r>
              <a:rPr lang="en-US" dirty="0" err="1" smtClean="0"/>
              <a:t>mmgacha</a:t>
            </a:r>
            <a:r>
              <a:rPr lang="en-US" dirty="0" smtClean="0"/>
              <a:t> </a:t>
            </a:r>
            <a:r>
              <a:rPr lang="en-US" dirty="0" err="1" smtClean="0"/>
              <a:t>bo’lgan</a:t>
            </a:r>
            <a:r>
              <a:rPr lang="en-US" dirty="0" smtClean="0"/>
              <a:t> </a:t>
            </a:r>
            <a:r>
              <a:rPr lang="en-US" dirty="0" err="1" smtClean="0"/>
              <a:t>quymalar</a:t>
            </a:r>
            <a:r>
              <a:rPr lang="en-US" dirty="0" smtClean="0"/>
              <a:t> </a:t>
            </a:r>
            <a:r>
              <a:rPr lang="en-US" dirty="0" err="1" smtClean="0"/>
              <a:t>tayyorlash</a:t>
            </a:r>
            <a:r>
              <a:rPr lang="en-US" dirty="0" smtClean="0"/>
              <a:t> </a:t>
            </a:r>
            <a:r>
              <a:rPr lang="en-US" dirty="0" err="1" smtClean="0"/>
              <a:t>mumkin</a:t>
            </a:r>
            <a:r>
              <a:rPr lang="en-US" dirty="0" smtClean="0"/>
              <a:t>. </a:t>
            </a:r>
            <a:r>
              <a:rPr lang="en-US" dirty="0" err="1" smtClean="0"/>
              <a:t>Suyuqlanuvchan</a:t>
            </a:r>
            <a:r>
              <a:rPr lang="en-US" dirty="0" smtClean="0"/>
              <a:t> </a:t>
            </a:r>
            <a:r>
              <a:rPr lang="en-US" dirty="0" err="1" smtClean="0"/>
              <a:t>modellar</a:t>
            </a:r>
            <a:r>
              <a:rPr lang="en-US" dirty="0" smtClean="0"/>
              <a:t> </a:t>
            </a:r>
            <a:r>
              <a:rPr lang="en-US" dirty="0" err="1" smtClean="0"/>
              <a:t>bo’yicha</a:t>
            </a:r>
            <a:r>
              <a:rPr lang="en-US" dirty="0" smtClean="0"/>
              <a:t> </a:t>
            </a:r>
            <a:r>
              <a:rPr lang="en-US" dirty="0" err="1" smtClean="0"/>
              <a:t>quyish</a:t>
            </a:r>
            <a:r>
              <a:rPr lang="en-US" dirty="0" smtClean="0"/>
              <a:t> </a:t>
            </a:r>
            <a:r>
              <a:rPr lang="en-US" dirty="0" err="1" smtClean="0"/>
              <a:t>usuli</a:t>
            </a:r>
            <a:r>
              <a:rPr lang="en-US" dirty="0" smtClean="0"/>
              <a:t> </a:t>
            </a:r>
            <a:r>
              <a:rPr lang="en-US" dirty="0" err="1" smtClean="0"/>
              <a:t>bilan</a:t>
            </a:r>
            <a:r>
              <a:rPr lang="en-US" dirty="0" smtClean="0"/>
              <a:t> </a:t>
            </a:r>
            <a:r>
              <a:rPr lang="en-US" dirty="0" err="1" smtClean="0"/>
              <a:t>asbobsozlik</a:t>
            </a:r>
            <a:r>
              <a:rPr lang="en-US" dirty="0" smtClean="0"/>
              <a:t>, </a:t>
            </a:r>
            <a:r>
              <a:rPr lang="en-US" dirty="0" err="1" smtClean="0"/>
              <a:t>aviatsiya</a:t>
            </a:r>
            <a:r>
              <a:rPr lang="en-US" dirty="0" smtClean="0"/>
              <a:t> </a:t>
            </a:r>
            <a:r>
              <a:rPr lang="en-US" dirty="0" err="1" smtClean="0"/>
              <a:t>va</a:t>
            </a:r>
            <a:r>
              <a:rPr lang="en-US" dirty="0" smtClean="0"/>
              <a:t> </a:t>
            </a:r>
            <a:r>
              <a:rPr lang="en-US" dirty="0" err="1" smtClean="0"/>
              <a:t>sanoatning</a:t>
            </a:r>
            <a:r>
              <a:rPr lang="en-US" dirty="0" smtClean="0"/>
              <a:t> </a:t>
            </a:r>
            <a:r>
              <a:rPr lang="en-US" dirty="0" err="1" smtClean="0"/>
              <a:t>boshqa</a:t>
            </a:r>
            <a:r>
              <a:rPr lang="en-US" dirty="0" smtClean="0"/>
              <a:t> </a:t>
            </a:r>
            <a:r>
              <a:rPr lang="en-US" dirty="0" err="1" smtClean="0"/>
              <a:t>sohalari</a:t>
            </a:r>
            <a:r>
              <a:rPr lang="en-US" dirty="0" smtClean="0"/>
              <a:t> </a:t>
            </a:r>
            <a:r>
              <a:rPr lang="en-US" dirty="0" err="1" smtClean="0"/>
              <a:t>uchun</a:t>
            </a:r>
            <a:r>
              <a:rPr lang="en-US" dirty="0" smtClean="0"/>
              <a:t> </a:t>
            </a:r>
            <a:r>
              <a:rPr lang="en-US" dirty="0" err="1" smtClean="0"/>
              <a:t>ko’plab</a:t>
            </a:r>
            <a:r>
              <a:rPr lang="en-US" dirty="0" smtClean="0"/>
              <a:t> </a:t>
            </a:r>
            <a:r>
              <a:rPr lang="en-US" dirty="0" err="1" smtClean="0"/>
              <a:t>zagotovka</a:t>
            </a:r>
            <a:r>
              <a:rPr lang="en-US" dirty="0" smtClean="0"/>
              <a:t>, </a:t>
            </a:r>
            <a:r>
              <a:rPr lang="en-US" dirty="0" err="1" smtClean="0"/>
              <a:t>detallari</a:t>
            </a:r>
            <a:r>
              <a:rPr lang="en-US" dirty="0" smtClean="0"/>
              <a:t> </a:t>
            </a:r>
            <a:r>
              <a:rPr lang="en-US" dirty="0" err="1" smtClean="0"/>
              <a:t>quyiladi</a:t>
            </a:r>
            <a:r>
              <a:rPr lang="en-US" dirty="0" smtClean="0"/>
              <a:t>. </a:t>
            </a:r>
            <a:endParaRPr lang="ru-RU" dirty="0">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a:bodyPr>
          <a:lstStyle/>
          <a:p>
            <a:r>
              <a:rPr lang="uz-Cyrl-UZ" b="1" i="1" dirty="0" smtClean="0">
                <a:latin typeface="Times New Roman" pitchFamily="18" charset="0"/>
                <a:cs typeface="Times New Roman" pitchFamily="18" charset="0"/>
              </a:rPr>
              <a:t>		</a:t>
            </a:r>
            <a:r>
              <a:rPr lang="en-US" dirty="0" err="1" smtClean="0"/>
              <a:t>Shu</a:t>
            </a:r>
            <a:r>
              <a:rPr lang="en-US" dirty="0" smtClean="0"/>
              <a:t> </a:t>
            </a:r>
            <a:r>
              <a:rPr lang="en-US" dirty="0" err="1" smtClean="0"/>
              <a:t>bilan</a:t>
            </a:r>
            <a:r>
              <a:rPr lang="en-US" dirty="0" smtClean="0"/>
              <a:t> </a:t>
            </a:r>
            <a:r>
              <a:rPr lang="en-US" dirty="0" err="1" smtClean="0"/>
              <a:t>birga</a:t>
            </a:r>
            <a:r>
              <a:rPr lang="en-US" dirty="0" smtClean="0"/>
              <a:t> </a:t>
            </a:r>
            <a:r>
              <a:rPr lang="en-US" dirty="0" err="1" smtClean="0"/>
              <a:t>bu</a:t>
            </a:r>
            <a:r>
              <a:rPr lang="en-US" dirty="0" smtClean="0"/>
              <a:t> </a:t>
            </a:r>
            <a:r>
              <a:rPr lang="en-US" dirty="0" err="1" smtClean="0"/>
              <a:t>usul</a:t>
            </a:r>
            <a:r>
              <a:rPr lang="en-US" dirty="0" smtClean="0"/>
              <a:t> </a:t>
            </a:r>
            <a:r>
              <a:rPr lang="en-US" dirty="0" err="1" smtClean="0"/>
              <a:t>kamchiligi</a:t>
            </a:r>
            <a:r>
              <a:rPr lang="en-US" dirty="0" smtClean="0"/>
              <a:t> </a:t>
            </a:r>
            <a:r>
              <a:rPr lang="en-US" dirty="0" err="1" smtClean="0"/>
              <a:t>quymalar</a:t>
            </a:r>
            <a:r>
              <a:rPr lang="en-US" dirty="0" smtClean="0"/>
              <a:t> </a:t>
            </a:r>
            <a:r>
              <a:rPr lang="en-US" dirty="0" err="1" smtClean="0"/>
              <a:t>tayyorlash</a:t>
            </a:r>
            <a:r>
              <a:rPr lang="en-US" dirty="0" smtClean="0"/>
              <a:t> </a:t>
            </a:r>
            <a:r>
              <a:rPr lang="en-US" dirty="0" err="1" smtClean="0"/>
              <a:t>jarayonining</a:t>
            </a:r>
            <a:r>
              <a:rPr lang="en-US" dirty="0" smtClean="0"/>
              <a:t> </a:t>
            </a:r>
            <a:r>
              <a:rPr lang="en-US" dirty="0" err="1" smtClean="0"/>
              <a:t>murakkabligi</a:t>
            </a:r>
            <a:r>
              <a:rPr lang="en-US" dirty="0" smtClean="0"/>
              <a:t> </a:t>
            </a:r>
            <a:r>
              <a:rPr lang="en-US" dirty="0" err="1" smtClean="0"/>
              <a:t>va</a:t>
            </a:r>
            <a:r>
              <a:rPr lang="en-US" dirty="0" smtClean="0"/>
              <a:t> </a:t>
            </a:r>
            <a:r>
              <a:rPr lang="en-US" dirty="0" err="1" smtClean="0"/>
              <a:t>uzoq</a:t>
            </a:r>
            <a:r>
              <a:rPr lang="en-US" dirty="0" smtClean="0"/>
              <a:t> </a:t>
            </a:r>
            <a:r>
              <a:rPr lang="en-US" dirty="0" err="1" smtClean="0"/>
              <a:t>davom</a:t>
            </a:r>
            <a:r>
              <a:rPr lang="en-US" dirty="0" smtClean="0"/>
              <a:t> </a:t>
            </a:r>
            <a:r>
              <a:rPr lang="en-US" dirty="0" err="1" smtClean="0"/>
              <a:t>etishidir</a:t>
            </a:r>
            <a:r>
              <a:rPr lang="en-US" dirty="0" smtClean="0"/>
              <a:t>, </a:t>
            </a:r>
            <a:r>
              <a:rPr lang="en-US" dirty="0" err="1" smtClean="0"/>
              <a:t>bu</a:t>
            </a:r>
            <a:r>
              <a:rPr lang="en-US" dirty="0" smtClean="0"/>
              <a:t> </a:t>
            </a:r>
            <a:r>
              <a:rPr lang="en-US" dirty="0" err="1" smtClean="0"/>
              <a:t>usulda</a:t>
            </a:r>
            <a:r>
              <a:rPr lang="en-US" dirty="0" smtClean="0"/>
              <a:t> </a:t>
            </a:r>
            <a:r>
              <a:rPr lang="en-US" dirty="0" err="1" smtClean="0"/>
              <a:t>quyish</a:t>
            </a:r>
            <a:r>
              <a:rPr lang="en-US" dirty="0" smtClean="0"/>
              <a:t> </a:t>
            </a:r>
            <a:r>
              <a:rPr lang="en-US" dirty="0" err="1" smtClean="0"/>
              <a:t>uchun</a:t>
            </a:r>
            <a:r>
              <a:rPr lang="en-US" dirty="0" smtClean="0"/>
              <a:t> </a:t>
            </a:r>
            <a:r>
              <a:rPr lang="en-US" dirty="0" err="1" smtClean="0"/>
              <a:t>quymakorlikning</a:t>
            </a:r>
            <a:r>
              <a:rPr lang="en-US" dirty="0" smtClean="0"/>
              <a:t> </a:t>
            </a:r>
            <a:r>
              <a:rPr lang="en-US" dirty="0" err="1" smtClean="0"/>
              <a:t>qimmatbaho</a:t>
            </a:r>
            <a:r>
              <a:rPr lang="en-US" dirty="0" smtClean="0"/>
              <a:t> </a:t>
            </a:r>
            <a:r>
              <a:rPr lang="en-US" dirty="0" err="1" smtClean="0"/>
              <a:t>jihozlari</a:t>
            </a:r>
            <a:r>
              <a:rPr lang="en-US" dirty="0" smtClean="0"/>
              <a:t> </a:t>
            </a:r>
            <a:r>
              <a:rPr lang="en-US" dirty="0" err="1" smtClean="0"/>
              <a:t>qo’llaniladi</a:t>
            </a:r>
            <a:r>
              <a:rPr lang="en-US" dirty="0" smtClean="0"/>
              <a:t>.</a:t>
            </a:r>
            <a:endParaRPr lang="ru-RU" dirty="0" smtClean="0"/>
          </a:p>
          <a:p>
            <a:r>
              <a:rPr lang="en-US" dirty="0" err="1" smtClean="0"/>
              <a:t>Qobiq</a:t>
            </a:r>
            <a:r>
              <a:rPr lang="en-US" dirty="0" smtClean="0"/>
              <a:t> </a:t>
            </a:r>
            <a:r>
              <a:rPr lang="en-US" dirty="0" err="1" smtClean="0"/>
              <a:t>qoliplarga</a:t>
            </a:r>
            <a:r>
              <a:rPr lang="en-US" dirty="0" smtClean="0"/>
              <a:t> </a:t>
            </a:r>
            <a:r>
              <a:rPr lang="en-US" dirty="0" err="1" smtClean="0"/>
              <a:t>quyish</a:t>
            </a:r>
            <a:r>
              <a:rPr lang="en-US" dirty="0" smtClean="0"/>
              <a:t> </a:t>
            </a:r>
            <a:r>
              <a:rPr lang="en-US" dirty="0" err="1" smtClean="0"/>
              <a:t>usuli</a:t>
            </a:r>
            <a:r>
              <a:rPr lang="en-US" dirty="0" smtClean="0"/>
              <a:t> </a:t>
            </a:r>
            <a:r>
              <a:rPr lang="en-US" dirty="0" err="1" smtClean="0"/>
              <a:t>qoliplarga</a:t>
            </a:r>
            <a:r>
              <a:rPr lang="en-US" dirty="0" smtClean="0"/>
              <a:t> </a:t>
            </a:r>
            <a:r>
              <a:rPr lang="en-US" dirty="0" err="1" smtClean="0"/>
              <a:t>suyuq</a:t>
            </a:r>
            <a:r>
              <a:rPr lang="en-US" dirty="0" smtClean="0"/>
              <a:t> </a:t>
            </a:r>
            <a:r>
              <a:rPr lang="en-US" dirty="0" err="1" smtClean="0"/>
              <a:t>metallni</a:t>
            </a:r>
            <a:r>
              <a:rPr lang="en-US" dirty="0" smtClean="0"/>
              <a:t> </a:t>
            </a:r>
            <a:r>
              <a:rPr lang="en-US" dirty="0" err="1" smtClean="0"/>
              <a:t>quyib</a:t>
            </a:r>
            <a:r>
              <a:rPr lang="en-US" dirty="0" smtClean="0"/>
              <a:t> </a:t>
            </a:r>
            <a:r>
              <a:rPr lang="en-US" dirty="0" err="1" smtClean="0"/>
              <a:t>quymalar</a:t>
            </a:r>
            <a:r>
              <a:rPr lang="en-US" dirty="0" smtClean="0"/>
              <a:t> </a:t>
            </a:r>
            <a:r>
              <a:rPr lang="en-US" dirty="0" err="1" smtClean="0"/>
              <a:t>olishni</a:t>
            </a:r>
            <a:r>
              <a:rPr lang="en-US" dirty="0" smtClean="0"/>
              <a:t> </a:t>
            </a:r>
            <a:r>
              <a:rPr lang="en-US" dirty="0" err="1" smtClean="0"/>
              <a:t>o’z</a:t>
            </a:r>
            <a:r>
              <a:rPr lang="en-US" dirty="0" smtClean="0"/>
              <a:t> </a:t>
            </a:r>
            <a:r>
              <a:rPr lang="en-US" dirty="0" err="1" smtClean="0"/>
              <a:t>ichiga</a:t>
            </a:r>
            <a:r>
              <a:rPr lang="en-US" dirty="0" smtClean="0"/>
              <a:t> </a:t>
            </a:r>
            <a:r>
              <a:rPr lang="en-US" dirty="0" err="1" smtClean="0"/>
              <a:t>oladi</a:t>
            </a:r>
            <a:r>
              <a:rPr lang="en-US" dirty="0" smtClean="0"/>
              <a:t>, </a:t>
            </a:r>
            <a:r>
              <a:rPr lang="en-US" dirty="0" err="1" smtClean="0"/>
              <a:t>bunda</a:t>
            </a:r>
            <a:r>
              <a:rPr lang="en-US" dirty="0" smtClean="0"/>
              <a:t> </a:t>
            </a:r>
            <a:r>
              <a:rPr lang="en-US" dirty="0" err="1" smtClean="0"/>
              <a:t>qoliplar</a:t>
            </a:r>
            <a:r>
              <a:rPr lang="en-US" dirty="0" smtClean="0"/>
              <a:t> </a:t>
            </a:r>
            <a:r>
              <a:rPr lang="en-US" dirty="0" err="1" smtClean="0"/>
              <a:t>maxsus</a:t>
            </a:r>
            <a:r>
              <a:rPr lang="en-US" dirty="0" smtClean="0"/>
              <a:t> </a:t>
            </a:r>
            <a:r>
              <a:rPr lang="en-US" dirty="0" err="1" smtClean="0"/>
              <a:t>termoreaktivli</a:t>
            </a:r>
            <a:r>
              <a:rPr lang="en-US" dirty="0" smtClean="0"/>
              <a:t> </a:t>
            </a:r>
            <a:r>
              <a:rPr lang="en-US" dirty="0" err="1" smtClean="0"/>
              <a:t>bog’lovchi</a:t>
            </a:r>
            <a:r>
              <a:rPr lang="en-US" dirty="0" smtClean="0"/>
              <a:t> </a:t>
            </a:r>
            <a:r>
              <a:rPr lang="en-US" dirty="0" err="1" smtClean="0"/>
              <a:t>materialli</a:t>
            </a:r>
            <a:r>
              <a:rPr lang="en-US" dirty="0" smtClean="0"/>
              <a:t>  </a:t>
            </a:r>
            <a:r>
              <a:rPr lang="en-US" dirty="0" err="1" smtClean="0"/>
              <a:t>aralashmadan</a:t>
            </a:r>
            <a:r>
              <a:rPr lang="en-US" dirty="0" smtClean="0"/>
              <a:t> </a:t>
            </a:r>
            <a:r>
              <a:rPr lang="en-US" dirty="0" err="1" smtClean="0"/>
              <a:t>qizdirilgan</a:t>
            </a:r>
            <a:r>
              <a:rPr lang="en-US" dirty="0" smtClean="0"/>
              <a:t> model </a:t>
            </a:r>
            <a:r>
              <a:rPr lang="en-US" dirty="0" err="1" smtClean="0"/>
              <a:t>jihozlari</a:t>
            </a:r>
            <a:r>
              <a:rPr lang="en-US" dirty="0" smtClean="0"/>
              <a:t> </a:t>
            </a:r>
            <a:r>
              <a:rPr lang="en-US" dirty="0" err="1" smtClean="0"/>
              <a:t>bo’yicha</a:t>
            </a:r>
            <a:r>
              <a:rPr lang="en-US" dirty="0" smtClean="0"/>
              <a:t> </a:t>
            </a:r>
            <a:r>
              <a:rPr lang="en-US" dirty="0" err="1" smtClean="0"/>
              <a:t>tayyorlanadi</a:t>
            </a:r>
            <a:r>
              <a:rPr lang="en-US" dirty="0" smtClean="0"/>
              <a:t>. </a:t>
            </a:r>
            <a:r>
              <a:rPr lang="en-US" dirty="0" err="1" smtClean="0"/>
              <a:t>Qolip</a:t>
            </a:r>
            <a:r>
              <a:rPr lang="en-US" dirty="0" smtClean="0"/>
              <a:t> </a:t>
            </a:r>
            <a:r>
              <a:rPr lang="en-US" dirty="0" err="1" smtClean="0"/>
              <a:t>aralashmasi</a:t>
            </a:r>
            <a:r>
              <a:rPr lang="en-US" dirty="0" smtClean="0"/>
              <a:t> </a:t>
            </a:r>
            <a:r>
              <a:rPr lang="en-US" dirty="0" err="1" smtClean="0"/>
              <a:t>mayda</a:t>
            </a:r>
            <a:r>
              <a:rPr lang="en-US" dirty="0" smtClean="0"/>
              <a:t> </a:t>
            </a:r>
            <a:r>
              <a:rPr lang="en-US" dirty="0" err="1" smtClean="0"/>
              <a:t>donali</a:t>
            </a:r>
            <a:r>
              <a:rPr lang="en-US" dirty="0" smtClean="0"/>
              <a:t> </a:t>
            </a:r>
            <a:r>
              <a:rPr lang="en-US" dirty="0" err="1" smtClean="0"/>
              <a:t>kvars</a:t>
            </a:r>
            <a:r>
              <a:rPr lang="en-US" dirty="0" smtClean="0"/>
              <a:t> </a:t>
            </a:r>
            <a:r>
              <a:rPr lang="en-US" dirty="0" err="1" smtClean="0"/>
              <a:t>qumi</a:t>
            </a:r>
            <a:r>
              <a:rPr lang="en-US" dirty="0" smtClean="0"/>
              <a:t> </a:t>
            </a:r>
            <a:r>
              <a:rPr lang="en-US" dirty="0" err="1" smtClean="0"/>
              <a:t>yoki</a:t>
            </a:r>
            <a:r>
              <a:rPr lang="en-US" dirty="0" smtClean="0"/>
              <a:t> </a:t>
            </a:r>
            <a:r>
              <a:rPr lang="en-US" dirty="0" err="1" smtClean="0"/>
              <a:t>sirkonli</a:t>
            </a:r>
            <a:r>
              <a:rPr lang="en-US" dirty="0" smtClean="0"/>
              <a:t> </a:t>
            </a:r>
            <a:r>
              <a:rPr lang="en-US" dirty="0" err="1" smtClean="0"/>
              <a:t>termoreaktiv</a:t>
            </a:r>
            <a:r>
              <a:rPr lang="en-US" dirty="0" smtClean="0"/>
              <a:t> </a:t>
            </a:r>
            <a:r>
              <a:rPr lang="en-US" dirty="0" err="1" smtClean="0"/>
              <a:t>bog’lovchi</a:t>
            </a:r>
            <a:r>
              <a:rPr lang="en-US" dirty="0" smtClean="0"/>
              <a:t> </a:t>
            </a:r>
            <a:r>
              <a:rPr lang="en-US" dirty="0" err="1" smtClean="0"/>
              <a:t>materiallar</a:t>
            </a:r>
            <a:r>
              <a:rPr lang="en-US" dirty="0" smtClean="0"/>
              <a:t> </a:t>
            </a:r>
            <a:r>
              <a:rPr lang="en-US" dirty="0" err="1" smtClean="0"/>
              <a:t>aralashmasidan</a:t>
            </a:r>
            <a:r>
              <a:rPr lang="en-US" dirty="0" smtClean="0"/>
              <a:t> </a:t>
            </a:r>
            <a:r>
              <a:rPr lang="en-US" dirty="0" err="1" smtClean="0"/>
              <a:t>iborat</a:t>
            </a:r>
            <a:r>
              <a:rPr lang="en-US" dirty="0" smtClean="0"/>
              <a:t>, </a:t>
            </a:r>
            <a:r>
              <a:rPr lang="en-US" dirty="0" err="1" smtClean="0"/>
              <a:t>xususan</a:t>
            </a:r>
            <a:r>
              <a:rPr lang="en-US" dirty="0" smtClean="0"/>
              <a:t>, </a:t>
            </a:r>
            <a:r>
              <a:rPr lang="en-US" dirty="0" err="1" smtClean="0"/>
              <a:t>pulverbakelit</a:t>
            </a:r>
            <a:r>
              <a:rPr lang="en-US" dirty="0" smtClean="0"/>
              <a:t>(</a:t>
            </a:r>
            <a:r>
              <a:rPr lang="en-US" dirty="0" err="1" smtClean="0"/>
              <a:t>smola</a:t>
            </a:r>
            <a:r>
              <a:rPr lang="en-US" dirty="0" smtClean="0"/>
              <a:t> PK 104). </a:t>
            </a:r>
            <a:r>
              <a:rPr lang="en-US" dirty="0" err="1" smtClean="0"/>
              <a:t>Qolip</a:t>
            </a:r>
            <a:r>
              <a:rPr lang="en-US" dirty="0" smtClean="0"/>
              <a:t> </a:t>
            </a:r>
            <a:r>
              <a:rPr lang="en-US" dirty="0" err="1" smtClean="0"/>
              <a:t>aralashmasiga</a:t>
            </a:r>
            <a:r>
              <a:rPr lang="en-US" dirty="0" smtClean="0"/>
              <a:t> </a:t>
            </a:r>
            <a:r>
              <a:rPr lang="en-US" dirty="0" err="1" smtClean="0"/>
              <a:t>namlagich</a:t>
            </a:r>
            <a:r>
              <a:rPr lang="en-US" dirty="0" smtClean="0"/>
              <a:t>(</a:t>
            </a:r>
            <a:r>
              <a:rPr lang="en-US" dirty="0" err="1" smtClean="0"/>
              <a:t>kerosin</a:t>
            </a:r>
            <a:r>
              <a:rPr lang="en-US" dirty="0" smtClean="0"/>
              <a:t>, </a:t>
            </a:r>
            <a:r>
              <a:rPr lang="en-US" dirty="0" err="1" smtClean="0"/>
              <a:t>glitserin</a:t>
            </a:r>
            <a:r>
              <a:rPr lang="en-US" dirty="0" smtClean="0"/>
              <a:t>), </a:t>
            </a:r>
            <a:r>
              <a:rPr lang="en-US" dirty="0" err="1" smtClean="0"/>
              <a:t>erituvchi</a:t>
            </a:r>
            <a:r>
              <a:rPr lang="en-US" dirty="0" smtClean="0"/>
              <a:t>(</a:t>
            </a:r>
            <a:r>
              <a:rPr lang="en-US" dirty="0" err="1" smtClean="0"/>
              <a:t>atseton</a:t>
            </a:r>
            <a:r>
              <a:rPr lang="en-US" dirty="0" smtClean="0"/>
              <a:t>, </a:t>
            </a:r>
            <a:r>
              <a:rPr lang="en-US" dirty="0" err="1" smtClean="0"/>
              <a:t>etil</a:t>
            </a:r>
            <a:r>
              <a:rPr lang="en-US" dirty="0" smtClean="0"/>
              <a:t> </a:t>
            </a:r>
            <a:r>
              <a:rPr lang="en-US" dirty="0" err="1" smtClean="0"/>
              <a:t>spirti</a:t>
            </a:r>
            <a:r>
              <a:rPr lang="en-US" dirty="0" smtClean="0"/>
              <a:t>) </a:t>
            </a:r>
            <a:r>
              <a:rPr lang="en-US" dirty="0" err="1" smtClean="0"/>
              <a:t>va</a:t>
            </a:r>
            <a:r>
              <a:rPr lang="en-US" dirty="0" smtClean="0"/>
              <a:t> </a:t>
            </a:r>
            <a:r>
              <a:rPr lang="en-US" dirty="0" err="1" smtClean="0"/>
              <a:t>boshqa</a:t>
            </a:r>
            <a:r>
              <a:rPr lang="en-US" dirty="0" smtClean="0"/>
              <a:t> </a:t>
            </a:r>
            <a:r>
              <a:rPr lang="en-US" dirty="0" err="1" smtClean="0"/>
              <a:t>moddalar</a:t>
            </a:r>
            <a:r>
              <a:rPr lang="en-US" dirty="0" smtClean="0"/>
              <a:t> </a:t>
            </a:r>
            <a:r>
              <a:rPr lang="en-US" dirty="0" err="1" smtClean="0"/>
              <a:t>qo’shiladi</a:t>
            </a:r>
            <a:r>
              <a:rPr lang="en-US" dirty="0" smtClean="0"/>
              <a:t>. </a:t>
            </a:r>
            <a:endParaRPr lang="ru-RU" dirty="0"/>
          </a:p>
        </p:txBody>
      </p:sp>
    </p:spTree>
  </p:cSld>
  <p:clrMapOvr>
    <a:masterClrMapping/>
  </p:clrMapOvr>
  <p:transition>
    <p:cover dir="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lnSpcReduction="10000"/>
          </a:bodyPr>
          <a:lstStyle/>
          <a:p>
            <a:r>
              <a:rPr lang="uz-Cyrl-UZ" b="1" i="1" dirty="0" smtClean="0">
                <a:latin typeface="Times New Roman" pitchFamily="18" charset="0"/>
                <a:cs typeface="Times New Roman" pitchFamily="18" charset="0"/>
              </a:rPr>
              <a:t>	</a:t>
            </a:r>
            <a:r>
              <a:rPr lang="en-US" dirty="0" err="1" smtClean="0"/>
              <a:t>Qobiq</a:t>
            </a:r>
            <a:r>
              <a:rPr lang="en-US" dirty="0" smtClean="0"/>
              <a:t> </a:t>
            </a:r>
            <a:r>
              <a:rPr lang="en-US" dirty="0" err="1" smtClean="0"/>
              <a:t>qoliplar</a:t>
            </a:r>
            <a:r>
              <a:rPr lang="en-US" dirty="0" smtClean="0"/>
              <a:t> </a:t>
            </a:r>
            <a:r>
              <a:rPr lang="en-US" dirty="0" err="1" smtClean="0"/>
              <a:t>tayyorlashda</a:t>
            </a:r>
            <a:r>
              <a:rPr lang="en-US" dirty="0" smtClean="0"/>
              <a:t> model </a:t>
            </a:r>
            <a:r>
              <a:rPr lang="en-US" dirty="0" err="1" smtClean="0"/>
              <a:t>plitasi</a:t>
            </a:r>
            <a:r>
              <a:rPr lang="en-US" dirty="0" smtClean="0"/>
              <a:t> </a:t>
            </a:r>
            <a:r>
              <a:rPr lang="en-US" dirty="0" err="1" smtClean="0"/>
              <a:t>va</a:t>
            </a:r>
            <a:r>
              <a:rPr lang="en-US" dirty="0" smtClean="0"/>
              <a:t> model </a:t>
            </a:r>
            <a:r>
              <a:rPr lang="en-US" dirty="0" err="1" smtClean="0"/>
              <a:t>pechda</a:t>
            </a:r>
            <a:r>
              <a:rPr lang="en-US" dirty="0" smtClean="0"/>
              <a:t> 200-250</a:t>
            </a:r>
            <a:r>
              <a:rPr lang="en-US" baseline="30000" dirty="0" smtClean="0"/>
              <a:t>0</a:t>
            </a:r>
            <a:r>
              <a:rPr lang="en-US" dirty="0" smtClean="0"/>
              <a:t> C </a:t>
            </a:r>
            <a:r>
              <a:rPr lang="en-US" dirty="0" err="1" smtClean="0"/>
              <a:t>da</a:t>
            </a:r>
            <a:r>
              <a:rPr lang="en-US" dirty="0" smtClean="0"/>
              <a:t> </a:t>
            </a:r>
            <a:r>
              <a:rPr lang="en-US" dirty="0" err="1" smtClean="0"/>
              <a:t>qizdiriladi</a:t>
            </a:r>
            <a:r>
              <a:rPr lang="en-US" dirty="0" smtClean="0"/>
              <a:t> </a:t>
            </a:r>
            <a:r>
              <a:rPr lang="en-US" dirty="0" err="1" smtClean="0"/>
              <a:t>va</a:t>
            </a:r>
            <a:r>
              <a:rPr lang="en-US" dirty="0" smtClean="0"/>
              <a:t> </a:t>
            </a:r>
            <a:r>
              <a:rPr lang="en-US" dirty="0" err="1" smtClean="0"/>
              <a:t>keyinchalik</a:t>
            </a:r>
            <a:r>
              <a:rPr lang="en-US" dirty="0" smtClean="0"/>
              <a:t> </a:t>
            </a:r>
            <a:r>
              <a:rPr lang="en-US" dirty="0" err="1" smtClean="0"/>
              <a:t>qobiqning</a:t>
            </a:r>
            <a:r>
              <a:rPr lang="en-US" dirty="0" smtClean="0"/>
              <a:t> </a:t>
            </a:r>
            <a:r>
              <a:rPr lang="en-US" dirty="0" err="1" smtClean="0"/>
              <a:t>oson</a:t>
            </a:r>
            <a:r>
              <a:rPr lang="en-US" dirty="0" smtClean="0"/>
              <a:t> </a:t>
            </a:r>
            <a:r>
              <a:rPr lang="en-US" dirty="0" err="1" smtClean="0"/>
              <a:t>ajralishi</a:t>
            </a:r>
            <a:r>
              <a:rPr lang="en-US" dirty="0" smtClean="0"/>
              <a:t> </a:t>
            </a:r>
            <a:r>
              <a:rPr lang="en-US" dirty="0" err="1" smtClean="0"/>
              <a:t>uchun</a:t>
            </a:r>
            <a:r>
              <a:rPr lang="en-US" dirty="0" smtClean="0"/>
              <a:t> </a:t>
            </a:r>
            <a:r>
              <a:rPr lang="en-US" dirty="0" err="1" smtClean="0"/>
              <a:t>pulverizator</a:t>
            </a:r>
            <a:r>
              <a:rPr lang="en-US" dirty="0" smtClean="0"/>
              <a:t> </a:t>
            </a:r>
            <a:r>
              <a:rPr lang="en-US" dirty="0" err="1" smtClean="0"/>
              <a:t>surtiladi</a:t>
            </a:r>
            <a:r>
              <a:rPr lang="en-US" dirty="0" smtClean="0"/>
              <a:t>, </a:t>
            </a:r>
            <a:r>
              <a:rPr lang="en-US" dirty="0" err="1" smtClean="0"/>
              <a:t>so’ngra</a:t>
            </a:r>
            <a:r>
              <a:rPr lang="en-US" dirty="0" smtClean="0"/>
              <a:t> </a:t>
            </a:r>
            <a:r>
              <a:rPr lang="en-US" dirty="0" err="1" smtClean="0"/>
              <a:t>plita</a:t>
            </a:r>
            <a:r>
              <a:rPr lang="en-US" dirty="0" smtClean="0"/>
              <a:t> 1 </a:t>
            </a:r>
            <a:r>
              <a:rPr lang="en-US" dirty="0" err="1" smtClean="0"/>
              <a:t>qolip</a:t>
            </a:r>
            <a:r>
              <a:rPr lang="en-US" dirty="0" smtClean="0"/>
              <a:t> </a:t>
            </a:r>
            <a:r>
              <a:rPr lang="en-US" dirty="0" err="1" smtClean="0"/>
              <a:t>aralashmali</a:t>
            </a:r>
            <a:r>
              <a:rPr lang="en-US" dirty="0" smtClean="0"/>
              <a:t> </a:t>
            </a:r>
            <a:r>
              <a:rPr lang="en-US" dirty="0" err="1" smtClean="0"/>
              <a:t>bunkerga</a:t>
            </a:r>
            <a:r>
              <a:rPr lang="en-US" dirty="0" smtClean="0"/>
              <a:t> 2 </a:t>
            </a:r>
            <a:r>
              <a:rPr lang="en-US" dirty="0" err="1" smtClean="0"/>
              <a:t>mahkamlanadi</a:t>
            </a:r>
            <a:r>
              <a:rPr lang="en-US" dirty="0" smtClean="0"/>
              <a:t>(</a:t>
            </a:r>
            <a:r>
              <a:rPr lang="uz-Cyrl-UZ" dirty="0" smtClean="0"/>
              <a:t>8</a:t>
            </a:r>
            <a:r>
              <a:rPr lang="en-US" dirty="0" smtClean="0"/>
              <a:t>.2-rasm, a) </a:t>
            </a:r>
            <a:r>
              <a:rPr lang="en-US" dirty="0" err="1" smtClean="0"/>
              <a:t>va</a:t>
            </a:r>
            <a:r>
              <a:rPr lang="en-US" dirty="0" smtClean="0"/>
              <a:t> 180</a:t>
            </a:r>
            <a:r>
              <a:rPr lang="en-US" baseline="30000" dirty="0" smtClean="0"/>
              <a:t>0</a:t>
            </a:r>
            <a:r>
              <a:rPr lang="en-US" dirty="0" smtClean="0"/>
              <a:t> </a:t>
            </a:r>
            <a:r>
              <a:rPr lang="en-US" dirty="0" err="1" smtClean="0"/>
              <a:t>ga</a:t>
            </a:r>
            <a:r>
              <a:rPr lang="en-US" dirty="0" smtClean="0"/>
              <a:t> </a:t>
            </a:r>
            <a:r>
              <a:rPr lang="en-US" dirty="0" err="1" smtClean="0"/>
              <a:t>buriladi</a:t>
            </a:r>
            <a:r>
              <a:rPr lang="en-US" dirty="0" smtClean="0"/>
              <a:t>(</a:t>
            </a:r>
            <a:r>
              <a:rPr lang="uz-Cyrl-UZ" dirty="0" smtClean="0"/>
              <a:t>8</a:t>
            </a:r>
            <a:r>
              <a:rPr lang="en-US" dirty="0" smtClean="0"/>
              <a:t>.2-rasm, b). </a:t>
            </a:r>
            <a:r>
              <a:rPr lang="en-US" dirty="0" err="1" smtClean="0"/>
              <a:t>Qolip</a:t>
            </a:r>
            <a:r>
              <a:rPr lang="en-US" dirty="0" smtClean="0"/>
              <a:t> </a:t>
            </a:r>
            <a:r>
              <a:rPr lang="en-US" dirty="0" err="1" smtClean="0"/>
              <a:t>aralashmasi</a:t>
            </a:r>
            <a:r>
              <a:rPr lang="en-US" dirty="0" smtClean="0"/>
              <a:t> model </a:t>
            </a:r>
            <a:r>
              <a:rPr lang="en-US" dirty="0" err="1" smtClean="0"/>
              <a:t>plitasiga</a:t>
            </a:r>
            <a:r>
              <a:rPr lang="en-US" dirty="0" smtClean="0"/>
              <a:t> </a:t>
            </a:r>
            <a:r>
              <a:rPr lang="en-US" dirty="0" err="1" smtClean="0"/>
              <a:t>to’kilib</a:t>
            </a:r>
            <a:r>
              <a:rPr lang="en-US" dirty="0" smtClean="0"/>
              <a:t> 10-30 s </a:t>
            </a:r>
            <a:r>
              <a:rPr lang="en-US" dirty="0" err="1" smtClean="0"/>
              <a:t>ushlab</a:t>
            </a:r>
            <a:r>
              <a:rPr lang="en-US" dirty="0" smtClean="0"/>
              <a:t> </a:t>
            </a:r>
            <a:r>
              <a:rPr lang="en-US" dirty="0" err="1" smtClean="0"/>
              <a:t>turiladi</a:t>
            </a:r>
            <a:r>
              <a:rPr lang="en-US" dirty="0" smtClean="0"/>
              <a:t>. Model </a:t>
            </a:r>
            <a:r>
              <a:rPr lang="en-US" dirty="0" err="1" smtClean="0"/>
              <a:t>plitasi</a:t>
            </a:r>
            <a:r>
              <a:rPr lang="en-US" dirty="0" smtClean="0"/>
              <a:t> </a:t>
            </a:r>
            <a:r>
              <a:rPr lang="en-US" dirty="0" err="1" smtClean="0"/>
              <a:t>issiqligidan</a:t>
            </a:r>
            <a:r>
              <a:rPr lang="en-US" dirty="0" smtClean="0"/>
              <a:t> </a:t>
            </a:r>
            <a:r>
              <a:rPr lang="en-US" dirty="0" err="1" smtClean="0"/>
              <a:t>termoreaktiv</a:t>
            </a:r>
            <a:r>
              <a:rPr lang="en-US" dirty="0" smtClean="0"/>
              <a:t> </a:t>
            </a:r>
            <a:r>
              <a:rPr lang="en-US" dirty="0" err="1" smtClean="0"/>
              <a:t>smolaning</a:t>
            </a:r>
            <a:r>
              <a:rPr lang="en-US" dirty="0" smtClean="0"/>
              <a:t> </a:t>
            </a:r>
            <a:r>
              <a:rPr lang="en-US" dirty="0" err="1" smtClean="0"/>
              <a:t>chegaraviy</a:t>
            </a:r>
            <a:r>
              <a:rPr lang="en-US" dirty="0" smtClean="0"/>
              <a:t> </a:t>
            </a:r>
            <a:r>
              <a:rPr lang="en-US" dirty="0" err="1" smtClean="0"/>
              <a:t>qatlami</a:t>
            </a:r>
            <a:r>
              <a:rPr lang="en-US" dirty="0" smtClean="0"/>
              <a:t> </a:t>
            </a:r>
            <a:r>
              <a:rPr lang="en-US" dirty="0" err="1" smtClean="0"/>
              <a:t>suyuqlanadi</a:t>
            </a:r>
            <a:r>
              <a:rPr lang="en-US" dirty="0" smtClean="0"/>
              <a:t>, </a:t>
            </a:r>
            <a:r>
              <a:rPr lang="en-US" dirty="0" err="1" smtClean="0"/>
              <a:t>qum</a:t>
            </a:r>
            <a:r>
              <a:rPr lang="en-US" dirty="0" smtClean="0"/>
              <a:t> </a:t>
            </a:r>
            <a:r>
              <a:rPr lang="en-US" dirty="0" err="1" smtClean="0"/>
              <a:t>zarrachalarini</a:t>
            </a:r>
            <a:r>
              <a:rPr lang="en-US" dirty="0" smtClean="0"/>
              <a:t> </a:t>
            </a:r>
            <a:r>
              <a:rPr lang="en-US" dirty="0" err="1" smtClean="0"/>
              <a:t>o’ziga</a:t>
            </a:r>
            <a:r>
              <a:rPr lang="en-US" dirty="0" smtClean="0"/>
              <a:t> </a:t>
            </a:r>
            <a:r>
              <a:rPr lang="en-US" dirty="0" err="1" smtClean="0"/>
              <a:t>yopishtiradi</a:t>
            </a:r>
            <a:r>
              <a:rPr lang="en-US" dirty="0" smtClean="0"/>
              <a:t> </a:t>
            </a:r>
            <a:r>
              <a:rPr lang="en-US" dirty="0" err="1" smtClean="0"/>
              <a:t>va</a:t>
            </a:r>
            <a:r>
              <a:rPr lang="en-US" dirty="0" smtClean="0"/>
              <a:t> 5-15 mm </a:t>
            </a:r>
            <a:r>
              <a:rPr lang="en-US" dirty="0" err="1" smtClean="0"/>
              <a:t>qalinlikdagi</a:t>
            </a:r>
            <a:r>
              <a:rPr lang="en-US" dirty="0" smtClean="0"/>
              <a:t> </a:t>
            </a:r>
            <a:r>
              <a:rPr lang="en-US" dirty="0" err="1" smtClean="0"/>
              <a:t>qum-smola</a:t>
            </a:r>
            <a:r>
              <a:rPr lang="en-US" dirty="0" smtClean="0"/>
              <a:t> </a:t>
            </a:r>
            <a:r>
              <a:rPr lang="en-US" dirty="0" err="1" smtClean="0"/>
              <a:t>qobig’ini</a:t>
            </a:r>
            <a:r>
              <a:rPr lang="en-US" dirty="0" smtClean="0"/>
              <a:t> 4 </a:t>
            </a:r>
            <a:r>
              <a:rPr lang="en-US" dirty="0" err="1" smtClean="0"/>
              <a:t>hosil</a:t>
            </a:r>
            <a:r>
              <a:rPr lang="en-US" dirty="0" smtClean="0"/>
              <a:t> </a:t>
            </a:r>
            <a:r>
              <a:rPr lang="en-US" dirty="0" err="1" smtClean="0"/>
              <a:t>qilib</a:t>
            </a:r>
            <a:r>
              <a:rPr lang="en-US" dirty="0" smtClean="0"/>
              <a:t> </a:t>
            </a:r>
            <a:r>
              <a:rPr lang="en-US" dirty="0" err="1" smtClean="0"/>
              <a:t>qotib</a:t>
            </a:r>
            <a:r>
              <a:rPr lang="en-US" dirty="0" smtClean="0"/>
              <a:t> </a:t>
            </a:r>
            <a:r>
              <a:rPr lang="en-US" dirty="0" err="1" smtClean="0"/>
              <a:t>qoladi</a:t>
            </a:r>
            <a:r>
              <a:rPr lang="en-US" dirty="0" smtClean="0"/>
              <a:t>, </a:t>
            </a:r>
            <a:r>
              <a:rPr lang="en-US" dirty="0" err="1" smtClean="0"/>
              <a:t>bunda</a:t>
            </a:r>
            <a:r>
              <a:rPr lang="en-US" dirty="0" smtClean="0"/>
              <a:t> </a:t>
            </a:r>
            <a:r>
              <a:rPr lang="en-US" dirty="0" err="1" smtClean="0"/>
              <a:t>qobiq</a:t>
            </a:r>
            <a:r>
              <a:rPr lang="en-US" dirty="0" smtClean="0"/>
              <a:t> </a:t>
            </a:r>
            <a:r>
              <a:rPr lang="en-US" dirty="0" err="1" smtClean="0"/>
              <a:t>qalinligi</a:t>
            </a:r>
            <a:r>
              <a:rPr lang="en-US" dirty="0" smtClean="0"/>
              <a:t> </a:t>
            </a:r>
            <a:r>
              <a:rPr lang="en-US" dirty="0" err="1" smtClean="0"/>
              <a:t>ushlab</a:t>
            </a:r>
            <a:r>
              <a:rPr lang="en-US" dirty="0" smtClean="0"/>
              <a:t> </a:t>
            </a:r>
            <a:r>
              <a:rPr lang="en-US" dirty="0" err="1" smtClean="0"/>
              <a:t>turish</a:t>
            </a:r>
            <a:r>
              <a:rPr lang="en-US" dirty="0" smtClean="0"/>
              <a:t> </a:t>
            </a:r>
            <a:r>
              <a:rPr lang="en-US" dirty="0" err="1" smtClean="0"/>
              <a:t>vaqtiga</a:t>
            </a:r>
            <a:r>
              <a:rPr lang="en-US" dirty="0" smtClean="0"/>
              <a:t> </a:t>
            </a:r>
            <a:r>
              <a:rPr lang="en-US" dirty="0" err="1" smtClean="0"/>
              <a:t>bog’liq</a:t>
            </a:r>
            <a:r>
              <a:rPr lang="en-US" dirty="0" smtClean="0"/>
              <a:t>. Bunker </a:t>
            </a:r>
            <a:r>
              <a:rPr lang="en-US" dirty="0" err="1" smtClean="0"/>
              <a:t>dastlabki</a:t>
            </a:r>
            <a:r>
              <a:rPr lang="en-US" dirty="0" smtClean="0"/>
              <a:t> </a:t>
            </a:r>
            <a:r>
              <a:rPr lang="en-US" dirty="0" err="1" smtClean="0"/>
              <a:t>holatiga</a:t>
            </a:r>
            <a:r>
              <a:rPr lang="en-US" dirty="0" smtClean="0"/>
              <a:t> </a:t>
            </a:r>
            <a:r>
              <a:rPr lang="en-US" dirty="0" err="1" smtClean="0"/>
              <a:t>qaytib</a:t>
            </a:r>
            <a:r>
              <a:rPr lang="en-US" dirty="0" smtClean="0"/>
              <a:t> </a:t>
            </a:r>
            <a:r>
              <a:rPr lang="en-US" dirty="0" err="1" smtClean="0"/>
              <a:t>keladi</a:t>
            </a:r>
            <a:r>
              <a:rPr lang="en-US" dirty="0" smtClean="0"/>
              <a:t>(</a:t>
            </a:r>
            <a:r>
              <a:rPr lang="uz-Cyrl-UZ" dirty="0" smtClean="0"/>
              <a:t>8</a:t>
            </a:r>
            <a:r>
              <a:rPr lang="en-US" dirty="0" smtClean="0"/>
              <a:t>.2-rasm, e), </a:t>
            </a:r>
            <a:r>
              <a:rPr lang="en-US" dirty="0" err="1" smtClean="0"/>
              <a:t>ortiqcha</a:t>
            </a:r>
            <a:r>
              <a:rPr lang="en-US" dirty="0" smtClean="0"/>
              <a:t> </a:t>
            </a:r>
            <a:r>
              <a:rPr lang="en-US" dirty="0" err="1" smtClean="0"/>
              <a:t>qolip</a:t>
            </a:r>
            <a:r>
              <a:rPr lang="en-US" dirty="0" smtClean="0"/>
              <a:t> </a:t>
            </a:r>
            <a:r>
              <a:rPr lang="en-US" dirty="0" err="1" smtClean="0"/>
              <a:t>aralashmasi</a:t>
            </a:r>
            <a:r>
              <a:rPr lang="en-US" dirty="0" smtClean="0"/>
              <a:t> </a:t>
            </a:r>
            <a:r>
              <a:rPr lang="en-US" dirty="0" err="1" smtClean="0"/>
              <a:t>tayyor</a:t>
            </a:r>
            <a:r>
              <a:rPr lang="en-US" dirty="0" smtClean="0"/>
              <a:t> </a:t>
            </a:r>
            <a:r>
              <a:rPr lang="en-US" dirty="0" err="1" smtClean="0"/>
              <a:t>qobiq</a:t>
            </a:r>
            <a:r>
              <a:rPr lang="en-US" dirty="0" smtClean="0"/>
              <a:t> 5 </a:t>
            </a:r>
            <a:r>
              <a:rPr lang="en-US" dirty="0" err="1" smtClean="0"/>
              <a:t>ustidan</a:t>
            </a:r>
            <a:r>
              <a:rPr lang="en-US" dirty="0" smtClean="0"/>
              <a:t> </a:t>
            </a:r>
            <a:r>
              <a:rPr lang="en-US" dirty="0" err="1" smtClean="0"/>
              <a:t>to’kilib</a:t>
            </a:r>
            <a:r>
              <a:rPr lang="en-US" dirty="0" smtClean="0"/>
              <a:t>(</a:t>
            </a:r>
            <a:r>
              <a:rPr lang="en-US" dirty="0" err="1" smtClean="0"/>
              <a:t>sepilib</a:t>
            </a:r>
            <a:r>
              <a:rPr lang="en-US" dirty="0" smtClean="0"/>
              <a:t>) </a:t>
            </a:r>
            <a:r>
              <a:rPr lang="en-US" dirty="0" err="1" smtClean="0"/>
              <a:t>ketadi</a:t>
            </a:r>
            <a:r>
              <a:rPr lang="en-US" dirty="0" smtClean="0"/>
              <a:t> , </a:t>
            </a:r>
            <a:r>
              <a:rPr lang="en-US" dirty="0" err="1" smtClean="0"/>
              <a:t>qobiq</a:t>
            </a:r>
            <a:r>
              <a:rPr lang="en-US" dirty="0" smtClean="0"/>
              <a:t> model </a:t>
            </a:r>
            <a:r>
              <a:rPr lang="en-US" dirty="0" err="1" smtClean="0"/>
              <a:t>plitasi</a:t>
            </a:r>
            <a:r>
              <a:rPr lang="en-US" dirty="0" smtClean="0"/>
              <a:t> </a:t>
            </a:r>
            <a:r>
              <a:rPr lang="en-US" dirty="0" err="1" smtClean="0"/>
              <a:t>bilan</a:t>
            </a:r>
            <a:r>
              <a:rPr lang="en-US" dirty="0" smtClean="0"/>
              <a:t> </a:t>
            </a:r>
            <a:r>
              <a:rPr lang="en-US" dirty="0" err="1" smtClean="0"/>
              <a:t>birga</a:t>
            </a:r>
            <a:r>
              <a:rPr lang="en-US" dirty="0" smtClean="0"/>
              <a:t> </a:t>
            </a:r>
            <a:r>
              <a:rPr lang="en-US" dirty="0" err="1" smtClean="0"/>
              <a:t>pechda</a:t>
            </a:r>
            <a:r>
              <a:rPr lang="en-US" dirty="0" smtClean="0"/>
              <a:t> 300-350</a:t>
            </a:r>
            <a:r>
              <a:rPr lang="en-US" baseline="30000" dirty="0" smtClean="0"/>
              <a:t>0</a:t>
            </a:r>
            <a:r>
              <a:rPr lang="en-US" dirty="0" smtClean="0"/>
              <a:t> C </a:t>
            </a:r>
            <a:r>
              <a:rPr lang="en-US" dirty="0" err="1" smtClean="0"/>
              <a:t>da</a:t>
            </a:r>
            <a:r>
              <a:rPr lang="en-US" dirty="0" smtClean="0"/>
              <a:t> </a:t>
            </a:r>
            <a:r>
              <a:rPr lang="en-US" dirty="0" err="1" smtClean="0"/>
              <a:t>toblanadi</a:t>
            </a:r>
            <a:r>
              <a:rPr lang="en-US" dirty="0" smtClean="0"/>
              <a:t>, </a:t>
            </a:r>
            <a:r>
              <a:rPr lang="en-US" dirty="0" err="1" smtClean="0"/>
              <a:t>bunda</a:t>
            </a:r>
            <a:r>
              <a:rPr lang="en-US" dirty="0" smtClean="0"/>
              <a:t> </a:t>
            </a:r>
            <a:r>
              <a:rPr lang="en-US" dirty="0" err="1" smtClean="0"/>
              <a:t>smola</a:t>
            </a:r>
            <a:r>
              <a:rPr lang="en-US" dirty="0" smtClean="0"/>
              <a:t> </a:t>
            </a:r>
            <a:r>
              <a:rPr lang="en-US" dirty="0" err="1" smtClean="0"/>
              <a:t>qattiq</a:t>
            </a:r>
            <a:r>
              <a:rPr lang="en-US" dirty="0" smtClean="0"/>
              <a:t> </a:t>
            </a:r>
            <a:r>
              <a:rPr lang="en-US" dirty="0" err="1" smtClean="0"/>
              <a:t>holatga</a:t>
            </a:r>
            <a:r>
              <a:rPr lang="en-US" dirty="0" smtClean="0"/>
              <a:t> </a:t>
            </a:r>
            <a:r>
              <a:rPr lang="en-US" dirty="0" err="1" smtClean="0"/>
              <a:t>o’tib</a:t>
            </a:r>
            <a:r>
              <a:rPr lang="en-US" dirty="0" smtClean="0"/>
              <a:t> </a:t>
            </a:r>
            <a:r>
              <a:rPr lang="en-US" dirty="0" err="1" smtClean="0"/>
              <a:t>qoladi</a:t>
            </a:r>
            <a:r>
              <a:rPr lang="en-US" dirty="0" smtClean="0"/>
              <a:t>. </a:t>
            </a:r>
            <a:r>
              <a:rPr lang="en-US" dirty="0" err="1" smtClean="0"/>
              <a:t>Qattiq</a:t>
            </a:r>
            <a:r>
              <a:rPr lang="en-US" dirty="0" smtClean="0"/>
              <a:t> </a:t>
            </a:r>
            <a:r>
              <a:rPr lang="en-US" dirty="0" err="1" smtClean="0"/>
              <a:t>qobiq</a:t>
            </a:r>
            <a:r>
              <a:rPr lang="en-US" dirty="0" smtClean="0"/>
              <a:t> model </a:t>
            </a:r>
            <a:r>
              <a:rPr lang="en-US" dirty="0" err="1" smtClean="0"/>
              <a:t>yuzasidan</a:t>
            </a:r>
            <a:r>
              <a:rPr lang="en-US" dirty="0" smtClean="0"/>
              <a:t> </a:t>
            </a:r>
            <a:r>
              <a:rPr lang="en-US" dirty="0" err="1" smtClean="0"/>
              <a:t>maxsus</a:t>
            </a:r>
            <a:r>
              <a:rPr lang="en-US" dirty="0" smtClean="0"/>
              <a:t> </a:t>
            </a:r>
            <a:r>
              <a:rPr lang="en-US" dirty="0" err="1" smtClean="0"/>
              <a:t>itargichlar</a:t>
            </a:r>
            <a:r>
              <a:rPr lang="en-US" dirty="0" smtClean="0"/>
              <a:t> </a:t>
            </a:r>
            <a:r>
              <a:rPr lang="en-US" dirty="0" err="1" smtClean="0"/>
              <a:t>yordamida</a:t>
            </a:r>
            <a:r>
              <a:rPr lang="en-US" dirty="0" smtClean="0"/>
              <a:t> </a:t>
            </a:r>
            <a:r>
              <a:rPr lang="en-US" dirty="0" err="1" smtClean="0"/>
              <a:t>olinadi</a:t>
            </a:r>
            <a:r>
              <a:rPr lang="en-US" dirty="0" smtClean="0"/>
              <a:t>(</a:t>
            </a:r>
            <a:r>
              <a:rPr lang="uz-Cyrl-UZ" dirty="0" smtClean="0"/>
              <a:t>8</a:t>
            </a:r>
            <a:r>
              <a:rPr lang="en-US" dirty="0" smtClean="0"/>
              <a:t>.2-rasm </a:t>
            </a:r>
            <a:r>
              <a:rPr lang="uz-Cyrl-UZ" dirty="0" smtClean="0"/>
              <a:t>g)</a:t>
            </a:r>
            <a:r>
              <a:rPr lang="en-US" dirty="0" smtClean="0"/>
              <a:t>.</a:t>
            </a:r>
            <a:endParaRPr lang="ru-RU" dirty="0"/>
          </a:p>
        </p:txBody>
      </p:sp>
    </p:spTree>
  </p:cSld>
  <p:clrMapOvr>
    <a:masterClrMapping/>
  </p:clrMapOvr>
  <p:transition>
    <p:cover dir="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a:bodyPr>
          <a:lstStyle/>
          <a:p>
            <a:endParaRPr lang="uz-Latn-UZ" dirty="0" smtClean="0"/>
          </a:p>
          <a:p>
            <a:endParaRPr lang="uz-Latn-UZ" dirty="0" smtClean="0"/>
          </a:p>
          <a:p>
            <a:r>
              <a:rPr lang="uz-Cyrl-UZ" dirty="0" smtClean="0"/>
              <a:t>Bu usul yordamida qobiq qoliplardan tashqari qobiq sterjenlar ham tayyorlash mumkin, ularni tayyorlashda qizdiriladigan metall sterjenlardan foydalaniladi. Qoliplarni yig’ish jarayonida yarimformalar maxsus yelim yordamida presslarda bir-biriga yelimlanadi, bu chokning yuqori mustahkamligini ta’minlaydi. </a:t>
            </a:r>
            <a:endParaRPr lang="ru-RU" dirty="0" smtClean="0"/>
          </a:p>
          <a:p>
            <a:r>
              <a:rPr lang="uz-Cyrl-UZ" dirty="0" smtClean="0"/>
              <a:t>Qoliplarga quyish gorizontal yoki vertikal holatda amalga oshiriladi. Vertikal holatda quyishda ular opokaga 7 joylashtiriladi va barvaqt yemirilish oldini olish uchun cho’yan drob 8  bilan sepib ko’miladi(8.2-rasm, d).</a:t>
            </a:r>
            <a:endParaRPr lang="ru-RU" dirty="0"/>
          </a:p>
        </p:txBody>
      </p:sp>
    </p:spTree>
  </p:cSld>
  <p:clrMapOvr>
    <a:masterClrMapping/>
  </p:clrMapOvr>
  <p:transition>
    <p:cover dir="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lnSpcReduction="10000"/>
          </a:bodyPr>
          <a:lstStyle/>
          <a:p>
            <a:r>
              <a:rPr lang="uz-Cyrl-UZ" dirty="0" smtClean="0"/>
              <a:t>Quymalarni qolipdan ajratib olish vibratsion panjaralarda yoki maxsus ajratib oluvchi qurilmalarda amalga oshiriladi. Quymalarni tozalashda g’udurlar yo’qotiladi, najdak dastgohlarida ta’minlagichlar olib borish joylari tozalanadi va quymalar drobotish yordamida ishlov berishga tortiladi. Qobiq qoliplar va sterjenlar tayyorlovchi  ko’ppozitsiyali avtomatik mashinalar va avtomatik liniyalar sanoatga joriy qilingan. Qobiq qoliplarga quyish usuli quymalarning yuqori aniqligi, kichik g’adir-budurligini  ta’minlash imkonini beradi, formovka materiallari sarfini kamaytiradi va mexnik ishlov berish miqdorini kamaytiradi, mehnat unumdorligini oshiradi. Qobiq qoliplarda barcha quymakorlik qotishmalaridan devori qalinligi 3-15 mm massasi 0,2-50 kgli quymalar tayyorlash mumkin, bu usul bilan asboblar, avtomobillar, traktorlar, metall kesuvchi dastgohlar va boshqalar uchun detallar zagotovkalari olish mumkin. </a:t>
            </a:r>
            <a:endParaRPr lang="ru-RU" dirty="0"/>
          </a:p>
        </p:txBody>
      </p:sp>
    </p:spTree>
  </p:cSld>
  <p:clrMapOvr>
    <a:masterClrMapping/>
  </p:clrMapOvr>
  <p:transition>
    <p:cover dir="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p:cNvPicPr>
            <a:picLocks noGrp="1"/>
          </p:cNvPicPr>
          <p:nvPr>
            <p:ph sz="quarter" idx="1"/>
          </p:nvPr>
        </p:nvPicPr>
        <p:blipFill>
          <a:blip r:embed="rId2"/>
          <a:srcRect/>
          <a:stretch>
            <a:fillRect/>
          </a:stretch>
        </p:blipFill>
        <p:spPr bwMode="auto">
          <a:xfrm>
            <a:off x="1285852" y="0"/>
            <a:ext cx="6929486" cy="5072074"/>
          </a:xfrm>
          <a:prstGeom prst="rect">
            <a:avLst/>
          </a:prstGeom>
          <a:noFill/>
          <a:ln w="9525">
            <a:noFill/>
            <a:miter lim="800000"/>
            <a:headEnd/>
            <a:tailEnd/>
          </a:ln>
        </p:spPr>
      </p:pic>
      <p:sp>
        <p:nvSpPr>
          <p:cNvPr id="36865" name="Rectangle 1"/>
          <p:cNvSpPr>
            <a:spLocks noChangeArrowheads="1"/>
          </p:cNvSpPr>
          <p:nvPr/>
        </p:nvSpPr>
        <p:spPr bwMode="auto">
          <a:xfrm>
            <a:off x="642910" y="5572140"/>
            <a:ext cx="7638630"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8.2</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rasm</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Qobiq</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qoliplar</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tayyorlanishining</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texnologik</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ketma-ketligi</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cover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fontScale="92500" lnSpcReduction="20000"/>
          </a:bodyPr>
          <a:lstStyle/>
          <a:p>
            <a:r>
              <a:rPr lang="en-US" dirty="0" err="1" smtClean="0"/>
              <a:t>Oddiy</a:t>
            </a:r>
            <a:r>
              <a:rPr lang="en-US" dirty="0" smtClean="0"/>
              <a:t> </a:t>
            </a:r>
            <a:r>
              <a:rPr lang="en-US" dirty="0" err="1" smtClean="0"/>
              <a:t>konfiguratsiyali</a:t>
            </a:r>
            <a:r>
              <a:rPr lang="en-US" dirty="0" smtClean="0"/>
              <a:t> </a:t>
            </a:r>
            <a:r>
              <a:rPr lang="en-US" dirty="0" err="1" smtClean="0"/>
              <a:t>quymalar</a:t>
            </a:r>
            <a:r>
              <a:rPr lang="en-US" dirty="0" smtClean="0"/>
              <a:t> </a:t>
            </a:r>
            <a:r>
              <a:rPr lang="en-US" dirty="0" err="1" smtClean="0"/>
              <a:t>silkitib</a:t>
            </a:r>
            <a:r>
              <a:rPr lang="en-US" dirty="0" smtClean="0"/>
              <a:t> </a:t>
            </a:r>
            <a:r>
              <a:rPr lang="en-US" dirty="0" err="1" smtClean="0"/>
              <a:t>tushiriladigan</a:t>
            </a:r>
            <a:r>
              <a:rPr lang="en-US" dirty="0" smtClean="0"/>
              <a:t> </a:t>
            </a:r>
            <a:r>
              <a:rPr lang="en-US" dirty="0" err="1" smtClean="0"/>
              <a:t>kokillarda</a:t>
            </a:r>
            <a:r>
              <a:rPr lang="en-US" dirty="0" smtClean="0"/>
              <a:t> </a:t>
            </a:r>
            <a:r>
              <a:rPr lang="en-US" dirty="0" err="1" smtClean="0"/>
              <a:t>tayyorlanadi</a:t>
            </a:r>
            <a:r>
              <a:rPr lang="en-US" dirty="0" smtClean="0"/>
              <a:t>(</a:t>
            </a:r>
            <a:r>
              <a:rPr lang="uz-Cyrl-UZ" dirty="0" smtClean="0"/>
              <a:t>8</a:t>
            </a:r>
            <a:r>
              <a:rPr lang="en-US" dirty="0" smtClean="0"/>
              <a:t>.3-rasm, a). </a:t>
            </a:r>
            <a:r>
              <a:rPr lang="en-US" dirty="0" err="1" smtClean="0"/>
              <a:t>Kichik</a:t>
            </a:r>
            <a:r>
              <a:rPr lang="en-US" dirty="0" smtClean="0"/>
              <a:t> </a:t>
            </a:r>
            <a:r>
              <a:rPr lang="en-US" dirty="0" err="1" smtClean="0"/>
              <a:t>bo’rtiq</a:t>
            </a:r>
            <a:r>
              <a:rPr lang="en-US" dirty="0" smtClean="0"/>
              <a:t> </a:t>
            </a:r>
            <a:r>
              <a:rPr lang="en-US" dirty="0" err="1" smtClean="0"/>
              <a:t>va</a:t>
            </a:r>
            <a:r>
              <a:rPr lang="en-US" dirty="0" smtClean="0"/>
              <a:t> </a:t>
            </a:r>
            <a:r>
              <a:rPr lang="en-US" dirty="0" err="1" smtClean="0"/>
              <a:t>botiqli</a:t>
            </a:r>
            <a:r>
              <a:rPr lang="en-US" dirty="0" smtClean="0"/>
              <a:t> </a:t>
            </a:r>
            <a:r>
              <a:rPr lang="en-US" dirty="0" err="1" smtClean="0"/>
              <a:t>murakkab</a:t>
            </a:r>
            <a:r>
              <a:rPr lang="en-US" dirty="0" smtClean="0"/>
              <a:t> </a:t>
            </a:r>
            <a:r>
              <a:rPr lang="en-US" dirty="0" err="1" smtClean="0"/>
              <a:t>bo’lmagan</a:t>
            </a:r>
            <a:r>
              <a:rPr lang="en-US" dirty="0" smtClean="0"/>
              <a:t> </a:t>
            </a:r>
            <a:r>
              <a:rPr lang="en-US" dirty="0" err="1" smtClean="0"/>
              <a:t>tashqi</a:t>
            </a:r>
            <a:r>
              <a:rPr lang="en-US" dirty="0" smtClean="0"/>
              <a:t> </a:t>
            </a:r>
            <a:r>
              <a:rPr lang="en-US" dirty="0" err="1" smtClean="0"/>
              <a:t>yuzali</a:t>
            </a:r>
            <a:r>
              <a:rPr lang="en-US" dirty="0" smtClean="0"/>
              <a:t> </a:t>
            </a:r>
            <a:r>
              <a:rPr lang="en-US" dirty="0" err="1" smtClean="0"/>
              <a:t>quymalar</a:t>
            </a:r>
            <a:r>
              <a:rPr lang="en-US" dirty="0" smtClean="0"/>
              <a:t> </a:t>
            </a:r>
            <a:r>
              <a:rPr lang="en-US" dirty="0" err="1" smtClean="0"/>
              <a:t>vertikal</a:t>
            </a:r>
            <a:r>
              <a:rPr lang="en-US" dirty="0" smtClean="0"/>
              <a:t> </a:t>
            </a:r>
            <a:r>
              <a:rPr lang="en-US" dirty="0" err="1" smtClean="0"/>
              <a:t>ajraluvchi</a:t>
            </a:r>
            <a:r>
              <a:rPr lang="en-US" dirty="0" smtClean="0"/>
              <a:t> </a:t>
            </a:r>
            <a:r>
              <a:rPr lang="en-US" dirty="0" err="1" smtClean="0"/>
              <a:t>kokillarda</a:t>
            </a:r>
            <a:r>
              <a:rPr lang="en-US" dirty="0" smtClean="0"/>
              <a:t> </a:t>
            </a:r>
            <a:r>
              <a:rPr lang="en-US" dirty="0" err="1" smtClean="0"/>
              <a:t>tayyorlanadi</a:t>
            </a:r>
            <a:r>
              <a:rPr lang="en-US" dirty="0" smtClean="0"/>
              <a:t>(</a:t>
            </a:r>
            <a:r>
              <a:rPr lang="uz-Cyrl-UZ" dirty="0" smtClean="0"/>
              <a:t>8.3</a:t>
            </a:r>
            <a:r>
              <a:rPr lang="en-US" dirty="0" smtClean="0"/>
              <a:t>-</a:t>
            </a:r>
            <a:r>
              <a:rPr lang="en-US" dirty="0" err="1" smtClean="0"/>
              <a:t>rasm</a:t>
            </a:r>
            <a:r>
              <a:rPr lang="en-US" dirty="0" smtClean="0"/>
              <a:t>, b). </a:t>
            </a:r>
            <a:r>
              <a:rPr lang="en-US" dirty="0" err="1" smtClean="0"/>
              <a:t>Yirik</a:t>
            </a:r>
            <a:r>
              <a:rPr lang="en-US" dirty="0" smtClean="0"/>
              <a:t> </a:t>
            </a:r>
            <a:r>
              <a:rPr lang="en-US" dirty="0" err="1" smtClean="0"/>
              <a:t>oddiy</a:t>
            </a:r>
            <a:r>
              <a:rPr lang="en-US" dirty="0" smtClean="0"/>
              <a:t> </a:t>
            </a:r>
            <a:r>
              <a:rPr lang="en-US" dirty="0" err="1" smtClean="0"/>
              <a:t>konfiguratsiyali</a:t>
            </a:r>
            <a:r>
              <a:rPr lang="en-US" dirty="0" smtClean="0"/>
              <a:t> </a:t>
            </a:r>
            <a:r>
              <a:rPr lang="en-US" dirty="0" err="1" smtClean="0"/>
              <a:t>quymalar</a:t>
            </a:r>
            <a:r>
              <a:rPr lang="en-US" dirty="0" smtClean="0"/>
              <a:t> </a:t>
            </a:r>
            <a:r>
              <a:rPr lang="en-US" dirty="0" err="1" smtClean="0"/>
              <a:t>olish</a:t>
            </a:r>
            <a:r>
              <a:rPr lang="en-US" dirty="0" smtClean="0"/>
              <a:t> </a:t>
            </a:r>
            <a:r>
              <a:rPr lang="en-US" dirty="0" err="1" smtClean="0"/>
              <a:t>uchun</a:t>
            </a:r>
            <a:r>
              <a:rPr lang="en-US" dirty="0" smtClean="0"/>
              <a:t>  </a:t>
            </a:r>
            <a:r>
              <a:rPr lang="en-US" dirty="0" err="1" smtClean="0"/>
              <a:t>gorizontal</a:t>
            </a:r>
            <a:r>
              <a:rPr lang="en-US" dirty="0" smtClean="0"/>
              <a:t> </a:t>
            </a:r>
            <a:r>
              <a:rPr lang="en-US" dirty="0" err="1" smtClean="0"/>
              <a:t>ajraluvchi</a:t>
            </a:r>
            <a:r>
              <a:rPr lang="en-US" dirty="0" smtClean="0"/>
              <a:t> </a:t>
            </a:r>
            <a:r>
              <a:rPr lang="en-US" dirty="0" err="1" smtClean="0"/>
              <a:t>kokillardan</a:t>
            </a:r>
            <a:r>
              <a:rPr lang="en-US" dirty="0" smtClean="0"/>
              <a:t> </a:t>
            </a:r>
            <a:r>
              <a:rPr lang="en-US" dirty="0" err="1" smtClean="0"/>
              <a:t>foydalaniladi</a:t>
            </a:r>
            <a:r>
              <a:rPr lang="en-US" dirty="0" smtClean="0"/>
              <a:t>(</a:t>
            </a:r>
            <a:r>
              <a:rPr lang="uz-Cyrl-UZ" dirty="0" smtClean="0"/>
              <a:t>8</a:t>
            </a:r>
            <a:r>
              <a:rPr lang="en-US" dirty="0" smtClean="0"/>
              <a:t>.3-rasm, v). </a:t>
            </a:r>
            <a:r>
              <a:rPr lang="en-US" dirty="0" err="1" smtClean="0"/>
              <a:t>Kombinir</a:t>
            </a:r>
            <a:r>
              <a:rPr lang="en-US" dirty="0" smtClean="0"/>
              <a:t> </a:t>
            </a:r>
            <a:r>
              <a:rPr lang="en-US" dirty="0" err="1" smtClean="0"/>
              <a:t>ajraluvchi</a:t>
            </a:r>
            <a:r>
              <a:rPr lang="en-US" dirty="0" smtClean="0"/>
              <a:t> </a:t>
            </a:r>
            <a:r>
              <a:rPr lang="en-US" dirty="0" err="1" smtClean="0"/>
              <a:t>kokillar</a:t>
            </a:r>
            <a:r>
              <a:rPr lang="en-US" dirty="0" smtClean="0"/>
              <a:t> </a:t>
            </a:r>
            <a:r>
              <a:rPr lang="en-US" dirty="0" err="1" smtClean="0"/>
              <a:t>murakkab</a:t>
            </a:r>
            <a:r>
              <a:rPr lang="en-US" dirty="0" smtClean="0"/>
              <a:t> </a:t>
            </a:r>
            <a:r>
              <a:rPr lang="en-US" dirty="0" err="1" smtClean="0"/>
              <a:t>quymalar</a:t>
            </a:r>
            <a:r>
              <a:rPr lang="en-US" dirty="0" smtClean="0"/>
              <a:t> </a:t>
            </a:r>
            <a:r>
              <a:rPr lang="en-US" dirty="0" err="1" smtClean="0"/>
              <a:t>tayyorlash</a:t>
            </a:r>
            <a:r>
              <a:rPr lang="en-US" dirty="0" smtClean="0"/>
              <a:t> </a:t>
            </a:r>
            <a:r>
              <a:rPr lang="en-US" dirty="0" err="1" smtClean="0"/>
              <a:t>uchun</a:t>
            </a:r>
            <a:r>
              <a:rPr lang="en-US" dirty="0" smtClean="0"/>
              <a:t> </a:t>
            </a:r>
            <a:r>
              <a:rPr lang="en-US" dirty="0" err="1" smtClean="0"/>
              <a:t>qo’llaniladi</a:t>
            </a:r>
            <a:r>
              <a:rPr lang="en-US" dirty="0" smtClean="0"/>
              <a:t>. </a:t>
            </a:r>
            <a:r>
              <a:rPr lang="en-US" dirty="0" err="1" smtClean="0"/>
              <a:t>Quymalardagi</a:t>
            </a:r>
            <a:r>
              <a:rPr lang="en-US" dirty="0" smtClean="0"/>
              <a:t> </a:t>
            </a:r>
            <a:r>
              <a:rPr lang="en-US" dirty="0" err="1" smtClean="0"/>
              <a:t>bo’shliqlar</a:t>
            </a:r>
            <a:r>
              <a:rPr lang="en-US" dirty="0" smtClean="0"/>
              <a:t> </a:t>
            </a:r>
            <a:r>
              <a:rPr lang="en-US" dirty="0" err="1" smtClean="0"/>
              <a:t>qumli</a:t>
            </a:r>
            <a:r>
              <a:rPr lang="en-US" dirty="0" smtClean="0"/>
              <a:t> </a:t>
            </a:r>
            <a:r>
              <a:rPr lang="en-US" dirty="0" err="1" smtClean="0"/>
              <a:t>yoki</a:t>
            </a:r>
            <a:r>
              <a:rPr lang="en-US" dirty="0" smtClean="0"/>
              <a:t> </a:t>
            </a:r>
            <a:r>
              <a:rPr lang="en-US" dirty="0" err="1" smtClean="0"/>
              <a:t>metall</a:t>
            </a:r>
            <a:r>
              <a:rPr lang="en-US" dirty="0" smtClean="0"/>
              <a:t> </a:t>
            </a:r>
            <a:r>
              <a:rPr lang="en-US" dirty="0" err="1" smtClean="0"/>
              <a:t>sterjenlar</a:t>
            </a:r>
            <a:r>
              <a:rPr lang="en-US" dirty="0" smtClean="0"/>
              <a:t> </a:t>
            </a:r>
            <a:r>
              <a:rPr lang="en-US" dirty="0" err="1" smtClean="0"/>
              <a:t>yordamida</a:t>
            </a:r>
            <a:r>
              <a:rPr lang="en-US" dirty="0" smtClean="0"/>
              <a:t> </a:t>
            </a:r>
            <a:r>
              <a:rPr lang="en-US" dirty="0" err="1" smtClean="0"/>
              <a:t>shakllantiriladi</a:t>
            </a:r>
            <a:r>
              <a:rPr lang="en-US" dirty="0" smtClean="0"/>
              <a:t>. </a:t>
            </a:r>
            <a:r>
              <a:rPr lang="en-US" dirty="0" err="1" smtClean="0"/>
              <a:t>Metall</a:t>
            </a:r>
            <a:r>
              <a:rPr lang="en-US" dirty="0" smtClean="0"/>
              <a:t> </a:t>
            </a:r>
            <a:r>
              <a:rPr lang="en-US" dirty="0" err="1" smtClean="0"/>
              <a:t>sterjenlar</a:t>
            </a:r>
            <a:r>
              <a:rPr lang="en-US" dirty="0" smtClean="0"/>
              <a:t> </a:t>
            </a:r>
            <a:r>
              <a:rPr lang="en-US" dirty="0" err="1" smtClean="0"/>
              <a:t>quyma</a:t>
            </a:r>
            <a:r>
              <a:rPr lang="en-US" dirty="0" smtClean="0"/>
              <a:t> </a:t>
            </a:r>
            <a:r>
              <a:rPr lang="en-US" dirty="0" err="1" smtClean="0"/>
              <a:t>kokildan</a:t>
            </a:r>
            <a:r>
              <a:rPr lang="en-US" dirty="0" smtClean="0"/>
              <a:t> </a:t>
            </a:r>
            <a:r>
              <a:rPr lang="en-US" dirty="0" err="1" smtClean="0"/>
              <a:t>ajratilmasdan</a:t>
            </a:r>
            <a:r>
              <a:rPr lang="en-US" dirty="0" smtClean="0"/>
              <a:t> </a:t>
            </a:r>
            <a:r>
              <a:rPr lang="en-US" dirty="0" err="1" smtClean="0"/>
              <a:t>oldin</a:t>
            </a:r>
            <a:r>
              <a:rPr lang="en-US" dirty="0" smtClean="0"/>
              <a:t>, </a:t>
            </a:r>
            <a:r>
              <a:rPr lang="en-US" dirty="0" err="1" smtClean="0"/>
              <a:t>quymada</a:t>
            </a:r>
            <a:r>
              <a:rPr lang="en-US" dirty="0" smtClean="0"/>
              <a:t> </a:t>
            </a:r>
            <a:r>
              <a:rPr lang="en-US" dirty="0" err="1" smtClean="0"/>
              <a:t>qattiq</a:t>
            </a:r>
            <a:r>
              <a:rPr lang="en-US" dirty="0" smtClean="0"/>
              <a:t> </a:t>
            </a:r>
            <a:r>
              <a:rPr lang="en-US" dirty="0" err="1" smtClean="0"/>
              <a:t>qatlam</a:t>
            </a:r>
            <a:r>
              <a:rPr lang="en-US" dirty="0" smtClean="0"/>
              <a:t> </a:t>
            </a:r>
            <a:r>
              <a:rPr lang="en-US" dirty="0" err="1" smtClean="0"/>
              <a:t>hosil</a:t>
            </a:r>
            <a:r>
              <a:rPr lang="en-US" dirty="0" smtClean="0"/>
              <a:t> </a:t>
            </a:r>
            <a:r>
              <a:rPr lang="en-US" dirty="0" err="1" smtClean="0"/>
              <a:t>bo’lgandan</a:t>
            </a:r>
            <a:r>
              <a:rPr lang="en-US" dirty="0" smtClean="0"/>
              <a:t> </a:t>
            </a:r>
            <a:r>
              <a:rPr lang="en-US" dirty="0" err="1" smtClean="0"/>
              <a:t>so’ng</a:t>
            </a:r>
            <a:r>
              <a:rPr lang="en-US" dirty="0" smtClean="0"/>
              <a:t> </a:t>
            </a:r>
            <a:r>
              <a:rPr lang="en-US" dirty="0" err="1" smtClean="0"/>
              <a:t>chiqariladi</a:t>
            </a:r>
            <a:r>
              <a:rPr lang="en-US" dirty="0" smtClean="0"/>
              <a:t>. </a:t>
            </a:r>
            <a:r>
              <a:rPr lang="en-US" dirty="0" err="1" smtClean="0"/>
              <a:t>Suyuq</a:t>
            </a:r>
            <a:r>
              <a:rPr lang="en-US" dirty="0" smtClean="0"/>
              <a:t> </a:t>
            </a:r>
            <a:r>
              <a:rPr lang="en-US" dirty="0" err="1" smtClean="0"/>
              <a:t>metall</a:t>
            </a:r>
            <a:r>
              <a:rPr lang="en-US" dirty="0" smtClean="0"/>
              <a:t> </a:t>
            </a:r>
            <a:r>
              <a:rPr lang="en-US" dirty="0" err="1" smtClean="0"/>
              <a:t>qolipga</a:t>
            </a:r>
            <a:r>
              <a:rPr lang="en-US" dirty="0" smtClean="0"/>
              <a:t> </a:t>
            </a:r>
            <a:r>
              <a:rPr lang="en-US" dirty="0" err="1" smtClean="0"/>
              <a:t>yuqoridan</a:t>
            </a:r>
            <a:r>
              <a:rPr lang="en-US" dirty="0" smtClean="0"/>
              <a:t> </a:t>
            </a:r>
            <a:r>
              <a:rPr lang="en-US" dirty="0" err="1" smtClean="0"/>
              <a:t>olib</a:t>
            </a:r>
            <a:r>
              <a:rPr lang="en-US" dirty="0" smtClean="0"/>
              <a:t> </a:t>
            </a:r>
            <a:r>
              <a:rPr lang="en-US" dirty="0" err="1" smtClean="0"/>
              <a:t>boriladi</a:t>
            </a:r>
            <a:r>
              <a:rPr lang="en-US" dirty="0" smtClean="0"/>
              <a:t>; agar </a:t>
            </a:r>
            <a:r>
              <a:rPr lang="en-US" dirty="0" err="1" smtClean="0"/>
              <a:t>sifon</a:t>
            </a:r>
            <a:r>
              <a:rPr lang="en-US" dirty="0" smtClean="0"/>
              <a:t> </a:t>
            </a:r>
            <a:r>
              <a:rPr lang="en-US" dirty="0" err="1" smtClean="0"/>
              <a:t>usulida</a:t>
            </a:r>
            <a:r>
              <a:rPr lang="en-US" dirty="0" smtClean="0"/>
              <a:t> </a:t>
            </a:r>
            <a:r>
              <a:rPr lang="en-US" dirty="0" err="1" smtClean="0"/>
              <a:t>quyilayotgan</a:t>
            </a:r>
            <a:r>
              <a:rPr lang="en-US" dirty="0" smtClean="0"/>
              <a:t> </a:t>
            </a:r>
            <a:r>
              <a:rPr lang="en-US" dirty="0" err="1" smtClean="0"/>
              <a:t>bo’lsa</a:t>
            </a:r>
            <a:r>
              <a:rPr lang="en-US" dirty="0" smtClean="0"/>
              <a:t> </a:t>
            </a:r>
            <a:r>
              <a:rPr lang="en-US" dirty="0" err="1" smtClean="0"/>
              <a:t>pastdan</a:t>
            </a:r>
            <a:r>
              <a:rPr lang="en-US" dirty="0" smtClean="0"/>
              <a:t>, </a:t>
            </a:r>
            <a:r>
              <a:rPr lang="en-US" dirty="0" err="1" smtClean="0"/>
              <a:t>bir</a:t>
            </a:r>
            <a:r>
              <a:rPr lang="en-US" dirty="0" smtClean="0"/>
              <a:t> </a:t>
            </a:r>
            <a:r>
              <a:rPr lang="en-US" dirty="0" err="1" smtClean="0"/>
              <a:t>nechta</a:t>
            </a:r>
            <a:r>
              <a:rPr lang="en-US" dirty="0" smtClean="0"/>
              <a:t> </a:t>
            </a:r>
            <a:r>
              <a:rPr lang="en-US" dirty="0" err="1" smtClean="0"/>
              <a:t>sathlarda</a:t>
            </a:r>
            <a:r>
              <a:rPr lang="en-US" dirty="0" smtClean="0"/>
              <a:t> </a:t>
            </a:r>
            <a:r>
              <a:rPr lang="en-US" dirty="0" err="1" smtClean="0"/>
              <a:t>joylashgan</a:t>
            </a:r>
            <a:r>
              <a:rPr lang="en-US" dirty="0" smtClean="0"/>
              <a:t> </a:t>
            </a:r>
            <a:r>
              <a:rPr lang="en-US" dirty="0" err="1" smtClean="0"/>
              <a:t>ta’minlagich</a:t>
            </a:r>
            <a:r>
              <a:rPr lang="en-US" dirty="0" smtClean="0"/>
              <a:t> </a:t>
            </a:r>
            <a:r>
              <a:rPr lang="en-US" dirty="0" err="1" smtClean="0"/>
              <a:t>yoki</a:t>
            </a:r>
            <a:r>
              <a:rPr lang="en-US" dirty="0" smtClean="0"/>
              <a:t> </a:t>
            </a:r>
            <a:r>
              <a:rPr lang="en-US" dirty="0" err="1" smtClean="0"/>
              <a:t>ta’minlagichlar</a:t>
            </a:r>
            <a:r>
              <a:rPr lang="en-US" dirty="0" smtClean="0"/>
              <a:t> </a:t>
            </a:r>
            <a:r>
              <a:rPr lang="en-US" dirty="0" err="1" smtClean="0"/>
              <a:t>darchali</a:t>
            </a:r>
            <a:r>
              <a:rPr lang="en-US" dirty="0" smtClean="0"/>
              <a:t> </a:t>
            </a:r>
            <a:r>
              <a:rPr lang="en-US" dirty="0" err="1" smtClean="0"/>
              <a:t>bo’lsa</a:t>
            </a:r>
            <a:r>
              <a:rPr lang="en-US" dirty="0" smtClean="0"/>
              <a:t> yon </a:t>
            </a:r>
            <a:r>
              <a:rPr lang="en-US" dirty="0" err="1" smtClean="0"/>
              <a:t>tomonidan</a:t>
            </a:r>
            <a:r>
              <a:rPr lang="en-US" dirty="0" smtClean="0"/>
              <a:t> </a:t>
            </a:r>
            <a:r>
              <a:rPr lang="en-US" dirty="0" err="1" smtClean="0"/>
              <a:t>olib</a:t>
            </a:r>
            <a:r>
              <a:rPr lang="en-US" dirty="0" smtClean="0"/>
              <a:t> </a:t>
            </a:r>
            <a:r>
              <a:rPr lang="en-US" dirty="0" err="1" smtClean="0"/>
              <a:t>boriladi</a:t>
            </a:r>
            <a:r>
              <a:rPr lang="en-US" dirty="0" smtClean="0"/>
              <a:t>. </a:t>
            </a:r>
            <a:r>
              <a:rPr lang="en-US" dirty="0" err="1" smtClean="0"/>
              <a:t>Havo</a:t>
            </a:r>
            <a:r>
              <a:rPr lang="en-US" dirty="0" smtClean="0"/>
              <a:t> </a:t>
            </a:r>
            <a:r>
              <a:rPr lang="en-US" dirty="0" err="1" smtClean="0"/>
              <a:t>va</a:t>
            </a:r>
            <a:r>
              <a:rPr lang="en-US" dirty="0" smtClean="0"/>
              <a:t> </a:t>
            </a:r>
            <a:r>
              <a:rPr lang="en-US" dirty="0" err="1" smtClean="0"/>
              <a:t>gazlar</a:t>
            </a:r>
            <a:r>
              <a:rPr lang="en-US" dirty="0" smtClean="0"/>
              <a:t> </a:t>
            </a:r>
            <a:r>
              <a:rPr lang="en-US" dirty="0" err="1" smtClean="0"/>
              <a:t>chiqib</a:t>
            </a:r>
            <a:r>
              <a:rPr lang="en-US" dirty="0" smtClean="0"/>
              <a:t> </a:t>
            </a:r>
            <a:r>
              <a:rPr lang="en-US" dirty="0" err="1" smtClean="0"/>
              <a:t>ketishi</a:t>
            </a:r>
            <a:r>
              <a:rPr lang="en-US" dirty="0" smtClean="0"/>
              <a:t> </a:t>
            </a:r>
            <a:r>
              <a:rPr lang="en-US" dirty="0" err="1" smtClean="0"/>
              <a:t>uchun</a:t>
            </a:r>
            <a:r>
              <a:rPr lang="en-US" dirty="0" smtClean="0"/>
              <a:t> </a:t>
            </a:r>
            <a:r>
              <a:rPr lang="en-US" dirty="0" err="1" smtClean="0"/>
              <a:t>kokil</a:t>
            </a:r>
            <a:r>
              <a:rPr lang="en-US" dirty="0" smtClean="0"/>
              <a:t> </a:t>
            </a:r>
            <a:r>
              <a:rPr lang="en-US" dirty="0" err="1" smtClean="0"/>
              <a:t>ajraladigan</a:t>
            </a:r>
            <a:r>
              <a:rPr lang="en-US" dirty="0" smtClean="0"/>
              <a:t> </a:t>
            </a:r>
            <a:r>
              <a:rPr lang="en-US" dirty="0" err="1" smtClean="0"/>
              <a:t>tekisligida</a:t>
            </a:r>
            <a:r>
              <a:rPr lang="en-US" dirty="0" smtClean="0"/>
              <a:t> </a:t>
            </a:r>
            <a:r>
              <a:rPr lang="en-US" dirty="0" err="1" smtClean="0"/>
              <a:t>ventilyatsion</a:t>
            </a:r>
            <a:r>
              <a:rPr lang="en-US" dirty="0" smtClean="0"/>
              <a:t> </a:t>
            </a:r>
            <a:r>
              <a:rPr lang="en-US" dirty="0" err="1" smtClean="0"/>
              <a:t>kanallar</a:t>
            </a:r>
            <a:r>
              <a:rPr lang="en-US" dirty="0" smtClean="0"/>
              <a:t> </a:t>
            </a:r>
            <a:r>
              <a:rPr lang="en-US" dirty="0" err="1" smtClean="0"/>
              <a:t>kesib</a:t>
            </a:r>
            <a:r>
              <a:rPr lang="en-US" dirty="0" smtClean="0"/>
              <a:t> </a:t>
            </a:r>
            <a:r>
              <a:rPr lang="en-US" dirty="0" err="1" smtClean="0"/>
              <a:t>tayyorlanadi</a:t>
            </a:r>
            <a:r>
              <a:rPr lang="en-US" dirty="0" smtClean="0"/>
              <a:t>. </a:t>
            </a:r>
            <a:r>
              <a:rPr lang="en-US" dirty="0" err="1" smtClean="0"/>
              <a:t>Kokil</a:t>
            </a:r>
            <a:r>
              <a:rPr lang="en-US" dirty="0" smtClean="0"/>
              <a:t> </a:t>
            </a:r>
            <a:r>
              <a:rPr lang="en-US" dirty="0" err="1" smtClean="0"/>
              <a:t>bo’shlig’idagi</a:t>
            </a:r>
            <a:r>
              <a:rPr lang="en-US" dirty="0" smtClean="0"/>
              <a:t> </a:t>
            </a:r>
            <a:r>
              <a:rPr lang="en-US" dirty="0" err="1" smtClean="0"/>
              <a:t>quymalar</a:t>
            </a:r>
            <a:r>
              <a:rPr lang="en-US" dirty="0" smtClean="0"/>
              <a:t> </a:t>
            </a:r>
            <a:r>
              <a:rPr lang="en-US" dirty="0" err="1" smtClean="0"/>
              <a:t>itargichlar</a:t>
            </a:r>
            <a:r>
              <a:rPr lang="en-US" dirty="0" smtClean="0"/>
              <a:t> </a:t>
            </a:r>
            <a:r>
              <a:rPr lang="en-US" dirty="0" err="1" smtClean="0"/>
              <a:t>yordamida</a:t>
            </a:r>
            <a:r>
              <a:rPr lang="en-US" dirty="0" smtClean="0"/>
              <a:t> </a:t>
            </a:r>
            <a:r>
              <a:rPr lang="en-US" dirty="0" err="1" smtClean="0"/>
              <a:t>chiqariladi</a:t>
            </a:r>
            <a:r>
              <a:rPr lang="en-US" dirty="0" smtClean="0"/>
              <a:t>. </a:t>
            </a:r>
            <a:r>
              <a:rPr lang="en-US" dirty="0" err="1" smtClean="0"/>
              <a:t>Berilgan</a:t>
            </a:r>
            <a:r>
              <a:rPr lang="en-US" dirty="0" smtClean="0"/>
              <a:t> </a:t>
            </a:r>
            <a:r>
              <a:rPr lang="en-US" dirty="0" err="1" smtClean="0"/>
              <a:t>issiqlik</a:t>
            </a:r>
            <a:r>
              <a:rPr lang="en-US" dirty="0" smtClean="0"/>
              <a:t> </a:t>
            </a:r>
            <a:r>
              <a:rPr lang="en-US" dirty="0" err="1" smtClean="0"/>
              <a:t>rejimi</a:t>
            </a:r>
            <a:r>
              <a:rPr lang="en-US" dirty="0" smtClean="0"/>
              <a:t> </a:t>
            </a:r>
            <a:r>
              <a:rPr lang="en-US" dirty="0" err="1" smtClean="0"/>
              <a:t>kokil</a:t>
            </a:r>
            <a:r>
              <a:rPr lang="en-US" dirty="0" smtClean="0"/>
              <a:t> </a:t>
            </a:r>
            <a:r>
              <a:rPr lang="en-US" dirty="0" err="1" smtClean="0"/>
              <a:t>qizish</a:t>
            </a:r>
            <a:r>
              <a:rPr lang="en-US" dirty="0" smtClean="0"/>
              <a:t> </a:t>
            </a:r>
            <a:r>
              <a:rPr lang="en-US" dirty="0" err="1" smtClean="0"/>
              <a:t>va</a:t>
            </a:r>
            <a:r>
              <a:rPr lang="en-US" dirty="0" smtClean="0"/>
              <a:t> </a:t>
            </a:r>
            <a:r>
              <a:rPr lang="en-US" dirty="0" err="1" smtClean="0"/>
              <a:t>sovush</a:t>
            </a:r>
            <a:r>
              <a:rPr lang="en-US" dirty="0" smtClean="0"/>
              <a:t> </a:t>
            </a:r>
            <a:r>
              <a:rPr lang="en-US" dirty="0" err="1" smtClean="0"/>
              <a:t>tizimini</a:t>
            </a:r>
            <a:r>
              <a:rPr lang="en-US" dirty="0" smtClean="0"/>
              <a:t> </a:t>
            </a:r>
            <a:r>
              <a:rPr lang="en-US" dirty="0" err="1" smtClean="0"/>
              <a:t>ta’minlaydi</a:t>
            </a:r>
            <a:r>
              <a:rPr lang="en-US" dirty="0" smtClean="0"/>
              <a:t>. </a:t>
            </a:r>
            <a:r>
              <a:rPr lang="en-US" dirty="0" err="1" smtClean="0"/>
              <a:t>Kokillar</a:t>
            </a:r>
            <a:r>
              <a:rPr lang="en-US" dirty="0" smtClean="0"/>
              <a:t> </a:t>
            </a:r>
            <a:r>
              <a:rPr lang="en-US" dirty="0" err="1" smtClean="0"/>
              <a:t>kulrang</a:t>
            </a:r>
            <a:r>
              <a:rPr lang="en-US" dirty="0" smtClean="0"/>
              <a:t> </a:t>
            </a:r>
            <a:r>
              <a:rPr lang="en-US" dirty="0" err="1" smtClean="0"/>
              <a:t>va</a:t>
            </a:r>
            <a:r>
              <a:rPr lang="en-US" dirty="0" smtClean="0"/>
              <a:t> </a:t>
            </a:r>
            <a:r>
              <a:rPr lang="en-US" dirty="0" err="1" smtClean="0"/>
              <a:t>yuqori</a:t>
            </a:r>
            <a:r>
              <a:rPr lang="en-US" dirty="0" smtClean="0"/>
              <a:t> </a:t>
            </a:r>
            <a:r>
              <a:rPr lang="en-US" dirty="0" err="1" smtClean="0"/>
              <a:t>mustahkamlikka</a:t>
            </a:r>
            <a:r>
              <a:rPr lang="en-US" dirty="0" smtClean="0"/>
              <a:t> </a:t>
            </a:r>
            <a:r>
              <a:rPr lang="en-US" dirty="0" err="1" smtClean="0"/>
              <a:t>ega</a:t>
            </a:r>
            <a:r>
              <a:rPr lang="en-US" dirty="0" smtClean="0"/>
              <a:t> </a:t>
            </a:r>
            <a:r>
              <a:rPr lang="en-US" dirty="0" err="1" smtClean="0"/>
              <a:t>bo’lgan</a:t>
            </a:r>
            <a:r>
              <a:rPr lang="en-US" dirty="0" smtClean="0"/>
              <a:t> </a:t>
            </a:r>
            <a:r>
              <a:rPr lang="en-US" dirty="0" err="1" smtClean="0"/>
              <a:t>cho’yanlar</a:t>
            </a:r>
            <a:r>
              <a:rPr lang="en-US" dirty="0" smtClean="0"/>
              <a:t>, </a:t>
            </a:r>
            <a:r>
              <a:rPr lang="en-US" dirty="0" err="1" smtClean="0"/>
              <a:t>po’lat</a:t>
            </a:r>
            <a:r>
              <a:rPr lang="en-US" dirty="0" smtClean="0"/>
              <a:t> </a:t>
            </a:r>
            <a:r>
              <a:rPr lang="en-US" dirty="0" err="1" smtClean="0"/>
              <a:t>va</a:t>
            </a:r>
            <a:r>
              <a:rPr lang="en-US" dirty="0" smtClean="0"/>
              <a:t> </a:t>
            </a:r>
            <a:r>
              <a:rPr lang="en-US" dirty="0" err="1" smtClean="0"/>
              <a:t>alyuminiy</a:t>
            </a:r>
            <a:r>
              <a:rPr lang="en-US" dirty="0" smtClean="0"/>
              <a:t> </a:t>
            </a:r>
            <a:r>
              <a:rPr lang="en-US" dirty="0" err="1" smtClean="0"/>
              <a:t>qotishmalarni</a:t>
            </a:r>
            <a:r>
              <a:rPr lang="en-US" dirty="0" smtClean="0"/>
              <a:t> </a:t>
            </a:r>
            <a:r>
              <a:rPr lang="en-US" dirty="0" err="1" smtClean="0"/>
              <a:t>quyib</a:t>
            </a:r>
            <a:r>
              <a:rPr lang="en-US" dirty="0" smtClean="0"/>
              <a:t>, </a:t>
            </a:r>
            <a:r>
              <a:rPr lang="en-US" dirty="0" err="1" smtClean="0"/>
              <a:t>mexanik</a:t>
            </a:r>
            <a:r>
              <a:rPr lang="en-US" dirty="0" smtClean="0"/>
              <a:t> </a:t>
            </a:r>
            <a:r>
              <a:rPr lang="en-US" dirty="0" err="1" smtClean="0"/>
              <a:t>ishlov</a:t>
            </a:r>
            <a:r>
              <a:rPr lang="en-US" dirty="0" smtClean="0"/>
              <a:t> </a:t>
            </a:r>
            <a:r>
              <a:rPr lang="en-US" dirty="0" err="1" smtClean="0"/>
              <a:t>berisb</a:t>
            </a:r>
            <a:r>
              <a:rPr lang="en-US" dirty="0" smtClean="0"/>
              <a:t> </a:t>
            </a:r>
            <a:r>
              <a:rPr lang="en-US" dirty="0" err="1" smtClean="0"/>
              <a:t>yoki</a:t>
            </a:r>
            <a:r>
              <a:rPr lang="en-US" dirty="0" smtClean="0"/>
              <a:t> </a:t>
            </a:r>
            <a:r>
              <a:rPr lang="en-US" dirty="0" err="1" smtClean="0"/>
              <a:t>boshqa</a:t>
            </a:r>
            <a:r>
              <a:rPr lang="en-US" dirty="0" smtClean="0"/>
              <a:t> </a:t>
            </a:r>
            <a:r>
              <a:rPr lang="en-US" dirty="0" err="1" smtClean="0"/>
              <a:t>usullar</a:t>
            </a:r>
            <a:r>
              <a:rPr lang="en-US" dirty="0" smtClean="0"/>
              <a:t> </a:t>
            </a:r>
            <a:r>
              <a:rPr lang="en-US" dirty="0" err="1" smtClean="0"/>
              <a:t>bilan</a:t>
            </a:r>
            <a:r>
              <a:rPr lang="en-US" dirty="0" smtClean="0"/>
              <a:t> </a:t>
            </a:r>
            <a:r>
              <a:rPr lang="en-US" dirty="0" err="1" smtClean="0"/>
              <a:t>tayyorlanadi</a:t>
            </a:r>
            <a:r>
              <a:rPr lang="en-US" dirty="0" smtClean="0"/>
              <a:t>. </a:t>
            </a:r>
            <a:endParaRPr lang="ru-RU" dirty="0"/>
          </a:p>
        </p:txBody>
      </p:sp>
    </p:spTree>
  </p:cSld>
  <p:clrMapOvr>
    <a:masterClrMapping/>
  </p:clrMapOvr>
  <p:transition>
    <p:cover dir="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Grp="1" noChangeAspect="1" noChangeArrowheads="1"/>
          </p:cNvPicPr>
          <p:nvPr>
            <p:ph sz="quarter" idx="1"/>
          </p:nvPr>
        </p:nvPicPr>
        <p:blipFill>
          <a:blip r:embed="rId2"/>
          <a:srcRect l="28125" t="30546" r="20312" b="8313"/>
          <a:stretch>
            <a:fillRect/>
          </a:stretch>
        </p:blipFill>
        <p:spPr bwMode="auto">
          <a:xfrm>
            <a:off x="214281" y="357166"/>
            <a:ext cx="8679717" cy="5786478"/>
          </a:xfrm>
          <a:prstGeom prst="rect">
            <a:avLst/>
          </a:prstGeom>
          <a:noFill/>
          <a:ln w="9525">
            <a:noFill/>
            <a:miter lim="800000"/>
            <a:headEnd/>
            <a:tailEnd/>
          </a:ln>
          <a:effectLst/>
        </p:spPr>
      </p:pic>
    </p:spTree>
  </p:cSld>
  <p:clrMapOvr>
    <a:masterClrMapping/>
  </p:clrMapOvr>
  <p:transition>
    <p:cover dir="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fontScale="85000" lnSpcReduction="10000"/>
          </a:bodyPr>
          <a:lstStyle/>
          <a:p>
            <a:r>
              <a:rPr lang="en-US" dirty="0" err="1" smtClean="0"/>
              <a:t>Kokilda</a:t>
            </a:r>
            <a:r>
              <a:rPr lang="en-US" dirty="0" smtClean="0"/>
              <a:t> </a:t>
            </a:r>
            <a:r>
              <a:rPr lang="en-US" dirty="0" err="1" smtClean="0"/>
              <a:t>quymalar</a:t>
            </a:r>
            <a:r>
              <a:rPr lang="en-US" dirty="0" smtClean="0"/>
              <a:t> </a:t>
            </a:r>
            <a:r>
              <a:rPr lang="en-US" dirty="0" err="1" smtClean="0"/>
              <a:t>tayyorlash</a:t>
            </a:r>
            <a:r>
              <a:rPr lang="en-US" dirty="0" smtClean="0"/>
              <a:t> </a:t>
            </a:r>
            <a:r>
              <a:rPr lang="en-US" dirty="0" err="1" smtClean="0"/>
              <a:t>texnologik</a:t>
            </a:r>
            <a:r>
              <a:rPr lang="en-US" dirty="0" smtClean="0"/>
              <a:t> </a:t>
            </a:r>
            <a:r>
              <a:rPr lang="en-US" dirty="0" err="1" smtClean="0"/>
              <a:t>jarayoni</a:t>
            </a:r>
            <a:r>
              <a:rPr lang="en-US" dirty="0" smtClean="0"/>
              <a:t> </a:t>
            </a:r>
            <a:r>
              <a:rPr lang="en-US" dirty="0" err="1" smtClean="0"/>
              <a:t>quyidagilarni</a:t>
            </a:r>
            <a:r>
              <a:rPr lang="en-US" dirty="0" smtClean="0"/>
              <a:t> </a:t>
            </a:r>
            <a:r>
              <a:rPr lang="en-US" dirty="0" err="1" smtClean="0"/>
              <a:t>o’z</a:t>
            </a:r>
            <a:r>
              <a:rPr lang="en-US" dirty="0" smtClean="0"/>
              <a:t> </a:t>
            </a:r>
            <a:r>
              <a:rPr lang="en-US" dirty="0" err="1" smtClean="0"/>
              <a:t>ichiga</a:t>
            </a:r>
            <a:r>
              <a:rPr lang="en-US" dirty="0" smtClean="0"/>
              <a:t> </a:t>
            </a:r>
            <a:r>
              <a:rPr lang="en-US" dirty="0" err="1" smtClean="0"/>
              <a:t>oladi</a:t>
            </a:r>
            <a:r>
              <a:rPr lang="en-US" dirty="0" smtClean="0"/>
              <a:t>: </a:t>
            </a:r>
            <a:r>
              <a:rPr lang="en-US" dirty="0" err="1" smtClean="0"/>
              <a:t>kokilni</a:t>
            </a:r>
            <a:r>
              <a:rPr lang="en-US" dirty="0" smtClean="0"/>
              <a:t> 150-300</a:t>
            </a:r>
            <a:r>
              <a:rPr lang="en-US" baseline="30000" dirty="0" smtClean="0"/>
              <a:t>0</a:t>
            </a:r>
            <a:r>
              <a:rPr lang="en-US" dirty="0" smtClean="0"/>
              <a:t> C </a:t>
            </a:r>
            <a:r>
              <a:rPr lang="en-US" dirty="0" err="1" smtClean="0"/>
              <a:t>gacha</a:t>
            </a:r>
            <a:r>
              <a:rPr lang="en-US" dirty="0" smtClean="0"/>
              <a:t> </a:t>
            </a:r>
            <a:r>
              <a:rPr lang="en-US" dirty="0" err="1" smtClean="0"/>
              <a:t>qizdirish</a:t>
            </a:r>
            <a:r>
              <a:rPr lang="en-US" dirty="0" smtClean="0"/>
              <a:t>, </a:t>
            </a:r>
            <a:r>
              <a:rPr lang="en-US" dirty="0" err="1" smtClean="0"/>
              <a:t>ishchi</a:t>
            </a:r>
            <a:r>
              <a:rPr lang="en-US" dirty="0" smtClean="0"/>
              <a:t> </a:t>
            </a:r>
            <a:r>
              <a:rPr lang="en-US" dirty="0" err="1" smtClean="0"/>
              <a:t>yuzasi</a:t>
            </a:r>
            <a:r>
              <a:rPr lang="en-US" dirty="0" smtClean="0"/>
              <a:t> 0,3-0,8 mm </a:t>
            </a:r>
            <a:r>
              <a:rPr lang="en-US" dirty="0" err="1" smtClean="0"/>
              <a:t>qalinlikdagi</a:t>
            </a:r>
            <a:r>
              <a:rPr lang="en-US" dirty="0" smtClean="0"/>
              <a:t> </a:t>
            </a:r>
            <a:r>
              <a:rPr lang="en-US" dirty="0" err="1" smtClean="0"/>
              <a:t>termoizolyatsion</a:t>
            </a:r>
            <a:r>
              <a:rPr lang="en-US" dirty="0" smtClean="0"/>
              <a:t> </a:t>
            </a:r>
            <a:r>
              <a:rPr lang="en-US" dirty="0" err="1" smtClean="0"/>
              <a:t>qoplama</a:t>
            </a:r>
            <a:r>
              <a:rPr lang="en-US" dirty="0" smtClean="0"/>
              <a:t> </a:t>
            </a:r>
            <a:r>
              <a:rPr lang="en-US" dirty="0" err="1" smtClean="0"/>
              <a:t>bilan</a:t>
            </a:r>
            <a:r>
              <a:rPr lang="en-US" dirty="0" smtClean="0"/>
              <a:t> </a:t>
            </a:r>
            <a:r>
              <a:rPr lang="en-US" dirty="0" err="1" smtClean="0"/>
              <a:t>qoplanadi</a:t>
            </a:r>
            <a:r>
              <a:rPr lang="en-US" dirty="0" smtClean="0"/>
              <a:t>, </a:t>
            </a:r>
            <a:r>
              <a:rPr lang="en-US" dirty="0" err="1" smtClean="0"/>
              <a:t>sterjenlarni</a:t>
            </a:r>
            <a:r>
              <a:rPr lang="en-US" dirty="0" smtClean="0"/>
              <a:t> </a:t>
            </a:r>
            <a:r>
              <a:rPr lang="en-US" dirty="0" err="1" smtClean="0"/>
              <a:t>o’rnatish</a:t>
            </a:r>
            <a:r>
              <a:rPr lang="en-US" dirty="0" smtClean="0"/>
              <a:t>, </a:t>
            </a:r>
            <a:r>
              <a:rPr lang="en-US" dirty="0" err="1" smtClean="0"/>
              <a:t>quyilgan</a:t>
            </a:r>
            <a:r>
              <a:rPr lang="en-US" dirty="0" smtClean="0"/>
              <a:t> </a:t>
            </a:r>
            <a:r>
              <a:rPr lang="en-US" dirty="0" err="1" smtClean="0"/>
              <a:t>suyuq</a:t>
            </a:r>
            <a:r>
              <a:rPr lang="en-US" dirty="0" smtClean="0"/>
              <a:t> </a:t>
            </a:r>
            <a:r>
              <a:rPr lang="en-US" dirty="0" err="1" smtClean="0"/>
              <a:t>metallni</a:t>
            </a:r>
            <a:r>
              <a:rPr lang="en-US" dirty="0" smtClean="0"/>
              <a:t> </a:t>
            </a:r>
            <a:r>
              <a:rPr lang="en-US" dirty="0" err="1" smtClean="0"/>
              <a:t>ushlab</a:t>
            </a:r>
            <a:r>
              <a:rPr lang="en-US" dirty="0" smtClean="0"/>
              <a:t> </a:t>
            </a:r>
            <a:r>
              <a:rPr lang="en-US" dirty="0" err="1" smtClean="0"/>
              <a:t>turish</a:t>
            </a:r>
            <a:r>
              <a:rPr lang="en-US" dirty="0" smtClean="0"/>
              <a:t> </a:t>
            </a:r>
            <a:r>
              <a:rPr lang="en-US" dirty="0" err="1" smtClean="0"/>
              <a:t>va</a:t>
            </a:r>
            <a:r>
              <a:rPr lang="en-US" dirty="0" smtClean="0"/>
              <a:t> </a:t>
            </a:r>
            <a:r>
              <a:rPr lang="en-US" dirty="0" err="1" smtClean="0"/>
              <a:t>kristallantirish</a:t>
            </a:r>
            <a:r>
              <a:rPr lang="en-US" dirty="0" smtClean="0"/>
              <a:t> </a:t>
            </a:r>
            <a:r>
              <a:rPr lang="en-US" dirty="0" err="1" smtClean="0"/>
              <a:t>va</a:t>
            </a:r>
            <a:r>
              <a:rPr lang="en-US" dirty="0" smtClean="0"/>
              <a:t> </a:t>
            </a:r>
            <a:r>
              <a:rPr lang="en-US" dirty="0" err="1" smtClean="0"/>
              <a:t>quymani</a:t>
            </a:r>
            <a:r>
              <a:rPr lang="en-US" dirty="0" smtClean="0"/>
              <a:t> </a:t>
            </a:r>
            <a:r>
              <a:rPr lang="en-US" dirty="0" err="1" smtClean="0"/>
              <a:t>shakllantirish</a:t>
            </a:r>
            <a:r>
              <a:rPr lang="en-US" dirty="0" smtClean="0"/>
              <a:t>, </a:t>
            </a:r>
            <a:r>
              <a:rPr lang="en-US" dirty="0" err="1" smtClean="0"/>
              <a:t>qolipni</a:t>
            </a:r>
            <a:r>
              <a:rPr lang="en-US" dirty="0" smtClean="0"/>
              <a:t> </a:t>
            </a:r>
            <a:r>
              <a:rPr lang="en-US" dirty="0" err="1" smtClean="0"/>
              <a:t>ochish</a:t>
            </a:r>
            <a:r>
              <a:rPr lang="en-US" dirty="0" smtClean="0"/>
              <a:t> </a:t>
            </a:r>
            <a:r>
              <a:rPr lang="en-US" dirty="0" err="1" smtClean="0"/>
              <a:t>va</a:t>
            </a:r>
            <a:r>
              <a:rPr lang="en-US" dirty="0" smtClean="0"/>
              <a:t> </a:t>
            </a:r>
            <a:r>
              <a:rPr lang="en-US" dirty="0" err="1" smtClean="0"/>
              <a:t>quymani</a:t>
            </a:r>
            <a:r>
              <a:rPr lang="en-US" dirty="0" smtClean="0"/>
              <a:t> </a:t>
            </a:r>
            <a:r>
              <a:rPr lang="en-US" dirty="0" err="1" smtClean="0"/>
              <a:t>chiqarish</a:t>
            </a:r>
            <a:r>
              <a:rPr lang="en-US" dirty="0" smtClean="0"/>
              <a:t>. </a:t>
            </a:r>
            <a:r>
              <a:rPr lang="en-US" dirty="0" err="1" smtClean="0"/>
              <a:t>Kristallanish</a:t>
            </a:r>
            <a:r>
              <a:rPr lang="en-US" dirty="0" smtClean="0"/>
              <a:t> </a:t>
            </a:r>
            <a:r>
              <a:rPr lang="en-US" dirty="0" err="1" smtClean="0"/>
              <a:t>tezligini</a:t>
            </a:r>
            <a:r>
              <a:rPr lang="en-US" dirty="0" smtClean="0"/>
              <a:t> </a:t>
            </a:r>
            <a:r>
              <a:rPr lang="en-US" dirty="0" err="1" smtClean="0"/>
              <a:t>pasaytirish</a:t>
            </a:r>
            <a:r>
              <a:rPr lang="en-US" dirty="0" smtClean="0"/>
              <a:t> </a:t>
            </a:r>
            <a:r>
              <a:rPr lang="en-US" dirty="0" err="1" smtClean="0"/>
              <a:t>va</a:t>
            </a:r>
            <a:r>
              <a:rPr lang="en-US" dirty="0" smtClean="0"/>
              <a:t> </a:t>
            </a:r>
            <a:r>
              <a:rPr lang="en-US" dirty="0" err="1" smtClean="0"/>
              <a:t>quymani</a:t>
            </a:r>
            <a:r>
              <a:rPr lang="en-US" dirty="0" smtClean="0"/>
              <a:t> </a:t>
            </a:r>
            <a:r>
              <a:rPr lang="en-US" dirty="0" err="1" smtClean="0"/>
              <a:t>sovutish</a:t>
            </a:r>
            <a:r>
              <a:rPr lang="en-US" dirty="0" smtClean="0"/>
              <a:t> </a:t>
            </a:r>
            <a:r>
              <a:rPr lang="en-US" dirty="0" err="1" smtClean="0"/>
              <a:t>hamda</a:t>
            </a:r>
            <a:r>
              <a:rPr lang="en-US" dirty="0" smtClean="0"/>
              <a:t> </a:t>
            </a:r>
            <a:r>
              <a:rPr lang="en-US" dirty="0" err="1" smtClean="0"/>
              <a:t>kokilning</a:t>
            </a:r>
            <a:r>
              <a:rPr lang="en-US" dirty="0" smtClean="0"/>
              <a:t> </a:t>
            </a:r>
            <a:r>
              <a:rPr lang="en-US" dirty="0" err="1" smtClean="0"/>
              <a:t>barqarorligini</a:t>
            </a:r>
            <a:r>
              <a:rPr lang="en-US" dirty="0" smtClean="0"/>
              <a:t> </a:t>
            </a:r>
            <a:r>
              <a:rPr lang="en-US" dirty="0" err="1" smtClean="0"/>
              <a:t>ta’minlash</a:t>
            </a:r>
            <a:r>
              <a:rPr lang="en-US" dirty="0" smtClean="0"/>
              <a:t> </a:t>
            </a:r>
            <a:r>
              <a:rPr lang="en-US" dirty="0" err="1" smtClean="0"/>
              <a:t>uchun</a:t>
            </a:r>
            <a:r>
              <a:rPr lang="en-US" dirty="0" smtClean="0"/>
              <a:t> </a:t>
            </a:r>
            <a:r>
              <a:rPr lang="en-US" dirty="0" err="1" smtClean="0"/>
              <a:t>kokilning</a:t>
            </a:r>
            <a:r>
              <a:rPr lang="en-US" dirty="0" smtClean="0"/>
              <a:t> </a:t>
            </a:r>
            <a:r>
              <a:rPr lang="en-US" dirty="0" err="1" smtClean="0"/>
              <a:t>ishchi</a:t>
            </a:r>
            <a:r>
              <a:rPr lang="en-US" dirty="0" smtClean="0"/>
              <a:t> </a:t>
            </a:r>
            <a:r>
              <a:rPr lang="en-US" dirty="0" err="1" smtClean="0"/>
              <a:t>yuzasiga</a:t>
            </a:r>
            <a:r>
              <a:rPr lang="en-US" dirty="0" smtClean="0"/>
              <a:t> </a:t>
            </a:r>
            <a:r>
              <a:rPr lang="en-US" dirty="0" err="1" smtClean="0"/>
              <a:t>olovbardosh</a:t>
            </a:r>
            <a:r>
              <a:rPr lang="en-US" dirty="0" smtClean="0"/>
              <a:t> </a:t>
            </a:r>
            <a:r>
              <a:rPr lang="en-US" dirty="0" err="1" smtClean="0"/>
              <a:t>materiallar</a:t>
            </a:r>
            <a:r>
              <a:rPr lang="en-US" dirty="0" smtClean="0"/>
              <a:t>(</a:t>
            </a:r>
            <a:r>
              <a:rPr lang="en-US" dirty="0" err="1" smtClean="0"/>
              <a:t>kvars</a:t>
            </a:r>
            <a:r>
              <a:rPr lang="en-US" dirty="0" smtClean="0"/>
              <a:t> </a:t>
            </a:r>
            <a:r>
              <a:rPr lang="en-US" dirty="0" err="1" smtClean="0"/>
              <a:t>uni</a:t>
            </a:r>
            <a:r>
              <a:rPr lang="en-US" dirty="0" smtClean="0"/>
              <a:t>, talk, </a:t>
            </a:r>
            <a:r>
              <a:rPr lang="en-US" dirty="0" err="1" smtClean="0"/>
              <a:t>grafit</a:t>
            </a:r>
            <a:r>
              <a:rPr lang="en-US" dirty="0" smtClean="0"/>
              <a:t> </a:t>
            </a:r>
            <a:r>
              <a:rPr lang="en-US" dirty="0" err="1" smtClean="0"/>
              <a:t>vaboshqalar</a:t>
            </a:r>
            <a:r>
              <a:rPr lang="en-US" dirty="0" smtClean="0"/>
              <a:t>) </a:t>
            </a:r>
            <a:r>
              <a:rPr lang="en-US" dirty="0" err="1" smtClean="0"/>
              <a:t>va</a:t>
            </a:r>
            <a:r>
              <a:rPr lang="en-US" dirty="0" smtClean="0"/>
              <a:t> </a:t>
            </a:r>
            <a:r>
              <a:rPr lang="en-US" dirty="0" err="1" smtClean="0"/>
              <a:t>bog’lovchi</a:t>
            </a:r>
            <a:r>
              <a:rPr lang="en-US" dirty="0" smtClean="0"/>
              <a:t> material(</a:t>
            </a:r>
            <a:r>
              <a:rPr lang="en-US" dirty="0" err="1" smtClean="0"/>
              <a:t>suyuq</a:t>
            </a:r>
            <a:r>
              <a:rPr lang="en-US" dirty="0" smtClean="0"/>
              <a:t> </a:t>
            </a:r>
            <a:r>
              <a:rPr lang="en-US" dirty="0" err="1" smtClean="0"/>
              <a:t>shisha</a:t>
            </a:r>
            <a:r>
              <a:rPr lang="en-US" dirty="0" smtClean="0"/>
              <a:t>)</a:t>
            </a:r>
            <a:r>
              <a:rPr lang="en-US" dirty="0" err="1" smtClean="0"/>
              <a:t>lardan</a:t>
            </a:r>
            <a:r>
              <a:rPr lang="en-US" dirty="0" smtClean="0"/>
              <a:t> </a:t>
            </a:r>
            <a:r>
              <a:rPr lang="en-US" dirty="0" err="1" smtClean="0"/>
              <a:t>tayyorlangan</a:t>
            </a:r>
            <a:r>
              <a:rPr lang="en-US" dirty="0" smtClean="0"/>
              <a:t>  </a:t>
            </a:r>
            <a:r>
              <a:rPr lang="en-US" dirty="0" err="1" smtClean="0"/>
              <a:t>termoizolyatsion</a:t>
            </a:r>
            <a:r>
              <a:rPr lang="en-US" dirty="0" smtClean="0"/>
              <a:t> </a:t>
            </a:r>
            <a:r>
              <a:rPr lang="en-US" dirty="0" err="1" smtClean="0"/>
              <a:t>qoplama</a:t>
            </a:r>
            <a:r>
              <a:rPr lang="en-US" dirty="0" smtClean="0"/>
              <a:t> </a:t>
            </a:r>
            <a:r>
              <a:rPr lang="en-US" dirty="0" err="1" smtClean="0"/>
              <a:t>surtiladi</a:t>
            </a:r>
            <a:r>
              <a:rPr lang="en-US" dirty="0" smtClean="0"/>
              <a:t>.</a:t>
            </a:r>
            <a:endParaRPr lang="ru-RU" dirty="0" smtClean="0"/>
          </a:p>
          <a:p>
            <a:r>
              <a:rPr lang="en-US" dirty="0" err="1" smtClean="0"/>
              <a:t>Texnologik</a:t>
            </a:r>
            <a:r>
              <a:rPr lang="en-US" dirty="0" smtClean="0"/>
              <a:t> </a:t>
            </a:r>
            <a:r>
              <a:rPr lang="en-US" dirty="0" err="1" smtClean="0"/>
              <a:t>jarayonning</a:t>
            </a:r>
            <a:r>
              <a:rPr lang="en-US" dirty="0" smtClean="0"/>
              <a:t> </a:t>
            </a:r>
            <a:r>
              <a:rPr lang="en-US" dirty="0" err="1" smtClean="0"/>
              <a:t>barcha</a:t>
            </a:r>
            <a:r>
              <a:rPr lang="en-US" dirty="0" smtClean="0"/>
              <a:t> </a:t>
            </a:r>
            <a:r>
              <a:rPr lang="en-US" dirty="0" err="1" smtClean="0"/>
              <a:t>operatsiyalari</a:t>
            </a:r>
            <a:r>
              <a:rPr lang="en-US" dirty="0" smtClean="0"/>
              <a:t> </a:t>
            </a:r>
            <a:r>
              <a:rPr lang="en-US" dirty="0" err="1" smtClean="0"/>
              <a:t>mexanizatsiyalashtirilgan</a:t>
            </a:r>
            <a:r>
              <a:rPr lang="en-US" dirty="0" smtClean="0"/>
              <a:t> </a:t>
            </a:r>
            <a:r>
              <a:rPr lang="en-US" dirty="0" err="1" smtClean="0"/>
              <a:t>va</a:t>
            </a:r>
            <a:r>
              <a:rPr lang="en-US" dirty="0" smtClean="0"/>
              <a:t> </a:t>
            </a:r>
            <a:r>
              <a:rPr lang="en-US" dirty="0" err="1" smtClean="0"/>
              <a:t>avtomatlashtirilgan</a:t>
            </a:r>
            <a:r>
              <a:rPr lang="en-US" dirty="0" smtClean="0"/>
              <a:t>. </a:t>
            </a:r>
            <a:r>
              <a:rPr lang="en-US" dirty="0" err="1" smtClean="0"/>
              <a:t>Hozirda</a:t>
            </a:r>
            <a:r>
              <a:rPr lang="en-US" dirty="0" smtClean="0"/>
              <a:t> </a:t>
            </a:r>
            <a:r>
              <a:rPr lang="en-US" dirty="0" err="1" smtClean="0"/>
              <a:t>quymalar</a:t>
            </a:r>
            <a:r>
              <a:rPr lang="en-US" dirty="0" smtClean="0"/>
              <a:t> </a:t>
            </a:r>
            <a:r>
              <a:rPr lang="en-US" dirty="0" err="1" smtClean="0"/>
              <a:t>tayyorlashning</a:t>
            </a:r>
            <a:r>
              <a:rPr lang="en-US" dirty="0" smtClean="0"/>
              <a:t> </a:t>
            </a:r>
            <a:r>
              <a:rPr lang="en-US" dirty="0" err="1" smtClean="0"/>
              <a:t>birpozitsiyasli</a:t>
            </a:r>
            <a:r>
              <a:rPr lang="en-US" dirty="0" smtClean="0"/>
              <a:t> </a:t>
            </a:r>
            <a:r>
              <a:rPr lang="en-US" dirty="0" err="1" smtClean="0"/>
              <a:t>va</a:t>
            </a:r>
            <a:r>
              <a:rPr lang="en-US" dirty="0" smtClean="0"/>
              <a:t> </a:t>
            </a:r>
            <a:r>
              <a:rPr lang="en-US" dirty="0" err="1" smtClean="0"/>
              <a:t>ko’ppozitsiyali</a:t>
            </a:r>
            <a:r>
              <a:rPr lang="en-US" dirty="0" smtClean="0"/>
              <a:t> </a:t>
            </a:r>
            <a:r>
              <a:rPr lang="en-US" dirty="0" err="1" smtClean="0"/>
              <a:t>avtomatik</a:t>
            </a:r>
            <a:r>
              <a:rPr lang="en-US" dirty="0" smtClean="0"/>
              <a:t> </a:t>
            </a:r>
            <a:r>
              <a:rPr lang="en-US" dirty="0" err="1" smtClean="0"/>
              <a:t>kokil</a:t>
            </a:r>
            <a:r>
              <a:rPr lang="en-US" dirty="0" smtClean="0"/>
              <a:t> </a:t>
            </a:r>
            <a:r>
              <a:rPr lang="en-US" dirty="0" err="1" smtClean="0"/>
              <a:t>mashinalari</a:t>
            </a:r>
            <a:r>
              <a:rPr lang="en-US" dirty="0" smtClean="0"/>
              <a:t> </a:t>
            </a:r>
            <a:r>
              <a:rPr lang="en-US" dirty="0" err="1" smtClean="0"/>
              <a:t>va</a:t>
            </a:r>
            <a:r>
              <a:rPr lang="en-US" dirty="0" smtClean="0"/>
              <a:t> </a:t>
            </a:r>
            <a:r>
              <a:rPr lang="en-US" dirty="0" err="1" smtClean="0"/>
              <a:t>avtomatik</a:t>
            </a:r>
            <a:r>
              <a:rPr lang="en-US" dirty="0" smtClean="0"/>
              <a:t> </a:t>
            </a:r>
            <a:r>
              <a:rPr lang="en-US" dirty="0" err="1" smtClean="0"/>
              <a:t>kokil</a:t>
            </a:r>
            <a:r>
              <a:rPr lang="en-US" dirty="0" smtClean="0"/>
              <a:t> </a:t>
            </a:r>
            <a:r>
              <a:rPr lang="en-US" dirty="0" err="1" smtClean="0"/>
              <a:t>liniyalari</a:t>
            </a:r>
            <a:r>
              <a:rPr lang="en-US" dirty="0" smtClean="0"/>
              <a:t> </a:t>
            </a:r>
            <a:r>
              <a:rPr lang="en-US" dirty="0" err="1" smtClean="0"/>
              <a:t>qo’llanilmoqda</a:t>
            </a:r>
            <a:r>
              <a:rPr lang="en-US" dirty="0" smtClean="0"/>
              <a:t>. </a:t>
            </a:r>
            <a:r>
              <a:rPr lang="en-US" dirty="0" err="1" smtClean="0"/>
              <a:t>Kokilga</a:t>
            </a:r>
            <a:r>
              <a:rPr lang="en-US" dirty="0" smtClean="0"/>
              <a:t> </a:t>
            </a:r>
            <a:r>
              <a:rPr lang="en-US" dirty="0" err="1" smtClean="0"/>
              <a:t>quyish</a:t>
            </a:r>
            <a:r>
              <a:rPr lang="en-US" dirty="0" smtClean="0"/>
              <a:t> </a:t>
            </a:r>
            <a:r>
              <a:rPr lang="en-US" dirty="0" err="1" smtClean="0"/>
              <a:t>formovka</a:t>
            </a:r>
            <a:r>
              <a:rPr lang="en-US" dirty="0" smtClean="0"/>
              <a:t> </a:t>
            </a:r>
            <a:r>
              <a:rPr lang="en-US" dirty="0" err="1" smtClean="0"/>
              <a:t>va</a:t>
            </a:r>
            <a:r>
              <a:rPr lang="en-US" dirty="0" smtClean="0"/>
              <a:t> </a:t>
            </a:r>
            <a:r>
              <a:rPr lang="en-US" dirty="0" err="1" smtClean="0"/>
              <a:t>quymalarni</a:t>
            </a:r>
            <a:r>
              <a:rPr lang="en-US" dirty="0" smtClean="0"/>
              <a:t> </a:t>
            </a:r>
            <a:r>
              <a:rPr lang="en-US" dirty="0" err="1" smtClean="0"/>
              <a:t>qolipdan</a:t>
            </a:r>
            <a:r>
              <a:rPr lang="en-US" dirty="0" smtClean="0"/>
              <a:t> </a:t>
            </a:r>
            <a:r>
              <a:rPr lang="en-US" dirty="0" err="1" smtClean="0"/>
              <a:t>ajratish</a:t>
            </a:r>
            <a:r>
              <a:rPr lang="en-US" dirty="0" smtClean="0"/>
              <a:t> </a:t>
            </a:r>
            <a:r>
              <a:rPr lang="en-US" dirty="0" err="1" smtClean="0"/>
              <a:t>kabi</a:t>
            </a:r>
            <a:r>
              <a:rPr lang="en-US" dirty="0" smtClean="0"/>
              <a:t> </a:t>
            </a:r>
            <a:r>
              <a:rPr lang="en-US" dirty="0" err="1" smtClean="0"/>
              <a:t>mehnattalab</a:t>
            </a:r>
            <a:r>
              <a:rPr lang="en-US" dirty="0" smtClean="0"/>
              <a:t> </a:t>
            </a:r>
            <a:r>
              <a:rPr lang="en-US" dirty="0" err="1" smtClean="0"/>
              <a:t>operatsiyalarni</a:t>
            </a:r>
            <a:r>
              <a:rPr lang="en-US" dirty="0" smtClean="0"/>
              <a:t>, </a:t>
            </a:r>
            <a:r>
              <a:rPr lang="en-US" dirty="0" err="1" smtClean="0"/>
              <a:t>qolip</a:t>
            </a:r>
            <a:r>
              <a:rPr lang="en-US" dirty="0" smtClean="0"/>
              <a:t> </a:t>
            </a:r>
            <a:r>
              <a:rPr lang="en-US" dirty="0" err="1" smtClean="0"/>
              <a:t>va</a:t>
            </a:r>
            <a:r>
              <a:rPr lang="en-US" dirty="0" smtClean="0"/>
              <a:t> </a:t>
            </a:r>
            <a:r>
              <a:rPr lang="en-US" dirty="0" err="1" smtClean="0"/>
              <a:t>sterjen</a:t>
            </a:r>
            <a:r>
              <a:rPr lang="en-US" dirty="0" smtClean="0"/>
              <a:t> </a:t>
            </a:r>
            <a:r>
              <a:rPr lang="en-US" dirty="0" err="1" smtClean="0"/>
              <a:t>aralashmalari</a:t>
            </a:r>
            <a:r>
              <a:rPr lang="en-US" dirty="0" smtClean="0"/>
              <a:t> </a:t>
            </a:r>
            <a:r>
              <a:rPr lang="en-US" dirty="0" err="1" smtClean="0"/>
              <a:t>sarfini</a:t>
            </a:r>
            <a:r>
              <a:rPr lang="en-US" dirty="0" smtClean="0"/>
              <a:t> </a:t>
            </a:r>
            <a:r>
              <a:rPr lang="en-US" dirty="0" err="1" smtClean="0"/>
              <a:t>kamaytirish</a:t>
            </a:r>
            <a:r>
              <a:rPr lang="en-US" dirty="0" smtClean="0"/>
              <a:t> </a:t>
            </a:r>
            <a:r>
              <a:rPr lang="en-US" dirty="0" err="1" smtClean="0"/>
              <a:t>yoki</a:t>
            </a:r>
            <a:r>
              <a:rPr lang="en-US" dirty="0" smtClean="0"/>
              <a:t> </a:t>
            </a:r>
            <a:r>
              <a:rPr lang="en-US" dirty="0" err="1" smtClean="0"/>
              <a:t>butunlay</a:t>
            </a:r>
            <a:r>
              <a:rPr lang="en-US" dirty="0" smtClean="0"/>
              <a:t> </a:t>
            </a:r>
            <a:r>
              <a:rPr lang="en-US" dirty="0" err="1" smtClean="0"/>
              <a:t>yo’q</a:t>
            </a:r>
            <a:r>
              <a:rPr lang="en-US" dirty="0" smtClean="0"/>
              <a:t> </a:t>
            </a:r>
            <a:r>
              <a:rPr lang="en-US" dirty="0" err="1" smtClean="0"/>
              <a:t>qilish</a:t>
            </a:r>
            <a:r>
              <a:rPr lang="en-US" dirty="0" smtClean="0"/>
              <a:t>  </a:t>
            </a:r>
            <a:r>
              <a:rPr lang="en-US" dirty="0" err="1" smtClean="0"/>
              <a:t>imkonini</a:t>
            </a:r>
            <a:r>
              <a:rPr lang="en-US" dirty="0" smtClean="0"/>
              <a:t> </a:t>
            </a:r>
            <a:r>
              <a:rPr lang="en-US" dirty="0" err="1" smtClean="0"/>
              <a:t>beradi</a:t>
            </a:r>
            <a:r>
              <a:rPr lang="en-US" dirty="0" smtClean="0"/>
              <a:t>, </a:t>
            </a:r>
            <a:r>
              <a:rPr lang="en-US" dirty="0" err="1" smtClean="0"/>
              <a:t>quyma</a:t>
            </a:r>
            <a:r>
              <a:rPr lang="en-US" dirty="0" smtClean="0"/>
              <a:t> </a:t>
            </a:r>
            <a:r>
              <a:rPr lang="en-US" dirty="0" err="1" smtClean="0"/>
              <a:t>o’lchamlari</a:t>
            </a:r>
            <a:r>
              <a:rPr lang="en-US" dirty="0" smtClean="0"/>
              <a:t> </a:t>
            </a:r>
            <a:r>
              <a:rPr lang="en-US" dirty="0" err="1" smtClean="0"/>
              <a:t>aniqligini</a:t>
            </a:r>
            <a:r>
              <a:rPr lang="en-US" dirty="0" smtClean="0"/>
              <a:t> </a:t>
            </a:r>
            <a:r>
              <a:rPr lang="en-US" dirty="0" err="1" smtClean="0"/>
              <a:t>oshiradi</a:t>
            </a:r>
            <a:r>
              <a:rPr lang="en-US" dirty="0" smtClean="0"/>
              <a:t> </a:t>
            </a:r>
            <a:r>
              <a:rPr lang="en-US" dirty="0" err="1" smtClean="0"/>
              <a:t>va</a:t>
            </a:r>
            <a:r>
              <a:rPr lang="en-US" dirty="0" smtClean="0"/>
              <a:t> </a:t>
            </a:r>
            <a:r>
              <a:rPr lang="en-US" dirty="0" err="1" smtClean="0"/>
              <a:t>yuza</a:t>
            </a:r>
            <a:r>
              <a:rPr lang="en-US" dirty="0" smtClean="0"/>
              <a:t> </a:t>
            </a:r>
            <a:r>
              <a:rPr lang="en-US" dirty="0" err="1" smtClean="0"/>
              <a:t>g’adir-budurligini</a:t>
            </a:r>
            <a:r>
              <a:rPr lang="en-US" dirty="0" smtClean="0"/>
              <a:t> </a:t>
            </a:r>
            <a:r>
              <a:rPr lang="en-US" dirty="0" err="1" smtClean="0"/>
              <a:t>kamaytiradi</a:t>
            </a:r>
            <a:r>
              <a:rPr lang="en-US" dirty="0" smtClean="0"/>
              <a:t>, </a:t>
            </a:r>
            <a:r>
              <a:rPr lang="en-US" dirty="0" err="1" smtClean="0"/>
              <a:t>quymalarni</a:t>
            </a:r>
            <a:r>
              <a:rPr lang="en-US" dirty="0" smtClean="0"/>
              <a:t> </a:t>
            </a:r>
            <a:r>
              <a:rPr lang="en-US" dirty="0" err="1" smtClean="0"/>
              <a:t>mexanik</a:t>
            </a:r>
            <a:r>
              <a:rPr lang="en-US" dirty="0" smtClean="0"/>
              <a:t> </a:t>
            </a:r>
            <a:r>
              <a:rPr lang="en-US" dirty="0" err="1" smtClean="0"/>
              <a:t>ishlov</a:t>
            </a:r>
            <a:r>
              <a:rPr lang="en-US" dirty="0" smtClean="0"/>
              <a:t> </a:t>
            </a:r>
            <a:r>
              <a:rPr lang="en-US" dirty="0" err="1" smtClean="0"/>
              <a:t>berish</a:t>
            </a:r>
            <a:r>
              <a:rPr lang="en-US" dirty="0" smtClean="0"/>
              <a:t> </a:t>
            </a:r>
            <a:r>
              <a:rPr lang="en-US" dirty="0" err="1" smtClean="0"/>
              <a:t>miqdorini</a:t>
            </a:r>
            <a:r>
              <a:rPr lang="en-US" dirty="0" smtClean="0"/>
              <a:t> </a:t>
            </a:r>
            <a:r>
              <a:rPr lang="en-US" dirty="0" err="1" smtClean="0"/>
              <a:t>kamaytiradi</a:t>
            </a:r>
            <a:r>
              <a:rPr lang="en-US" dirty="0" smtClean="0"/>
              <a:t>.</a:t>
            </a:r>
            <a:endParaRPr lang="ru-RU" dirty="0"/>
          </a:p>
        </p:txBody>
      </p:sp>
    </p:spTree>
  </p:cSld>
  <p:clrMapOvr>
    <a:masterClrMapping/>
  </p:clrMapOvr>
  <p:transition>
    <p:cover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9144000" cy="6858000"/>
          </a:xfrm>
        </p:spPr>
        <p:txBody>
          <a:bodyPr>
            <a:normAutofit/>
          </a:bodyPr>
          <a:lstStyle/>
          <a:p>
            <a:r>
              <a:rPr lang="en-US" dirty="0" err="1" smtClean="0"/>
              <a:t>Kokilga</a:t>
            </a:r>
            <a:r>
              <a:rPr lang="en-US" dirty="0" smtClean="0"/>
              <a:t> </a:t>
            </a:r>
            <a:r>
              <a:rPr lang="en-US" dirty="0" err="1" smtClean="0"/>
              <a:t>quyish</a:t>
            </a:r>
            <a:r>
              <a:rPr lang="en-US" dirty="0" smtClean="0"/>
              <a:t> </a:t>
            </a:r>
            <a:r>
              <a:rPr lang="en-US" dirty="0" err="1" smtClean="0"/>
              <a:t>devorlari</a:t>
            </a:r>
            <a:r>
              <a:rPr lang="en-US" dirty="0" smtClean="0"/>
              <a:t> </a:t>
            </a:r>
            <a:r>
              <a:rPr lang="en-US" dirty="0" err="1" smtClean="0"/>
              <a:t>qalinligi</a:t>
            </a:r>
            <a:r>
              <a:rPr lang="en-US" dirty="0" smtClean="0"/>
              <a:t> 3-100 mm, </a:t>
            </a:r>
            <a:r>
              <a:rPr lang="en-US" dirty="0" err="1" smtClean="0"/>
              <a:t>massasi</a:t>
            </a:r>
            <a:r>
              <a:rPr lang="en-US" dirty="0" smtClean="0"/>
              <a:t> 0,1-500 </a:t>
            </a:r>
            <a:r>
              <a:rPr lang="en-US" dirty="0" err="1" smtClean="0"/>
              <a:t>kggacha</a:t>
            </a:r>
            <a:r>
              <a:rPr lang="en-US" dirty="0" smtClean="0"/>
              <a:t> </a:t>
            </a:r>
            <a:r>
              <a:rPr lang="en-US" dirty="0" err="1" smtClean="0"/>
              <a:t>bo’lgan</a:t>
            </a:r>
            <a:r>
              <a:rPr lang="en-US" dirty="0" smtClean="0"/>
              <a:t> </a:t>
            </a:r>
            <a:r>
              <a:rPr lang="en-US" dirty="0" err="1" smtClean="0"/>
              <a:t>turli</a:t>
            </a:r>
            <a:r>
              <a:rPr lang="en-US" dirty="0" smtClean="0"/>
              <a:t> </a:t>
            </a:r>
            <a:r>
              <a:rPr lang="en-US" dirty="0" err="1" smtClean="0"/>
              <a:t>shakldagi</a:t>
            </a:r>
            <a:r>
              <a:rPr lang="en-US" dirty="0" smtClean="0"/>
              <a:t> </a:t>
            </a:r>
            <a:r>
              <a:rPr lang="en-US" dirty="0" err="1" smtClean="0"/>
              <a:t>quymalar</a:t>
            </a:r>
            <a:r>
              <a:rPr lang="en-US" dirty="0" smtClean="0"/>
              <a:t> </a:t>
            </a:r>
            <a:r>
              <a:rPr lang="en-US" dirty="0" err="1" smtClean="0"/>
              <a:t>olish</a:t>
            </a:r>
            <a:r>
              <a:rPr lang="en-US" dirty="0" smtClean="0"/>
              <a:t> </a:t>
            </a:r>
            <a:r>
              <a:rPr lang="en-US" dirty="0" err="1" smtClean="0"/>
              <a:t>imkonini</a:t>
            </a:r>
            <a:r>
              <a:rPr lang="en-US" dirty="0" smtClean="0"/>
              <a:t> </a:t>
            </a:r>
            <a:r>
              <a:rPr lang="en-US" dirty="0" err="1" smtClean="0"/>
              <a:t>beradi</a:t>
            </a:r>
            <a:r>
              <a:rPr lang="en-US" dirty="0" smtClean="0"/>
              <a:t>. </a:t>
            </a:r>
            <a:r>
              <a:rPr lang="en-US" dirty="0" err="1" smtClean="0"/>
              <a:t>Kokilga</a:t>
            </a:r>
            <a:r>
              <a:rPr lang="en-US" dirty="0" smtClean="0"/>
              <a:t> </a:t>
            </a:r>
            <a:r>
              <a:rPr lang="en-US" dirty="0" err="1" smtClean="0"/>
              <a:t>quyish</a:t>
            </a:r>
            <a:r>
              <a:rPr lang="en-US" dirty="0" smtClean="0"/>
              <a:t> </a:t>
            </a:r>
            <a:r>
              <a:rPr lang="en-US" dirty="0" err="1" smtClean="0"/>
              <a:t>usuli</a:t>
            </a:r>
            <a:r>
              <a:rPr lang="en-US" dirty="0" smtClean="0"/>
              <a:t> </a:t>
            </a:r>
            <a:r>
              <a:rPr lang="en-US" dirty="0" err="1" smtClean="0"/>
              <a:t>priborlar</a:t>
            </a:r>
            <a:r>
              <a:rPr lang="en-US" dirty="0" smtClean="0"/>
              <a:t> </a:t>
            </a:r>
            <a:r>
              <a:rPr lang="en-US" dirty="0" err="1" smtClean="0"/>
              <a:t>korpuslari</a:t>
            </a:r>
            <a:r>
              <a:rPr lang="en-US" dirty="0" smtClean="0"/>
              <a:t>, </a:t>
            </a:r>
            <a:r>
              <a:rPr lang="en-US" dirty="0" err="1" smtClean="0"/>
              <a:t>ichki</a:t>
            </a:r>
            <a:r>
              <a:rPr lang="en-US" dirty="0" smtClean="0"/>
              <a:t> </a:t>
            </a:r>
            <a:r>
              <a:rPr lang="en-US" dirty="0" err="1" smtClean="0"/>
              <a:t>yonuv</a:t>
            </a:r>
            <a:r>
              <a:rPr lang="en-US" dirty="0" smtClean="0"/>
              <a:t> </a:t>
            </a:r>
            <a:r>
              <a:rPr lang="en-US" dirty="0" err="1" smtClean="0"/>
              <a:t>dvigateli</a:t>
            </a:r>
            <a:r>
              <a:rPr lang="en-US" dirty="0" smtClean="0"/>
              <a:t> </a:t>
            </a:r>
            <a:r>
              <a:rPr lang="en-US" dirty="0" err="1" smtClean="0"/>
              <a:t>detallari</a:t>
            </a:r>
            <a:r>
              <a:rPr lang="en-US" dirty="0" smtClean="0"/>
              <a:t> </a:t>
            </a:r>
            <a:r>
              <a:rPr lang="en-US" dirty="0" err="1" smtClean="0"/>
              <a:t>va</a:t>
            </a:r>
            <a:r>
              <a:rPr lang="en-US" dirty="0" smtClean="0"/>
              <a:t> </a:t>
            </a:r>
            <a:r>
              <a:rPr lang="en-US" dirty="0" err="1" smtClean="0"/>
              <a:t>boshqa</a:t>
            </a:r>
            <a:r>
              <a:rPr lang="en-US" dirty="0" smtClean="0"/>
              <a:t> </a:t>
            </a:r>
            <a:r>
              <a:rPr lang="en-US" dirty="0" err="1" smtClean="0"/>
              <a:t>cho’yan</a:t>
            </a:r>
            <a:r>
              <a:rPr lang="en-US" dirty="0" smtClean="0"/>
              <a:t>, </a:t>
            </a:r>
            <a:r>
              <a:rPr lang="en-US" dirty="0" err="1" smtClean="0"/>
              <a:t>po’lat</a:t>
            </a:r>
            <a:r>
              <a:rPr lang="en-US" dirty="0" smtClean="0"/>
              <a:t> </a:t>
            </a:r>
            <a:r>
              <a:rPr lang="en-US" dirty="0" err="1" smtClean="0"/>
              <a:t>va</a:t>
            </a:r>
            <a:r>
              <a:rPr lang="en-US" dirty="0" smtClean="0"/>
              <a:t> </a:t>
            </a:r>
            <a:r>
              <a:rPr lang="en-US" dirty="0" err="1" smtClean="0"/>
              <a:t>rangli</a:t>
            </a:r>
            <a:r>
              <a:rPr lang="en-US" dirty="0" smtClean="0"/>
              <a:t> </a:t>
            </a:r>
            <a:r>
              <a:rPr lang="en-US" dirty="0" err="1" smtClean="0"/>
              <a:t>metall</a:t>
            </a:r>
            <a:r>
              <a:rPr lang="en-US" dirty="0" smtClean="0"/>
              <a:t> </a:t>
            </a:r>
            <a:r>
              <a:rPr lang="en-US" dirty="0" err="1" smtClean="0"/>
              <a:t>qotishmalaridan</a:t>
            </a:r>
            <a:r>
              <a:rPr lang="en-US" dirty="0" smtClean="0"/>
              <a:t> </a:t>
            </a:r>
            <a:r>
              <a:rPr lang="en-US" dirty="0" err="1" smtClean="0"/>
              <a:t>detallar</a:t>
            </a:r>
            <a:r>
              <a:rPr lang="en-US" dirty="0" smtClean="0"/>
              <a:t> </a:t>
            </a:r>
            <a:r>
              <a:rPr lang="en-US" dirty="0" err="1" smtClean="0"/>
              <a:t>tayyorlashda</a:t>
            </a:r>
            <a:r>
              <a:rPr lang="en-US" dirty="0" smtClean="0"/>
              <a:t> </a:t>
            </a:r>
            <a:r>
              <a:rPr lang="en-US" dirty="0" err="1" smtClean="0"/>
              <a:t>qo’llaniladi</a:t>
            </a:r>
            <a:r>
              <a:rPr lang="en-US" dirty="0" smtClean="0"/>
              <a:t>. </a:t>
            </a:r>
            <a:endParaRPr lang="ru-RU" dirty="0" smtClean="0"/>
          </a:p>
          <a:p>
            <a:r>
              <a:rPr lang="en-US" dirty="0" err="1" smtClean="0"/>
              <a:t>Bosim</a:t>
            </a:r>
            <a:r>
              <a:rPr lang="en-US" dirty="0" smtClean="0"/>
              <a:t> </a:t>
            </a:r>
            <a:r>
              <a:rPr lang="en-US" dirty="0" err="1" smtClean="0"/>
              <a:t>ostida</a:t>
            </a:r>
            <a:r>
              <a:rPr lang="en-US" dirty="0" smtClean="0"/>
              <a:t> </a:t>
            </a:r>
            <a:r>
              <a:rPr lang="en-US" dirty="0" err="1" smtClean="0"/>
              <a:t>quyish</a:t>
            </a:r>
            <a:r>
              <a:rPr lang="en-US" dirty="0" smtClean="0"/>
              <a:t> </a:t>
            </a:r>
            <a:r>
              <a:rPr lang="en-US" dirty="0" err="1" smtClean="0"/>
              <a:t>metall</a:t>
            </a:r>
            <a:r>
              <a:rPr lang="en-US" dirty="0" smtClean="0"/>
              <a:t> </a:t>
            </a:r>
            <a:r>
              <a:rPr lang="en-US" dirty="0" err="1" smtClean="0"/>
              <a:t>qoliplarda</a:t>
            </a:r>
            <a:r>
              <a:rPr lang="en-US" dirty="0" smtClean="0"/>
              <a:t> </a:t>
            </a:r>
            <a:r>
              <a:rPr lang="en-US" dirty="0" err="1" smtClean="0"/>
              <a:t>quymalar</a:t>
            </a:r>
            <a:r>
              <a:rPr lang="en-US" dirty="0" smtClean="0"/>
              <a:t> </a:t>
            </a:r>
            <a:r>
              <a:rPr lang="en-US" dirty="0" err="1" smtClean="0"/>
              <a:t>olish</a:t>
            </a:r>
            <a:r>
              <a:rPr lang="en-US" dirty="0" smtClean="0"/>
              <a:t> </a:t>
            </a:r>
            <a:r>
              <a:rPr lang="en-US" dirty="0" err="1" smtClean="0"/>
              <a:t>jarayoni</a:t>
            </a:r>
            <a:r>
              <a:rPr lang="en-US" dirty="0" smtClean="0"/>
              <a:t> </a:t>
            </a:r>
            <a:r>
              <a:rPr lang="en-US" dirty="0" err="1" smtClean="0"/>
              <a:t>bo’lib</a:t>
            </a:r>
            <a:r>
              <a:rPr lang="en-US" dirty="0" smtClean="0"/>
              <a:t>, </a:t>
            </a:r>
            <a:r>
              <a:rPr lang="en-US" dirty="0" err="1" smtClean="0"/>
              <a:t>suyuq</a:t>
            </a:r>
            <a:r>
              <a:rPr lang="en-US" dirty="0" smtClean="0"/>
              <a:t> </a:t>
            </a:r>
            <a:r>
              <a:rPr lang="en-US" dirty="0" err="1" smtClean="0"/>
              <a:t>metallni</a:t>
            </a:r>
            <a:r>
              <a:rPr lang="en-US" dirty="0" smtClean="0"/>
              <a:t> </a:t>
            </a:r>
            <a:r>
              <a:rPr lang="en-US" dirty="0" err="1" smtClean="0"/>
              <a:t>metall</a:t>
            </a:r>
            <a:r>
              <a:rPr lang="en-US" dirty="0" smtClean="0"/>
              <a:t> </a:t>
            </a:r>
            <a:r>
              <a:rPr lang="en-US" dirty="0" err="1" smtClean="0"/>
              <a:t>qolipga</a:t>
            </a:r>
            <a:r>
              <a:rPr lang="en-US" dirty="0" smtClean="0"/>
              <a:t> </a:t>
            </a:r>
            <a:r>
              <a:rPr lang="en-US" dirty="0" err="1" smtClean="0"/>
              <a:t>quyish</a:t>
            </a:r>
            <a:r>
              <a:rPr lang="en-US" dirty="0" smtClean="0"/>
              <a:t> </a:t>
            </a:r>
            <a:r>
              <a:rPr lang="en-US" dirty="0" err="1" smtClean="0"/>
              <a:t>va</a:t>
            </a:r>
            <a:r>
              <a:rPr lang="en-US" dirty="0" smtClean="0"/>
              <a:t> </a:t>
            </a:r>
            <a:r>
              <a:rPr lang="en-US" dirty="0" err="1" smtClean="0"/>
              <a:t>quymani</a:t>
            </a:r>
            <a:r>
              <a:rPr lang="en-US" dirty="0" smtClean="0"/>
              <a:t> </a:t>
            </a:r>
            <a:r>
              <a:rPr lang="en-US" dirty="0" err="1" smtClean="0"/>
              <a:t>shakllantirish</a:t>
            </a:r>
            <a:r>
              <a:rPr lang="en-US" dirty="0" smtClean="0"/>
              <a:t> </a:t>
            </a:r>
            <a:r>
              <a:rPr lang="en-US" dirty="0" err="1" smtClean="0"/>
              <a:t>bosim</a:t>
            </a:r>
            <a:r>
              <a:rPr lang="en-US" dirty="0" smtClean="0"/>
              <a:t> </a:t>
            </a:r>
            <a:r>
              <a:rPr lang="en-US" dirty="0" err="1" smtClean="0"/>
              <a:t>ostida</a:t>
            </a:r>
            <a:r>
              <a:rPr lang="en-US" dirty="0" smtClean="0"/>
              <a:t> </a:t>
            </a:r>
            <a:r>
              <a:rPr lang="en-US" dirty="0" err="1" smtClean="0"/>
              <a:t>amalga</a:t>
            </a:r>
            <a:r>
              <a:rPr lang="en-US" dirty="0" smtClean="0"/>
              <a:t> </a:t>
            </a:r>
            <a:r>
              <a:rPr lang="en-US" dirty="0" err="1" smtClean="0"/>
              <a:t>oshiriladi</a:t>
            </a:r>
            <a:r>
              <a:rPr lang="en-US" dirty="0" smtClean="0"/>
              <a:t>, </a:t>
            </a:r>
            <a:r>
              <a:rPr lang="en-US" dirty="0" err="1" smtClean="0"/>
              <a:t>bu</a:t>
            </a:r>
            <a:r>
              <a:rPr lang="en-US" dirty="0" smtClean="0"/>
              <a:t> </a:t>
            </a:r>
            <a:r>
              <a:rPr lang="en-US" dirty="0" err="1" smtClean="0"/>
              <a:t>jarayon</a:t>
            </a:r>
            <a:r>
              <a:rPr lang="en-US" dirty="0" smtClean="0"/>
              <a:t> </a:t>
            </a:r>
            <a:r>
              <a:rPr lang="en-US" dirty="0" err="1" smtClean="0"/>
              <a:t>suyuq</a:t>
            </a:r>
            <a:r>
              <a:rPr lang="en-US" dirty="0" smtClean="0"/>
              <a:t> </a:t>
            </a:r>
            <a:r>
              <a:rPr lang="en-US" dirty="0" err="1" smtClean="0"/>
              <a:t>metalldan</a:t>
            </a:r>
            <a:r>
              <a:rPr lang="en-US" dirty="0" smtClean="0"/>
              <a:t> </a:t>
            </a:r>
            <a:r>
              <a:rPr lang="en-US" dirty="0" err="1" smtClean="0"/>
              <a:t>massiv</a:t>
            </a:r>
            <a:r>
              <a:rPr lang="en-US" dirty="0" smtClean="0"/>
              <a:t> </a:t>
            </a:r>
            <a:r>
              <a:rPr lang="en-US" dirty="0" err="1" smtClean="0"/>
              <a:t>metall</a:t>
            </a:r>
            <a:r>
              <a:rPr lang="en-US" dirty="0" smtClean="0"/>
              <a:t> press-</a:t>
            </a:r>
            <a:r>
              <a:rPr lang="en-US" dirty="0" err="1" smtClean="0"/>
              <a:t>formaga</a:t>
            </a:r>
            <a:r>
              <a:rPr lang="en-US" dirty="0" smtClean="0"/>
              <a:t> </a:t>
            </a:r>
            <a:r>
              <a:rPr lang="en-US" dirty="0" err="1" smtClean="0"/>
              <a:t>intensiv</a:t>
            </a:r>
            <a:r>
              <a:rPr lang="en-US" dirty="0" smtClean="0"/>
              <a:t> </a:t>
            </a:r>
            <a:r>
              <a:rPr lang="en-US" dirty="0" err="1" smtClean="0"/>
              <a:t>issiqlik</a:t>
            </a:r>
            <a:r>
              <a:rPr lang="en-US" dirty="0" smtClean="0"/>
              <a:t> </a:t>
            </a:r>
            <a:r>
              <a:rPr lang="en-US" dirty="0" err="1" smtClean="0"/>
              <a:t>ajralishi</a:t>
            </a:r>
            <a:r>
              <a:rPr lang="en-US" dirty="0" smtClean="0"/>
              <a:t> </a:t>
            </a:r>
            <a:r>
              <a:rPr lang="en-US" dirty="0" err="1" smtClean="0"/>
              <a:t>sharoitida</a:t>
            </a:r>
            <a:r>
              <a:rPr lang="en-US" dirty="0" smtClean="0"/>
              <a:t> </a:t>
            </a:r>
            <a:r>
              <a:rPr lang="en-US" dirty="0" err="1" smtClean="0"/>
              <a:t>ro’y</a:t>
            </a:r>
            <a:r>
              <a:rPr lang="en-US" dirty="0" smtClean="0"/>
              <a:t> </a:t>
            </a:r>
            <a:r>
              <a:rPr lang="en-US" dirty="0" err="1" smtClean="0"/>
              <a:t>beradi</a:t>
            </a:r>
            <a:r>
              <a:rPr lang="en-US" dirty="0" smtClean="0"/>
              <a:t>, </a:t>
            </a:r>
            <a:r>
              <a:rPr lang="en-US" dirty="0" err="1" smtClean="0"/>
              <a:t>bunda</a:t>
            </a:r>
            <a:r>
              <a:rPr lang="en-US" dirty="0" smtClean="0"/>
              <a:t> </a:t>
            </a:r>
            <a:r>
              <a:rPr lang="en-US" dirty="0" err="1" smtClean="0"/>
              <a:t>quyma</a:t>
            </a:r>
            <a:r>
              <a:rPr lang="en-US" dirty="0" smtClean="0"/>
              <a:t> </a:t>
            </a:r>
            <a:r>
              <a:rPr lang="en-US" dirty="0" err="1" smtClean="0"/>
              <a:t>sovib</a:t>
            </a:r>
            <a:r>
              <a:rPr lang="en-US" dirty="0" smtClean="0"/>
              <a:t> </a:t>
            </a:r>
            <a:r>
              <a:rPr lang="en-US" dirty="0" err="1" smtClean="0"/>
              <a:t>qotib</a:t>
            </a:r>
            <a:r>
              <a:rPr lang="en-US" dirty="0" smtClean="0"/>
              <a:t> </a:t>
            </a:r>
            <a:r>
              <a:rPr lang="en-US" dirty="0" err="1" smtClean="0"/>
              <a:t>qoladi</a:t>
            </a:r>
            <a:r>
              <a:rPr lang="en-US" dirty="0" smtClean="0"/>
              <a:t>. </a:t>
            </a:r>
            <a:r>
              <a:rPr lang="en-US" dirty="0" err="1" smtClean="0"/>
              <a:t>Bosim</a:t>
            </a:r>
            <a:r>
              <a:rPr lang="en-US" dirty="0" smtClean="0"/>
              <a:t> </a:t>
            </a:r>
            <a:r>
              <a:rPr lang="en-US" dirty="0" err="1" smtClean="0"/>
              <a:t>ostida</a:t>
            </a:r>
            <a:r>
              <a:rPr lang="en-US" dirty="0" smtClean="0"/>
              <a:t> </a:t>
            </a:r>
            <a:r>
              <a:rPr lang="en-US" dirty="0" err="1" smtClean="0"/>
              <a:t>quyish</a:t>
            </a:r>
            <a:r>
              <a:rPr lang="en-US" dirty="0" smtClean="0"/>
              <a:t> </a:t>
            </a:r>
            <a:r>
              <a:rPr lang="en-US" dirty="0" err="1" smtClean="0"/>
              <a:t>maxsus</a:t>
            </a:r>
            <a:r>
              <a:rPr lang="en-US" dirty="0" smtClean="0"/>
              <a:t> </a:t>
            </a:r>
            <a:r>
              <a:rPr lang="en-US" dirty="0" err="1" smtClean="0"/>
              <a:t>sovuq</a:t>
            </a:r>
            <a:r>
              <a:rPr lang="en-US" dirty="0" smtClean="0"/>
              <a:t> </a:t>
            </a:r>
            <a:r>
              <a:rPr lang="en-US" dirty="0" err="1" smtClean="0"/>
              <a:t>va</a:t>
            </a:r>
            <a:r>
              <a:rPr lang="en-US" dirty="0" smtClean="0"/>
              <a:t> </a:t>
            </a:r>
            <a:r>
              <a:rPr lang="en-US" dirty="0" err="1" smtClean="0"/>
              <a:t>issiq</a:t>
            </a:r>
            <a:r>
              <a:rPr lang="en-US" dirty="0" smtClean="0"/>
              <a:t> </a:t>
            </a:r>
            <a:r>
              <a:rPr lang="en-US" dirty="0" err="1" smtClean="0"/>
              <a:t>kamerali</a:t>
            </a:r>
            <a:r>
              <a:rPr lang="en-US" dirty="0" smtClean="0"/>
              <a:t> </a:t>
            </a:r>
            <a:r>
              <a:rPr lang="en-US" dirty="0" err="1" smtClean="0"/>
              <a:t>presslash</a:t>
            </a:r>
            <a:r>
              <a:rPr lang="en-US" dirty="0" smtClean="0"/>
              <a:t> </a:t>
            </a:r>
            <a:r>
              <a:rPr lang="en-US" dirty="0" err="1" smtClean="0"/>
              <a:t>mashinalarida</a:t>
            </a:r>
            <a:r>
              <a:rPr lang="en-US" dirty="0" smtClean="0"/>
              <a:t> </a:t>
            </a:r>
            <a:r>
              <a:rPr lang="en-US" dirty="0" err="1" smtClean="0"/>
              <a:t>amalga</a:t>
            </a:r>
            <a:r>
              <a:rPr lang="en-US" dirty="0" smtClean="0"/>
              <a:t> </a:t>
            </a:r>
            <a:r>
              <a:rPr lang="en-US" dirty="0" err="1" smtClean="0"/>
              <a:t>oshiriladi</a:t>
            </a:r>
            <a:r>
              <a:rPr lang="en-US" smtClean="0"/>
              <a:t>.</a:t>
            </a:r>
            <a:endParaRPr lang="ru-RU"/>
          </a:p>
        </p:txBody>
      </p:sp>
    </p:spTree>
  </p:cSld>
  <p:clrMapOvr>
    <a:masterClrMapping/>
  </p:clrMapOvr>
  <p:transition>
    <p:cover dir="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24</TotalTime>
  <Words>1058</Words>
  <PresentationFormat>Экран (4:3)</PresentationFormat>
  <Paragraphs>35</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Официальная</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Пользователь</dc:creator>
  <cp:lastModifiedBy>LENOVO</cp:lastModifiedBy>
  <cp:revision>13</cp:revision>
  <dcterms:created xsi:type="dcterms:W3CDTF">2019-10-06T14:39:02Z</dcterms:created>
  <dcterms:modified xsi:type="dcterms:W3CDTF">2019-11-01T12:11:03Z</dcterms:modified>
</cp:coreProperties>
</file>