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01.11.2019</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01.11.2019</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01.11.2019</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01.11.2019</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01.11.2019</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a:bodyPr>
          <a:lstStyle/>
          <a:p>
            <a:endParaRPr lang="ru-RU" b="1" dirty="0" smtClean="0">
              <a:solidFill>
                <a:schemeClr val="tx1"/>
              </a:solidFill>
              <a:latin typeface="Times New Roman" pitchFamily="18" charset="0"/>
              <a:cs typeface="Times New Roman" pitchFamily="18" charset="0"/>
            </a:endParaRPr>
          </a:p>
          <a:p>
            <a:endParaRPr lang="ru-RU" b="1" dirty="0" smtClean="0">
              <a:solidFill>
                <a:schemeClr val="tx1"/>
              </a:solidFill>
              <a:latin typeface="Times New Roman" pitchFamily="18" charset="0"/>
              <a:cs typeface="Times New Roman" pitchFamily="18" charset="0"/>
            </a:endParaRPr>
          </a:p>
          <a:p>
            <a:endParaRPr lang="ru-RU" b="1" dirty="0" smtClean="0">
              <a:solidFill>
                <a:schemeClr val="tx1"/>
              </a:solidFill>
              <a:latin typeface="Times New Roman" pitchFamily="18" charset="0"/>
              <a:cs typeface="Times New Roman" pitchFamily="18" charset="0"/>
            </a:endParaRPr>
          </a:p>
          <a:p>
            <a:r>
              <a:rPr lang="uz-Cyrl-UZ" b="1" dirty="0" smtClean="0"/>
              <a:t>QOLIP VA O‘ZAKLARNI URIB SINDIRIB CHIQARISH</a:t>
            </a:r>
            <a:endParaRPr lang="ru-RU" dirty="0" smtClean="0"/>
          </a:p>
          <a:p>
            <a:r>
              <a:rPr lang="uz-Latn-UZ" b="1" dirty="0" smtClean="0"/>
              <a:t>O‘quv modul birliklari:</a:t>
            </a:r>
          </a:p>
          <a:p>
            <a:endParaRPr lang="ru-RU" dirty="0" smtClean="0"/>
          </a:p>
          <a:p>
            <a:pPr marL="514350" lvl="0" indent="-514350" algn="just">
              <a:buFont typeface="+mj-lt"/>
              <a:buAutoNum type="arabicPeriod"/>
            </a:pPr>
            <a:r>
              <a:rPr lang="uz-Latn-UZ" b="1" dirty="0" smtClean="0"/>
              <a:t>Quymani qum-gillaridan tozalash</a:t>
            </a:r>
            <a:endParaRPr lang="ru-RU" dirty="0" smtClean="0"/>
          </a:p>
          <a:p>
            <a:pPr marL="514350" lvl="0" indent="-514350" algn="just">
              <a:buFont typeface="+mj-lt"/>
              <a:buAutoNum type="arabicPeriod"/>
            </a:pPr>
            <a:r>
              <a:rPr lang="uz-Latn-UZ" b="1" dirty="0" smtClean="0"/>
              <a:t>O‘zaklarni quymalardan ajratib olish usullari</a:t>
            </a:r>
            <a:endParaRPr lang="ru-RU" dirty="0" smtClean="0"/>
          </a:p>
          <a:p>
            <a:pPr marL="514350" indent="-514350" algn="just">
              <a:buFont typeface="+mj-lt"/>
              <a:buAutoNum type="arabicPeriod"/>
            </a:pPr>
            <a:endParaRPr lang="ru-RU" dirty="0"/>
          </a:p>
        </p:txBody>
      </p:sp>
    </p:spTree>
  </p:cSld>
  <p:clrMapOvr>
    <a:masterClrMapping/>
  </p:clrMapOvr>
  <p:transition>
    <p:cover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uz-Cyrl-UZ" b="1" dirty="0" smtClean="0">
                <a:latin typeface="Times New Roman" pitchFamily="18" charset="0"/>
                <a:cs typeface="Times New Roman" pitchFamily="18" charset="0"/>
              </a:rPr>
              <a:t>		</a:t>
            </a:r>
            <a:r>
              <a:rPr lang="uz-Latn-UZ" dirty="0" smtClean="0"/>
              <a:t>Yigilgan va maxkamlangan qolipga suyuq metall gorizontal, vertikal yoki organ holatda quyiladi. Mexanizatsiyalashgan quymakorlik sexlarvda qolipga suyuq metall konveyerlarda, asosan gorizontal holatda quyiladi. Konveyerlarda, asosan gorizontal holatda quyiladi.</a:t>
            </a:r>
            <a:endParaRPr lang="ru-RU" dirty="0" smtClean="0"/>
          </a:p>
          <a:p>
            <a:r>
              <a:rPr lang="uz-Latn-UZ" dirty="0" smtClean="0"/>
              <a:t>Davriy jarayonlarda ishlovchi sexda qoliplar maxsus maydonlarda quyiladi. Katta bo‘lmagan qoliplar bir birining ustiga quyiladi. Fakat kuyish kosachasi ochik holatda turadi. Oddiy kurinishga ega bo‘lgan quymalar (masalan Porshen koletsi) bitta tizimga yigiladi. Bu qoliplar pastki va ustki qismlarining bir xilda bo‘lishi uchun presslash mashinalarida tayyorlanadi. Maydonni tejash bilan birga, ketma-ket qolipda kuyish natijasida eritish tizimidagi metall sarfi kamayadi.</a:t>
            </a:r>
            <a:endParaRPr lang="ru-RU" dirty="0"/>
          </a:p>
        </p:txBody>
      </p:sp>
    </p:spTree>
  </p:cSld>
  <p:clrMapOvr>
    <a:masterClrMapping/>
  </p:clrMapOvr>
  <p:transition>
    <p:cover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uz-Cyrl-UZ" dirty="0" smtClean="0">
                <a:latin typeface="Times New Roman" pitchFamily="18" charset="0"/>
                <a:cs typeface="Times New Roman" pitchFamily="18" charset="0"/>
              </a:rPr>
              <a:t>		</a:t>
            </a:r>
            <a:endParaRPr lang="uz-Latn-UZ" dirty="0" smtClean="0">
              <a:latin typeface="Times New Roman" pitchFamily="18" charset="0"/>
              <a:cs typeface="Times New Roman" pitchFamily="18" charset="0"/>
            </a:endParaRPr>
          </a:p>
          <a:p>
            <a:endParaRPr lang="uz-Latn-UZ" dirty="0" smtClean="0">
              <a:latin typeface="Times New Roman" pitchFamily="18" charset="0"/>
              <a:cs typeface="Times New Roman" pitchFamily="18" charset="0"/>
            </a:endParaRPr>
          </a:p>
          <a:p>
            <a:r>
              <a:rPr lang="uz-Latn-UZ" dirty="0" smtClean="0"/>
              <a:t>Qolipga suyuq metall chumich orkali, quymaning ogirligiga qarab kulda yoki kranda quyiladi. Metall listdan tayyorlangan chumichning ishchi yuzasi olovbardosh </a:t>
            </a:r>
            <a:r>
              <a:rPr lang="uz-Latn-UZ" cap="small" dirty="0" smtClean="0"/>
              <a:t>risht </a:t>
            </a:r>
            <a:r>
              <a:rPr lang="uz-Latn-UZ" dirty="0" smtClean="0"/>
              <a:t>bilan futerovka (koplama) qilinadi. Mayda chumichlar olovbardosh loylar bilan (5 -50 mm kalinlikda) shuvaladi.</a:t>
            </a:r>
            <a:endParaRPr lang="ru-RU" dirty="0" smtClean="0"/>
          </a:p>
          <a:p>
            <a:r>
              <a:rPr lang="uz-Latn-UZ" dirty="0" smtClean="0"/>
              <a:t>Xajmi 50 kg bo‘lgan, unchalik katta bo‘lmagan chumichlar bitta yoki ikkita ishchi yordamida quyiladi.</a:t>
            </a:r>
            <a:endParaRPr lang="ru-RU" dirty="0" smtClean="0"/>
          </a:p>
          <a:p>
            <a:r>
              <a:rPr lang="uz-Latn-UZ" dirty="0" smtClean="0"/>
              <a:t>Kul chumichlari mexanizatsiyalash sexlarvda mayda qoliplarga quyma kuyish uchun oralik yulaklarda olib kelib quyiladi.</a:t>
            </a:r>
            <a:endParaRPr lang="ru-RU" dirty="0"/>
          </a:p>
        </p:txBody>
      </p:sp>
    </p:spTree>
  </p:cSld>
  <p:clrMapOvr>
    <a:masterClrMapping/>
  </p:clrMapOvr>
  <p:transition>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214290"/>
            <a:ext cx="9144000" cy="6858000"/>
          </a:xfrm>
        </p:spPr>
        <p:txBody>
          <a:bodyPr>
            <a:noAutofit/>
          </a:bodyPr>
          <a:lstStyle/>
          <a:p>
            <a:r>
              <a:rPr lang="uz-Cyrl-UZ" sz="21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	</a:t>
            </a:r>
            <a:r>
              <a:rPr lang="en-US" sz="2400" dirty="0" err="1" smtClean="0"/>
              <a:t>Mexanizatsiyalashgan</a:t>
            </a:r>
            <a:r>
              <a:rPr lang="en-US" sz="2400" dirty="0" smtClean="0"/>
              <a:t> </a:t>
            </a:r>
            <a:r>
              <a:rPr lang="en-US" sz="2400" dirty="0" err="1" smtClean="0"/>
              <a:t>chumichning</a:t>
            </a:r>
            <a:r>
              <a:rPr lang="en-US" sz="2400" dirty="0" smtClean="0"/>
              <a:t> </a:t>
            </a:r>
            <a:r>
              <a:rPr lang="en-US" sz="2400" dirty="0" err="1" smtClean="0"/>
              <a:t>xajmi</a:t>
            </a:r>
            <a:r>
              <a:rPr lang="en-US" sz="2400" dirty="0" smtClean="0"/>
              <a:t> 20 - 30t </a:t>
            </a:r>
            <a:r>
              <a:rPr lang="en-US" sz="2400" dirty="0" err="1" smtClean="0"/>
              <a:t>gacha</a:t>
            </a:r>
            <a:r>
              <a:rPr lang="en-US" sz="2400" dirty="0" smtClean="0"/>
              <a:t> </a:t>
            </a:r>
            <a:r>
              <a:rPr lang="en-US" sz="2400" dirty="0" err="1" smtClean="0"/>
              <a:t>bo‘ladi</a:t>
            </a:r>
            <a:r>
              <a:rPr lang="en-US" sz="2400" dirty="0" smtClean="0"/>
              <a:t>. </a:t>
            </a:r>
            <a:r>
              <a:rPr lang="en-US" sz="2400" dirty="0" err="1" smtClean="0"/>
              <a:t>Mayda</a:t>
            </a:r>
            <a:r>
              <a:rPr lang="en-US" sz="2400" dirty="0" smtClean="0"/>
              <a:t> </a:t>
            </a:r>
            <a:r>
              <a:rPr lang="en-US" sz="2400" dirty="0" err="1" smtClean="0"/>
              <a:t>va</a:t>
            </a:r>
            <a:r>
              <a:rPr lang="en-US" sz="2400" dirty="0" smtClean="0"/>
              <a:t> </a:t>
            </a:r>
            <a:r>
              <a:rPr lang="en-US" sz="2400" dirty="0" err="1" smtClean="0"/>
              <a:t>urtacha</a:t>
            </a:r>
            <a:r>
              <a:rPr lang="en-US" sz="2400" dirty="0" smtClean="0"/>
              <a:t> </a:t>
            </a:r>
            <a:r>
              <a:rPr lang="en-US" sz="2400" dirty="0" err="1" smtClean="0"/>
              <a:t>mexanizatsiyalashgan</a:t>
            </a:r>
            <a:r>
              <a:rPr lang="en-US" sz="2400" dirty="0" smtClean="0"/>
              <a:t> </a:t>
            </a:r>
            <a:r>
              <a:rPr lang="en-US" sz="2400" dirty="0" err="1" smtClean="0"/>
              <a:t>chumichlar</a:t>
            </a:r>
            <a:r>
              <a:rPr lang="en-US" sz="2400" dirty="0" smtClean="0"/>
              <a:t> 20 - 60 mm </a:t>
            </a:r>
            <a:r>
              <a:rPr lang="en-US" sz="2400" dirty="0" err="1" smtClean="0"/>
              <a:t>li</a:t>
            </a:r>
            <a:r>
              <a:rPr lang="en-US" sz="2400" dirty="0" smtClean="0"/>
              <a:t> </a:t>
            </a:r>
            <a:r>
              <a:rPr lang="en-US" sz="2400" dirty="0" err="1" smtClean="0"/>
              <a:t>isskbardosh</a:t>
            </a:r>
            <a:r>
              <a:rPr lang="en-US" sz="2400" dirty="0" smtClean="0"/>
              <a:t> </a:t>
            </a:r>
            <a:r>
              <a:rPr lang="en-US" sz="2400" dirty="0" err="1" smtClean="0"/>
              <a:t>katlamni</a:t>
            </a:r>
            <a:r>
              <a:rPr lang="en-US" sz="2400" dirty="0" smtClean="0"/>
              <a:t> </a:t>
            </a:r>
            <a:r>
              <a:rPr lang="en-US" sz="2400" dirty="0" err="1" smtClean="0"/>
              <a:t>xosil</a:t>
            </a:r>
            <a:r>
              <a:rPr lang="en-US" sz="2400" dirty="0" smtClean="0"/>
              <a:t> </a:t>
            </a:r>
            <a:r>
              <a:rPr lang="en-US" sz="2400" dirty="0" err="1" smtClean="0"/>
              <a:t>qilish</a:t>
            </a:r>
            <a:r>
              <a:rPr lang="en-US" sz="2400" dirty="0" smtClean="0"/>
              <a:t> </a:t>
            </a:r>
            <a:r>
              <a:rPr lang="en-US" sz="2400" dirty="0" err="1" smtClean="0"/>
              <a:t>uchun</a:t>
            </a:r>
            <a:r>
              <a:rPr lang="en-US" sz="2400" dirty="0" smtClean="0"/>
              <a:t> </a:t>
            </a:r>
            <a:r>
              <a:rPr lang="en-US" sz="2400" dirty="0" err="1" smtClean="0"/>
              <a:t>issikbardosh</a:t>
            </a:r>
            <a:r>
              <a:rPr lang="en-US" sz="2400" dirty="0" smtClean="0"/>
              <a:t> </a:t>
            </a:r>
            <a:r>
              <a:rPr lang="en-US" sz="2400" dirty="0" err="1" smtClean="0"/>
              <a:t>katlam</a:t>
            </a:r>
            <a:r>
              <a:rPr lang="en-US" sz="2400" dirty="0" smtClean="0"/>
              <a:t> </a:t>
            </a:r>
            <a:r>
              <a:rPr lang="en-US" sz="2400" dirty="0" err="1" smtClean="0"/>
              <a:t>shamot</a:t>
            </a:r>
            <a:r>
              <a:rPr lang="en-US" sz="2400" dirty="0" smtClean="0"/>
              <a:t> </a:t>
            </a:r>
            <a:r>
              <a:rPr lang="en-US" sz="2400" dirty="0" err="1" smtClean="0"/>
              <a:t>bilan</a:t>
            </a:r>
            <a:r>
              <a:rPr lang="en-US" sz="2400" dirty="0" smtClean="0"/>
              <a:t> </a:t>
            </a:r>
            <a:r>
              <a:rPr lang="en-US" sz="2400" dirty="0" err="1" smtClean="0"/>
              <a:t>shuvaladi</a:t>
            </a:r>
            <a:r>
              <a:rPr lang="en-US" sz="2400" dirty="0" smtClean="0"/>
              <a:t>. </a:t>
            </a:r>
            <a:r>
              <a:rPr lang="en-US" sz="2400" dirty="0" err="1" smtClean="0"/>
              <a:t>Katta</a:t>
            </a:r>
            <a:r>
              <a:rPr lang="en-US" sz="2400" dirty="0" smtClean="0"/>
              <a:t> </a:t>
            </a:r>
            <a:r>
              <a:rPr lang="en-US" sz="2400" dirty="0" err="1" smtClean="0"/>
              <a:t>chumichlarni</a:t>
            </a:r>
            <a:r>
              <a:rPr lang="en-US" sz="2400" dirty="0" smtClean="0"/>
              <a:t> </a:t>
            </a:r>
            <a:r>
              <a:rPr lang="en-US" sz="2400" dirty="0" err="1" smtClean="0"/>
              <a:t>shuvashda</a:t>
            </a:r>
            <a:r>
              <a:rPr lang="en-US" sz="2400" dirty="0" smtClean="0"/>
              <a:t> </a:t>
            </a:r>
            <a:r>
              <a:rPr lang="en-US" sz="2400" dirty="0" err="1" smtClean="0"/>
              <a:t>asbest</a:t>
            </a:r>
            <a:r>
              <a:rPr lang="en-US" sz="2400" dirty="0" smtClean="0"/>
              <a:t> </a:t>
            </a:r>
            <a:r>
              <a:rPr lang="en-US" sz="2400" dirty="0" err="1" smtClean="0"/>
              <a:t>listlaridan</a:t>
            </a:r>
            <a:r>
              <a:rPr lang="en-US" sz="2400" dirty="0" smtClean="0"/>
              <a:t>, </a:t>
            </a:r>
            <a:r>
              <a:rPr lang="en-US" sz="2400" dirty="0" err="1" smtClean="0"/>
              <a:t>issiqlik</a:t>
            </a:r>
            <a:r>
              <a:rPr lang="en-US" sz="2400" dirty="0" smtClean="0"/>
              <a:t> </a:t>
            </a:r>
            <a:r>
              <a:rPr lang="en-US" sz="2400" dirty="0" err="1" smtClean="0"/>
              <a:t>utkazmaydigan</a:t>
            </a:r>
            <a:r>
              <a:rPr lang="en-US" sz="2400" dirty="0" smtClean="0"/>
              <a:t> </a:t>
            </a:r>
            <a:r>
              <a:rPr lang="en-US" sz="2400" dirty="0" err="1" smtClean="0"/>
              <a:t>va</a:t>
            </a:r>
            <a:r>
              <a:rPr lang="en-US" sz="2400" dirty="0" smtClean="0"/>
              <a:t> </a:t>
            </a:r>
            <a:r>
              <a:rPr lang="en-US" sz="2400" dirty="0" err="1" smtClean="0"/>
              <a:t>issikbardosh</a:t>
            </a:r>
            <a:r>
              <a:rPr lang="en-US" sz="2400" dirty="0" smtClean="0"/>
              <a:t> </a:t>
            </a:r>
            <a:r>
              <a:rPr lang="en-US" sz="2400" dirty="0" err="1" smtClean="0"/>
              <a:t>rishtlardan</a:t>
            </a:r>
            <a:r>
              <a:rPr lang="en-US" sz="2400" dirty="0" smtClean="0"/>
              <a:t> </a:t>
            </a:r>
            <a:r>
              <a:rPr lang="en-US" sz="2400" dirty="0" err="1" smtClean="0"/>
              <a:t>foydalaniladi</a:t>
            </a:r>
            <a:r>
              <a:rPr lang="en-US" sz="2400" dirty="0" smtClean="0"/>
              <a:t>.</a:t>
            </a:r>
            <a:endParaRPr lang="ru-RU" sz="2400" dirty="0" smtClean="0"/>
          </a:p>
          <a:p>
            <a:r>
              <a:rPr lang="de-DE" sz="2400" dirty="0" err="1" smtClean="0"/>
              <a:t>SHuvalgan</a:t>
            </a:r>
            <a:r>
              <a:rPr lang="de-DE" sz="2400" dirty="0" smtClean="0"/>
              <a:t> </a:t>
            </a:r>
            <a:r>
              <a:rPr lang="de-DE" sz="2400" dirty="0" err="1" smtClean="0"/>
              <a:t>katlamning</a:t>
            </a:r>
            <a:r>
              <a:rPr lang="de-DE" sz="2400" dirty="0" smtClean="0"/>
              <a:t> </a:t>
            </a:r>
            <a:r>
              <a:rPr lang="de-DE" sz="2400" dirty="0" err="1" smtClean="0"/>
              <a:t>kalinligi</a:t>
            </a:r>
            <a:r>
              <a:rPr lang="de-DE" sz="2400" dirty="0" smtClean="0"/>
              <a:t> 300 mm </a:t>
            </a:r>
            <a:r>
              <a:rPr lang="de-DE" sz="2400" dirty="0" err="1" smtClean="0"/>
              <a:t>dan</a:t>
            </a:r>
            <a:r>
              <a:rPr lang="de-DE" sz="2400" dirty="0" smtClean="0"/>
              <a:t> </a:t>
            </a:r>
            <a:r>
              <a:rPr lang="de-DE" sz="2400" dirty="0" err="1" smtClean="0"/>
              <a:t>oshmasligi</a:t>
            </a:r>
            <a:r>
              <a:rPr lang="de-DE" sz="2400" dirty="0" smtClean="0"/>
              <a:t> </a:t>
            </a:r>
            <a:r>
              <a:rPr lang="de-DE" sz="2400" dirty="0" err="1" smtClean="0"/>
              <a:t>kerak</a:t>
            </a:r>
            <a:r>
              <a:rPr lang="de-DE" sz="2400" dirty="0" smtClean="0"/>
              <a:t>.</a:t>
            </a:r>
            <a:endParaRPr lang="ru-RU" sz="2400" dirty="0" smtClean="0"/>
          </a:p>
          <a:p>
            <a:r>
              <a:rPr lang="de-DE" sz="2400" dirty="0" err="1" smtClean="0"/>
              <a:t>CHo‘yanlarni</a:t>
            </a:r>
            <a:r>
              <a:rPr lang="de-DE" sz="2400" dirty="0" smtClean="0"/>
              <a:t> </a:t>
            </a:r>
            <a:r>
              <a:rPr lang="de-DE" sz="2400" dirty="0" err="1" smtClean="0"/>
              <a:t>kuyish</a:t>
            </a:r>
            <a:r>
              <a:rPr lang="de-DE" sz="2400" dirty="0" smtClean="0"/>
              <a:t> </a:t>
            </a:r>
            <a:r>
              <a:rPr lang="de-DE" sz="2400" dirty="0" err="1" smtClean="0"/>
              <a:t>uchun</a:t>
            </a:r>
            <a:r>
              <a:rPr lang="de-DE" sz="2400" dirty="0" smtClean="0"/>
              <a:t> 3 - 5t </a:t>
            </a:r>
            <a:r>
              <a:rPr lang="de-DE" sz="2400" dirty="0" err="1" smtClean="0"/>
              <a:t>sigadigan</a:t>
            </a:r>
            <a:r>
              <a:rPr lang="de-DE" sz="2400" dirty="0" smtClean="0"/>
              <a:t> har </a:t>
            </a:r>
            <a:r>
              <a:rPr lang="de-DE" sz="2400" dirty="0" err="1" smtClean="0"/>
              <a:t>xil</a:t>
            </a:r>
            <a:r>
              <a:rPr lang="de-DE" sz="2400" dirty="0" smtClean="0"/>
              <a:t> </a:t>
            </a:r>
            <a:r>
              <a:rPr lang="de-DE" sz="2400" dirty="0" err="1" smtClean="0"/>
              <a:t>xajmdagi</a:t>
            </a:r>
            <a:r>
              <a:rPr lang="de-DE" sz="2400" dirty="0" smtClean="0"/>
              <a:t> </a:t>
            </a:r>
            <a:r>
              <a:rPr lang="de-DE" sz="2400" dirty="0" err="1" smtClean="0"/>
              <a:t>barabanli</a:t>
            </a:r>
            <a:r>
              <a:rPr lang="de-DE" sz="2400" dirty="0" smtClean="0"/>
              <a:t> </a:t>
            </a:r>
            <a:r>
              <a:rPr lang="de-DE" sz="2400" dirty="0" err="1" smtClean="0"/>
              <a:t>chumichlar</a:t>
            </a:r>
            <a:r>
              <a:rPr lang="de-DE" sz="2400" dirty="0" smtClean="0"/>
              <a:t> </a:t>
            </a:r>
            <a:r>
              <a:rPr lang="de-DE" sz="2400" dirty="0" err="1" smtClean="0"/>
              <a:t>ishlatiladi</a:t>
            </a:r>
            <a:r>
              <a:rPr lang="de-DE" sz="2400" dirty="0" smtClean="0"/>
              <a:t>. </a:t>
            </a:r>
            <a:r>
              <a:rPr lang="de-DE" sz="2400" dirty="0" err="1" smtClean="0"/>
              <a:t>Ochik</a:t>
            </a:r>
            <a:r>
              <a:rPr lang="de-DE" sz="2400" dirty="0" smtClean="0"/>
              <a:t> </a:t>
            </a:r>
            <a:r>
              <a:rPr lang="de-DE" sz="2400" dirty="0" err="1" smtClean="0"/>
              <a:t>turdagi</a:t>
            </a:r>
            <a:r>
              <a:rPr lang="de-DE" sz="2400" dirty="0" smtClean="0"/>
              <a:t> </a:t>
            </a:r>
            <a:r>
              <a:rPr lang="de-DE" sz="2400" dirty="0" err="1" smtClean="0"/>
              <a:t>chumichlarga</a:t>
            </a:r>
            <a:r>
              <a:rPr lang="de-DE" sz="2400" dirty="0" smtClean="0"/>
              <a:t> Karaganda </a:t>
            </a:r>
            <a:r>
              <a:rPr lang="de-DE" sz="2400" dirty="0" err="1" smtClean="0"/>
              <a:t>barabansimon</a:t>
            </a:r>
            <a:r>
              <a:rPr lang="de-DE" sz="2400" dirty="0" smtClean="0"/>
              <a:t> </a:t>
            </a:r>
            <a:r>
              <a:rPr lang="de-DE" sz="2400" dirty="0" err="1" smtClean="0"/>
              <a:t>chumichlarni</a:t>
            </a:r>
            <a:r>
              <a:rPr lang="de-DE" sz="2400" dirty="0" smtClean="0"/>
              <a:t> </a:t>
            </a:r>
            <a:r>
              <a:rPr lang="de-DE" sz="2400" dirty="0" err="1" smtClean="0"/>
              <a:t>issiqlik</a:t>
            </a:r>
            <a:r>
              <a:rPr lang="de-DE" sz="2400" dirty="0" smtClean="0"/>
              <a:t> </a:t>
            </a:r>
            <a:r>
              <a:rPr lang="de-DE" sz="2400" dirty="0" err="1" smtClean="0"/>
              <a:t>yukotish</a:t>
            </a:r>
            <a:r>
              <a:rPr lang="de-DE" sz="2400" dirty="0" smtClean="0"/>
              <a:t> </a:t>
            </a:r>
            <a:r>
              <a:rPr lang="de-DE" sz="2400" dirty="0" err="1" smtClean="0"/>
              <a:t>darajasi</a:t>
            </a:r>
            <a:r>
              <a:rPr lang="de-DE" sz="2400" dirty="0" smtClean="0"/>
              <a:t> kam. </a:t>
            </a:r>
            <a:r>
              <a:rPr lang="de-DE" sz="2400" dirty="0" err="1" smtClean="0"/>
              <a:t>Boshqa</a:t>
            </a:r>
            <a:r>
              <a:rPr lang="de-DE" sz="2400" dirty="0" smtClean="0"/>
              <a:t> </a:t>
            </a:r>
            <a:r>
              <a:rPr lang="de-DE" sz="2400" dirty="0" err="1" smtClean="0"/>
              <a:t>kovshlarga</a:t>
            </a:r>
            <a:r>
              <a:rPr lang="de-DE" sz="2400" dirty="0" smtClean="0"/>
              <a:t> </a:t>
            </a:r>
            <a:r>
              <a:rPr lang="de-DE" sz="2400" dirty="0" err="1" smtClean="0"/>
              <a:t>solishtirganda</a:t>
            </a:r>
            <a:r>
              <a:rPr lang="de-DE" sz="2400" dirty="0" smtClean="0"/>
              <a:t> </a:t>
            </a:r>
            <a:r>
              <a:rPr lang="de-DE" sz="2400" dirty="0" err="1" smtClean="0"/>
              <a:t>barabansimon</a:t>
            </a:r>
            <a:r>
              <a:rPr lang="de-DE" sz="2400" dirty="0" smtClean="0"/>
              <a:t> </a:t>
            </a:r>
            <a:r>
              <a:rPr lang="de-DE" sz="2400" dirty="0" err="1" smtClean="0"/>
              <a:t>chumichlarda</a:t>
            </a:r>
            <a:r>
              <a:rPr lang="de-DE" sz="2400" dirty="0" smtClean="0"/>
              <a:t> </a:t>
            </a:r>
            <a:r>
              <a:rPr lang="de-DE" sz="2400" dirty="0" err="1" smtClean="0"/>
              <a:t>ishlaganda</a:t>
            </a:r>
            <a:r>
              <a:rPr lang="de-DE" sz="2400" dirty="0" smtClean="0"/>
              <a:t> </a:t>
            </a:r>
            <a:r>
              <a:rPr lang="de-DE" sz="2400" dirty="0" err="1" smtClean="0"/>
              <a:t>metallni</a:t>
            </a:r>
            <a:r>
              <a:rPr lang="de-DE" sz="2400" dirty="0" smtClean="0"/>
              <a:t> </a:t>
            </a:r>
            <a:r>
              <a:rPr lang="de-DE" sz="2400" dirty="0" err="1" smtClean="0"/>
              <a:t>tuqilishi</a:t>
            </a:r>
            <a:r>
              <a:rPr lang="de-DE" sz="2400" dirty="0" smtClean="0"/>
              <a:t> kam </a:t>
            </a:r>
            <a:r>
              <a:rPr lang="de-DE" sz="2400" dirty="0" err="1" smtClean="0"/>
              <a:t>va</a:t>
            </a:r>
            <a:r>
              <a:rPr lang="de-DE" sz="2400" dirty="0" smtClean="0"/>
              <a:t> </a:t>
            </a:r>
            <a:r>
              <a:rPr lang="de-DE" sz="2400" dirty="0" err="1" smtClean="0"/>
              <a:t>chumichni</a:t>
            </a:r>
            <a:r>
              <a:rPr lang="de-DE" sz="2400" dirty="0" smtClean="0"/>
              <a:t> </a:t>
            </a:r>
            <a:r>
              <a:rPr lang="de-DE" sz="2400" dirty="0" err="1" smtClean="0"/>
              <a:t>olish</a:t>
            </a:r>
            <a:r>
              <a:rPr lang="de-DE" sz="2400" dirty="0" smtClean="0"/>
              <a:t> </a:t>
            </a:r>
            <a:r>
              <a:rPr lang="de-DE" sz="2400" dirty="0" err="1" smtClean="0"/>
              <a:t>engildir</a:t>
            </a:r>
            <a:r>
              <a:rPr lang="de-DE" sz="2400" dirty="0" smtClean="0"/>
              <a:t>. </a:t>
            </a:r>
            <a:r>
              <a:rPr lang="de-DE" sz="2400" dirty="0" err="1" smtClean="0"/>
              <a:t>Konveyerda</a:t>
            </a:r>
            <a:r>
              <a:rPr lang="de-DE" sz="2400" dirty="0" smtClean="0"/>
              <a:t> </a:t>
            </a:r>
            <a:r>
              <a:rPr lang="de-DE" sz="2400" dirty="0" err="1" smtClean="0"/>
              <a:t>qolipga</a:t>
            </a:r>
            <a:r>
              <a:rPr lang="de-DE" sz="2400" dirty="0" smtClean="0"/>
              <a:t> </a:t>
            </a:r>
            <a:r>
              <a:rPr lang="de-DE" sz="2400" dirty="0" err="1" smtClean="0"/>
              <a:t>kuyishda</a:t>
            </a:r>
            <a:r>
              <a:rPr lang="de-DE" sz="2400" dirty="0" smtClean="0"/>
              <a:t> </a:t>
            </a:r>
            <a:r>
              <a:rPr lang="de-DE" sz="2400" dirty="0" err="1" smtClean="0"/>
              <a:t>chumichlarning</a:t>
            </a:r>
            <a:r>
              <a:rPr lang="de-DE" sz="2400" dirty="0" smtClean="0"/>
              <a:t> </a:t>
            </a:r>
            <a:r>
              <a:rPr lang="de-DE" sz="2400" dirty="0" err="1" smtClean="0"/>
              <a:t>kutariluvchi</a:t>
            </a:r>
            <a:r>
              <a:rPr lang="de-DE" sz="2400" dirty="0" smtClean="0"/>
              <a:t> </a:t>
            </a:r>
            <a:r>
              <a:rPr lang="de-DE" sz="2400" dirty="0" err="1" smtClean="0"/>
              <a:t>va</a:t>
            </a:r>
            <a:r>
              <a:rPr lang="de-DE" sz="2400" dirty="0" smtClean="0"/>
              <a:t> </a:t>
            </a:r>
            <a:r>
              <a:rPr lang="de-DE" sz="2400" dirty="0" err="1" smtClean="0"/>
              <a:t>tushuriluvchi</a:t>
            </a:r>
            <a:r>
              <a:rPr lang="de-DE" sz="2400" dirty="0" smtClean="0"/>
              <a:t> </a:t>
            </a:r>
            <a:r>
              <a:rPr lang="de-DE" sz="2400" dirty="0" err="1" smtClean="0"/>
              <a:t>turlari</a:t>
            </a:r>
            <a:r>
              <a:rPr lang="de-DE" sz="2400" dirty="0" smtClean="0"/>
              <a:t> </a:t>
            </a:r>
            <a:r>
              <a:rPr lang="de-DE" sz="2400" dirty="0" err="1" smtClean="0"/>
              <a:t>kullaniladi</a:t>
            </a:r>
            <a:r>
              <a:rPr lang="de-DE" sz="2400" dirty="0" smtClean="0"/>
              <a:t>.</a:t>
            </a:r>
            <a:endParaRPr lang="ru-RU" sz="2400" dirty="0"/>
          </a:p>
        </p:txBody>
      </p:sp>
    </p:spTree>
  </p:cSld>
  <p:clrMapOvr>
    <a:masterClrMapping/>
  </p:clrMapOvr>
  <p:transition>
    <p:strips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42852"/>
            <a:ext cx="9144000" cy="6858000"/>
          </a:xfrm>
        </p:spPr>
        <p:txBody>
          <a:bodyPr>
            <a:normAutofit/>
          </a:bodyPr>
          <a:lstStyle/>
          <a:p>
            <a:r>
              <a:rPr lang="ru-RU" dirty="0" smtClean="0">
                <a:latin typeface="Times New Roman" pitchFamily="18" charset="0"/>
                <a:cs typeface="Times New Roman" pitchFamily="18" charset="0"/>
              </a:rPr>
              <a:t>		</a:t>
            </a:r>
            <a:r>
              <a:rPr lang="de-DE" dirty="0" err="1" smtClean="0"/>
              <a:t>Qolipga</a:t>
            </a:r>
            <a:r>
              <a:rPr lang="de-DE" dirty="0" smtClean="0"/>
              <a:t> </a:t>
            </a:r>
            <a:r>
              <a:rPr lang="de-DE" dirty="0" err="1" smtClean="0"/>
              <a:t>shlak</a:t>
            </a:r>
            <a:r>
              <a:rPr lang="de-DE" dirty="0" smtClean="0"/>
              <a:t> </a:t>
            </a:r>
            <a:r>
              <a:rPr lang="de-DE" dirty="0" err="1" smtClean="0"/>
              <a:t>va</a:t>
            </a:r>
            <a:r>
              <a:rPr lang="de-DE" dirty="0" smtClean="0"/>
              <a:t> </a:t>
            </a:r>
            <a:r>
              <a:rPr lang="de-DE" dirty="0" err="1" smtClean="0"/>
              <a:t>flyuslarning</a:t>
            </a:r>
            <a:r>
              <a:rPr lang="de-DE" dirty="0" smtClean="0"/>
              <a:t> </a:t>
            </a:r>
            <a:r>
              <a:rPr lang="de-DE" dirty="0" err="1" smtClean="0"/>
              <a:t>tushmasligi</a:t>
            </a:r>
            <a:r>
              <a:rPr lang="de-DE" dirty="0" smtClean="0"/>
              <a:t> </a:t>
            </a:r>
            <a:r>
              <a:rPr lang="de-DE" dirty="0" err="1" smtClean="0"/>
              <a:t>uchun</a:t>
            </a:r>
            <a:r>
              <a:rPr lang="de-DE" dirty="0" smtClean="0"/>
              <a:t> </a:t>
            </a:r>
            <a:r>
              <a:rPr lang="de-DE" dirty="0" err="1" smtClean="0"/>
              <a:t>chumichga</a:t>
            </a:r>
            <a:r>
              <a:rPr lang="de-DE" dirty="0" smtClean="0"/>
              <a:t> </a:t>
            </a:r>
            <a:r>
              <a:rPr lang="de-DE" dirty="0" err="1" smtClean="0"/>
              <a:t>maxsus</a:t>
            </a:r>
            <a:r>
              <a:rPr lang="de-DE" dirty="0" smtClean="0"/>
              <a:t> </a:t>
            </a:r>
            <a:r>
              <a:rPr lang="de-DE" dirty="0" err="1" smtClean="0"/>
              <a:t>tusik</a:t>
            </a:r>
            <a:r>
              <a:rPr lang="de-DE" dirty="0" smtClean="0"/>
              <a:t> </a:t>
            </a:r>
            <a:r>
              <a:rPr lang="de-DE" dirty="0" err="1" smtClean="0"/>
              <a:t>urnatiladi</a:t>
            </a:r>
            <a:r>
              <a:rPr lang="de-DE" dirty="0" smtClean="0"/>
              <a:t>.</a:t>
            </a:r>
            <a:endParaRPr lang="ru-RU" dirty="0" smtClean="0"/>
          </a:p>
          <a:p>
            <a:r>
              <a:rPr lang="de-DE" dirty="0" smtClean="0"/>
              <a:t>Pulat </a:t>
            </a:r>
            <a:r>
              <a:rPr lang="de-DE" dirty="0" err="1" smtClean="0"/>
              <a:t>erituvchi</a:t>
            </a:r>
            <a:r>
              <a:rPr lang="de-DE" dirty="0" smtClean="0"/>
              <a:t> </a:t>
            </a:r>
            <a:r>
              <a:rPr lang="de-DE" dirty="0" err="1" smtClean="0"/>
              <a:t>sexlarda</a:t>
            </a:r>
            <a:r>
              <a:rPr lang="de-DE" dirty="0" smtClean="0"/>
              <a:t> </a:t>
            </a:r>
            <a:r>
              <a:rPr lang="de-DE" dirty="0" err="1" smtClean="0"/>
              <a:t>urta</a:t>
            </a:r>
            <a:r>
              <a:rPr lang="de-DE" dirty="0" smtClean="0"/>
              <a:t> </a:t>
            </a:r>
            <a:r>
              <a:rPr lang="de-DE" dirty="0" err="1" smtClean="0"/>
              <a:t>yirik</a:t>
            </a:r>
            <a:r>
              <a:rPr lang="de-DE" dirty="0" smtClean="0"/>
              <a:t> </a:t>
            </a:r>
            <a:r>
              <a:rPr lang="de-DE" dirty="0" err="1" smtClean="0"/>
              <a:t>qoliplarga</a:t>
            </a:r>
            <a:r>
              <a:rPr lang="de-DE" dirty="0" smtClean="0"/>
              <a:t> </a:t>
            </a:r>
            <a:r>
              <a:rPr lang="de-DE" dirty="0" err="1" smtClean="0"/>
              <a:t>kuyishda</a:t>
            </a:r>
            <a:r>
              <a:rPr lang="de-DE" dirty="0" smtClean="0"/>
              <a:t> </a:t>
            </a:r>
            <a:r>
              <a:rPr lang="de-DE" dirty="0" err="1" smtClean="0"/>
              <a:t>stollar</a:t>
            </a:r>
            <a:r>
              <a:rPr lang="de-DE" dirty="0" smtClean="0"/>
              <a:t> </a:t>
            </a:r>
            <a:r>
              <a:rPr lang="de-DE" dirty="0" err="1" smtClean="0"/>
              <a:t>kurilmasvdan</a:t>
            </a:r>
            <a:r>
              <a:rPr lang="de-DE" dirty="0" smtClean="0"/>
              <a:t> </a:t>
            </a:r>
            <a:r>
              <a:rPr lang="de-DE" dirty="0" err="1" smtClean="0"/>
              <a:t>foydalaniladi</a:t>
            </a:r>
            <a:r>
              <a:rPr lang="de-DE" dirty="0" smtClean="0"/>
              <a:t>, </a:t>
            </a:r>
            <a:r>
              <a:rPr lang="de-DE" dirty="0" err="1" smtClean="0"/>
              <a:t>bu</a:t>
            </a:r>
            <a:r>
              <a:rPr lang="de-DE" dirty="0" smtClean="0"/>
              <a:t> </a:t>
            </a:r>
            <a:r>
              <a:rPr lang="de-DE" dirty="0" err="1" smtClean="0"/>
              <a:t>kurilma</a:t>
            </a:r>
            <a:r>
              <a:rPr lang="de-DE" dirty="0" smtClean="0"/>
              <a:t> </a:t>
            </a:r>
            <a:r>
              <a:rPr lang="de-DE" dirty="0" err="1" smtClean="0"/>
              <a:t>chumichning</a:t>
            </a:r>
            <a:r>
              <a:rPr lang="de-DE" dirty="0" smtClean="0"/>
              <a:t> </a:t>
            </a:r>
            <a:r>
              <a:rPr lang="de-DE" dirty="0" err="1" smtClean="0"/>
              <a:t>pastki</a:t>
            </a:r>
            <a:r>
              <a:rPr lang="de-DE" dirty="0" smtClean="0"/>
              <a:t> </a:t>
            </a:r>
            <a:r>
              <a:rPr lang="de-DE" dirty="0" err="1" smtClean="0"/>
              <a:t>qismiga</a:t>
            </a:r>
            <a:r>
              <a:rPr lang="de-DE" dirty="0" smtClean="0"/>
              <a:t> </a:t>
            </a:r>
            <a:r>
              <a:rPr lang="de-DE" dirty="0" err="1" smtClean="0"/>
              <a:t>urnatilgan</a:t>
            </a:r>
            <a:r>
              <a:rPr lang="de-DE" dirty="0" smtClean="0"/>
              <a:t> </a:t>
            </a:r>
            <a:r>
              <a:rPr lang="de-DE" dirty="0" err="1" smtClean="0"/>
              <a:t>bo‘lib</a:t>
            </a:r>
            <a:r>
              <a:rPr lang="de-DE" dirty="0" smtClean="0"/>
              <a:t>, </a:t>
            </a:r>
            <a:r>
              <a:rPr lang="de-DE" dirty="0" err="1" smtClean="0"/>
              <a:t>qolipga</a:t>
            </a:r>
            <a:r>
              <a:rPr lang="de-DE" dirty="0" smtClean="0"/>
              <a:t> </a:t>
            </a:r>
            <a:r>
              <a:rPr lang="de-DE" dirty="0" err="1" smtClean="0"/>
              <a:t>metall</a:t>
            </a:r>
            <a:r>
              <a:rPr lang="de-DE" dirty="0" smtClean="0"/>
              <a:t> </a:t>
            </a:r>
            <a:r>
              <a:rPr lang="de-DE" dirty="0" err="1" smtClean="0"/>
              <a:t>kuyishni</a:t>
            </a:r>
            <a:r>
              <a:rPr lang="de-DE" dirty="0" smtClean="0"/>
              <a:t> </a:t>
            </a:r>
            <a:r>
              <a:rPr lang="de-DE" dirty="0" err="1" smtClean="0"/>
              <a:t>ta’minlaydi</a:t>
            </a:r>
            <a:r>
              <a:rPr lang="de-DE" dirty="0" smtClean="0"/>
              <a:t>.</a:t>
            </a:r>
            <a:endParaRPr lang="ru-RU" dirty="0" smtClean="0"/>
          </a:p>
          <a:p>
            <a:r>
              <a:rPr lang="de-DE" dirty="0" err="1" smtClean="0"/>
              <a:t>Sifatli</a:t>
            </a:r>
            <a:r>
              <a:rPr lang="de-DE" dirty="0" smtClean="0"/>
              <a:t> </a:t>
            </a:r>
            <a:r>
              <a:rPr lang="de-DE" dirty="0" err="1" smtClean="0"/>
              <a:t>quyma</a:t>
            </a:r>
            <a:r>
              <a:rPr lang="de-DE" dirty="0" smtClean="0"/>
              <a:t> </a:t>
            </a:r>
            <a:r>
              <a:rPr lang="de-DE" dirty="0" err="1" smtClean="0"/>
              <a:t>olish</a:t>
            </a:r>
            <a:r>
              <a:rPr lang="de-DE" dirty="0" smtClean="0"/>
              <a:t> </a:t>
            </a:r>
            <a:r>
              <a:rPr lang="de-DE" dirty="0" err="1" smtClean="0"/>
              <a:t>uchun</a:t>
            </a:r>
            <a:r>
              <a:rPr lang="de-DE" dirty="0" smtClean="0"/>
              <a:t> </a:t>
            </a:r>
            <a:r>
              <a:rPr lang="de-DE" dirty="0" err="1" smtClean="0"/>
              <a:t>va</a:t>
            </a:r>
            <a:r>
              <a:rPr lang="de-DE" dirty="0" smtClean="0"/>
              <a:t> </a:t>
            </a:r>
            <a:r>
              <a:rPr lang="de-DE" dirty="0" err="1" smtClean="0"/>
              <a:t>metall</a:t>
            </a:r>
            <a:r>
              <a:rPr lang="de-DE" dirty="0" smtClean="0"/>
              <a:t> </a:t>
            </a:r>
            <a:r>
              <a:rPr lang="de-DE" dirty="0" err="1" smtClean="0"/>
              <a:t>sarfini</a:t>
            </a:r>
            <a:r>
              <a:rPr lang="de-DE" dirty="0" smtClean="0"/>
              <a:t> </a:t>
            </a:r>
            <a:r>
              <a:rPr lang="de-DE" dirty="0" err="1" smtClean="0"/>
              <a:t>kamaytirish</a:t>
            </a:r>
            <a:r>
              <a:rPr lang="de-DE" dirty="0" smtClean="0"/>
              <a:t> </a:t>
            </a:r>
            <a:r>
              <a:rPr lang="de-DE" dirty="0" err="1" smtClean="0"/>
              <a:t>uchun</a:t>
            </a:r>
            <a:r>
              <a:rPr lang="de-DE" dirty="0" smtClean="0"/>
              <a:t> </a:t>
            </a:r>
            <a:r>
              <a:rPr lang="de-DE" dirty="0" err="1" smtClean="0"/>
              <a:t>chumichlar</a:t>
            </a:r>
            <a:r>
              <a:rPr lang="de-DE" dirty="0" smtClean="0"/>
              <a:t> </a:t>
            </a:r>
            <a:r>
              <a:rPr lang="de-DE" dirty="0" err="1" smtClean="0"/>
              <a:t>metallni</a:t>
            </a:r>
            <a:r>
              <a:rPr lang="de-DE" dirty="0" smtClean="0"/>
              <a:t> </a:t>
            </a:r>
            <a:r>
              <a:rPr lang="de-DE" dirty="0" err="1" smtClean="0"/>
              <a:t>kuyishdan</a:t>
            </a:r>
            <a:r>
              <a:rPr lang="de-DE" dirty="0" smtClean="0"/>
              <a:t> </a:t>
            </a:r>
            <a:r>
              <a:rPr lang="de-DE" dirty="0" err="1" smtClean="0"/>
              <a:t>oldin</a:t>
            </a:r>
            <a:r>
              <a:rPr lang="de-DE" dirty="0" smtClean="0"/>
              <a:t> </a:t>
            </a:r>
            <a:r>
              <a:rPr lang="de-DE" dirty="0" err="1" smtClean="0"/>
              <a:t>etarli</a:t>
            </a:r>
            <a:r>
              <a:rPr lang="de-DE" dirty="0" smtClean="0"/>
              <a:t> </a:t>
            </a:r>
            <a:r>
              <a:rPr lang="de-DE" dirty="0" err="1" smtClean="0"/>
              <a:t>darajada</a:t>
            </a:r>
            <a:r>
              <a:rPr lang="de-DE" dirty="0" smtClean="0"/>
              <a:t> </a:t>
            </a:r>
            <a:r>
              <a:rPr lang="de-DE" dirty="0" err="1" smtClean="0"/>
              <a:t>kizdiriladi</a:t>
            </a:r>
            <a:r>
              <a:rPr lang="de-DE" dirty="0" smtClean="0"/>
              <a:t>, </a:t>
            </a:r>
            <a:r>
              <a:rPr lang="de-DE" dirty="0" err="1" smtClean="0"/>
              <a:t>aks</a:t>
            </a:r>
            <a:r>
              <a:rPr lang="de-DE" dirty="0" smtClean="0"/>
              <a:t> </a:t>
            </a:r>
            <a:r>
              <a:rPr lang="de-DE" dirty="0" err="1" smtClean="0"/>
              <a:t>xolda</a:t>
            </a:r>
            <a:r>
              <a:rPr lang="de-DE" dirty="0" smtClean="0"/>
              <a:t> </a:t>
            </a:r>
            <a:r>
              <a:rPr lang="de-DE" dirty="0" err="1" smtClean="0"/>
              <a:t>metall</a:t>
            </a:r>
            <a:r>
              <a:rPr lang="de-DE" dirty="0" smtClean="0"/>
              <a:t> </a:t>
            </a:r>
            <a:r>
              <a:rPr lang="de-DE" dirty="0" err="1" smtClean="0"/>
              <a:t>vodorod</a:t>
            </a:r>
            <a:r>
              <a:rPr lang="de-DE" dirty="0" smtClean="0"/>
              <a:t> </a:t>
            </a:r>
            <a:r>
              <a:rPr lang="de-DE" dirty="0" err="1" smtClean="0"/>
              <a:t>bilan</a:t>
            </a:r>
            <a:r>
              <a:rPr lang="de-DE" dirty="0" smtClean="0"/>
              <a:t> </a:t>
            </a:r>
            <a:r>
              <a:rPr lang="de-DE" dirty="0" err="1" smtClean="0"/>
              <a:t>tuyinib</a:t>
            </a:r>
            <a:r>
              <a:rPr lang="de-DE" dirty="0" smtClean="0"/>
              <a:t> </a:t>
            </a:r>
            <a:r>
              <a:rPr lang="de-DE" dirty="0" err="1" smtClean="0"/>
              <a:t>kolishi</a:t>
            </a:r>
            <a:r>
              <a:rPr lang="de-DE" dirty="0" smtClean="0"/>
              <a:t> </a:t>
            </a:r>
            <a:r>
              <a:rPr lang="de-DE" dirty="0" err="1" smtClean="0"/>
              <a:t>mumkin</a:t>
            </a:r>
            <a:r>
              <a:rPr lang="de-DE" dirty="0" smtClean="0"/>
              <a:t>.</a:t>
            </a:r>
            <a:endParaRPr lang="ru-RU" dirty="0" smtClean="0"/>
          </a:p>
          <a:p>
            <a:r>
              <a:rPr lang="de-DE" dirty="0" smtClean="0"/>
              <a:t>Kam </a:t>
            </a:r>
            <a:r>
              <a:rPr lang="de-DE" dirty="0" err="1" smtClean="0"/>
              <a:t>xajmli</a:t>
            </a:r>
            <a:r>
              <a:rPr lang="de-DE" dirty="0" smtClean="0"/>
              <a:t> </a:t>
            </a:r>
            <a:r>
              <a:rPr lang="de-DE" dirty="0" err="1" smtClean="0"/>
              <a:t>chumichlarni</a:t>
            </a:r>
            <a:r>
              <a:rPr lang="de-DE" dirty="0" smtClean="0"/>
              <a:t> </a:t>
            </a:r>
            <a:r>
              <a:rPr lang="de-DE" dirty="0" err="1" smtClean="0"/>
              <a:t>kuritish</a:t>
            </a:r>
            <a:r>
              <a:rPr lang="de-DE" dirty="0" smtClean="0"/>
              <a:t> </a:t>
            </a:r>
            <a:r>
              <a:rPr lang="de-DE" dirty="0" err="1" smtClean="0"/>
              <a:t>uchun</a:t>
            </a:r>
            <a:r>
              <a:rPr lang="de-DE" dirty="0" smtClean="0"/>
              <a:t> </a:t>
            </a:r>
            <a:r>
              <a:rPr lang="de-DE" dirty="0" err="1" smtClean="0"/>
              <a:t>kamerali</a:t>
            </a:r>
            <a:r>
              <a:rPr lang="de-DE" dirty="0" smtClean="0"/>
              <a:t> </a:t>
            </a:r>
            <a:r>
              <a:rPr lang="de-DE" dirty="0" err="1" smtClean="0"/>
              <a:t>yoki</a:t>
            </a:r>
            <a:r>
              <a:rPr lang="de-DE" dirty="0" smtClean="0"/>
              <a:t> </a:t>
            </a:r>
            <a:r>
              <a:rPr lang="de-DE" dirty="0" err="1" smtClean="0"/>
              <a:t>katta</a:t>
            </a:r>
            <a:r>
              <a:rPr lang="de-DE" dirty="0" smtClean="0"/>
              <a:t> </a:t>
            </a:r>
            <a:r>
              <a:rPr lang="de-DE" dirty="0" err="1" smtClean="0"/>
              <a:t>bo‘lmagan</a:t>
            </a:r>
            <a:r>
              <a:rPr lang="de-DE" dirty="0" smtClean="0"/>
              <a:t> </a:t>
            </a:r>
            <a:r>
              <a:rPr lang="de-DE" dirty="0" err="1" smtClean="0"/>
              <a:t>shaxtali</a:t>
            </a:r>
            <a:r>
              <a:rPr lang="de-DE" dirty="0" smtClean="0"/>
              <a:t> </a:t>
            </a:r>
            <a:r>
              <a:rPr lang="de-DE" dirty="0" err="1" smtClean="0"/>
              <a:t>pechlardan</a:t>
            </a:r>
            <a:r>
              <a:rPr lang="de-DE" dirty="0" smtClean="0"/>
              <a:t>, </a:t>
            </a:r>
            <a:r>
              <a:rPr lang="de-DE" dirty="0" err="1" smtClean="0"/>
              <a:t>katta</a:t>
            </a:r>
            <a:r>
              <a:rPr lang="de-DE" dirty="0" smtClean="0"/>
              <a:t> </a:t>
            </a:r>
            <a:r>
              <a:rPr lang="de-DE" dirty="0" err="1" smtClean="0"/>
              <a:t>xajmli</a:t>
            </a:r>
            <a:r>
              <a:rPr lang="de-DE" dirty="0" smtClean="0"/>
              <a:t> </a:t>
            </a:r>
            <a:r>
              <a:rPr lang="de-DE" dirty="0" err="1" smtClean="0"/>
              <a:t>chumichlar</a:t>
            </a:r>
            <a:r>
              <a:rPr lang="de-DE" dirty="0" smtClean="0"/>
              <a:t> </a:t>
            </a:r>
            <a:r>
              <a:rPr lang="de-DE" dirty="0" err="1" smtClean="0"/>
              <a:t>esa</a:t>
            </a:r>
            <a:r>
              <a:rPr lang="de-DE" dirty="0" smtClean="0"/>
              <a:t> </a:t>
            </a:r>
            <a:r>
              <a:rPr lang="de-DE" dirty="0" err="1" smtClean="0"/>
              <a:t>gaz</a:t>
            </a:r>
            <a:r>
              <a:rPr lang="de-DE" dirty="0" smtClean="0"/>
              <a:t> </a:t>
            </a:r>
            <a:r>
              <a:rPr lang="de-DE" dirty="0" err="1" smtClean="0"/>
              <a:t>yoki</a:t>
            </a:r>
            <a:r>
              <a:rPr lang="de-DE" dirty="0" smtClean="0"/>
              <a:t> </a:t>
            </a:r>
            <a:r>
              <a:rPr lang="de-DE" dirty="0" err="1" smtClean="0"/>
              <a:t>mazut</a:t>
            </a:r>
            <a:r>
              <a:rPr lang="de-DE" dirty="0" smtClean="0"/>
              <a:t> </a:t>
            </a:r>
            <a:r>
              <a:rPr lang="de-DE" dirty="0" err="1" smtClean="0"/>
              <a:t>gorelkalarda</a:t>
            </a:r>
            <a:r>
              <a:rPr lang="de-DE" dirty="0" smtClean="0"/>
              <a:t> </a:t>
            </a:r>
            <a:r>
              <a:rPr lang="de-DE" dirty="0" err="1" smtClean="0"/>
              <a:t>kuritiladi</a:t>
            </a:r>
            <a:r>
              <a:rPr lang="de-DE" dirty="0" smtClean="0"/>
              <a:t>. </a:t>
            </a:r>
            <a:r>
              <a:rPr lang="de-DE" dirty="0" err="1" smtClean="0"/>
              <a:t>Koplama</a:t>
            </a:r>
            <a:r>
              <a:rPr lang="de-DE" dirty="0" smtClean="0"/>
              <a:t> </a:t>
            </a:r>
            <a:r>
              <a:rPr lang="de-DE" dirty="0" err="1" smtClean="0"/>
              <a:t>boglovchilar</a:t>
            </a:r>
            <a:r>
              <a:rPr lang="de-DE" dirty="0" smtClean="0"/>
              <a:t> </a:t>
            </a:r>
            <a:r>
              <a:rPr lang="de-DE" dirty="0" err="1" smtClean="0"/>
              <a:t>tarkibidagi</a:t>
            </a:r>
            <a:r>
              <a:rPr lang="de-DE" dirty="0" smtClean="0"/>
              <a:t> </a:t>
            </a:r>
            <a:r>
              <a:rPr lang="de-DE" dirty="0" err="1" smtClean="0"/>
              <a:t>suvdan</a:t>
            </a:r>
            <a:r>
              <a:rPr lang="de-DE" dirty="0" smtClean="0"/>
              <a:t> </a:t>
            </a:r>
            <a:r>
              <a:rPr lang="de-DE" dirty="0" err="1" smtClean="0"/>
              <a:t>butunlay</a:t>
            </a:r>
            <a:r>
              <a:rPr lang="de-DE" dirty="0" smtClean="0"/>
              <a:t> </a:t>
            </a:r>
            <a:r>
              <a:rPr lang="de-DE" dirty="0" err="1" smtClean="0"/>
              <a:t>ozod</a:t>
            </a:r>
            <a:r>
              <a:rPr lang="de-DE" dirty="0" smtClean="0"/>
              <a:t> </a:t>
            </a:r>
            <a:r>
              <a:rPr lang="de-DE" dirty="0" err="1" smtClean="0"/>
              <a:t>bo‘lish</a:t>
            </a:r>
            <a:r>
              <a:rPr lang="de-DE" dirty="0" smtClean="0"/>
              <a:t> </a:t>
            </a:r>
            <a:r>
              <a:rPr lang="de-DE" dirty="0" err="1" smtClean="0"/>
              <a:t>uchun</a:t>
            </a:r>
            <a:r>
              <a:rPr lang="de-DE" dirty="0" smtClean="0"/>
              <a:t> 750 - 880°S </a:t>
            </a:r>
            <a:r>
              <a:rPr lang="de-DE" dirty="0" err="1" smtClean="0"/>
              <a:t>kizdirilib</a:t>
            </a:r>
            <a:r>
              <a:rPr lang="de-DE" dirty="0" smtClean="0"/>
              <a:t>, </a:t>
            </a:r>
            <a:r>
              <a:rPr lang="de-DE" dirty="0" err="1" smtClean="0"/>
              <a:t>shu</a:t>
            </a:r>
            <a:r>
              <a:rPr lang="de-DE" dirty="0" smtClean="0"/>
              <a:t> </a:t>
            </a:r>
            <a:r>
              <a:rPr lang="de-DE" dirty="0" err="1" smtClean="0"/>
              <a:t>haroratda</a:t>
            </a:r>
            <a:r>
              <a:rPr lang="de-DE" dirty="0" smtClean="0"/>
              <a:t> 1,5 - 2 </a:t>
            </a:r>
            <a:r>
              <a:rPr lang="de-DE" dirty="0" err="1" smtClean="0"/>
              <a:t>soat</a:t>
            </a:r>
            <a:r>
              <a:rPr lang="de-DE" dirty="0" smtClean="0"/>
              <a:t> </a:t>
            </a:r>
            <a:r>
              <a:rPr lang="de-DE" dirty="0" err="1" smtClean="0"/>
              <a:t>ushlab</a:t>
            </a:r>
            <a:r>
              <a:rPr lang="de-DE" dirty="0" smtClean="0"/>
              <a:t> </a:t>
            </a:r>
            <a:r>
              <a:rPr lang="de-DE" dirty="0" err="1" smtClean="0"/>
              <a:t>turiladi</a:t>
            </a:r>
            <a:r>
              <a:rPr lang="de-DE" dirty="0" smtClean="0"/>
              <a:t>.</a:t>
            </a:r>
            <a:endParaRPr lang="ru-RU" dirty="0"/>
          </a:p>
        </p:txBody>
      </p:sp>
    </p:spTree>
  </p:cSld>
  <p:clrMapOvr>
    <a:masterClrMapping/>
  </p:clrMapOvr>
  <p:transition>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214290"/>
            <a:ext cx="9144000" cy="6858000"/>
          </a:xfrm>
        </p:spPr>
        <p:txBody>
          <a:bodyPr>
            <a:noAutofit/>
          </a:bodyPr>
          <a:lstStyle/>
          <a:p>
            <a:r>
              <a:rPr lang="ru-RU" sz="2400" dirty="0" smtClean="0">
                <a:latin typeface="Times New Roman" pitchFamily="18" charset="0"/>
                <a:cs typeface="Times New Roman" pitchFamily="18" charset="0"/>
              </a:rPr>
              <a:t>		</a:t>
            </a:r>
            <a:r>
              <a:rPr lang="de-DE" sz="2200" dirty="0" err="1" smtClean="0"/>
              <a:t>Suyuq</a:t>
            </a:r>
            <a:r>
              <a:rPr lang="de-DE" sz="2200" dirty="0" smtClean="0"/>
              <a:t> </a:t>
            </a:r>
            <a:r>
              <a:rPr lang="de-DE" sz="2200" dirty="0" err="1" smtClean="0"/>
              <a:t>metall</a:t>
            </a:r>
            <a:r>
              <a:rPr lang="de-DE" sz="2200" dirty="0" smtClean="0"/>
              <a:t> </a:t>
            </a:r>
            <a:r>
              <a:rPr lang="de-DE" sz="2200" dirty="0" err="1" smtClean="0"/>
              <a:t>qolipga</a:t>
            </a:r>
            <a:r>
              <a:rPr lang="de-DE" sz="2200" dirty="0" smtClean="0"/>
              <a:t> </a:t>
            </a:r>
            <a:r>
              <a:rPr lang="de-DE" sz="2200" dirty="0" err="1" smtClean="0"/>
              <a:t>tusikdarga</a:t>
            </a:r>
            <a:r>
              <a:rPr lang="de-DE" sz="2200" dirty="0" smtClean="0"/>
              <a:t> </a:t>
            </a:r>
            <a:r>
              <a:rPr lang="de-DE" sz="2200" dirty="0" err="1" smtClean="0"/>
              <a:t>uchramasdan</a:t>
            </a:r>
            <a:r>
              <a:rPr lang="de-DE" sz="2200" dirty="0" smtClean="0"/>
              <a:t> </a:t>
            </a:r>
            <a:r>
              <a:rPr lang="de-DE" sz="2200" dirty="0" err="1" smtClean="0"/>
              <a:t>kiska</a:t>
            </a:r>
            <a:r>
              <a:rPr lang="de-DE" sz="2200" dirty="0" smtClean="0"/>
              <a:t> </a:t>
            </a:r>
            <a:r>
              <a:rPr lang="de-DE" sz="2200" dirty="0" err="1" smtClean="0"/>
              <a:t>yul</a:t>
            </a:r>
            <a:r>
              <a:rPr lang="de-DE" sz="2200" dirty="0" smtClean="0"/>
              <a:t> </a:t>
            </a:r>
            <a:r>
              <a:rPr lang="de-DE" sz="2200" dirty="0" err="1" smtClean="0"/>
              <a:t>bilan</a:t>
            </a:r>
            <a:r>
              <a:rPr lang="de-DE" sz="2200" dirty="0" smtClean="0"/>
              <a:t> </a:t>
            </a:r>
            <a:r>
              <a:rPr lang="de-DE" sz="2200" dirty="0" err="1" smtClean="0"/>
              <a:t>aniq</a:t>
            </a:r>
            <a:r>
              <a:rPr lang="de-DE" sz="2200" dirty="0" smtClean="0"/>
              <a:t> </a:t>
            </a:r>
            <a:r>
              <a:rPr lang="de-DE" sz="2200" dirty="0" err="1" smtClean="0"/>
              <a:t>markazga</a:t>
            </a:r>
            <a:r>
              <a:rPr lang="de-DE" sz="2200" dirty="0" smtClean="0"/>
              <a:t> </a:t>
            </a:r>
            <a:r>
              <a:rPr lang="de-DE" sz="2200" dirty="0" err="1" smtClean="0"/>
              <a:t>quyilishi</a:t>
            </a:r>
            <a:r>
              <a:rPr lang="de-DE" sz="2200" dirty="0" smtClean="0"/>
              <a:t> </a:t>
            </a:r>
            <a:r>
              <a:rPr lang="de-DE" sz="2200" dirty="0" err="1" smtClean="0"/>
              <a:t>kerak</a:t>
            </a:r>
            <a:r>
              <a:rPr lang="de-DE" sz="2200" dirty="0" smtClean="0"/>
              <a:t>. </a:t>
            </a:r>
            <a:r>
              <a:rPr lang="de-DE" sz="2200" dirty="0" err="1" smtClean="0"/>
              <a:t>Quyilish</a:t>
            </a:r>
            <a:r>
              <a:rPr lang="de-DE" sz="2200" dirty="0" smtClean="0"/>
              <a:t> </a:t>
            </a:r>
            <a:r>
              <a:rPr lang="de-DE" sz="2200" dirty="0" err="1" smtClean="0"/>
              <a:t>kosachasi</a:t>
            </a:r>
            <a:r>
              <a:rPr lang="de-DE" sz="2200" dirty="0" smtClean="0"/>
              <a:t> </a:t>
            </a:r>
            <a:r>
              <a:rPr lang="de-DE" sz="2200" dirty="0" err="1" smtClean="0"/>
              <a:t>tulguncha</a:t>
            </a:r>
            <a:r>
              <a:rPr lang="de-DE" sz="2200" dirty="0" smtClean="0"/>
              <a:t> </a:t>
            </a:r>
            <a:r>
              <a:rPr lang="de-DE" sz="2200" dirty="0" err="1" smtClean="0"/>
              <a:t>quyiladi</a:t>
            </a:r>
            <a:r>
              <a:rPr lang="de-DE" sz="2200" dirty="0" smtClean="0"/>
              <a:t>.</a:t>
            </a:r>
            <a:endParaRPr lang="ru-RU" sz="2200" dirty="0" smtClean="0"/>
          </a:p>
          <a:p>
            <a:r>
              <a:rPr lang="de-DE" sz="2200" dirty="0" err="1" smtClean="0"/>
              <a:t>Quymani</a:t>
            </a:r>
            <a:r>
              <a:rPr lang="de-DE" sz="2200" dirty="0" smtClean="0"/>
              <a:t> </a:t>
            </a:r>
            <a:r>
              <a:rPr lang="de-DE" sz="2200" dirty="0" err="1" smtClean="0"/>
              <a:t>qolipda</a:t>
            </a:r>
            <a:r>
              <a:rPr lang="de-DE" sz="2200" dirty="0" smtClean="0"/>
              <a:t> </a:t>
            </a:r>
            <a:r>
              <a:rPr lang="de-DE" sz="2200" dirty="0" err="1" smtClean="0"/>
              <a:t>sovish</a:t>
            </a:r>
            <a:r>
              <a:rPr lang="de-DE" sz="2200" dirty="0" smtClean="0"/>
              <a:t> </a:t>
            </a:r>
            <a:r>
              <a:rPr lang="de-DE" sz="2200" dirty="0" err="1" smtClean="0"/>
              <a:t>va</a:t>
            </a:r>
            <a:r>
              <a:rPr lang="uz-Latn-UZ" sz="2200" dirty="0" smtClean="0"/>
              <a:t>q</a:t>
            </a:r>
            <a:r>
              <a:rPr lang="de-DE" sz="2200" dirty="0" err="1" smtClean="0"/>
              <a:t>ti</a:t>
            </a:r>
            <a:r>
              <a:rPr lang="de-DE" sz="2200" dirty="0" smtClean="0"/>
              <a:t> </a:t>
            </a:r>
            <a:r>
              <a:rPr lang="de-DE" sz="2200" dirty="0" err="1" smtClean="0"/>
              <a:t>metalni</a:t>
            </a:r>
            <a:r>
              <a:rPr lang="de-DE" sz="2200" dirty="0" smtClean="0"/>
              <a:t> </a:t>
            </a:r>
            <a:r>
              <a:rPr lang="de-DE" sz="2200" dirty="0" err="1" smtClean="0"/>
              <a:t>issi</a:t>
            </a:r>
            <a:r>
              <a:rPr lang="uz-Latn-UZ" sz="2200" dirty="0" smtClean="0"/>
              <a:t>ql</a:t>
            </a:r>
            <a:r>
              <a:rPr lang="de-DE" sz="2200" dirty="0" err="1" smtClean="0"/>
              <a:t>ik</a:t>
            </a:r>
            <a:r>
              <a:rPr lang="de-DE" sz="2200" dirty="0" smtClean="0"/>
              <a:t> </a:t>
            </a:r>
            <a:r>
              <a:rPr lang="de-DE" sz="2200" dirty="0" err="1" smtClean="0"/>
              <a:t>darajasiga</a:t>
            </a:r>
            <a:r>
              <a:rPr lang="de-DE" sz="2200" dirty="0" smtClean="0"/>
              <a:t>, </a:t>
            </a:r>
            <a:r>
              <a:rPr lang="de-DE" sz="2200" dirty="0" err="1" smtClean="0"/>
              <a:t>quyma</a:t>
            </a:r>
            <a:r>
              <a:rPr lang="de-DE" sz="2200" dirty="0" smtClean="0"/>
              <a:t> </a:t>
            </a:r>
            <a:r>
              <a:rPr lang="de-DE" sz="2200" dirty="0" err="1" smtClean="0"/>
              <a:t>devorining</a:t>
            </a:r>
            <a:r>
              <a:rPr lang="de-DE" sz="2200" dirty="0" smtClean="0"/>
              <a:t> </a:t>
            </a:r>
            <a:r>
              <a:rPr lang="uz-Latn-UZ" sz="2200" dirty="0" smtClean="0"/>
              <a:t>q</a:t>
            </a:r>
            <a:r>
              <a:rPr lang="de-DE" sz="2200" dirty="0" err="1" smtClean="0"/>
              <a:t>alinligiga</a:t>
            </a:r>
            <a:r>
              <a:rPr lang="de-DE" sz="2200" dirty="0" smtClean="0"/>
              <a:t>, </a:t>
            </a:r>
            <a:r>
              <a:rPr lang="de-DE" sz="2200" dirty="0" err="1" smtClean="0"/>
              <a:t>qoliplash</a:t>
            </a:r>
            <a:r>
              <a:rPr lang="de-DE" sz="2200" dirty="0" smtClean="0"/>
              <a:t> </a:t>
            </a:r>
            <a:r>
              <a:rPr lang="de-DE" sz="2200" dirty="0" err="1" smtClean="0"/>
              <a:t>ashyosining</a:t>
            </a:r>
            <a:r>
              <a:rPr lang="de-DE" sz="2200" dirty="0" smtClean="0"/>
              <a:t> </a:t>
            </a:r>
            <a:r>
              <a:rPr lang="de-DE" sz="2200" dirty="0" err="1" smtClean="0"/>
              <a:t>issiqlik</a:t>
            </a:r>
            <a:r>
              <a:rPr lang="de-DE" sz="2200" dirty="0" smtClean="0"/>
              <a:t> </a:t>
            </a:r>
            <a:r>
              <a:rPr lang="de-DE" sz="2200" dirty="0" err="1" smtClean="0"/>
              <a:t>almashinuv</a:t>
            </a:r>
            <a:r>
              <a:rPr lang="de-DE" sz="2200" dirty="0" smtClean="0"/>
              <a:t> </a:t>
            </a:r>
            <a:r>
              <a:rPr lang="de-DE" sz="2200" dirty="0" err="1" smtClean="0"/>
              <a:t>xossasiga</a:t>
            </a:r>
            <a:r>
              <a:rPr lang="de-DE" sz="2200" dirty="0" smtClean="0"/>
              <a:t> </a:t>
            </a:r>
            <a:r>
              <a:rPr lang="de-DE" sz="2200" dirty="0" err="1" smtClean="0"/>
              <a:t>va</a:t>
            </a:r>
            <a:r>
              <a:rPr lang="de-DE" sz="2200" dirty="0" smtClean="0"/>
              <a:t> </a:t>
            </a:r>
            <a:r>
              <a:rPr lang="de-DE" sz="2200" dirty="0" err="1" smtClean="0"/>
              <a:t>bosh</a:t>
            </a:r>
            <a:r>
              <a:rPr lang="uz-Latn-UZ" sz="2200" dirty="0" smtClean="0"/>
              <a:t>q</a:t>
            </a:r>
            <a:r>
              <a:rPr lang="de-DE" sz="2200" dirty="0" smtClean="0"/>
              <a:t>a </a:t>
            </a:r>
            <a:r>
              <a:rPr lang="de-DE" sz="2200" dirty="0" err="1" smtClean="0"/>
              <a:t>xossalariga</a:t>
            </a:r>
            <a:r>
              <a:rPr lang="de-DE" sz="2200" dirty="0" smtClean="0"/>
              <a:t> </a:t>
            </a:r>
            <a:r>
              <a:rPr lang="uz-Latn-UZ" sz="2200" dirty="0" smtClean="0"/>
              <a:t>q</a:t>
            </a:r>
            <a:r>
              <a:rPr lang="de-DE" sz="2200" dirty="0" err="1" smtClean="0"/>
              <a:t>arab</a:t>
            </a:r>
            <a:r>
              <a:rPr lang="de-DE" sz="2200" dirty="0" smtClean="0"/>
              <a:t> </a:t>
            </a:r>
            <a:r>
              <a:rPr lang="de-DE" sz="2200" dirty="0" err="1" smtClean="0"/>
              <a:t>ani</a:t>
            </a:r>
            <a:r>
              <a:rPr lang="uz-Latn-UZ" sz="2200" dirty="0" smtClean="0"/>
              <a:t>ql</a:t>
            </a:r>
            <a:r>
              <a:rPr lang="de-DE" sz="2200" dirty="0" err="1" smtClean="0"/>
              <a:t>aniladi</a:t>
            </a:r>
            <a:r>
              <a:rPr lang="de-DE" sz="2200" dirty="0" smtClean="0"/>
              <a:t>. </a:t>
            </a:r>
            <a:r>
              <a:rPr lang="de-DE" sz="2200" dirty="0" err="1" smtClean="0"/>
              <a:t>Unchalik</a:t>
            </a:r>
            <a:r>
              <a:rPr lang="de-DE" sz="2200" dirty="0" smtClean="0"/>
              <a:t> </a:t>
            </a:r>
            <a:r>
              <a:rPr lang="de-DE" sz="2200" dirty="0" err="1" smtClean="0"/>
              <a:t>katta</a:t>
            </a:r>
            <a:r>
              <a:rPr lang="de-DE" sz="2200" dirty="0" smtClean="0"/>
              <a:t> b</a:t>
            </a:r>
            <a:r>
              <a:rPr lang="uz-Latn-UZ" sz="2200" dirty="0" smtClean="0"/>
              <a:t>o‘</a:t>
            </a:r>
            <a:r>
              <a:rPr lang="de-DE" sz="2200" dirty="0" err="1" smtClean="0"/>
              <a:t>lmagan</a:t>
            </a:r>
            <a:r>
              <a:rPr lang="de-DE" sz="2200" dirty="0" smtClean="0"/>
              <a:t>, </a:t>
            </a:r>
            <a:r>
              <a:rPr lang="de-DE" sz="2200" dirty="0" err="1" smtClean="0"/>
              <a:t>oddiy</a:t>
            </a:r>
            <a:r>
              <a:rPr lang="de-DE" sz="2200" dirty="0" smtClean="0"/>
              <a:t>, </a:t>
            </a:r>
            <a:r>
              <a:rPr lang="de-DE" sz="2200" dirty="0" err="1" smtClean="0"/>
              <a:t>kichik</a:t>
            </a:r>
            <a:r>
              <a:rPr lang="de-DE" sz="2200" dirty="0" smtClean="0"/>
              <a:t> </a:t>
            </a:r>
            <a:r>
              <a:rPr lang="uz-Latn-UZ" sz="2200" dirty="0" smtClean="0"/>
              <a:t>q</a:t>
            </a:r>
            <a:r>
              <a:rPr lang="de-DE" sz="2200" dirty="0" err="1" smtClean="0"/>
              <a:t>alinlikka</a:t>
            </a:r>
            <a:r>
              <a:rPr lang="de-DE" sz="2200" dirty="0" smtClean="0"/>
              <a:t> </a:t>
            </a:r>
            <a:r>
              <a:rPr lang="de-DE" sz="2200" dirty="0" err="1" smtClean="0"/>
              <a:t>ega</a:t>
            </a:r>
            <a:r>
              <a:rPr lang="de-DE" sz="2200" dirty="0" smtClean="0"/>
              <a:t> b</a:t>
            </a:r>
            <a:r>
              <a:rPr lang="uz-Latn-UZ" sz="2200" dirty="0" smtClean="0"/>
              <a:t>o‘</a:t>
            </a:r>
            <a:r>
              <a:rPr lang="de-DE" sz="2200" dirty="0" err="1" smtClean="0"/>
              <a:t>lgan</a:t>
            </a:r>
            <a:r>
              <a:rPr lang="de-DE" sz="2200" dirty="0" smtClean="0"/>
              <a:t> </a:t>
            </a:r>
            <a:r>
              <a:rPr lang="de-DE" sz="2200" dirty="0" err="1" smtClean="0"/>
              <a:t>quymalarni</a:t>
            </a:r>
            <a:r>
              <a:rPr lang="de-DE" sz="2200" dirty="0" smtClean="0"/>
              <a:t> </a:t>
            </a:r>
            <a:r>
              <a:rPr lang="de-DE" sz="2200" dirty="0" err="1" smtClean="0"/>
              <a:t>qolipda</a:t>
            </a:r>
            <a:r>
              <a:rPr lang="de-DE" sz="2200" dirty="0" smtClean="0"/>
              <a:t> </a:t>
            </a:r>
            <a:r>
              <a:rPr lang="de-DE" sz="2200" dirty="0" err="1" smtClean="0"/>
              <a:t>sovish</a:t>
            </a:r>
            <a:r>
              <a:rPr lang="de-DE" sz="2200" dirty="0" smtClean="0"/>
              <a:t> </a:t>
            </a:r>
            <a:r>
              <a:rPr lang="de-DE" sz="2200" dirty="0" err="1" smtClean="0"/>
              <a:t>va</a:t>
            </a:r>
            <a:r>
              <a:rPr lang="uz-Latn-UZ" sz="2200" dirty="0" smtClean="0"/>
              <a:t>q</a:t>
            </a:r>
            <a:r>
              <a:rPr lang="de-DE" sz="2200" dirty="0" err="1" smtClean="0"/>
              <a:t>ti</a:t>
            </a:r>
            <a:r>
              <a:rPr lang="de-DE" sz="2200" dirty="0" smtClean="0"/>
              <a:t> </a:t>
            </a:r>
            <a:r>
              <a:rPr lang="de-DE" sz="2200" dirty="0" err="1" smtClean="0"/>
              <a:t>bir</a:t>
            </a:r>
            <a:r>
              <a:rPr lang="de-DE" sz="2200" dirty="0" smtClean="0"/>
              <a:t> </a:t>
            </a:r>
            <a:r>
              <a:rPr lang="de-DE" sz="2200" dirty="0" err="1" smtClean="0"/>
              <a:t>necha</a:t>
            </a:r>
            <a:r>
              <a:rPr lang="de-DE" sz="2200" dirty="0" smtClean="0"/>
              <a:t> da</a:t>
            </a:r>
            <a:r>
              <a:rPr lang="uz-Latn-UZ" sz="2200" dirty="0" smtClean="0"/>
              <a:t>q</a:t>
            </a:r>
            <a:r>
              <a:rPr lang="de-DE" sz="2200" dirty="0" smtClean="0"/>
              <a:t>i</a:t>
            </a:r>
            <a:r>
              <a:rPr lang="uz-Latn-UZ" sz="2200" dirty="0" smtClean="0"/>
              <a:t>q</a:t>
            </a:r>
            <a:r>
              <a:rPr lang="de-DE" sz="2200" dirty="0" smtClean="0"/>
              <a:t>a </a:t>
            </a:r>
            <a:r>
              <a:rPr lang="de-DE" sz="2200" dirty="0" err="1" smtClean="0"/>
              <a:t>atrofida</a:t>
            </a:r>
            <a:r>
              <a:rPr lang="de-DE" sz="2200" dirty="0" smtClean="0"/>
              <a:t> b</a:t>
            </a:r>
            <a:r>
              <a:rPr lang="uz-Latn-UZ" sz="2200" dirty="0" smtClean="0"/>
              <a:t>o‘</a:t>
            </a:r>
            <a:r>
              <a:rPr lang="de-DE" sz="2200" dirty="0" err="1" smtClean="0"/>
              <a:t>lsa</a:t>
            </a:r>
            <a:r>
              <a:rPr lang="de-DE" sz="2200" dirty="0" smtClean="0"/>
              <a:t>, 50 – 60</a:t>
            </a:r>
            <a:r>
              <a:rPr lang="uz-Latn-UZ" sz="2200" baseline="30000" dirty="0" smtClean="0"/>
              <a:t>0</a:t>
            </a:r>
            <a:r>
              <a:rPr lang="uz-Latn-UZ" sz="2200" dirty="0" smtClean="0"/>
              <a:t> S </a:t>
            </a:r>
            <a:r>
              <a:rPr lang="de-DE" sz="2200" dirty="0" err="1" smtClean="0"/>
              <a:t>li</a:t>
            </a:r>
            <a:r>
              <a:rPr lang="de-DE" sz="2200" dirty="0" smtClean="0"/>
              <a:t> </a:t>
            </a:r>
            <a:r>
              <a:rPr lang="de-DE" sz="2200" dirty="0" err="1" smtClean="0"/>
              <a:t>katta</a:t>
            </a:r>
            <a:r>
              <a:rPr lang="de-DE" sz="2200" dirty="0" smtClean="0"/>
              <a:t> </a:t>
            </a:r>
            <a:r>
              <a:rPr lang="uz-Latn-UZ" sz="2200" dirty="0" smtClean="0"/>
              <a:t>q</a:t>
            </a:r>
            <a:r>
              <a:rPr lang="de-DE" sz="2200" dirty="0" err="1" smtClean="0"/>
              <a:t>alinlikka</a:t>
            </a:r>
            <a:r>
              <a:rPr lang="de-DE" sz="2200" dirty="0" smtClean="0"/>
              <a:t> </a:t>
            </a:r>
            <a:r>
              <a:rPr lang="de-DE" sz="2200" dirty="0" err="1" smtClean="0"/>
              <a:t>ega</a:t>
            </a:r>
            <a:r>
              <a:rPr lang="de-DE" sz="2200" dirty="0" smtClean="0"/>
              <a:t> </a:t>
            </a:r>
            <a:r>
              <a:rPr lang="de-DE" sz="2200" dirty="0" err="1" smtClean="0"/>
              <a:t>bo‘lgan</a:t>
            </a:r>
            <a:r>
              <a:rPr lang="de-DE" sz="2200" dirty="0" smtClean="0"/>
              <a:t> </a:t>
            </a:r>
            <a:r>
              <a:rPr lang="de-DE" sz="2200" dirty="0" err="1" smtClean="0"/>
              <a:t>quymalar</a:t>
            </a:r>
            <a:r>
              <a:rPr lang="de-DE" sz="2200" dirty="0" smtClean="0"/>
              <a:t> </a:t>
            </a:r>
            <a:r>
              <a:rPr lang="de-DE" sz="2200" dirty="0" err="1" smtClean="0"/>
              <a:t>qolipda</a:t>
            </a:r>
            <a:r>
              <a:rPr lang="de-DE" sz="2200" dirty="0" smtClean="0"/>
              <a:t> </a:t>
            </a:r>
            <a:r>
              <a:rPr lang="de-DE" sz="2200" dirty="0" err="1" smtClean="0"/>
              <a:t>bir</a:t>
            </a:r>
            <a:r>
              <a:rPr lang="de-DE" sz="2200" dirty="0" smtClean="0"/>
              <a:t> </a:t>
            </a:r>
            <a:r>
              <a:rPr lang="de-DE" sz="2200" dirty="0" err="1" smtClean="0"/>
              <a:t>necha</a:t>
            </a:r>
            <a:r>
              <a:rPr lang="de-DE" sz="2200" dirty="0" smtClean="0"/>
              <a:t> </a:t>
            </a:r>
            <a:r>
              <a:rPr lang="de-DE" sz="2200" dirty="0" err="1" smtClean="0"/>
              <a:t>kun</a:t>
            </a:r>
            <a:r>
              <a:rPr lang="de-DE" sz="2200" dirty="0" smtClean="0"/>
              <a:t>, </a:t>
            </a:r>
            <a:r>
              <a:rPr lang="de-DE" sz="2200" dirty="0" err="1" smtClean="0"/>
              <a:t>xattoki</a:t>
            </a:r>
            <a:r>
              <a:rPr lang="de-DE" sz="2200" dirty="0" smtClean="0"/>
              <a:t> </a:t>
            </a:r>
            <a:r>
              <a:rPr lang="de-DE" sz="2200" dirty="0" err="1" smtClean="0"/>
              <a:t>xaftagacha</a:t>
            </a:r>
            <a:r>
              <a:rPr lang="de-DE" sz="2200" dirty="0" smtClean="0"/>
              <a:t> </a:t>
            </a:r>
            <a:r>
              <a:rPr lang="de-DE" sz="2200" dirty="0" err="1" smtClean="0"/>
              <a:t>davom</a:t>
            </a:r>
            <a:r>
              <a:rPr lang="de-DE" sz="2200" dirty="0" smtClean="0"/>
              <a:t> </a:t>
            </a:r>
            <a:r>
              <a:rPr lang="de-DE" sz="2200" dirty="0" err="1" smtClean="0"/>
              <a:t>etadi.Quymaning</a:t>
            </a:r>
            <a:r>
              <a:rPr lang="de-DE" sz="2200" dirty="0" smtClean="0"/>
              <a:t> </a:t>
            </a:r>
            <a:r>
              <a:rPr lang="de-DE" sz="2200" dirty="0" err="1" smtClean="0"/>
              <a:t>qolipda</a:t>
            </a:r>
            <a:r>
              <a:rPr lang="de-DE" sz="2200" dirty="0" smtClean="0"/>
              <a:t> </a:t>
            </a:r>
            <a:r>
              <a:rPr lang="de-DE" sz="2200" dirty="0" err="1" smtClean="0"/>
              <a:t>uzo</a:t>
            </a:r>
            <a:r>
              <a:rPr lang="uz-Latn-UZ" sz="2200" dirty="0" smtClean="0"/>
              <a:t>q</a:t>
            </a:r>
            <a:r>
              <a:rPr lang="de-DE" sz="2200" dirty="0" smtClean="0"/>
              <a:t> </a:t>
            </a:r>
            <a:r>
              <a:rPr lang="de-DE" sz="2200" dirty="0" err="1" smtClean="0"/>
              <a:t>sovishi</a:t>
            </a:r>
            <a:r>
              <a:rPr lang="de-DE" sz="2200" dirty="0" smtClean="0"/>
              <a:t> </a:t>
            </a:r>
            <a:r>
              <a:rPr lang="de-DE" sz="2200" dirty="0" err="1" smtClean="0"/>
              <a:t>iktisodiy</a:t>
            </a:r>
            <a:r>
              <a:rPr lang="de-DE" sz="2200" dirty="0" smtClean="0"/>
              <a:t> nu</a:t>
            </a:r>
            <a:r>
              <a:rPr lang="uz-Latn-UZ" sz="2200" dirty="0" smtClean="0"/>
              <a:t>q</a:t>
            </a:r>
            <a:r>
              <a:rPr lang="de-DE" sz="2200" dirty="0" err="1" smtClean="0"/>
              <a:t>tai</a:t>
            </a:r>
            <a:r>
              <a:rPr lang="de-DE" sz="2200" dirty="0" smtClean="0"/>
              <a:t> </a:t>
            </a:r>
            <a:r>
              <a:rPr lang="de-DE" sz="2200" dirty="0" err="1" smtClean="0"/>
              <a:t>nazardan</a:t>
            </a:r>
            <a:r>
              <a:rPr lang="de-DE" sz="2200" dirty="0" smtClean="0"/>
              <a:t> </a:t>
            </a:r>
            <a:r>
              <a:rPr lang="de-DE" sz="2200" dirty="0" err="1" smtClean="0"/>
              <a:t>xam</a:t>
            </a:r>
            <a:r>
              <a:rPr lang="de-DE" sz="2200" dirty="0" smtClean="0"/>
              <a:t> </a:t>
            </a:r>
            <a:r>
              <a:rPr lang="de-DE" sz="2200" dirty="0" err="1" smtClean="0"/>
              <a:t>foydasiz</a:t>
            </a:r>
            <a:r>
              <a:rPr lang="de-DE" sz="2200" dirty="0" smtClean="0"/>
              <a:t>, </a:t>
            </a:r>
            <a:r>
              <a:rPr lang="uz-Latn-UZ" sz="2200" dirty="0" smtClean="0"/>
              <a:t>h</a:t>
            </a:r>
            <a:r>
              <a:rPr lang="de-DE" sz="2200" dirty="0" err="1" smtClean="0"/>
              <a:t>amda</a:t>
            </a:r>
            <a:r>
              <a:rPr lang="de-DE" sz="2200" dirty="0" smtClean="0"/>
              <a:t> </a:t>
            </a:r>
            <a:r>
              <a:rPr lang="de-DE" sz="2200" dirty="0" err="1" smtClean="0"/>
              <a:t>texnolog</a:t>
            </a:r>
            <a:r>
              <a:rPr lang="uz-Latn-UZ" sz="2200" dirty="0" smtClean="0"/>
              <a:t>ik</a:t>
            </a:r>
            <a:r>
              <a:rPr lang="de-DE" sz="2200" dirty="0" smtClean="0"/>
              <a:t> </a:t>
            </a:r>
            <a:r>
              <a:rPr lang="de-DE" sz="2200" dirty="0" err="1" smtClean="0"/>
              <a:t>jarayonni</a:t>
            </a:r>
            <a:r>
              <a:rPr lang="de-DE" sz="2200" dirty="0" smtClean="0"/>
              <a:t> </a:t>
            </a:r>
            <a:r>
              <a:rPr lang="de-DE" sz="2200" dirty="0" err="1" smtClean="0"/>
              <a:t>ch</a:t>
            </a:r>
            <a:r>
              <a:rPr lang="uz-Latn-UZ" sz="2200" dirty="0" smtClean="0"/>
              <a:t>o‘</a:t>
            </a:r>
            <a:r>
              <a:rPr lang="de-DE" sz="2200" dirty="0" err="1" smtClean="0"/>
              <a:t>zadi</a:t>
            </a:r>
            <a:r>
              <a:rPr lang="de-DE" sz="2200" dirty="0" smtClean="0"/>
              <a:t>. </a:t>
            </a:r>
            <a:r>
              <a:rPr lang="de-DE" sz="2200" dirty="0" err="1" smtClean="0"/>
              <a:t>Quymaning</a:t>
            </a:r>
            <a:r>
              <a:rPr lang="de-DE" sz="2200" dirty="0" smtClean="0"/>
              <a:t> </a:t>
            </a:r>
            <a:r>
              <a:rPr lang="de-DE" sz="2200" dirty="0" err="1" smtClean="0"/>
              <a:t>sovish</a:t>
            </a:r>
            <a:r>
              <a:rPr lang="de-DE" sz="2200" dirty="0" smtClean="0"/>
              <a:t> </a:t>
            </a:r>
            <a:r>
              <a:rPr lang="de-DE" sz="2200" dirty="0" err="1" smtClean="0"/>
              <a:t>davomiylig</a:t>
            </a:r>
            <a:r>
              <a:rPr lang="uz-Latn-UZ" sz="2200" dirty="0" smtClean="0"/>
              <a:t>i</a:t>
            </a:r>
            <a:r>
              <a:rPr lang="de-DE" sz="2200" dirty="0" err="1" smtClean="0"/>
              <a:t>ni</a:t>
            </a:r>
            <a:r>
              <a:rPr lang="de-DE" sz="2200" dirty="0" smtClean="0"/>
              <a:t> </a:t>
            </a:r>
            <a:r>
              <a:rPr lang="uz-Latn-UZ" sz="2200" dirty="0" smtClean="0"/>
              <a:t>q</a:t>
            </a:r>
            <a:r>
              <a:rPr lang="de-DE" sz="2200" dirty="0" err="1" smtClean="0"/>
              <a:t>iskartirish</a:t>
            </a:r>
            <a:r>
              <a:rPr lang="de-DE" sz="2200" dirty="0" smtClean="0"/>
              <a:t> </a:t>
            </a:r>
            <a:r>
              <a:rPr lang="de-DE" sz="2200" dirty="0" err="1" smtClean="0"/>
              <a:t>ma</a:t>
            </a:r>
            <a:r>
              <a:rPr lang="uz-Latn-UZ" sz="2200" dirty="0" smtClean="0"/>
              <a:t>q</a:t>
            </a:r>
            <a:r>
              <a:rPr lang="de-DE" sz="2200" dirty="0" err="1" smtClean="0"/>
              <a:t>sadida</a:t>
            </a:r>
            <a:r>
              <a:rPr lang="de-DE" sz="2200" dirty="0" smtClean="0"/>
              <a:t>, </a:t>
            </a:r>
            <a:r>
              <a:rPr lang="de-DE" sz="2200" dirty="0" err="1" smtClean="0"/>
              <a:t>ayrim</a:t>
            </a:r>
            <a:r>
              <a:rPr lang="de-DE" sz="2200" dirty="0" smtClean="0"/>
              <a:t> </a:t>
            </a:r>
            <a:r>
              <a:rPr lang="uz-Latn-UZ" sz="2200" dirty="0" smtClean="0"/>
              <a:t>h</a:t>
            </a:r>
            <a:r>
              <a:rPr lang="de-DE" sz="2200" dirty="0" err="1" smtClean="0"/>
              <a:t>ollarda</a:t>
            </a:r>
            <a:r>
              <a:rPr lang="de-DE" sz="2200" dirty="0" smtClean="0"/>
              <a:t> </a:t>
            </a:r>
            <a:r>
              <a:rPr lang="uz-Latn-UZ" sz="2200" dirty="0" smtClean="0"/>
              <a:t>q</a:t>
            </a:r>
            <a:r>
              <a:rPr lang="de-DE" sz="2200" dirty="0" err="1" smtClean="0"/>
              <a:t>is</a:t>
            </a:r>
            <a:r>
              <a:rPr lang="uz-Latn-UZ" sz="2200" dirty="0" smtClean="0"/>
              <a:t>q</a:t>
            </a:r>
            <a:r>
              <a:rPr lang="de-DE" sz="2200" dirty="0" err="1" smtClean="0"/>
              <a:t>artirish</a:t>
            </a:r>
            <a:r>
              <a:rPr lang="de-DE" sz="2200" dirty="0" smtClean="0"/>
              <a:t> </a:t>
            </a:r>
            <a:r>
              <a:rPr lang="de-DE" sz="2200" dirty="0" err="1" smtClean="0"/>
              <a:t>sovitish</a:t>
            </a:r>
            <a:r>
              <a:rPr lang="de-DE" sz="2200" dirty="0" smtClean="0"/>
              <a:t> </a:t>
            </a:r>
            <a:r>
              <a:rPr lang="de-DE" sz="2200" dirty="0" err="1" smtClean="0"/>
              <a:t>uslubi</a:t>
            </a:r>
            <a:r>
              <a:rPr lang="de-DE" sz="2200" dirty="0" smtClean="0"/>
              <a:t> </a:t>
            </a:r>
            <a:r>
              <a:rPr lang="uz-Latn-UZ" sz="2200" dirty="0" smtClean="0"/>
              <a:t>qo‘</a:t>
            </a:r>
            <a:r>
              <a:rPr lang="de-DE" sz="2200" dirty="0" err="1" smtClean="0"/>
              <a:t>llaniladi</a:t>
            </a:r>
            <a:r>
              <a:rPr lang="de-DE" sz="2200" dirty="0" smtClean="0"/>
              <a:t>. </a:t>
            </a:r>
            <a:r>
              <a:rPr lang="de-DE" sz="2200" dirty="0" err="1" smtClean="0"/>
              <a:t>Masalan</a:t>
            </a:r>
            <a:r>
              <a:rPr lang="de-DE" sz="2200" dirty="0" smtClean="0"/>
              <a:t>, </a:t>
            </a:r>
            <a:r>
              <a:rPr lang="de-DE" sz="2200" dirty="0" err="1" smtClean="0"/>
              <a:t>quymaning</a:t>
            </a:r>
            <a:r>
              <a:rPr lang="de-DE" sz="2200" dirty="0" smtClean="0"/>
              <a:t> </a:t>
            </a:r>
            <a:r>
              <a:rPr lang="de-DE" sz="2200" dirty="0" err="1" smtClean="0"/>
              <a:t>qolipdagi</a:t>
            </a:r>
            <a:r>
              <a:rPr lang="de-DE" sz="2200" dirty="0" smtClean="0"/>
              <a:t> </a:t>
            </a:r>
            <a:r>
              <a:rPr lang="de-DE" sz="2200" dirty="0" err="1" smtClean="0"/>
              <a:t>maxsus</a:t>
            </a:r>
            <a:r>
              <a:rPr lang="de-DE" sz="2200" dirty="0" smtClean="0"/>
              <a:t> </a:t>
            </a:r>
            <a:r>
              <a:rPr lang="de-DE" sz="2200" dirty="0" err="1" smtClean="0"/>
              <a:t>teshik</a:t>
            </a:r>
            <a:r>
              <a:rPr lang="de-DE" sz="2200" dirty="0" smtClean="0"/>
              <a:t> </a:t>
            </a:r>
            <a:r>
              <a:rPr lang="de-DE" sz="2200" dirty="0" err="1" smtClean="0"/>
              <a:t>or</a:t>
            </a:r>
            <a:r>
              <a:rPr lang="uz-Latn-UZ" sz="2200" dirty="0" smtClean="0"/>
              <a:t>q</a:t>
            </a:r>
            <a:r>
              <a:rPr lang="de-DE" sz="2200" dirty="0" err="1" smtClean="0"/>
              <a:t>ali</a:t>
            </a:r>
            <a:r>
              <a:rPr lang="de-DE" sz="2200" dirty="0" smtClean="0"/>
              <a:t> </a:t>
            </a:r>
            <a:r>
              <a:rPr lang="uz-Latn-UZ" sz="2200" dirty="0" smtClean="0"/>
              <a:t>h</a:t>
            </a:r>
            <a:r>
              <a:rPr lang="de-DE" sz="2200" dirty="0" err="1" smtClean="0"/>
              <a:t>avo</a:t>
            </a:r>
            <a:r>
              <a:rPr lang="de-DE" sz="2200" dirty="0" smtClean="0"/>
              <a:t> </a:t>
            </a:r>
            <a:r>
              <a:rPr lang="de-DE" sz="2200" dirty="0" err="1" smtClean="0"/>
              <a:t>puflab</a:t>
            </a:r>
            <a:r>
              <a:rPr lang="de-DE" sz="2200" dirty="0" smtClean="0"/>
              <a:t> </a:t>
            </a:r>
            <a:r>
              <a:rPr lang="de-DE" sz="2200" dirty="0" err="1" smtClean="0"/>
              <a:t>sovitiladi</a:t>
            </a:r>
            <a:r>
              <a:rPr lang="de-DE" sz="2200" dirty="0" smtClean="0"/>
              <a:t>. </a:t>
            </a:r>
            <a:r>
              <a:rPr lang="de-DE" sz="2200" dirty="0" err="1" smtClean="0"/>
              <a:t>Quymaning</a:t>
            </a:r>
            <a:r>
              <a:rPr lang="de-DE" sz="2200" dirty="0" smtClean="0"/>
              <a:t> </a:t>
            </a:r>
            <a:r>
              <a:rPr lang="uz-Latn-UZ" sz="2200" dirty="0" smtClean="0"/>
              <a:t>o‘</a:t>
            </a:r>
            <a:r>
              <a:rPr lang="de-DE" sz="2200" dirty="0" err="1" smtClean="0"/>
              <a:t>rtacha</a:t>
            </a:r>
            <a:r>
              <a:rPr lang="de-DE" sz="2200" dirty="0" smtClean="0"/>
              <a:t> </a:t>
            </a:r>
            <a:r>
              <a:rPr lang="de-DE" sz="2200" dirty="0" err="1" smtClean="0"/>
              <a:t>sovish</a:t>
            </a:r>
            <a:r>
              <a:rPr lang="de-DE" sz="2200" dirty="0" smtClean="0"/>
              <a:t> </a:t>
            </a:r>
            <a:r>
              <a:rPr lang="de-DE" sz="2200" dirty="0" err="1" smtClean="0"/>
              <a:t>tezligi</a:t>
            </a:r>
            <a:r>
              <a:rPr lang="de-DE" sz="2200" dirty="0" smtClean="0"/>
              <a:t> 2 </a:t>
            </a:r>
            <a:r>
              <a:rPr lang="de-DE" sz="2200" dirty="0" err="1" smtClean="0"/>
              <a:t>dan</a:t>
            </a:r>
            <a:r>
              <a:rPr lang="de-DE" sz="2200" dirty="0" smtClean="0"/>
              <a:t> 150 grad/da</a:t>
            </a:r>
            <a:r>
              <a:rPr lang="uz-Latn-UZ" sz="2200" dirty="0" smtClean="0"/>
              <a:t>q</a:t>
            </a:r>
            <a:r>
              <a:rPr lang="de-DE" sz="2200" dirty="0" smtClean="0"/>
              <a:t>i</a:t>
            </a:r>
            <a:r>
              <a:rPr lang="uz-Latn-UZ" sz="2200" dirty="0" smtClean="0"/>
              <a:t>q</a:t>
            </a:r>
            <a:r>
              <a:rPr lang="de-DE" sz="2200" dirty="0" err="1" smtClean="0"/>
              <a:t>aga</a:t>
            </a:r>
            <a:r>
              <a:rPr lang="de-DE" sz="2200" dirty="0" smtClean="0"/>
              <a:t> </a:t>
            </a:r>
            <a:r>
              <a:rPr lang="de-DE" sz="2200" dirty="0" err="1" smtClean="0"/>
              <a:t>teng</a:t>
            </a:r>
            <a:r>
              <a:rPr lang="de-DE" sz="2200" dirty="0" smtClean="0"/>
              <a:t>. </a:t>
            </a:r>
            <a:r>
              <a:rPr lang="de-DE" sz="2200" dirty="0" err="1" smtClean="0"/>
              <a:t>Sovish</a:t>
            </a:r>
            <a:r>
              <a:rPr lang="de-DE" sz="2200" dirty="0" smtClean="0"/>
              <a:t> </a:t>
            </a:r>
            <a:r>
              <a:rPr lang="de-DE" sz="2200" dirty="0" err="1" smtClean="0"/>
              <a:t>tezligi</a:t>
            </a:r>
            <a:r>
              <a:rPr lang="de-DE" sz="2200" dirty="0" smtClean="0"/>
              <a:t> </a:t>
            </a:r>
            <a:r>
              <a:rPr lang="de-DE" sz="2200" dirty="0" err="1" smtClean="0"/>
              <a:t>quyma</a:t>
            </a:r>
            <a:r>
              <a:rPr lang="de-DE" sz="2200" dirty="0" smtClean="0"/>
              <a:t> </a:t>
            </a:r>
            <a:r>
              <a:rPr lang="de-DE" sz="2200" dirty="0" err="1" smtClean="0"/>
              <a:t>devorini</a:t>
            </a:r>
            <a:r>
              <a:rPr lang="de-DE" sz="2200" dirty="0" smtClean="0"/>
              <a:t> </a:t>
            </a:r>
            <a:r>
              <a:rPr lang="uz-Latn-UZ" sz="2200" dirty="0" smtClean="0"/>
              <a:t>q</a:t>
            </a:r>
            <a:r>
              <a:rPr lang="de-DE" sz="2200" dirty="0" err="1" smtClean="0"/>
              <a:t>alinligaga</a:t>
            </a:r>
            <a:r>
              <a:rPr lang="de-DE" sz="2200" dirty="0" smtClean="0"/>
              <a:t> </a:t>
            </a:r>
            <a:r>
              <a:rPr lang="de-DE" sz="2200" dirty="0" err="1" smtClean="0"/>
              <a:t>va</a:t>
            </a:r>
            <a:r>
              <a:rPr lang="de-DE" sz="2200" dirty="0" smtClean="0"/>
              <a:t> </a:t>
            </a:r>
            <a:r>
              <a:rPr lang="uz-Latn-UZ" sz="2200" dirty="0" smtClean="0"/>
              <a:t>q</a:t>
            </a:r>
            <a:r>
              <a:rPr lang="de-DE" sz="2200" dirty="0" err="1" smtClean="0"/>
              <a:t>otishma</a:t>
            </a:r>
            <a:r>
              <a:rPr lang="de-DE" sz="2200" dirty="0" smtClean="0"/>
              <a:t> </a:t>
            </a:r>
            <a:r>
              <a:rPr lang="de-DE" sz="2200" dirty="0" err="1" smtClean="0"/>
              <a:t>mu</a:t>
            </a:r>
            <a:r>
              <a:rPr lang="de-DE" sz="2200" dirty="0" smtClean="0"/>
              <a:t> </a:t>
            </a:r>
            <a:r>
              <a:rPr lang="de-DE" sz="2200" dirty="0" err="1" smtClean="0"/>
              <a:t>sta</a:t>
            </a:r>
            <a:r>
              <a:rPr lang="uz-Latn-UZ" sz="2200" dirty="0" smtClean="0"/>
              <a:t>h</a:t>
            </a:r>
            <a:r>
              <a:rPr lang="de-DE" sz="2200" dirty="0" err="1" smtClean="0"/>
              <a:t>kamlik</a:t>
            </a:r>
            <a:r>
              <a:rPr lang="de-DE" sz="2200" dirty="0" smtClean="0"/>
              <a:t> </a:t>
            </a:r>
            <a:r>
              <a:rPr lang="de-DE" sz="2200" dirty="0" err="1" smtClean="0"/>
              <a:t>xossasiga</a:t>
            </a:r>
            <a:r>
              <a:rPr lang="de-DE" sz="2200" dirty="0" smtClean="0"/>
              <a:t> </a:t>
            </a:r>
            <a:r>
              <a:rPr lang="uz-Latn-UZ" sz="2200" dirty="0" smtClean="0"/>
              <a:t>qa</a:t>
            </a:r>
            <a:r>
              <a:rPr lang="de-DE" sz="2200" dirty="0" err="1" smtClean="0"/>
              <a:t>rab</a:t>
            </a:r>
            <a:r>
              <a:rPr lang="de-DE" sz="2200" dirty="0" smtClean="0"/>
              <a:t> </a:t>
            </a:r>
            <a:r>
              <a:rPr lang="de-DE" sz="2200" dirty="0" err="1" smtClean="0"/>
              <a:t>tanlanadi</a:t>
            </a:r>
            <a:r>
              <a:rPr lang="de-DE" sz="2200" dirty="0" smtClean="0"/>
              <a:t>. </a:t>
            </a:r>
            <a:r>
              <a:rPr lang="de-DE" sz="2200" dirty="0" err="1" smtClean="0"/>
              <a:t>Quymalarda</a:t>
            </a:r>
            <a:r>
              <a:rPr lang="de-DE" sz="2200" dirty="0" smtClean="0"/>
              <a:t> </a:t>
            </a:r>
            <a:r>
              <a:rPr lang="de-DE" sz="2200" dirty="0" err="1" smtClean="0"/>
              <a:t>juda</a:t>
            </a:r>
            <a:r>
              <a:rPr lang="de-DE" sz="2200" dirty="0" smtClean="0"/>
              <a:t> </a:t>
            </a:r>
            <a:r>
              <a:rPr lang="de-DE" sz="2200" dirty="0" err="1" smtClean="0"/>
              <a:t>tez</a:t>
            </a:r>
            <a:r>
              <a:rPr lang="de-DE" sz="2200" dirty="0" smtClean="0"/>
              <a:t> </a:t>
            </a:r>
            <a:r>
              <a:rPr lang="de-DE" sz="2200" dirty="0" err="1" smtClean="0"/>
              <a:t>sovish</a:t>
            </a:r>
            <a:r>
              <a:rPr lang="de-DE" sz="2200" dirty="0" smtClean="0"/>
              <a:t> </a:t>
            </a:r>
            <a:r>
              <a:rPr lang="de-DE" sz="2200" dirty="0" err="1" smtClean="0"/>
              <a:t>jarayonini</a:t>
            </a:r>
            <a:r>
              <a:rPr lang="de-DE" sz="2200" dirty="0" smtClean="0"/>
              <a:t> </a:t>
            </a:r>
            <a:r>
              <a:rPr lang="de-DE" sz="2200" dirty="0" err="1" smtClean="0"/>
              <a:t>amalga</a:t>
            </a:r>
            <a:r>
              <a:rPr lang="de-DE" sz="2200" dirty="0" smtClean="0"/>
              <a:t> </a:t>
            </a:r>
            <a:r>
              <a:rPr lang="de-DE" sz="2200" dirty="0" err="1" smtClean="0"/>
              <a:t>oshirish</a:t>
            </a:r>
            <a:r>
              <a:rPr lang="de-DE" sz="2200" dirty="0" smtClean="0"/>
              <a:t> </a:t>
            </a:r>
            <a:r>
              <a:rPr lang="de-DE" sz="2200" dirty="0" err="1" smtClean="0"/>
              <a:t>devorlarining</a:t>
            </a:r>
            <a:r>
              <a:rPr lang="de-DE" sz="2200" dirty="0" smtClean="0"/>
              <a:t> </a:t>
            </a:r>
            <a:r>
              <a:rPr lang="de-DE" sz="2200" dirty="0" err="1" smtClean="0"/>
              <a:t>ichki</a:t>
            </a:r>
            <a:r>
              <a:rPr lang="de-DE" sz="2200" dirty="0" smtClean="0"/>
              <a:t> </a:t>
            </a:r>
            <a:r>
              <a:rPr lang="de-DE" sz="2200" dirty="0" err="1" smtClean="0"/>
              <a:t>va</a:t>
            </a:r>
            <a:r>
              <a:rPr lang="de-DE" sz="2200" dirty="0" smtClean="0"/>
              <a:t> </a:t>
            </a:r>
            <a:r>
              <a:rPr lang="de-DE" sz="2200" dirty="0" err="1" smtClean="0"/>
              <a:t>tash</a:t>
            </a:r>
            <a:r>
              <a:rPr lang="uz-Latn-UZ" sz="2200" dirty="0" smtClean="0"/>
              <a:t>q</a:t>
            </a:r>
            <a:r>
              <a:rPr lang="de-DE" sz="2200" dirty="0" smtClean="0"/>
              <a:t>i </a:t>
            </a:r>
            <a:r>
              <a:rPr lang="uz-Latn-UZ" sz="2200" dirty="0" smtClean="0"/>
              <a:t>q</a:t>
            </a:r>
            <a:r>
              <a:rPr lang="de-DE" sz="2200" dirty="0" err="1" smtClean="0"/>
              <a:t>ismda</a:t>
            </a:r>
            <a:r>
              <a:rPr lang="de-DE" sz="2200" dirty="0" smtClean="0"/>
              <a:t> </a:t>
            </a:r>
            <a:r>
              <a:rPr lang="de-DE" sz="2200" dirty="0" err="1" smtClean="0"/>
              <a:t>termik</a:t>
            </a:r>
            <a:r>
              <a:rPr lang="de-DE" sz="2200" dirty="0" smtClean="0"/>
              <a:t> </a:t>
            </a:r>
            <a:r>
              <a:rPr lang="de-DE" sz="2200" dirty="0" err="1" smtClean="0"/>
              <a:t>kuchlanishni</a:t>
            </a:r>
            <a:r>
              <a:rPr lang="de-DE" sz="2200" dirty="0" smtClean="0"/>
              <a:t> </a:t>
            </a:r>
            <a:r>
              <a:rPr lang="uz-Latn-UZ" sz="2200" dirty="0" smtClean="0"/>
              <a:t>h</a:t>
            </a:r>
            <a:r>
              <a:rPr lang="de-DE" sz="2200" dirty="0" err="1" smtClean="0"/>
              <a:t>osil</a:t>
            </a:r>
            <a:r>
              <a:rPr lang="de-DE" sz="2200" dirty="0" smtClean="0"/>
              <a:t> </a:t>
            </a:r>
            <a:r>
              <a:rPr lang="uz-Latn-UZ" sz="2200" dirty="0" smtClean="0"/>
              <a:t>q</a:t>
            </a:r>
            <a:r>
              <a:rPr lang="de-DE" sz="2200" dirty="0" err="1" smtClean="0"/>
              <a:t>ilishga</a:t>
            </a:r>
            <a:r>
              <a:rPr lang="de-DE" sz="2200" dirty="0" smtClean="0"/>
              <a:t> </a:t>
            </a:r>
            <a:r>
              <a:rPr lang="de-DE" sz="2200" dirty="0" err="1" smtClean="0"/>
              <a:t>va</a:t>
            </a:r>
            <a:r>
              <a:rPr lang="de-DE" sz="2200" dirty="0" smtClean="0"/>
              <a:t> </a:t>
            </a:r>
            <a:r>
              <a:rPr lang="de-DE" sz="2200" dirty="0" err="1" smtClean="0"/>
              <a:t>yoriq</a:t>
            </a:r>
            <a:r>
              <a:rPr lang="uz-Latn-UZ" sz="2200" dirty="0" smtClean="0"/>
              <a:t>l</a:t>
            </a:r>
            <a:r>
              <a:rPr lang="de-DE" sz="2200" dirty="0" err="1" smtClean="0"/>
              <a:t>ar</a:t>
            </a:r>
            <a:r>
              <a:rPr lang="de-DE" sz="2200" dirty="0" smtClean="0"/>
              <a:t> </a:t>
            </a:r>
            <a:r>
              <a:rPr lang="de-DE" sz="2200" dirty="0" err="1" smtClean="0"/>
              <a:t>paydo</a:t>
            </a:r>
            <a:r>
              <a:rPr lang="de-DE" sz="2200" dirty="0" smtClean="0"/>
              <a:t> b</a:t>
            </a:r>
            <a:r>
              <a:rPr lang="uz-Latn-UZ" sz="2200" dirty="0" smtClean="0"/>
              <a:t>o‘</a:t>
            </a:r>
            <a:r>
              <a:rPr lang="de-DE" sz="2200" dirty="0" err="1" smtClean="0"/>
              <a:t>lishiga</a:t>
            </a:r>
            <a:r>
              <a:rPr lang="de-DE" sz="2200" dirty="0" smtClean="0"/>
              <a:t> </a:t>
            </a:r>
            <a:r>
              <a:rPr lang="de-DE" sz="2200" dirty="0" err="1" smtClean="0"/>
              <a:t>sabab</a:t>
            </a:r>
            <a:r>
              <a:rPr lang="de-DE" sz="2200" dirty="0" smtClean="0"/>
              <a:t> b</a:t>
            </a:r>
            <a:r>
              <a:rPr lang="uz-Latn-UZ" sz="2200" dirty="0" smtClean="0"/>
              <a:t>o‘</a:t>
            </a:r>
            <a:r>
              <a:rPr lang="de-DE" sz="2200" dirty="0" err="1" smtClean="0"/>
              <a:t>ladi</a:t>
            </a:r>
            <a:r>
              <a:rPr lang="de-DE" sz="2200" dirty="0" smtClean="0"/>
              <a:t>.</a:t>
            </a:r>
            <a:endParaRPr lang="ru-RU" sz="2200" dirty="0" smtClean="0"/>
          </a:p>
          <a:p>
            <a:pPr algn="just">
              <a:buNone/>
            </a:pPr>
            <a:endParaRPr lang="ru-RU"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algn="just">
              <a:buNone/>
            </a:pPr>
            <a:endParaRPr lang="ru-RU" sz="2400" dirty="0">
              <a:latin typeface="Times New Roman" pitchFamily="18" charset="0"/>
              <a:cs typeface="Times New Roman" pitchFamily="18" charset="0"/>
            </a:endParaRPr>
          </a:p>
        </p:txBody>
      </p:sp>
    </p:spTree>
  </p:cSld>
  <p:clrMapOvr>
    <a:masterClrMapping/>
  </p:clrMapOvr>
  <p:transition>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Autofit/>
          </a:bodyPr>
          <a:lstStyle/>
          <a:p>
            <a:r>
              <a:rPr lang="ru-RU" sz="2300"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t>
            </a:r>
            <a:r>
              <a:rPr lang="de-DE" dirty="0" err="1" smtClean="0"/>
              <a:t>Quymakorlik</a:t>
            </a:r>
            <a:r>
              <a:rPr lang="de-DE" dirty="0" smtClean="0"/>
              <a:t> </a:t>
            </a:r>
            <a:r>
              <a:rPr lang="de-DE" dirty="0" err="1" smtClean="0"/>
              <a:t>sexlaridagi</a:t>
            </a:r>
            <a:r>
              <a:rPr lang="de-DE" dirty="0" smtClean="0"/>
              <a:t> </a:t>
            </a:r>
            <a:r>
              <a:rPr lang="de-DE" dirty="0" err="1" smtClean="0"/>
              <a:t>ish</a:t>
            </a:r>
            <a:r>
              <a:rPr lang="de-DE" dirty="0" smtClean="0"/>
              <a:t> </a:t>
            </a:r>
            <a:r>
              <a:rPr lang="de-DE" dirty="0" err="1" smtClean="0"/>
              <a:t>tajribasi</a:t>
            </a:r>
            <a:r>
              <a:rPr lang="de-DE" dirty="0" smtClean="0"/>
              <a:t> </a:t>
            </a:r>
            <a:r>
              <a:rPr lang="de-DE" dirty="0" err="1" smtClean="0"/>
              <a:t>shuni</a:t>
            </a:r>
            <a:r>
              <a:rPr lang="de-DE" dirty="0" smtClean="0"/>
              <a:t> k</a:t>
            </a:r>
            <a:r>
              <a:rPr lang="uz-Latn-UZ" dirty="0" smtClean="0"/>
              <a:t>o‘</a:t>
            </a:r>
            <a:r>
              <a:rPr lang="de-DE" dirty="0" err="1" smtClean="0"/>
              <a:t>rsatadiki</a:t>
            </a:r>
            <a:r>
              <a:rPr lang="de-DE" dirty="0" smtClean="0"/>
              <a:t>, </a:t>
            </a:r>
            <a:r>
              <a:rPr lang="uz-Latn-UZ" dirty="0" smtClean="0"/>
              <a:t>q</a:t>
            </a:r>
            <a:r>
              <a:rPr lang="de-DE" dirty="0" err="1" smtClean="0"/>
              <a:t>uyidaga</a:t>
            </a:r>
            <a:r>
              <a:rPr lang="de-DE" dirty="0" smtClean="0"/>
              <a:t> </a:t>
            </a:r>
            <a:r>
              <a:rPr lang="uz-Latn-UZ" dirty="0" smtClean="0"/>
              <a:t>h</a:t>
            </a:r>
            <a:r>
              <a:rPr lang="de-DE" dirty="0" err="1" smtClean="0"/>
              <a:t>aroratda</a:t>
            </a:r>
            <a:r>
              <a:rPr lang="de-DE" dirty="0" smtClean="0"/>
              <a:t> </a:t>
            </a:r>
            <a:r>
              <a:rPr lang="de-DE" dirty="0" err="1" smtClean="0"/>
              <a:t>qolipdan</a:t>
            </a:r>
            <a:r>
              <a:rPr lang="de-DE" dirty="0" smtClean="0"/>
              <a:t> </a:t>
            </a:r>
            <a:r>
              <a:rPr lang="de-DE" dirty="0" err="1" smtClean="0"/>
              <a:t>ajratilgan</a:t>
            </a:r>
            <a:r>
              <a:rPr lang="de-DE" dirty="0" smtClean="0"/>
              <a:t> </a:t>
            </a:r>
            <a:r>
              <a:rPr lang="de-DE" dirty="0" err="1" smtClean="0"/>
              <a:t>quyma</a:t>
            </a:r>
            <a:r>
              <a:rPr lang="de-DE" dirty="0" smtClean="0"/>
              <a:t> </a:t>
            </a:r>
            <a:r>
              <a:rPr lang="de-DE" dirty="0" err="1" smtClean="0"/>
              <a:t>sifatli</a:t>
            </a:r>
            <a:r>
              <a:rPr lang="de-DE" dirty="0" smtClean="0"/>
              <a:t> </a:t>
            </a:r>
            <a:r>
              <a:rPr lang="de-DE" dirty="0" err="1" smtClean="0"/>
              <a:t>olinadi</a:t>
            </a:r>
            <a:r>
              <a:rPr lang="de-DE" dirty="0" smtClean="0"/>
              <a:t>: </a:t>
            </a:r>
            <a:r>
              <a:rPr lang="de-DE" dirty="0" err="1" smtClean="0"/>
              <a:t>ch</a:t>
            </a:r>
            <a:r>
              <a:rPr lang="uz-Latn-UZ" dirty="0" smtClean="0"/>
              <a:t>o‘</a:t>
            </a:r>
            <a:r>
              <a:rPr lang="de-DE" dirty="0" err="1" smtClean="0"/>
              <a:t>yan</a:t>
            </a:r>
            <a:r>
              <a:rPr lang="de-DE" dirty="0" smtClean="0"/>
              <a:t> </a:t>
            </a:r>
            <a:r>
              <a:rPr lang="de-DE" dirty="0" err="1" smtClean="0"/>
              <a:t>quymalarda</a:t>
            </a:r>
            <a:r>
              <a:rPr lang="de-DE" dirty="0" smtClean="0"/>
              <a:t> </a:t>
            </a:r>
            <a:r>
              <a:rPr lang="de-DE" dirty="0" err="1" smtClean="0"/>
              <a:t>mayda</a:t>
            </a:r>
            <a:r>
              <a:rPr lang="de-DE" dirty="0" smtClean="0"/>
              <a:t> </a:t>
            </a:r>
            <a:r>
              <a:rPr lang="de-DE" dirty="0" err="1" smtClean="0"/>
              <a:t>quymalar</a:t>
            </a:r>
            <a:r>
              <a:rPr lang="de-DE" dirty="0" smtClean="0"/>
              <a:t> </a:t>
            </a:r>
            <a:r>
              <a:rPr lang="de-DE" dirty="0" err="1" smtClean="0"/>
              <a:t>uchun</a:t>
            </a:r>
            <a:r>
              <a:rPr lang="de-DE" dirty="0" smtClean="0"/>
              <a:t> 700 - 800 °S, </a:t>
            </a:r>
            <a:r>
              <a:rPr lang="uz-Latn-UZ" dirty="0" smtClean="0"/>
              <a:t>o‘</a:t>
            </a:r>
            <a:r>
              <a:rPr lang="de-DE" dirty="0" err="1" smtClean="0"/>
              <a:t>rta</a:t>
            </a:r>
            <a:r>
              <a:rPr lang="de-DE" dirty="0" smtClean="0"/>
              <a:t> </a:t>
            </a:r>
            <a:r>
              <a:rPr lang="uz-Latn-UZ" dirty="0" smtClean="0"/>
              <a:t>o‘</a:t>
            </a:r>
            <a:r>
              <a:rPr lang="de-DE" dirty="0" err="1" smtClean="0"/>
              <a:t>rtachalar</a:t>
            </a:r>
            <a:r>
              <a:rPr lang="de-DE" dirty="0" smtClean="0"/>
              <a:t> </a:t>
            </a:r>
            <a:r>
              <a:rPr lang="de-DE" dirty="0" err="1" smtClean="0"/>
              <a:t>uchun</a:t>
            </a:r>
            <a:r>
              <a:rPr lang="de-DE" dirty="0" smtClean="0"/>
              <a:t> 400 - 500 °S, </a:t>
            </a:r>
            <a:r>
              <a:rPr lang="de-DE" dirty="0" err="1" smtClean="0"/>
              <a:t>yirik</a:t>
            </a:r>
            <a:r>
              <a:rPr lang="de-DE" dirty="0" smtClean="0"/>
              <a:t> </a:t>
            </a:r>
            <a:r>
              <a:rPr lang="de-DE" dirty="0" err="1" smtClean="0"/>
              <a:t>massa</a:t>
            </a:r>
            <a:r>
              <a:rPr lang="de-DE" dirty="0" smtClean="0"/>
              <a:t> </a:t>
            </a:r>
            <a:r>
              <a:rPr lang="de-DE" dirty="0" err="1" smtClean="0"/>
              <a:t>uchun</a:t>
            </a:r>
            <a:r>
              <a:rPr lang="de-DE" dirty="0" smtClean="0"/>
              <a:t> 300 - 400 °S, </a:t>
            </a:r>
            <a:r>
              <a:rPr lang="de-DE" dirty="0" err="1" smtClean="0"/>
              <a:t>bronzadan</a:t>
            </a:r>
            <a:r>
              <a:rPr lang="de-DE" dirty="0" smtClean="0"/>
              <a:t> </a:t>
            </a:r>
            <a:r>
              <a:rPr lang="de-DE" dirty="0" err="1" smtClean="0"/>
              <a:t>tayyorlangan</a:t>
            </a:r>
            <a:r>
              <a:rPr lang="de-DE" dirty="0" smtClean="0"/>
              <a:t> </a:t>
            </a:r>
            <a:r>
              <a:rPr lang="de-DE" dirty="0" err="1" smtClean="0"/>
              <a:t>quymalar</a:t>
            </a:r>
            <a:r>
              <a:rPr lang="de-DE" dirty="0" smtClean="0"/>
              <a:t> </a:t>
            </a:r>
            <a:r>
              <a:rPr lang="de-DE" dirty="0" err="1" smtClean="0"/>
              <a:t>uchun</a:t>
            </a:r>
            <a:r>
              <a:rPr lang="de-DE" dirty="0" smtClean="0"/>
              <a:t> 300 - 500 °S, </a:t>
            </a:r>
            <a:r>
              <a:rPr lang="de-DE" dirty="0" err="1" smtClean="0"/>
              <a:t>alyuminiydan</a:t>
            </a:r>
            <a:r>
              <a:rPr lang="de-DE" dirty="0" smtClean="0"/>
              <a:t> </a:t>
            </a:r>
            <a:r>
              <a:rPr lang="de-DE" dirty="0" err="1" smtClean="0"/>
              <a:t>tayyorlangan</a:t>
            </a:r>
            <a:r>
              <a:rPr lang="de-DE" dirty="0" smtClean="0"/>
              <a:t> </a:t>
            </a:r>
            <a:r>
              <a:rPr lang="de-DE" dirty="0" err="1" smtClean="0"/>
              <a:t>quymalar</a:t>
            </a:r>
            <a:r>
              <a:rPr lang="de-DE" dirty="0" smtClean="0"/>
              <a:t> </a:t>
            </a:r>
            <a:r>
              <a:rPr lang="de-DE" dirty="0" err="1" smtClean="0"/>
              <a:t>uchun</a:t>
            </a:r>
            <a:r>
              <a:rPr lang="de-DE" dirty="0" smtClean="0"/>
              <a:t> 200 - 300 </a:t>
            </a:r>
            <a:r>
              <a:rPr lang="de-DE" b="1" dirty="0" smtClean="0"/>
              <a:t>°</a:t>
            </a:r>
            <a:r>
              <a:rPr lang="de-DE" dirty="0" smtClean="0"/>
              <a:t>S </a:t>
            </a:r>
            <a:r>
              <a:rPr lang="de-DE" dirty="0" err="1" smtClean="0"/>
              <a:t>issiqlik</a:t>
            </a:r>
            <a:r>
              <a:rPr lang="de-DE" dirty="0" smtClean="0"/>
              <a:t> </a:t>
            </a:r>
            <a:r>
              <a:rPr lang="de-DE" dirty="0" err="1" smtClean="0"/>
              <a:t>daraja</a:t>
            </a:r>
            <a:r>
              <a:rPr lang="de-DE" dirty="0" smtClean="0"/>
              <a:t>, mag</a:t>
            </a:r>
            <a:r>
              <a:rPr lang="uz-Latn-UZ" dirty="0" smtClean="0"/>
              <a:t>n</a:t>
            </a:r>
            <a:r>
              <a:rPr lang="de-DE" dirty="0" err="1" smtClean="0"/>
              <a:t>iyli</a:t>
            </a:r>
            <a:r>
              <a:rPr lang="de-DE" dirty="0" smtClean="0"/>
              <a:t> </a:t>
            </a:r>
            <a:r>
              <a:rPr lang="de-DE" dirty="0" err="1" smtClean="0"/>
              <a:t>quymalar</a:t>
            </a:r>
            <a:r>
              <a:rPr lang="de-DE" dirty="0" smtClean="0"/>
              <a:t> 100 - 150 </a:t>
            </a:r>
            <a:r>
              <a:rPr lang="de-DE" b="1" dirty="0" smtClean="0"/>
              <a:t>°</a:t>
            </a:r>
            <a:r>
              <a:rPr lang="de-DE" dirty="0" smtClean="0"/>
              <a:t>S </a:t>
            </a:r>
            <a:r>
              <a:rPr lang="de-DE" dirty="0" err="1" smtClean="0"/>
              <a:t>atrofida</a:t>
            </a:r>
            <a:r>
              <a:rPr lang="de-DE" dirty="0" smtClean="0"/>
              <a:t> </a:t>
            </a:r>
            <a:r>
              <a:rPr lang="de-DE" dirty="0" err="1" smtClean="0"/>
              <a:t>qolipdan</a:t>
            </a:r>
            <a:r>
              <a:rPr lang="de-DE" dirty="0" smtClean="0"/>
              <a:t> </a:t>
            </a:r>
            <a:r>
              <a:rPr lang="de-DE" dirty="0" err="1" smtClean="0"/>
              <a:t>ajratib</a:t>
            </a:r>
            <a:r>
              <a:rPr lang="de-DE" dirty="0" smtClean="0"/>
              <a:t> </a:t>
            </a:r>
            <a:r>
              <a:rPr lang="de-DE" dirty="0" err="1" smtClean="0"/>
              <a:t>olinadi</a:t>
            </a:r>
            <a:r>
              <a:rPr lang="de-DE" dirty="0" smtClean="0"/>
              <a:t>.</a:t>
            </a:r>
            <a:endParaRPr lang="ru-RU" dirty="0" smtClean="0"/>
          </a:p>
          <a:p>
            <a:r>
              <a:rPr lang="de-DE" dirty="0" err="1" smtClean="0"/>
              <a:t>Quymani</a:t>
            </a:r>
            <a:r>
              <a:rPr lang="de-DE" dirty="0" smtClean="0"/>
              <a:t> </a:t>
            </a:r>
            <a:r>
              <a:rPr lang="de-DE" dirty="0" err="1" smtClean="0"/>
              <a:t>bu</a:t>
            </a:r>
            <a:r>
              <a:rPr lang="de-DE" dirty="0" smtClean="0"/>
              <a:t> </a:t>
            </a:r>
            <a:r>
              <a:rPr lang="de-DE" dirty="0" err="1" smtClean="0"/>
              <a:t>vaktdan</a:t>
            </a:r>
            <a:r>
              <a:rPr lang="de-DE" dirty="0" smtClean="0"/>
              <a:t> </a:t>
            </a:r>
            <a:r>
              <a:rPr lang="de-DE" dirty="0" err="1" smtClean="0"/>
              <a:t>erta</a:t>
            </a:r>
            <a:r>
              <a:rPr lang="de-DE" dirty="0" smtClean="0"/>
              <a:t> </a:t>
            </a:r>
            <a:r>
              <a:rPr lang="de-DE" dirty="0" err="1" smtClean="0"/>
              <a:t>ajratib</a:t>
            </a:r>
            <a:r>
              <a:rPr lang="de-DE" dirty="0" smtClean="0"/>
              <a:t> </a:t>
            </a:r>
            <a:r>
              <a:rPr lang="de-DE" dirty="0" err="1" smtClean="0"/>
              <a:t>olish</a:t>
            </a:r>
            <a:r>
              <a:rPr lang="de-DE" dirty="0" smtClean="0"/>
              <a:t> </a:t>
            </a:r>
            <a:r>
              <a:rPr lang="de-DE" dirty="0" err="1" smtClean="0"/>
              <a:t>mustaxkamligi</a:t>
            </a:r>
            <a:r>
              <a:rPr lang="de-DE" dirty="0" smtClean="0"/>
              <a:t>, </a:t>
            </a:r>
            <a:r>
              <a:rPr lang="de-DE" dirty="0" err="1" smtClean="0"/>
              <a:t>past</a:t>
            </a:r>
            <a:r>
              <a:rPr lang="de-DE" dirty="0" smtClean="0"/>
              <a:t> </a:t>
            </a:r>
            <a:r>
              <a:rPr lang="de-DE" dirty="0" err="1" smtClean="0"/>
              <a:t>yoki</a:t>
            </a:r>
            <a:r>
              <a:rPr lang="de-DE" dirty="0" smtClean="0"/>
              <a:t> </a:t>
            </a:r>
            <a:r>
              <a:rPr lang="de-DE" dirty="0" err="1" smtClean="0"/>
              <a:t>ichki</a:t>
            </a:r>
            <a:r>
              <a:rPr lang="de-DE" dirty="0" smtClean="0"/>
              <a:t> </a:t>
            </a:r>
            <a:r>
              <a:rPr lang="de-DE" dirty="0" err="1" smtClean="0"/>
              <a:t>kuchlanish</a:t>
            </a:r>
            <a:r>
              <a:rPr lang="de-DE" dirty="0" smtClean="0"/>
              <a:t> </a:t>
            </a:r>
            <a:r>
              <a:rPr lang="de-DE" dirty="0" err="1" smtClean="0"/>
              <a:t>yuqoriliga</a:t>
            </a:r>
            <a:r>
              <a:rPr lang="de-DE" dirty="0" smtClean="0"/>
              <a:t> </a:t>
            </a:r>
            <a:r>
              <a:rPr lang="de-DE" dirty="0" err="1" smtClean="0"/>
              <a:t>hisobiga</a:t>
            </a:r>
            <a:r>
              <a:rPr lang="de-DE" dirty="0" smtClean="0"/>
              <a:t> </a:t>
            </a:r>
            <a:r>
              <a:rPr lang="de-DE" dirty="0" err="1" smtClean="0"/>
              <a:t>yoriqdar</a:t>
            </a:r>
            <a:r>
              <a:rPr lang="de-DE" dirty="0" smtClean="0"/>
              <a:t> </a:t>
            </a:r>
            <a:r>
              <a:rPr lang="de-DE" dirty="0" err="1" smtClean="0"/>
              <a:t>paydo</a:t>
            </a:r>
            <a:r>
              <a:rPr lang="de-DE" dirty="0" smtClean="0"/>
              <a:t> </a:t>
            </a:r>
            <a:r>
              <a:rPr lang="de-DE" dirty="0" err="1" smtClean="0"/>
              <a:t>bo‘lishiga</a:t>
            </a:r>
            <a:r>
              <a:rPr lang="de-DE" dirty="0" smtClean="0"/>
              <a:t>, </a:t>
            </a:r>
            <a:r>
              <a:rPr lang="de-DE" dirty="0" err="1" smtClean="0"/>
              <a:t>sabab</a:t>
            </a:r>
            <a:r>
              <a:rPr lang="de-DE" dirty="0" smtClean="0"/>
              <a:t> </a:t>
            </a:r>
            <a:r>
              <a:rPr lang="de-DE" dirty="0" err="1" smtClean="0"/>
              <a:t>bo‘ladi</a:t>
            </a:r>
            <a:r>
              <a:rPr lang="de-DE" dirty="0" smtClean="0"/>
              <a:t>.</a:t>
            </a:r>
            <a:endParaRPr lang="ru-RU" dirty="0"/>
          </a:p>
        </p:txBody>
      </p:sp>
    </p:spTree>
  </p:cSld>
  <p:clrMapOvr>
    <a:masterClrMapping/>
  </p:clrMapOvr>
  <p:transition>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0" y="0"/>
            <a:ext cx="9144000" cy="6858000"/>
          </a:xfrm>
        </p:spPr>
        <p:txBody>
          <a:bodyPr>
            <a:normAutofit/>
          </a:bodyPr>
          <a:lstStyle/>
          <a:p>
            <a:pPr algn="just">
              <a:buNone/>
            </a:pPr>
            <a:r>
              <a:rPr lang="ru-RU" dirty="0" smtClean="0">
                <a:latin typeface="Times New Roman" pitchFamily="18" charset="0"/>
                <a:cs typeface="Times New Roman" pitchFamily="18" charset="0"/>
              </a:rPr>
              <a:t>		</a:t>
            </a:r>
            <a:r>
              <a:rPr lang="de-DE" dirty="0" err="1" smtClean="0"/>
              <a:t>Seriyali</a:t>
            </a:r>
            <a:r>
              <a:rPr lang="de-DE" dirty="0" smtClean="0"/>
              <a:t> </a:t>
            </a:r>
            <a:r>
              <a:rPr lang="de-DE" dirty="0" err="1" smtClean="0"/>
              <a:t>va</a:t>
            </a:r>
            <a:r>
              <a:rPr lang="de-DE" dirty="0" smtClean="0"/>
              <a:t> </a:t>
            </a:r>
            <a:r>
              <a:rPr lang="de-DE" dirty="0" err="1" smtClean="0"/>
              <a:t>massali</a:t>
            </a:r>
            <a:r>
              <a:rPr lang="de-DE" dirty="0" smtClean="0"/>
              <a:t> </a:t>
            </a:r>
            <a:r>
              <a:rPr lang="de-DE" dirty="0" err="1" smtClean="0"/>
              <a:t>ishlab</a:t>
            </a:r>
            <a:r>
              <a:rPr lang="de-DE" dirty="0" smtClean="0"/>
              <a:t> </a:t>
            </a:r>
            <a:r>
              <a:rPr lang="de-DE" dirty="0" err="1" smtClean="0"/>
              <a:t>chiqarishda</a:t>
            </a:r>
            <a:r>
              <a:rPr lang="de-DE" dirty="0" smtClean="0"/>
              <a:t> </a:t>
            </a:r>
            <a:r>
              <a:rPr lang="de-DE" dirty="0" err="1" smtClean="0"/>
              <a:t>quyma</a:t>
            </a:r>
            <a:r>
              <a:rPr lang="de-DE" dirty="0" smtClean="0"/>
              <a:t> </a:t>
            </a:r>
            <a:r>
              <a:rPr lang="de-DE" dirty="0" err="1" smtClean="0"/>
              <a:t>maxsus</a:t>
            </a:r>
            <a:r>
              <a:rPr lang="de-DE" dirty="0" smtClean="0"/>
              <a:t> </a:t>
            </a:r>
            <a:r>
              <a:rPr lang="de-DE" dirty="0" err="1" smtClean="0"/>
              <a:t>mexanizmlar</a:t>
            </a:r>
            <a:r>
              <a:rPr lang="de-DE" dirty="0" smtClean="0"/>
              <a:t> </a:t>
            </a:r>
            <a:r>
              <a:rPr lang="de-DE" dirty="0" err="1" smtClean="0"/>
              <a:t>yordamida</a:t>
            </a:r>
            <a:r>
              <a:rPr lang="de-DE" dirty="0" smtClean="0"/>
              <a:t> </a:t>
            </a:r>
            <a:r>
              <a:rPr lang="de-DE" dirty="0" err="1" smtClean="0"/>
              <a:t>ajratiladi</a:t>
            </a:r>
            <a:r>
              <a:rPr lang="de-DE" dirty="0" smtClean="0"/>
              <a:t>. </a:t>
            </a:r>
            <a:r>
              <a:rPr lang="de-DE" dirty="0" err="1" smtClean="0"/>
              <a:t>Qoliplarni</a:t>
            </a:r>
            <a:r>
              <a:rPr lang="de-DE" dirty="0" smtClean="0"/>
              <a:t> </a:t>
            </a:r>
            <a:r>
              <a:rPr lang="de-DE" dirty="0" err="1" smtClean="0"/>
              <a:t>ajratish</a:t>
            </a:r>
            <a:r>
              <a:rPr lang="de-DE" dirty="0" smtClean="0"/>
              <a:t> </a:t>
            </a:r>
            <a:r>
              <a:rPr lang="de-DE" dirty="0" err="1" smtClean="0"/>
              <a:t>quymakorlik</a:t>
            </a:r>
            <a:r>
              <a:rPr lang="de-DE" dirty="0" smtClean="0"/>
              <a:t> </a:t>
            </a:r>
            <a:r>
              <a:rPr lang="de-DE" dirty="0" err="1" smtClean="0"/>
              <a:t>sexlaridagi</a:t>
            </a:r>
            <a:r>
              <a:rPr lang="de-DE" dirty="0" smtClean="0"/>
              <a:t> eng o</a:t>
            </a:r>
            <a:r>
              <a:rPr lang="uz-Latn-UZ" dirty="0" smtClean="0"/>
              <a:t>g‘</a:t>
            </a:r>
            <a:r>
              <a:rPr lang="de-DE" dirty="0" err="1" smtClean="0"/>
              <a:t>ir</a:t>
            </a:r>
            <a:r>
              <a:rPr lang="de-DE" dirty="0" smtClean="0"/>
              <a:t> </a:t>
            </a:r>
            <a:r>
              <a:rPr lang="de-DE" dirty="0" err="1" smtClean="0"/>
              <a:t>jarayonlardan</a:t>
            </a:r>
            <a:r>
              <a:rPr lang="de-DE" dirty="0" smtClean="0"/>
              <a:t> </a:t>
            </a:r>
            <a:r>
              <a:rPr lang="de-DE" dirty="0" err="1" smtClean="0"/>
              <a:t>biri</a:t>
            </a:r>
            <a:r>
              <a:rPr lang="de-DE" dirty="0" smtClean="0"/>
              <a:t> </a:t>
            </a:r>
            <a:r>
              <a:rPr lang="uz-Latn-UZ" dirty="0" smtClean="0"/>
              <a:t>h</a:t>
            </a:r>
            <a:r>
              <a:rPr lang="de-DE" dirty="0" err="1" smtClean="0"/>
              <a:t>isoblanadi</a:t>
            </a:r>
            <a:r>
              <a:rPr lang="de-DE" dirty="0" smtClean="0"/>
              <a:t>. </a:t>
            </a:r>
            <a:r>
              <a:rPr lang="de-DE" dirty="0" err="1" smtClean="0"/>
              <a:t>Jarayonni</a:t>
            </a:r>
            <a:r>
              <a:rPr lang="de-DE" dirty="0" smtClean="0"/>
              <a:t> </a:t>
            </a:r>
            <a:r>
              <a:rPr lang="de-DE" dirty="0" err="1" smtClean="0"/>
              <a:t>amalga</a:t>
            </a:r>
            <a:r>
              <a:rPr lang="de-DE" dirty="0" smtClean="0"/>
              <a:t> </a:t>
            </a:r>
            <a:r>
              <a:rPr lang="de-DE" dirty="0" err="1" smtClean="0"/>
              <a:t>oshirish</a:t>
            </a:r>
            <a:r>
              <a:rPr lang="de-DE" dirty="0" smtClean="0"/>
              <a:t> </a:t>
            </a:r>
            <a:r>
              <a:rPr lang="de-DE" dirty="0" err="1" smtClean="0"/>
              <a:t>va</a:t>
            </a:r>
            <a:r>
              <a:rPr lang="uz-Latn-UZ" dirty="0" smtClean="0"/>
              <a:t>q</a:t>
            </a:r>
            <a:r>
              <a:rPr lang="de-DE" dirty="0" err="1" smtClean="0"/>
              <a:t>tida</a:t>
            </a:r>
            <a:r>
              <a:rPr lang="de-DE" dirty="0" smtClean="0"/>
              <a:t> </a:t>
            </a:r>
            <a:r>
              <a:rPr lang="de-DE" dirty="0" err="1" smtClean="0"/>
              <a:t>juda</a:t>
            </a:r>
            <a:r>
              <a:rPr lang="de-DE" dirty="0" smtClean="0"/>
              <a:t> </a:t>
            </a:r>
            <a:r>
              <a:rPr lang="de-DE" dirty="0" err="1" smtClean="0"/>
              <a:t>katta</a:t>
            </a:r>
            <a:r>
              <a:rPr lang="de-DE" dirty="0" smtClean="0"/>
              <a:t> mi</a:t>
            </a:r>
            <a:r>
              <a:rPr lang="uz-Latn-UZ" dirty="0" smtClean="0"/>
              <a:t>q</a:t>
            </a:r>
            <a:r>
              <a:rPr lang="de-DE" dirty="0" err="1" smtClean="0"/>
              <a:t>dorda</a:t>
            </a:r>
            <a:r>
              <a:rPr lang="de-DE" dirty="0" smtClean="0"/>
              <a:t> </a:t>
            </a:r>
            <a:r>
              <a:rPr lang="de-DE" dirty="0" err="1" smtClean="0"/>
              <a:t>issiqlik</a:t>
            </a:r>
            <a:r>
              <a:rPr lang="de-DE" dirty="0" smtClean="0"/>
              <a:t> </a:t>
            </a:r>
            <a:r>
              <a:rPr lang="de-DE" dirty="0" err="1" smtClean="0"/>
              <a:t>va</a:t>
            </a:r>
            <a:r>
              <a:rPr lang="de-DE" dirty="0" smtClean="0"/>
              <a:t> </a:t>
            </a:r>
            <a:r>
              <a:rPr lang="de-DE" dirty="0" err="1" smtClean="0"/>
              <a:t>chang</a:t>
            </a:r>
            <a:r>
              <a:rPr lang="de-DE" dirty="0" smtClean="0"/>
              <a:t> </a:t>
            </a:r>
            <a:r>
              <a:rPr lang="de-DE" dirty="0" err="1" smtClean="0"/>
              <a:t>chi</a:t>
            </a:r>
            <a:r>
              <a:rPr lang="uz-Latn-UZ" dirty="0" smtClean="0"/>
              <a:t>q</a:t>
            </a:r>
            <a:r>
              <a:rPr lang="de-DE" dirty="0" err="1" smtClean="0"/>
              <a:t>adi</a:t>
            </a:r>
            <a:r>
              <a:rPr lang="de-DE" dirty="0" smtClean="0"/>
              <a:t>. </a:t>
            </a:r>
            <a:r>
              <a:rPr lang="de-DE" dirty="0" err="1" smtClean="0"/>
              <a:t>Qolipni</a:t>
            </a:r>
            <a:r>
              <a:rPr lang="de-DE" dirty="0" smtClean="0"/>
              <a:t> </a:t>
            </a:r>
            <a:r>
              <a:rPr lang="de-DE" dirty="0" err="1" smtClean="0"/>
              <a:t>ajratish</a:t>
            </a:r>
            <a:r>
              <a:rPr lang="de-DE" dirty="0" smtClean="0"/>
              <a:t> b</a:t>
            </a:r>
            <a:r>
              <a:rPr lang="uz-Latn-UZ" dirty="0" smtClean="0"/>
              <a:t>o‘</a:t>
            </a:r>
            <a:r>
              <a:rPr lang="de-DE" dirty="0" err="1" smtClean="0"/>
              <a:t>limida</a:t>
            </a:r>
            <a:r>
              <a:rPr lang="de-DE" dirty="0" smtClean="0"/>
              <a:t> </a:t>
            </a:r>
            <a:r>
              <a:rPr lang="uz-Latn-UZ" dirty="0" smtClean="0"/>
              <a:t>o‘</a:t>
            </a:r>
            <a:r>
              <a:rPr lang="de-DE" dirty="0" err="1" smtClean="0"/>
              <a:t>rtacha</a:t>
            </a:r>
            <a:r>
              <a:rPr lang="de-DE" dirty="0" smtClean="0"/>
              <a:t> </a:t>
            </a:r>
            <a:r>
              <a:rPr lang="uz-Latn-UZ" dirty="0" smtClean="0"/>
              <a:t>h</a:t>
            </a:r>
            <a:r>
              <a:rPr lang="de-DE" dirty="0" err="1" smtClean="0"/>
              <a:t>olatdagi</a:t>
            </a:r>
            <a:r>
              <a:rPr lang="de-DE" dirty="0" smtClean="0"/>
              <a:t> </a:t>
            </a:r>
            <a:r>
              <a:rPr lang="de-DE" dirty="0" err="1" smtClean="0"/>
              <a:t>ish</a:t>
            </a:r>
            <a:r>
              <a:rPr lang="de-DE" dirty="0" smtClean="0"/>
              <a:t> </a:t>
            </a:r>
            <a:r>
              <a:rPr lang="de-DE" dirty="0" err="1" smtClean="0"/>
              <a:t>sharoitini</a:t>
            </a:r>
            <a:r>
              <a:rPr lang="de-DE" dirty="0" smtClean="0"/>
              <a:t> </a:t>
            </a:r>
            <a:r>
              <a:rPr lang="de-DE" dirty="0" err="1" smtClean="0"/>
              <a:t>ta’minlash</a:t>
            </a:r>
            <a:r>
              <a:rPr lang="de-DE" dirty="0" smtClean="0"/>
              <a:t> </a:t>
            </a:r>
            <a:r>
              <a:rPr lang="de-DE" dirty="0" err="1" smtClean="0"/>
              <a:t>uchun</a:t>
            </a:r>
            <a:r>
              <a:rPr lang="de-DE" dirty="0" smtClean="0"/>
              <a:t> </a:t>
            </a:r>
            <a:r>
              <a:rPr lang="de-DE" dirty="0" err="1" smtClean="0"/>
              <a:t>juda</a:t>
            </a:r>
            <a:r>
              <a:rPr lang="de-DE" dirty="0" smtClean="0"/>
              <a:t> </a:t>
            </a:r>
            <a:r>
              <a:rPr lang="de-DE" dirty="0" err="1" smtClean="0"/>
              <a:t>kuchli</a:t>
            </a:r>
            <a:r>
              <a:rPr lang="de-DE" dirty="0" smtClean="0"/>
              <a:t> </a:t>
            </a:r>
            <a:r>
              <a:rPr lang="de-DE" dirty="0" err="1" smtClean="0"/>
              <a:t>shamollatish</a:t>
            </a:r>
            <a:r>
              <a:rPr lang="de-DE" dirty="0" smtClean="0"/>
              <a:t> </a:t>
            </a:r>
            <a:r>
              <a:rPr lang="de-DE" dirty="0" err="1" smtClean="0"/>
              <a:t>ventilyasiyalari</a:t>
            </a:r>
            <a:r>
              <a:rPr lang="de-DE" dirty="0" smtClean="0"/>
              <a:t>, </a:t>
            </a:r>
            <a:r>
              <a:rPr lang="de-DE" dirty="0" err="1" smtClean="0"/>
              <a:t>tabiiy</a:t>
            </a:r>
            <a:r>
              <a:rPr lang="de-DE" dirty="0" smtClean="0"/>
              <a:t> </a:t>
            </a:r>
            <a:r>
              <a:rPr lang="de-DE" dirty="0" err="1" smtClean="0"/>
              <a:t>chang</a:t>
            </a:r>
            <a:r>
              <a:rPr lang="de-DE" dirty="0" smtClean="0"/>
              <a:t> </a:t>
            </a:r>
            <a:r>
              <a:rPr lang="de-DE" dirty="0" err="1" smtClean="0"/>
              <a:t>bostirish</a:t>
            </a:r>
            <a:r>
              <a:rPr lang="de-DE" dirty="0" smtClean="0"/>
              <a:t> </a:t>
            </a:r>
            <a:r>
              <a:rPr lang="de-DE" dirty="0" err="1" smtClean="0"/>
              <a:t>va</a:t>
            </a:r>
            <a:r>
              <a:rPr lang="de-DE" dirty="0" smtClean="0"/>
              <a:t> </a:t>
            </a:r>
            <a:r>
              <a:rPr lang="uz-Latn-UZ" dirty="0" smtClean="0"/>
              <a:t>h</a:t>
            </a:r>
            <a:r>
              <a:rPr lang="de-DE" dirty="0" err="1" smtClean="0"/>
              <a:t>avoni</a:t>
            </a:r>
            <a:r>
              <a:rPr lang="de-DE" dirty="0" smtClean="0"/>
              <a:t> </a:t>
            </a:r>
            <a:r>
              <a:rPr lang="de-DE" dirty="0" err="1" smtClean="0"/>
              <a:t>tozalash</a:t>
            </a:r>
            <a:r>
              <a:rPr lang="de-DE" dirty="0" smtClean="0"/>
              <a:t> </a:t>
            </a:r>
            <a:r>
              <a:rPr lang="de-DE" dirty="0" err="1" smtClean="0"/>
              <a:t>imkoniyatlaridan</a:t>
            </a:r>
            <a:r>
              <a:rPr lang="de-DE" dirty="0" smtClean="0"/>
              <a:t> </a:t>
            </a:r>
            <a:r>
              <a:rPr lang="de-DE" dirty="0" err="1" smtClean="0"/>
              <a:t>foydalaniladi</a:t>
            </a:r>
            <a:r>
              <a:rPr lang="de-DE" dirty="0" smtClean="0"/>
              <a:t>. </a:t>
            </a:r>
            <a:r>
              <a:rPr lang="de-DE" dirty="0" err="1" smtClean="0"/>
              <a:t>Yirik</a:t>
            </a:r>
            <a:r>
              <a:rPr lang="de-DE" dirty="0" smtClean="0"/>
              <a:t> </a:t>
            </a:r>
            <a:r>
              <a:rPr lang="de-DE" dirty="0" err="1" smtClean="0"/>
              <a:t>qoliplarni</a:t>
            </a:r>
            <a:r>
              <a:rPr lang="de-DE" dirty="0" smtClean="0"/>
              <a:t> </a:t>
            </a:r>
            <a:r>
              <a:rPr lang="de-DE" dirty="0" err="1" smtClean="0"/>
              <a:t>buzish</a:t>
            </a:r>
            <a:r>
              <a:rPr lang="de-DE" dirty="0" smtClean="0"/>
              <a:t> </a:t>
            </a:r>
            <a:r>
              <a:rPr lang="de-DE" dirty="0" err="1" smtClean="0"/>
              <a:t>uchun</a:t>
            </a:r>
            <a:r>
              <a:rPr lang="de-DE" dirty="0" smtClean="0"/>
              <a:t> k</a:t>
            </a:r>
            <a:r>
              <a:rPr lang="uz-Latn-UZ" dirty="0" smtClean="0"/>
              <a:t>o‘</a:t>
            </a:r>
            <a:r>
              <a:rPr lang="de-DE" dirty="0" err="1" smtClean="0"/>
              <a:t>tarma</a:t>
            </a:r>
            <a:r>
              <a:rPr lang="de-DE" dirty="0" smtClean="0"/>
              <a:t> </a:t>
            </a:r>
            <a:r>
              <a:rPr lang="de-DE" dirty="0" err="1" smtClean="0"/>
              <a:t>traversalardan</a:t>
            </a:r>
            <a:r>
              <a:rPr lang="de-DE" dirty="0" smtClean="0"/>
              <a:t> </a:t>
            </a:r>
            <a:r>
              <a:rPr lang="de-DE" dirty="0" err="1" smtClean="0"/>
              <a:t>foydalaniladi</a:t>
            </a:r>
            <a:r>
              <a:rPr lang="de-DE" dirty="0" smtClean="0"/>
              <a:t>. </a:t>
            </a:r>
            <a:r>
              <a:rPr lang="de-DE" dirty="0" err="1" smtClean="0"/>
              <a:t>Mexanizatsiyalashgan</a:t>
            </a:r>
            <a:r>
              <a:rPr lang="de-DE" dirty="0" smtClean="0"/>
              <a:t> </a:t>
            </a:r>
            <a:r>
              <a:rPr lang="de-DE" dirty="0" err="1" smtClean="0"/>
              <a:t>sexlarda</a:t>
            </a:r>
            <a:r>
              <a:rPr lang="de-DE" dirty="0" smtClean="0"/>
              <a:t> </a:t>
            </a:r>
            <a:r>
              <a:rPr lang="de-DE" dirty="0" err="1" smtClean="0"/>
              <a:t>qoliplar</a:t>
            </a:r>
            <a:r>
              <a:rPr lang="de-DE" dirty="0" smtClean="0"/>
              <a:t> </a:t>
            </a:r>
            <a:r>
              <a:rPr lang="uz-Latn-UZ" dirty="0" smtClean="0"/>
              <a:t>h</a:t>
            </a:r>
            <a:r>
              <a:rPr lang="de-DE" dirty="0" err="1" smtClean="0"/>
              <a:t>ar</a:t>
            </a:r>
            <a:r>
              <a:rPr lang="de-DE" dirty="0" smtClean="0"/>
              <a:t> </a:t>
            </a:r>
            <a:r>
              <a:rPr lang="de-DE" dirty="0" err="1" smtClean="0"/>
              <a:t>xil</a:t>
            </a:r>
            <a:r>
              <a:rPr lang="de-DE" dirty="0" smtClean="0"/>
              <a:t> </a:t>
            </a:r>
            <a:r>
              <a:rPr lang="de-DE" dirty="0" err="1" smtClean="0"/>
              <a:t>ji</a:t>
            </a:r>
            <a:r>
              <a:rPr lang="uz-Latn-UZ" dirty="0" smtClean="0"/>
              <a:t>h</a:t>
            </a:r>
            <a:r>
              <a:rPr lang="de-DE" dirty="0" err="1" smtClean="0"/>
              <a:t>ozlarda</a:t>
            </a:r>
            <a:r>
              <a:rPr lang="de-DE" dirty="0" smtClean="0"/>
              <a:t> </a:t>
            </a:r>
            <a:r>
              <a:rPr lang="de-DE" dirty="0" err="1" smtClean="0"/>
              <a:t>buziladi</a:t>
            </a:r>
            <a:r>
              <a:rPr lang="de-DE" dirty="0" smtClean="0"/>
              <a:t>. </a:t>
            </a:r>
            <a:r>
              <a:rPr lang="de-DE" dirty="0" err="1" smtClean="0"/>
              <a:t>Buzilgan</a:t>
            </a:r>
            <a:r>
              <a:rPr lang="de-DE" dirty="0" smtClean="0"/>
              <a:t> </a:t>
            </a:r>
            <a:r>
              <a:rPr lang="de-DE" dirty="0" err="1" smtClean="0"/>
              <a:t>qoliplar</a:t>
            </a:r>
            <a:r>
              <a:rPr lang="de-DE" dirty="0" smtClean="0"/>
              <a:t> </a:t>
            </a:r>
            <a:r>
              <a:rPr lang="uz-Latn-UZ" dirty="0" smtClean="0"/>
              <a:t>q</a:t>
            </a:r>
            <a:r>
              <a:rPr lang="de-DE" dirty="0" err="1" smtClean="0"/>
              <a:t>ayta</a:t>
            </a:r>
            <a:r>
              <a:rPr lang="de-DE" dirty="0" smtClean="0"/>
              <a:t> </a:t>
            </a:r>
            <a:r>
              <a:rPr lang="de-DE" dirty="0" err="1" smtClean="0"/>
              <a:t>yi</a:t>
            </a:r>
            <a:r>
              <a:rPr lang="uz-Latn-UZ" dirty="0" smtClean="0"/>
              <a:t>g‘</a:t>
            </a:r>
            <a:r>
              <a:rPr lang="de-DE" dirty="0" err="1" smtClean="0"/>
              <a:t>ishga</a:t>
            </a:r>
            <a:r>
              <a:rPr lang="de-DE" dirty="0" smtClean="0"/>
              <a:t> </a:t>
            </a:r>
            <a:r>
              <a:rPr lang="uz-Latn-UZ" dirty="0" smtClean="0"/>
              <a:t>q</a:t>
            </a:r>
            <a:r>
              <a:rPr lang="de-DE" dirty="0" err="1" smtClean="0"/>
              <a:t>aytariladi</a:t>
            </a:r>
            <a:r>
              <a:rPr lang="de-DE" dirty="0" smtClean="0"/>
              <a:t>. </a:t>
            </a:r>
            <a:r>
              <a:rPr lang="de-DE" dirty="0" err="1" smtClean="0"/>
              <a:t>Qolip</a:t>
            </a:r>
            <a:r>
              <a:rPr lang="de-DE" dirty="0" smtClean="0"/>
              <a:t> </a:t>
            </a:r>
            <a:r>
              <a:rPr lang="de-DE" dirty="0" err="1" smtClean="0"/>
              <a:t>aralashmasi</a:t>
            </a:r>
            <a:r>
              <a:rPr lang="de-DE" dirty="0" smtClean="0"/>
              <a:t> </a:t>
            </a:r>
            <a:r>
              <a:rPr lang="de-DE" dirty="0" err="1" smtClean="0"/>
              <a:t>qolipni</a:t>
            </a:r>
            <a:r>
              <a:rPr lang="de-DE" dirty="0" smtClean="0"/>
              <a:t> </a:t>
            </a:r>
            <a:r>
              <a:rPr lang="de-DE" dirty="0" err="1" smtClean="0"/>
              <a:t>buzish</a:t>
            </a:r>
            <a:r>
              <a:rPr lang="de-DE" dirty="0" smtClean="0"/>
              <a:t> </a:t>
            </a:r>
            <a:r>
              <a:rPr lang="de-DE" dirty="0" err="1" smtClean="0"/>
              <a:t>vaktida</a:t>
            </a:r>
            <a:r>
              <a:rPr lang="de-DE" dirty="0" smtClean="0"/>
              <a:t> </a:t>
            </a:r>
            <a:r>
              <a:rPr lang="de-DE" dirty="0" err="1" smtClean="0"/>
              <a:t>reshetkalar</a:t>
            </a:r>
            <a:r>
              <a:rPr lang="de-DE" dirty="0" smtClean="0"/>
              <a:t> </a:t>
            </a:r>
            <a:r>
              <a:rPr lang="de-DE" dirty="0" err="1" smtClean="0"/>
              <a:t>orasidan</a:t>
            </a:r>
            <a:r>
              <a:rPr lang="de-DE" dirty="0" smtClean="0"/>
              <a:t> </a:t>
            </a:r>
            <a:r>
              <a:rPr lang="de-DE" dirty="0" err="1" smtClean="0"/>
              <a:t>lentali</a:t>
            </a:r>
            <a:r>
              <a:rPr lang="de-DE" dirty="0" smtClean="0"/>
              <a:t> </a:t>
            </a:r>
            <a:r>
              <a:rPr lang="de-DE" dirty="0" err="1" smtClean="0"/>
              <a:t>konveyerga</a:t>
            </a:r>
            <a:r>
              <a:rPr lang="de-DE" dirty="0" smtClean="0"/>
              <a:t> </a:t>
            </a:r>
            <a:r>
              <a:rPr lang="de-DE" dirty="0" err="1" smtClean="0"/>
              <a:t>tushadi</a:t>
            </a:r>
            <a:r>
              <a:rPr lang="de-DE" dirty="0" smtClean="0"/>
              <a:t> </a:t>
            </a:r>
            <a:r>
              <a:rPr lang="de-DE" dirty="0" err="1" smtClean="0"/>
              <a:t>va</a:t>
            </a:r>
            <a:r>
              <a:rPr lang="de-DE" dirty="0" smtClean="0"/>
              <a:t> </a:t>
            </a:r>
            <a:r>
              <a:rPr lang="uz-Latn-UZ" dirty="0" smtClean="0"/>
              <a:t>q</a:t>
            </a:r>
            <a:r>
              <a:rPr lang="de-DE" dirty="0" err="1" smtClean="0"/>
              <a:t>ayta</a:t>
            </a:r>
            <a:r>
              <a:rPr lang="de-DE" dirty="0" smtClean="0"/>
              <a:t> </a:t>
            </a:r>
            <a:r>
              <a:rPr lang="de-DE" dirty="0" err="1" smtClean="0"/>
              <a:t>ishlatish</a:t>
            </a:r>
            <a:r>
              <a:rPr lang="de-DE" dirty="0" smtClean="0"/>
              <a:t> </a:t>
            </a:r>
            <a:r>
              <a:rPr lang="de-DE" dirty="0" err="1" smtClean="0"/>
              <a:t>uchun</a:t>
            </a:r>
            <a:r>
              <a:rPr lang="de-DE" dirty="0" smtClean="0"/>
              <a:t> </a:t>
            </a:r>
            <a:r>
              <a:rPr lang="de-DE" dirty="0" err="1" smtClean="0"/>
              <a:t>tozalanadi</a:t>
            </a:r>
            <a:r>
              <a:rPr lang="de-DE" dirty="0" smtClean="0"/>
              <a:t>. </a:t>
            </a:r>
            <a:r>
              <a:rPr lang="de-DE" dirty="0" err="1" smtClean="0"/>
              <a:t>Amaliyotda</a:t>
            </a:r>
            <a:r>
              <a:rPr lang="de-DE" dirty="0" smtClean="0"/>
              <a:t> </a:t>
            </a:r>
            <a:r>
              <a:rPr lang="de-DE" dirty="0" err="1" smtClean="0"/>
              <a:t>ajratishdan</a:t>
            </a:r>
            <a:r>
              <a:rPr lang="de-DE" dirty="0" smtClean="0"/>
              <a:t> </a:t>
            </a:r>
            <a:r>
              <a:rPr lang="de-DE" dirty="0" err="1" smtClean="0"/>
              <a:t>tash</a:t>
            </a:r>
            <a:r>
              <a:rPr lang="uz-Latn-UZ" dirty="0" smtClean="0"/>
              <a:t>q</a:t>
            </a:r>
            <a:r>
              <a:rPr lang="de-DE" dirty="0" smtClean="0"/>
              <a:t>ari </a:t>
            </a:r>
            <a:r>
              <a:rPr lang="de-DE" dirty="0" err="1" smtClean="0"/>
              <a:t>quymalarni</a:t>
            </a:r>
            <a:r>
              <a:rPr lang="de-DE" dirty="0" smtClean="0"/>
              <a:t> </a:t>
            </a:r>
            <a:r>
              <a:rPr lang="de-DE" dirty="0" err="1" smtClean="0"/>
              <a:t>tozalovchi</a:t>
            </a:r>
            <a:r>
              <a:rPr lang="de-DE" dirty="0" smtClean="0"/>
              <a:t> </a:t>
            </a:r>
            <a:r>
              <a:rPr lang="de-DE" dirty="0" err="1" smtClean="0"/>
              <a:t>avtomatik</a:t>
            </a:r>
            <a:r>
              <a:rPr lang="de-DE" dirty="0" smtClean="0"/>
              <a:t> </a:t>
            </a:r>
            <a:r>
              <a:rPr lang="de-DE" dirty="0" err="1" smtClean="0"/>
              <a:t>ajratish</a:t>
            </a:r>
            <a:r>
              <a:rPr lang="de-DE" dirty="0" smtClean="0"/>
              <a:t> </a:t>
            </a:r>
            <a:r>
              <a:rPr lang="uz-Latn-UZ" dirty="0" smtClean="0"/>
              <a:t>q</a:t>
            </a:r>
            <a:r>
              <a:rPr lang="de-DE" dirty="0" err="1" smtClean="0"/>
              <a:t>urilmalaridan</a:t>
            </a:r>
            <a:r>
              <a:rPr lang="de-DE" dirty="0" smtClean="0"/>
              <a:t> </a:t>
            </a:r>
            <a:r>
              <a:rPr lang="de-DE" dirty="0" err="1" smtClean="0"/>
              <a:t>foydalaniladi</a:t>
            </a:r>
            <a:r>
              <a:rPr lang="de-DE" dirty="0" smtClean="0"/>
              <a:t>.</a:t>
            </a:r>
            <a:endParaRPr lang="ru-RU" dirty="0" smtClean="0"/>
          </a:p>
          <a:p>
            <a:pPr algn="just">
              <a:buNone/>
            </a:pP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transition>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uz-Cyrl-UZ" b="1" i="1" dirty="0" smtClean="0">
                <a:latin typeface="Times New Roman" pitchFamily="18" charset="0"/>
                <a:cs typeface="Times New Roman" pitchFamily="18" charset="0"/>
              </a:rPr>
              <a:t>		</a:t>
            </a:r>
            <a:r>
              <a:rPr lang="de-DE" dirty="0" err="1" smtClean="0"/>
              <a:t>Qolipdan</a:t>
            </a:r>
            <a:r>
              <a:rPr lang="de-DE" dirty="0" smtClean="0"/>
              <a:t> </a:t>
            </a:r>
            <a:r>
              <a:rPr lang="de-DE" dirty="0" err="1" smtClean="0"/>
              <a:t>ajratilgan</a:t>
            </a:r>
            <a:r>
              <a:rPr lang="de-DE" dirty="0" smtClean="0"/>
              <a:t> </a:t>
            </a:r>
            <a:r>
              <a:rPr lang="de-DE" dirty="0" err="1" smtClean="0"/>
              <a:t>quymalarning</a:t>
            </a:r>
            <a:r>
              <a:rPr lang="de-DE" dirty="0" smtClean="0"/>
              <a:t> </a:t>
            </a:r>
            <a:r>
              <a:rPr lang="de-DE" dirty="0" err="1" smtClean="0"/>
              <a:t>issiqlik</a:t>
            </a:r>
            <a:r>
              <a:rPr lang="de-DE" dirty="0" smtClean="0"/>
              <a:t> </a:t>
            </a:r>
            <a:r>
              <a:rPr lang="de-DE" dirty="0" err="1" smtClean="0"/>
              <a:t>darajasiga</a:t>
            </a:r>
            <a:r>
              <a:rPr lang="de-DE" dirty="0" smtClean="0"/>
              <a:t> </a:t>
            </a:r>
            <a:r>
              <a:rPr lang="de-DE" dirty="0" err="1" smtClean="0"/>
              <a:t>qarab</a:t>
            </a:r>
            <a:r>
              <a:rPr lang="de-DE" dirty="0" smtClean="0"/>
              <a:t> </a:t>
            </a:r>
            <a:r>
              <a:rPr lang="de-DE" dirty="0" err="1" smtClean="0"/>
              <a:t>sovitishga</a:t>
            </a:r>
            <a:r>
              <a:rPr lang="de-DE" dirty="0" smtClean="0"/>
              <a:t> </a:t>
            </a:r>
            <a:r>
              <a:rPr lang="de-DE" dirty="0" err="1" smtClean="0"/>
              <a:t>yoki</a:t>
            </a:r>
            <a:r>
              <a:rPr lang="de-DE" dirty="0" smtClean="0"/>
              <a:t> </a:t>
            </a:r>
            <a:r>
              <a:rPr lang="uz-Latn-UZ" dirty="0" smtClean="0"/>
              <a:t>o‘</a:t>
            </a:r>
            <a:r>
              <a:rPr lang="de-DE" dirty="0" err="1" smtClean="0"/>
              <a:t>zakni</a:t>
            </a:r>
            <a:r>
              <a:rPr lang="de-DE" dirty="0" smtClean="0"/>
              <a:t> </a:t>
            </a:r>
            <a:r>
              <a:rPr lang="de-DE" dirty="0" err="1" smtClean="0"/>
              <a:t>ajratish</a:t>
            </a:r>
            <a:r>
              <a:rPr lang="de-DE" dirty="0" smtClean="0"/>
              <a:t> </a:t>
            </a:r>
            <a:r>
              <a:rPr lang="de-DE" dirty="0" err="1" smtClean="0"/>
              <a:t>uchun</a:t>
            </a:r>
            <a:r>
              <a:rPr lang="de-DE" dirty="0" smtClean="0"/>
              <a:t> </a:t>
            </a:r>
            <a:r>
              <a:rPr lang="de-DE" dirty="0" err="1" smtClean="0"/>
              <a:t>yuboriladi</a:t>
            </a:r>
            <a:r>
              <a:rPr lang="de-DE" dirty="0" smtClean="0"/>
              <a:t>. </a:t>
            </a:r>
            <a:r>
              <a:rPr lang="de-DE" dirty="0" err="1" smtClean="0"/>
              <a:t>Tarkibida</a:t>
            </a:r>
            <a:r>
              <a:rPr lang="de-DE" dirty="0" smtClean="0"/>
              <a:t> </a:t>
            </a:r>
            <a:r>
              <a:rPr lang="de-DE" dirty="0" err="1" smtClean="0"/>
              <a:t>organiq</a:t>
            </a:r>
            <a:r>
              <a:rPr lang="de-DE" dirty="0" smtClean="0"/>
              <a:t> </a:t>
            </a:r>
            <a:r>
              <a:rPr lang="de-DE" dirty="0" err="1" smtClean="0"/>
              <a:t>boglovchilardan</a:t>
            </a:r>
            <a:r>
              <a:rPr lang="de-DE" dirty="0" smtClean="0"/>
              <a:t> </a:t>
            </a:r>
            <a:r>
              <a:rPr lang="de-DE" dirty="0" err="1" smtClean="0"/>
              <a:t>tashkil</a:t>
            </a:r>
            <a:r>
              <a:rPr lang="de-DE" dirty="0" smtClean="0"/>
              <a:t> </a:t>
            </a:r>
            <a:r>
              <a:rPr lang="de-DE" dirty="0" err="1" smtClean="0"/>
              <a:t>topgan</a:t>
            </a:r>
            <a:r>
              <a:rPr lang="de-DE" dirty="0" smtClean="0"/>
              <a:t> </a:t>
            </a:r>
            <a:r>
              <a:rPr lang="uz-Latn-UZ" dirty="0" smtClean="0"/>
              <a:t>o‘</a:t>
            </a:r>
            <a:r>
              <a:rPr lang="de-DE" dirty="0" err="1" smtClean="0"/>
              <a:t>zak</a:t>
            </a:r>
            <a:r>
              <a:rPr lang="de-DE" dirty="0" smtClean="0"/>
              <a:t> </a:t>
            </a:r>
            <a:r>
              <a:rPr lang="de-DE" dirty="0" err="1" smtClean="0"/>
              <a:t>engil</a:t>
            </a:r>
            <a:r>
              <a:rPr lang="de-DE" dirty="0" smtClean="0"/>
              <a:t> </a:t>
            </a:r>
            <a:r>
              <a:rPr lang="de-DE" dirty="0" err="1" smtClean="0"/>
              <a:t>buziladi</a:t>
            </a:r>
            <a:r>
              <a:rPr lang="de-DE" dirty="0" smtClean="0"/>
              <a:t>. </a:t>
            </a:r>
            <a:r>
              <a:rPr lang="de-DE" dirty="0" err="1" smtClean="0"/>
              <a:t>Kum-gilli</a:t>
            </a:r>
            <a:r>
              <a:rPr lang="de-DE" dirty="0" smtClean="0"/>
              <a:t> </a:t>
            </a:r>
            <a:r>
              <a:rPr lang="uz-Latn-UZ" dirty="0" smtClean="0"/>
              <a:t>o‘</a:t>
            </a:r>
            <a:r>
              <a:rPr lang="de-DE" dirty="0" err="1" smtClean="0"/>
              <a:t>zak</a:t>
            </a:r>
            <a:r>
              <a:rPr lang="de-DE" dirty="0" smtClean="0"/>
              <a:t> </a:t>
            </a:r>
            <a:r>
              <a:rPr lang="de-DE" dirty="0" err="1" smtClean="0"/>
              <a:t>va</a:t>
            </a:r>
            <a:r>
              <a:rPr lang="de-DE" dirty="0" smtClean="0"/>
              <a:t> </a:t>
            </a:r>
            <a:r>
              <a:rPr lang="de-DE" dirty="0" err="1" smtClean="0"/>
              <a:t>suyu</a:t>
            </a:r>
            <a:r>
              <a:rPr lang="uz-Latn-UZ" dirty="0" smtClean="0"/>
              <a:t>q</a:t>
            </a:r>
            <a:r>
              <a:rPr lang="de-DE" dirty="0" smtClean="0"/>
              <a:t> </a:t>
            </a:r>
            <a:r>
              <a:rPr lang="de-DE" dirty="0" err="1" smtClean="0"/>
              <a:t>shisha</a:t>
            </a:r>
            <a:r>
              <a:rPr lang="de-DE" dirty="0" smtClean="0"/>
              <a:t> </a:t>
            </a:r>
            <a:r>
              <a:rPr lang="de-DE" dirty="0" err="1" smtClean="0"/>
              <a:t>aralashmasidan</a:t>
            </a:r>
            <a:r>
              <a:rPr lang="de-DE" dirty="0" smtClean="0"/>
              <a:t> </a:t>
            </a:r>
            <a:r>
              <a:rPr lang="de-DE" dirty="0" err="1" smtClean="0"/>
              <a:t>tayyorlangan</a:t>
            </a:r>
            <a:r>
              <a:rPr lang="de-DE" dirty="0" smtClean="0"/>
              <a:t> </a:t>
            </a:r>
            <a:r>
              <a:rPr lang="uz-Latn-UZ" dirty="0" smtClean="0"/>
              <a:t>o‘</a:t>
            </a:r>
            <a:r>
              <a:rPr lang="de-DE" dirty="0" err="1" smtClean="0"/>
              <a:t>zaklar</a:t>
            </a:r>
            <a:r>
              <a:rPr lang="de-DE" dirty="0" smtClean="0"/>
              <a:t> </a:t>
            </a:r>
            <a:r>
              <a:rPr lang="uz-Latn-UZ" dirty="0" smtClean="0"/>
              <a:t>q</a:t>
            </a:r>
            <a:r>
              <a:rPr lang="de-DE" dirty="0" err="1" smtClean="0"/>
              <a:t>iyinro</a:t>
            </a:r>
            <a:r>
              <a:rPr lang="uz-Latn-UZ" dirty="0" smtClean="0"/>
              <a:t>q</a:t>
            </a:r>
            <a:r>
              <a:rPr lang="de-DE" dirty="0" smtClean="0"/>
              <a:t> </a:t>
            </a:r>
            <a:r>
              <a:rPr lang="de-DE" dirty="0" err="1" smtClean="0"/>
              <a:t>buziladi</a:t>
            </a:r>
            <a:r>
              <a:rPr lang="de-DE" dirty="0" smtClean="0"/>
              <a:t>. </a:t>
            </a:r>
            <a:r>
              <a:rPr lang="de-DE" dirty="0" err="1" smtClean="0"/>
              <a:t>O‘zaklar</a:t>
            </a:r>
            <a:r>
              <a:rPr lang="de-DE" dirty="0" smtClean="0"/>
              <a:t> </a:t>
            </a:r>
            <a:r>
              <a:rPr lang="de-DE" dirty="0" err="1" smtClean="0"/>
              <a:t>tebranma-pnevmatik</a:t>
            </a:r>
            <a:r>
              <a:rPr lang="de-DE" dirty="0" smtClean="0"/>
              <a:t> </a:t>
            </a:r>
            <a:r>
              <a:rPr lang="de-DE" dirty="0" err="1" smtClean="0"/>
              <a:t>va</a:t>
            </a:r>
            <a:r>
              <a:rPr lang="de-DE" dirty="0" smtClean="0"/>
              <a:t> </a:t>
            </a:r>
            <a:r>
              <a:rPr lang="de-DE" dirty="0" err="1" smtClean="0"/>
              <a:t>gidravlik</a:t>
            </a:r>
            <a:r>
              <a:rPr lang="de-DE" dirty="0" smtClean="0"/>
              <a:t> </a:t>
            </a:r>
            <a:r>
              <a:rPr lang="uz-Latn-UZ" dirty="0" smtClean="0"/>
              <a:t>q</a:t>
            </a:r>
            <a:r>
              <a:rPr lang="de-DE" dirty="0" err="1" smtClean="0"/>
              <a:t>urilmalar</a:t>
            </a:r>
            <a:r>
              <a:rPr lang="de-DE" dirty="0" smtClean="0"/>
              <a:t> </a:t>
            </a:r>
            <a:r>
              <a:rPr lang="de-DE" dirty="0" err="1" smtClean="0"/>
              <a:t>yordamida</a:t>
            </a:r>
            <a:r>
              <a:rPr lang="de-DE" dirty="0" smtClean="0"/>
              <a:t> </a:t>
            </a:r>
            <a:r>
              <a:rPr lang="de-DE" dirty="0" err="1" smtClean="0"/>
              <a:t>buzib</a:t>
            </a:r>
            <a:r>
              <a:rPr lang="de-DE" dirty="0" smtClean="0"/>
              <a:t> </a:t>
            </a:r>
            <a:r>
              <a:rPr lang="de-DE" dirty="0" err="1" smtClean="0"/>
              <a:t>chi</a:t>
            </a:r>
            <a:r>
              <a:rPr lang="uz-Latn-UZ" dirty="0" smtClean="0"/>
              <a:t>q</a:t>
            </a:r>
            <a:r>
              <a:rPr lang="de-DE" dirty="0" err="1" smtClean="0"/>
              <a:t>ariladi</a:t>
            </a:r>
            <a:r>
              <a:rPr lang="de-DE" dirty="0" smtClean="0"/>
              <a:t>. </a:t>
            </a:r>
            <a:r>
              <a:rPr lang="de-DE" dirty="0" err="1" smtClean="0"/>
              <a:t>Mayda</a:t>
            </a:r>
            <a:r>
              <a:rPr lang="de-DE" dirty="0" smtClean="0"/>
              <a:t> </a:t>
            </a:r>
            <a:r>
              <a:rPr lang="de-DE" dirty="0" err="1" smtClean="0"/>
              <a:t>quymalardaga</a:t>
            </a:r>
            <a:r>
              <a:rPr lang="de-DE" dirty="0" smtClean="0"/>
              <a:t> </a:t>
            </a:r>
            <a:r>
              <a:rPr lang="de-DE" dirty="0" err="1" smtClean="0"/>
              <a:t>o‘zaklar</a:t>
            </a:r>
            <a:r>
              <a:rPr lang="de-DE" dirty="0" smtClean="0"/>
              <a:t> </a:t>
            </a:r>
            <a:r>
              <a:rPr lang="de-DE" dirty="0" err="1" smtClean="0"/>
              <a:t>pnevmatik</a:t>
            </a:r>
            <a:r>
              <a:rPr lang="de-DE" dirty="0" smtClean="0"/>
              <a:t> </a:t>
            </a:r>
            <a:r>
              <a:rPr lang="de-DE" dirty="0" err="1" smtClean="0"/>
              <a:t>zubilalar</a:t>
            </a:r>
            <a:r>
              <a:rPr lang="de-DE" dirty="0" smtClean="0"/>
              <a:t> </a:t>
            </a:r>
            <a:r>
              <a:rPr lang="de-DE" dirty="0" err="1" smtClean="0"/>
              <a:t>yordami</a:t>
            </a:r>
            <a:r>
              <a:rPr lang="de-DE" dirty="0" smtClean="0"/>
              <a:t> </a:t>
            </a:r>
            <a:r>
              <a:rPr lang="de-DE" dirty="0" err="1" smtClean="0"/>
              <a:t>bilan</a:t>
            </a:r>
            <a:r>
              <a:rPr lang="de-DE" dirty="0" smtClean="0"/>
              <a:t> </a:t>
            </a:r>
            <a:r>
              <a:rPr lang="de-DE" dirty="0" err="1" smtClean="0"/>
              <a:t>buzib</a:t>
            </a:r>
            <a:r>
              <a:rPr lang="de-DE" dirty="0" smtClean="0"/>
              <a:t> </a:t>
            </a:r>
            <a:r>
              <a:rPr lang="de-DE" dirty="0" err="1" smtClean="0"/>
              <a:t>chi</a:t>
            </a:r>
            <a:r>
              <a:rPr lang="uz-Latn-UZ" dirty="0" smtClean="0"/>
              <a:t>q</a:t>
            </a:r>
            <a:r>
              <a:rPr lang="de-DE" dirty="0" err="1" smtClean="0"/>
              <a:t>ariladi</a:t>
            </a:r>
            <a:r>
              <a:rPr lang="de-DE" dirty="0" smtClean="0"/>
              <a:t>, </a:t>
            </a:r>
            <a:r>
              <a:rPr lang="de-DE" dirty="0" err="1" smtClean="0"/>
              <a:t>murakkab</a:t>
            </a:r>
            <a:r>
              <a:rPr lang="de-DE" dirty="0" smtClean="0"/>
              <a:t> </a:t>
            </a:r>
            <a:r>
              <a:rPr lang="de-DE" dirty="0" err="1" smtClean="0"/>
              <a:t>quymalardaga</a:t>
            </a:r>
            <a:r>
              <a:rPr lang="de-DE" dirty="0" smtClean="0"/>
              <a:t> </a:t>
            </a:r>
            <a:r>
              <a:rPr lang="de-DE" dirty="0" err="1" smtClean="0"/>
              <a:t>o‘zaklar</a:t>
            </a:r>
            <a:r>
              <a:rPr lang="de-DE" dirty="0" smtClean="0"/>
              <a:t> </a:t>
            </a:r>
            <a:r>
              <a:rPr lang="de-DE" dirty="0" err="1" smtClean="0"/>
              <a:t>statsionar</a:t>
            </a:r>
            <a:r>
              <a:rPr lang="de-DE" dirty="0" smtClean="0"/>
              <a:t> </a:t>
            </a:r>
            <a:r>
              <a:rPr lang="de-DE" dirty="0" err="1" smtClean="0"/>
              <a:t>pnevmatik</a:t>
            </a:r>
            <a:r>
              <a:rPr lang="de-DE" dirty="0" smtClean="0"/>
              <a:t> </a:t>
            </a:r>
            <a:r>
              <a:rPr lang="de-DE" dirty="0" err="1" smtClean="0"/>
              <a:t>tebranma</a:t>
            </a:r>
            <a:r>
              <a:rPr lang="de-DE" dirty="0" smtClean="0"/>
              <a:t> </a:t>
            </a:r>
            <a:r>
              <a:rPr lang="de-DE" dirty="0" err="1" smtClean="0"/>
              <a:t>mashinalarda</a:t>
            </a:r>
            <a:r>
              <a:rPr lang="de-DE" dirty="0" smtClean="0"/>
              <a:t> </a:t>
            </a:r>
            <a:r>
              <a:rPr lang="de-DE" dirty="0" err="1" smtClean="0"/>
              <a:t>buzib</a:t>
            </a:r>
            <a:r>
              <a:rPr lang="de-DE" dirty="0" smtClean="0"/>
              <a:t> </a:t>
            </a:r>
            <a:r>
              <a:rPr lang="de-DE" dirty="0" err="1" smtClean="0"/>
              <a:t>chi</a:t>
            </a:r>
            <a:r>
              <a:rPr lang="uz-Latn-UZ" dirty="0" smtClean="0"/>
              <a:t>q</a:t>
            </a:r>
            <a:r>
              <a:rPr lang="de-DE" dirty="0" err="1" smtClean="0"/>
              <a:t>ariladi</a:t>
            </a:r>
            <a:r>
              <a:rPr lang="de-DE" dirty="0" smtClean="0"/>
              <a:t> (9.1-rasm).</a:t>
            </a:r>
            <a:endParaRPr lang="ru-RU" dirty="0" smtClean="0"/>
          </a:p>
          <a:p>
            <a:r>
              <a:rPr lang="de-DE" dirty="0" err="1" smtClean="0"/>
              <a:t>Yirik</a:t>
            </a:r>
            <a:r>
              <a:rPr lang="de-DE" dirty="0" smtClean="0"/>
              <a:t> p</a:t>
            </a:r>
            <a:r>
              <a:rPr lang="uz-Latn-UZ" dirty="0" smtClean="0"/>
              <a:t>o‘</a:t>
            </a:r>
            <a:r>
              <a:rPr lang="de-DE" dirty="0" err="1" smtClean="0"/>
              <a:t>lat</a:t>
            </a:r>
            <a:r>
              <a:rPr lang="de-DE" dirty="0" smtClean="0"/>
              <a:t> </a:t>
            </a:r>
            <a:r>
              <a:rPr lang="de-DE" dirty="0" err="1" smtClean="0"/>
              <a:t>va</a:t>
            </a:r>
            <a:r>
              <a:rPr lang="de-DE" dirty="0" smtClean="0"/>
              <a:t> </a:t>
            </a:r>
            <a:r>
              <a:rPr lang="de-DE" dirty="0" err="1" smtClean="0"/>
              <a:t>ch</a:t>
            </a:r>
            <a:r>
              <a:rPr lang="uz-Latn-UZ" dirty="0" smtClean="0"/>
              <a:t>o‘</a:t>
            </a:r>
            <a:r>
              <a:rPr lang="de-DE" dirty="0" err="1" smtClean="0"/>
              <a:t>yan</a:t>
            </a:r>
            <a:r>
              <a:rPr lang="de-DE" dirty="0" smtClean="0"/>
              <a:t> </a:t>
            </a:r>
            <a:r>
              <a:rPr lang="de-DE" dirty="0" err="1" smtClean="0"/>
              <a:t>quymalardan</a:t>
            </a:r>
            <a:r>
              <a:rPr lang="de-DE" dirty="0" smtClean="0"/>
              <a:t> </a:t>
            </a:r>
            <a:r>
              <a:rPr lang="de-DE" dirty="0" err="1" smtClean="0"/>
              <a:t>o‘zaklar</a:t>
            </a:r>
            <a:r>
              <a:rPr lang="de-DE" dirty="0" smtClean="0"/>
              <a:t> </a:t>
            </a:r>
            <a:r>
              <a:rPr lang="de-DE" dirty="0" err="1" smtClean="0"/>
              <a:t>buzish</a:t>
            </a:r>
            <a:r>
              <a:rPr lang="de-DE" dirty="0" smtClean="0"/>
              <a:t> </a:t>
            </a:r>
            <a:r>
              <a:rPr lang="de-DE" dirty="0" err="1" smtClean="0"/>
              <a:t>uchun</a:t>
            </a:r>
            <a:r>
              <a:rPr lang="de-DE" dirty="0" smtClean="0"/>
              <a:t> </a:t>
            </a:r>
            <a:r>
              <a:rPr lang="de-DE" dirty="0" err="1" smtClean="0"/>
              <a:t>gidravlik</a:t>
            </a:r>
            <a:r>
              <a:rPr lang="de-DE" dirty="0" smtClean="0"/>
              <a:t> </a:t>
            </a:r>
            <a:r>
              <a:rPr lang="de-DE" dirty="0" err="1" smtClean="0"/>
              <a:t>kameralardan</a:t>
            </a:r>
            <a:r>
              <a:rPr lang="de-DE" dirty="0" smtClean="0"/>
              <a:t> </a:t>
            </a:r>
            <a:r>
              <a:rPr lang="de-DE" dirty="0" err="1" smtClean="0"/>
              <a:t>foydalaniladi</a:t>
            </a:r>
            <a:r>
              <a:rPr lang="de-DE" dirty="0" smtClean="0"/>
              <a:t>. </a:t>
            </a:r>
            <a:r>
              <a:rPr lang="de-DE" dirty="0" err="1" smtClean="0"/>
              <a:t>Quyma</a:t>
            </a:r>
            <a:r>
              <a:rPr lang="de-DE" dirty="0" smtClean="0"/>
              <a:t> (1) </a:t>
            </a:r>
            <a:r>
              <a:rPr lang="de-DE" dirty="0" err="1" smtClean="0"/>
              <a:t>buriluvchi</a:t>
            </a:r>
            <a:r>
              <a:rPr lang="de-DE" dirty="0" smtClean="0"/>
              <a:t> </a:t>
            </a:r>
            <a:r>
              <a:rPr lang="de-DE" dirty="0" err="1" smtClean="0"/>
              <a:t>stolga</a:t>
            </a:r>
            <a:r>
              <a:rPr lang="de-DE" dirty="0" smtClean="0"/>
              <a:t> (4) </a:t>
            </a:r>
            <a:r>
              <a:rPr lang="uz-Latn-UZ" dirty="0" smtClean="0"/>
              <a:t>o‘</a:t>
            </a:r>
            <a:r>
              <a:rPr lang="de-DE" dirty="0" err="1" smtClean="0"/>
              <a:t>rnatiladi</a:t>
            </a:r>
            <a:r>
              <a:rPr lang="de-DE" dirty="0" smtClean="0"/>
              <a:t> </a:t>
            </a:r>
            <a:r>
              <a:rPr lang="de-DE" dirty="0" err="1" smtClean="0"/>
              <a:t>va</a:t>
            </a:r>
            <a:r>
              <a:rPr lang="de-DE" dirty="0" smtClean="0"/>
              <a:t> </a:t>
            </a:r>
            <a:r>
              <a:rPr lang="de-DE" dirty="0" err="1" smtClean="0"/>
              <a:t>unga</a:t>
            </a:r>
            <a:r>
              <a:rPr lang="de-DE" dirty="0" smtClean="0"/>
              <a:t> 50 </a:t>
            </a:r>
            <a:r>
              <a:rPr lang="de-DE" dirty="0" err="1" smtClean="0"/>
              <a:t>dan</a:t>
            </a:r>
            <a:r>
              <a:rPr lang="de-DE" dirty="0" smtClean="0"/>
              <a:t> 100 </a:t>
            </a:r>
            <a:r>
              <a:rPr lang="de-DE" dirty="0" err="1" smtClean="0"/>
              <a:t>atrofida</a:t>
            </a:r>
            <a:r>
              <a:rPr lang="de-DE" dirty="0" smtClean="0"/>
              <a:t> </a:t>
            </a:r>
            <a:r>
              <a:rPr lang="de-DE" dirty="0" err="1" smtClean="0"/>
              <a:t>bosim</a:t>
            </a:r>
            <a:r>
              <a:rPr lang="de-DE" dirty="0" smtClean="0"/>
              <a:t> </a:t>
            </a:r>
            <a:r>
              <a:rPr lang="de-DE" dirty="0" err="1" smtClean="0"/>
              <a:t>ostida</a:t>
            </a:r>
            <a:r>
              <a:rPr lang="de-DE" dirty="0" smtClean="0"/>
              <a:t> </a:t>
            </a:r>
            <a:r>
              <a:rPr lang="de-DE" dirty="0" err="1" smtClean="0"/>
              <a:t>suv</a:t>
            </a:r>
            <a:r>
              <a:rPr lang="de-DE" dirty="0" smtClean="0"/>
              <a:t> </a:t>
            </a:r>
            <a:r>
              <a:rPr lang="de-DE" dirty="0" err="1" smtClean="0"/>
              <a:t>uriladi</a:t>
            </a:r>
            <a:r>
              <a:rPr lang="de-DE" dirty="0" smtClean="0"/>
              <a:t>. </a:t>
            </a:r>
            <a:r>
              <a:rPr lang="de-DE" dirty="0" err="1" smtClean="0"/>
              <a:t>Bu</a:t>
            </a:r>
            <a:r>
              <a:rPr lang="de-DE" dirty="0" smtClean="0"/>
              <a:t> </a:t>
            </a:r>
            <a:r>
              <a:rPr lang="de-DE" dirty="0" err="1" smtClean="0"/>
              <a:t>usulda</a:t>
            </a:r>
            <a:r>
              <a:rPr lang="de-DE" dirty="0" smtClean="0"/>
              <a:t> </a:t>
            </a:r>
            <a:r>
              <a:rPr lang="de-DE" dirty="0" err="1" smtClean="0"/>
              <a:t>bir</a:t>
            </a:r>
            <a:r>
              <a:rPr lang="de-DE" dirty="0" smtClean="0"/>
              <a:t> </a:t>
            </a:r>
            <a:r>
              <a:rPr lang="de-DE" dirty="0" err="1" smtClean="0"/>
              <a:t>va</a:t>
            </a:r>
            <a:r>
              <a:rPr lang="uz-Latn-UZ" dirty="0" smtClean="0"/>
              <a:t>q</a:t>
            </a:r>
            <a:r>
              <a:rPr lang="de-DE" dirty="0" err="1" smtClean="0"/>
              <a:t>tning</a:t>
            </a:r>
            <a:r>
              <a:rPr lang="de-DE" dirty="0" smtClean="0"/>
              <a:t> </a:t>
            </a:r>
            <a:r>
              <a:rPr lang="uz-Latn-UZ" dirty="0" smtClean="0"/>
              <a:t>o‘</a:t>
            </a:r>
            <a:r>
              <a:rPr lang="de-DE" dirty="0" err="1" smtClean="0"/>
              <a:t>zida</a:t>
            </a:r>
            <a:r>
              <a:rPr lang="de-DE" dirty="0" smtClean="0"/>
              <a:t> </a:t>
            </a:r>
            <a:r>
              <a:rPr lang="de-DE" dirty="0" err="1" smtClean="0"/>
              <a:t>o‘zak</a:t>
            </a:r>
            <a:r>
              <a:rPr lang="de-DE" dirty="0" smtClean="0"/>
              <a:t> </a:t>
            </a:r>
            <a:r>
              <a:rPr lang="de-DE" dirty="0" err="1" smtClean="0"/>
              <a:t>urib</a:t>
            </a:r>
            <a:r>
              <a:rPr lang="de-DE" dirty="0" smtClean="0"/>
              <a:t> </a:t>
            </a:r>
            <a:r>
              <a:rPr lang="de-DE" dirty="0" err="1" smtClean="0"/>
              <a:t>chi</a:t>
            </a:r>
            <a:r>
              <a:rPr lang="uz-Latn-UZ" dirty="0" smtClean="0"/>
              <a:t>q</a:t>
            </a:r>
            <a:r>
              <a:rPr lang="de-DE" dirty="0" err="1" smtClean="0"/>
              <a:t>arish</a:t>
            </a:r>
            <a:r>
              <a:rPr lang="de-DE" dirty="0" smtClean="0"/>
              <a:t> </a:t>
            </a:r>
            <a:r>
              <a:rPr lang="de-DE" dirty="0" err="1" smtClean="0"/>
              <a:t>bilan</a:t>
            </a:r>
            <a:r>
              <a:rPr lang="de-DE" dirty="0" smtClean="0"/>
              <a:t> </a:t>
            </a:r>
            <a:r>
              <a:rPr lang="de-DE" dirty="0" err="1" smtClean="0"/>
              <a:t>birgalikda</a:t>
            </a:r>
            <a:r>
              <a:rPr lang="de-DE" dirty="0" smtClean="0"/>
              <a:t> </a:t>
            </a:r>
            <a:r>
              <a:rPr lang="de-DE" dirty="0" err="1" smtClean="0"/>
              <a:t>quymaning</a:t>
            </a:r>
            <a:r>
              <a:rPr lang="de-DE" dirty="0" smtClean="0"/>
              <a:t> </a:t>
            </a:r>
            <a:r>
              <a:rPr lang="de-DE" dirty="0" err="1" smtClean="0"/>
              <a:t>yuzalari</a:t>
            </a:r>
            <a:r>
              <a:rPr lang="de-DE" dirty="0" smtClean="0"/>
              <a:t> </a:t>
            </a:r>
            <a:r>
              <a:rPr lang="de-DE" dirty="0" err="1" smtClean="0"/>
              <a:t>tozalanadi</a:t>
            </a:r>
            <a:r>
              <a:rPr lang="de-DE" dirty="0" smtClean="0"/>
              <a:t>.</a:t>
            </a:r>
            <a:endParaRPr lang="ru-RU" dirty="0">
              <a:latin typeface="Times New Roman" pitchFamily="18" charset="0"/>
              <a:cs typeface="Times New Roman" pitchFamily="18" charset="0"/>
            </a:endParaRPr>
          </a:p>
        </p:txBody>
      </p:sp>
    </p:spTree>
  </p:cSld>
  <p:clrMapOvr>
    <a:masterClrMapping/>
  </p:clrMapOvr>
  <p:transition>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285728"/>
            <a:ext cx="9144000" cy="6858000"/>
          </a:xfrm>
        </p:spPr>
        <p:txBody>
          <a:bodyPr>
            <a:noAutofit/>
          </a:bodyPr>
          <a:lstStyle/>
          <a:p>
            <a:r>
              <a:rPr lang="ru-RU" sz="2000"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t>
            </a:r>
            <a:r>
              <a:rPr lang="de-DE" dirty="0" err="1" smtClean="0"/>
              <a:t>YUvilgan</a:t>
            </a:r>
            <a:r>
              <a:rPr lang="de-DE" dirty="0" smtClean="0"/>
              <a:t> </a:t>
            </a:r>
            <a:r>
              <a:rPr lang="de-DE" dirty="0" err="1" smtClean="0"/>
              <a:t>va</a:t>
            </a:r>
            <a:r>
              <a:rPr lang="de-DE" dirty="0" smtClean="0"/>
              <a:t> </a:t>
            </a:r>
            <a:r>
              <a:rPr lang="de-DE" dirty="0" err="1" smtClean="0"/>
              <a:t>mayda</a:t>
            </a:r>
            <a:r>
              <a:rPr lang="de-DE" dirty="0" smtClean="0"/>
              <a:t> </a:t>
            </a:r>
            <a:r>
              <a:rPr lang="uz-Latn-UZ" dirty="0" smtClean="0"/>
              <a:t>q</a:t>
            </a:r>
            <a:r>
              <a:rPr lang="de-DE" dirty="0" err="1" smtClean="0"/>
              <a:t>ismlarga</a:t>
            </a:r>
            <a:r>
              <a:rPr lang="de-DE" dirty="0" smtClean="0"/>
              <a:t> </a:t>
            </a:r>
            <a:r>
              <a:rPr lang="de-DE" dirty="0" err="1" smtClean="0"/>
              <a:t>ajratilgan</a:t>
            </a:r>
            <a:r>
              <a:rPr lang="de-DE" dirty="0" smtClean="0"/>
              <a:t> </a:t>
            </a:r>
            <a:r>
              <a:rPr lang="uz-Latn-UZ" dirty="0" smtClean="0"/>
              <a:t>q</a:t>
            </a:r>
            <a:r>
              <a:rPr lang="de-DE" dirty="0" err="1" smtClean="0"/>
              <a:t>umlarni</a:t>
            </a:r>
            <a:r>
              <a:rPr lang="de-DE" dirty="0" smtClean="0"/>
              <a:t> </a:t>
            </a:r>
            <a:r>
              <a:rPr lang="de-DE" dirty="0" err="1" smtClean="0"/>
              <a:t>ishlab</a:t>
            </a:r>
            <a:r>
              <a:rPr lang="de-DE" dirty="0" smtClean="0"/>
              <a:t> </a:t>
            </a:r>
            <a:r>
              <a:rPr lang="de-DE" dirty="0" err="1" smtClean="0"/>
              <a:t>chi</a:t>
            </a:r>
            <a:r>
              <a:rPr lang="uz-Latn-UZ" dirty="0" smtClean="0"/>
              <a:t>q</a:t>
            </a:r>
            <a:r>
              <a:rPr lang="de-DE" dirty="0" err="1" smtClean="0"/>
              <a:t>arishda</a:t>
            </a:r>
            <a:r>
              <a:rPr lang="de-DE" dirty="0" smtClean="0"/>
              <a:t> </a:t>
            </a:r>
            <a:r>
              <a:rPr lang="uz-Latn-UZ" dirty="0" smtClean="0"/>
              <a:t>q</a:t>
            </a:r>
            <a:r>
              <a:rPr lang="de-DE" dirty="0" err="1" smtClean="0"/>
              <a:t>ayta</a:t>
            </a:r>
            <a:r>
              <a:rPr lang="de-DE" dirty="0" smtClean="0"/>
              <a:t> </a:t>
            </a:r>
            <a:r>
              <a:rPr lang="de-DE" dirty="0" err="1" smtClean="0"/>
              <a:t>ishlatish</a:t>
            </a:r>
            <a:r>
              <a:rPr lang="de-DE" dirty="0" smtClean="0"/>
              <a:t> </a:t>
            </a:r>
            <a:r>
              <a:rPr lang="de-DE" dirty="0" err="1" smtClean="0"/>
              <a:t>mumkin</a:t>
            </a:r>
            <a:r>
              <a:rPr lang="de-DE" dirty="0" smtClean="0"/>
              <a:t>. </a:t>
            </a:r>
            <a:r>
              <a:rPr lang="de-DE" dirty="0" err="1" smtClean="0"/>
              <a:t>Pnevmatik</a:t>
            </a:r>
            <a:r>
              <a:rPr lang="de-DE" dirty="0" smtClean="0"/>
              <a:t> </a:t>
            </a:r>
            <a:r>
              <a:rPr lang="de-DE" dirty="0" err="1" smtClean="0"/>
              <a:t>tebranma</a:t>
            </a:r>
            <a:r>
              <a:rPr lang="de-DE" dirty="0" smtClean="0"/>
              <a:t> </a:t>
            </a:r>
            <a:r>
              <a:rPr lang="uz-Latn-UZ" dirty="0" smtClean="0"/>
              <a:t>q</a:t>
            </a:r>
            <a:r>
              <a:rPr lang="de-DE" dirty="0" err="1" smtClean="0"/>
              <a:t>urilmasida</a:t>
            </a:r>
            <a:r>
              <a:rPr lang="de-DE" dirty="0" smtClean="0"/>
              <a:t> </a:t>
            </a:r>
            <a:r>
              <a:rPr lang="de-DE" dirty="0" err="1" smtClean="0"/>
              <a:t>o‘zaklarni</a:t>
            </a:r>
            <a:r>
              <a:rPr lang="de-DE" dirty="0" smtClean="0"/>
              <a:t> </a:t>
            </a:r>
            <a:r>
              <a:rPr lang="de-DE" dirty="0" err="1" smtClean="0"/>
              <a:t>ajratish</a:t>
            </a:r>
            <a:r>
              <a:rPr lang="de-DE" dirty="0" smtClean="0"/>
              <a:t> </a:t>
            </a:r>
            <a:r>
              <a:rPr lang="de-DE" dirty="0" err="1" smtClean="0"/>
              <a:t>va</a:t>
            </a:r>
            <a:r>
              <a:rPr lang="uz-Latn-UZ" dirty="0" smtClean="0"/>
              <a:t>q</a:t>
            </a:r>
            <a:r>
              <a:rPr lang="de-DE" dirty="0" err="1" smtClean="0"/>
              <a:t>ti</a:t>
            </a:r>
            <a:r>
              <a:rPr lang="de-DE" dirty="0" smtClean="0"/>
              <a:t> </a:t>
            </a:r>
            <a:r>
              <a:rPr lang="de-DE" dirty="0" err="1" smtClean="0"/>
              <a:t>qoliplarni</a:t>
            </a:r>
            <a:r>
              <a:rPr lang="de-DE" dirty="0" smtClean="0"/>
              <a:t> </a:t>
            </a:r>
            <a:r>
              <a:rPr lang="de-DE" dirty="0" err="1" smtClean="0"/>
              <a:t>ajratish</a:t>
            </a:r>
            <a:r>
              <a:rPr lang="de-DE" dirty="0" smtClean="0"/>
              <a:t> </a:t>
            </a:r>
            <a:r>
              <a:rPr lang="de-DE" dirty="0" err="1" smtClean="0"/>
              <a:t>ish</a:t>
            </a:r>
            <a:r>
              <a:rPr lang="de-DE" dirty="0" smtClean="0"/>
              <a:t> </a:t>
            </a:r>
            <a:r>
              <a:rPr lang="de-DE" dirty="0" err="1" smtClean="0"/>
              <a:t>sharoitidan</a:t>
            </a:r>
            <a:r>
              <a:rPr lang="de-DE" dirty="0" smtClean="0"/>
              <a:t> kam </a:t>
            </a:r>
            <a:r>
              <a:rPr lang="de-DE" dirty="0" err="1" smtClean="0"/>
              <a:t>far</a:t>
            </a:r>
            <a:r>
              <a:rPr lang="uz-Latn-UZ" dirty="0" smtClean="0"/>
              <a:t>q qi</a:t>
            </a:r>
            <a:r>
              <a:rPr lang="de-DE" dirty="0" err="1" smtClean="0"/>
              <a:t>ladi</a:t>
            </a:r>
            <a:r>
              <a:rPr lang="de-DE" dirty="0" smtClean="0"/>
              <a:t>. </a:t>
            </a:r>
            <a:r>
              <a:rPr lang="de-DE" dirty="0" err="1" smtClean="0"/>
              <a:t>SHuning</a:t>
            </a:r>
            <a:r>
              <a:rPr lang="de-DE" dirty="0" smtClean="0"/>
              <a:t> </a:t>
            </a:r>
            <a:r>
              <a:rPr lang="de-DE" dirty="0" err="1" smtClean="0"/>
              <a:t>uchun</a:t>
            </a:r>
            <a:r>
              <a:rPr lang="de-DE" dirty="0" smtClean="0"/>
              <a:t> </a:t>
            </a:r>
            <a:r>
              <a:rPr lang="de-DE" dirty="0" err="1" smtClean="0"/>
              <a:t>ish</a:t>
            </a:r>
            <a:r>
              <a:rPr lang="de-DE" dirty="0" smtClean="0"/>
              <a:t> </a:t>
            </a:r>
            <a:r>
              <a:rPr lang="de-DE" dirty="0" err="1" smtClean="0"/>
              <a:t>sharoitini</a:t>
            </a:r>
            <a:r>
              <a:rPr lang="de-DE" dirty="0" smtClean="0"/>
              <a:t> </a:t>
            </a:r>
            <a:r>
              <a:rPr lang="de-DE" dirty="0" err="1" smtClean="0"/>
              <a:t>yaxshilash</a:t>
            </a:r>
            <a:r>
              <a:rPr lang="de-DE" dirty="0" smtClean="0"/>
              <a:t> </a:t>
            </a:r>
            <a:r>
              <a:rPr lang="de-DE" dirty="0" err="1" smtClean="0"/>
              <a:t>uchun</a:t>
            </a:r>
            <a:r>
              <a:rPr lang="de-DE" dirty="0" smtClean="0"/>
              <a:t> k</a:t>
            </a:r>
            <a:r>
              <a:rPr lang="uz-Latn-UZ" dirty="0" smtClean="0"/>
              <a:t>o‘</a:t>
            </a:r>
            <a:r>
              <a:rPr lang="de-DE" dirty="0" err="1" smtClean="0"/>
              <a:t>rilgan</a:t>
            </a:r>
            <a:r>
              <a:rPr lang="de-DE" dirty="0" smtClean="0"/>
              <a:t> </a:t>
            </a:r>
            <a:r>
              <a:rPr lang="de-DE" dirty="0" err="1" smtClean="0"/>
              <a:t>barcha</a:t>
            </a:r>
            <a:r>
              <a:rPr lang="de-DE" dirty="0" smtClean="0"/>
              <a:t> </a:t>
            </a:r>
            <a:r>
              <a:rPr lang="de-DE" dirty="0" err="1" smtClean="0"/>
              <a:t>choralar</a:t>
            </a:r>
            <a:r>
              <a:rPr lang="de-DE" dirty="0" smtClean="0"/>
              <a:t> (</a:t>
            </a:r>
            <a:r>
              <a:rPr lang="de-DE" dirty="0" err="1" smtClean="0"/>
              <a:t>shamollatish</a:t>
            </a:r>
            <a:r>
              <a:rPr lang="de-DE" dirty="0" smtClean="0"/>
              <a:t>, </a:t>
            </a:r>
            <a:r>
              <a:rPr lang="de-DE" dirty="0" err="1" smtClean="0"/>
              <a:t>chang</a:t>
            </a:r>
            <a:r>
              <a:rPr lang="uz-Latn-UZ" dirty="0" smtClean="0"/>
              <a:t>n</a:t>
            </a:r>
            <a:r>
              <a:rPr lang="de-DE" dirty="0" smtClean="0"/>
              <a:t>i </a:t>
            </a:r>
            <a:r>
              <a:rPr lang="de-DE" dirty="0" err="1" smtClean="0"/>
              <a:t>bostirish</a:t>
            </a:r>
            <a:r>
              <a:rPr lang="de-DE" dirty="0" smtClean="0"/>
              <a:t>, </a:t>
            </a:r>
            <a:r>
              <a:rPr lang="de-DE" dirty="0" err="1" smtClean="0"/>
              <a:t>shov</a:t>
            </a:r>
            <a:r>
              <a:rPr lang="uz-Latn-UZ" dirty="0" smtClean="0"/>
              <a:t>q</a:t>
            </a:r>
            <a:r>
              <a:rPr lang="de-DE" dirty="0" err="1" smtClean="0"/>
              <a:t>inga</a:t>
            </a:r>
            <a:r>
              <a:rPr lang="de-DE" dirty="0" smtClean="0"/>
              <a:t> </a:t>
            </a:r>
            <a:r>
              <a:rPr lang="uz-Latn-UZ" dirty="0" smtClean="0"/>
              <a:t>q</a:t>
            </a:r>
            <a:r>
              <a:rPr lang="de-DE" dirty="0" err="1" smtClean="0"/>
              <a:t>arshi</a:t>
            </a:r>
            <a:r>
              <a:rPr lang="de-DE" dirty="0" smtClean="0"/>
              <a:t> </a:t>
            </a:r>
            <a:r>
              <a:rPr lang="de-DE" dirty="0" err="1" smtClean="0"/>
              <a:t>ko‘rash</a:t>
            </a:r>
            <a:r>
              <a:rPr lang="de-DE" dirty="0" smtClean="0"/>
              <a:t>) </a:t>
            </a:r>
            <a:r>
              <a:rPr lang="de-DE" dirty="0" err="1" smtClean="0"/>
              <a:t>ikkala</a:t>
            </a:r>
            <a:r>
              <a:rPr lang="de-DE" dirty="0" smtClean="0"/>
              <a:t> b</a:t>
            </a:r>
            <a:r>
              <a:rPr lang="uz-Latn-UZ" dirty="0" smtClean="0"/>
              <a:t>o‘</a:t>
            </a:r>
            <a:r>
              <a:rPr lang="de-DE" dirty="0" err="1" smtClean="0"/>
              <a:t>limga</a:t>
            </a:r>
            <a:r>
              <a:rPr lang="de-DE" dirty="0" smtClean="0"/>
              <a:t> </a:t>
            </a:r>
            <a:r>
              <a:rPr lang="uz-Latn-UZ" dirty="0" smtClean="0"/>
              <a:t>h</a:t>
            </a:r>
            <a:r>
              <a:rPr lang="de-DE" dirty="0" smtClean="0"/>
              <a:t>am </a:t>
            </a:r>
            <a:r>
              <a:rPr lang="de-DE" dirty="0" err="1" smtClean="0"/>
              <a:t>zarurdir</a:t>
            </a:r>
            <a:r>
              <a:rPr lang="de-DE" dirty="0" smtClean="0"/>
              <a:t>. </a:t>
            </a:r>
            <a:r>
              <a:rPr lang="de-DE" dirty="0" err="1" smtClean="0"/>
              <a:t>Quymadan</a:t>
            </a:r>
            <a:r>
              <a:rPr lang="de-DE" dirty="0" smtClean="0"/>
              <a:t> </a:t>
            </a:r>
            <a:r>
              <a:rPr lang="de-DE" dirty="0" err="1" smtClean="0"/>
              <a:t>o‘zaklar</a:t>
            </a:r>
            <a:r>
              <a:rPr lang="de-DE" dirty="0" smtClean="0"/>
              <a:t> </a:t>
            </a:r>
            <a:r>
              <a:rPr lang="de-DE" dirty="0" err="1" smtClean="0"/>
              <a:t>buzib</a:t>
            </a:r>
            <a:r>
              <a:rPr lang="de-DE" dirty="0" smtClean="0"/>
              <a:t> </a:t>
            </a:r>
            <a:r>
              <a:rPr lang="de-DE" dirty="0" err="1" smtClean="0"/>
              <a:t>olingandan</a:t>
            </a:r>
            <a:r>
              <a:rPr lang="de-DE" dirty="0" smtClean="0"/>
              <a:t> </a:t>
            </a:r>
            <a:r>
              <a:rPr lang="de-DE" dirty="0" err="1" smtClean="0"/>
              <a:t>keyin</a:t>
            </a:r>
            <a:r>
              <a:rPr lang="de-DE" dirty="0" smtClean="0"/>
              <a:t> </a:t>
            </a:r>
            <a:r>
              <a:rPr lang="de-DE" dirty="0" err="1" smtClean="0"/>
              <a:t>karkaslar</a:t>
            </a:r>
            <a:r>
              <a:rPr lang="de-DE" dirty="0" smtClean="0"/>
              <a:t> </a:t>
            </a:r>
            <a:r>
              <a:rPr lang="de-DE" dirty="0" err="1" smtClean="0"/>
              <a:t>ajratib</a:t>
            </a:r>
            <a:r>
              <a:rPr lang="de-DE" dirty="0" smtClean="0"/>
              <a:t> </a:t>
            </a:r>
            <a:r>
              <a:rPr lang="de-DE" dirty="0" err="1" smtClean="0"/>
              <a:t>olinadi</a:t>
            </a:r>
            <a:r>
              <a:rPr lang="de-DE" dirty="0" smtClean="0"/>
              <a:t>. </a:t>
            </a:r>
            <a:r>
              <a:rPr lang="de-DE" dirty="0" err="1" smtClean="0"/>
              <a:t>Keyin</a:t>
            </a:r>
            <a:r>
              <a:rPr lang="de-DE" dirty="0" smtClean="0"/>
              <a:t> </a:t>
            </a:r>
            <a:r>
              <a:rPr lang="de-DE" dirty="0" err="1" smtClean="0"/>
              <a:t>quymaning</a:t>
            </a:r>
            <a:r>
              <a:rPr lang="de-DE" dirty="0" smtClean="0"/>
              <a:t> </a:t>
            </a:r>
            <a:r>
              <a:rPr lang="de-DE" dirty="0" err="1" smtClean="0"/>
              <a:t>nuqsonlarni</a:t>
            </a:r>
            <a:r>
              <a:rPr lang="de-DE" dirty="0" smtClean="0"/>
              <a:t> </a:t>
            </a:r>
            <a:r>
              <a:rPr lang="de-DE" dirty="0" err="1" smtClean="0"/>
              <a:t>mavjudligi</a:t>
            </a:r>
            <a:r>
              <a:rPr lang="de-DE" dirty="0" smtClean="0"/>
              <a:t> </a:t>
            </a:r>
            <a:r>
              <a:rPr lang="de-DE" dirty="0" err="1" smtClean="0"/>
              <a:t>tekshiriladi</a:t>
            </a:r>
            <a:r>
              <a:rPr lang="de-DE" dirty="0" smtClean="0"/>
              <a:t>.</a:t>
            </a:r>
            <a:endParaRPr lang="ru-RU" dirty="0" smtClean="0"/>
          </a:p>
          <a:p>
            <a:pPr algn="just">
              <a:buNone/>
            </a:pPr>
            <a:endParaRPr lang="ru-RU" sz="2000" dirty="0">
              <a:latin typeface="Times New Roman" pitchFamily="18" charset="0"/>
              <a:cs typeface="Times New Roman" pitchFamily="18" charset="0"/>
            </a:endParaRPr>
          </a:p>
        </p:txBody>
      </p:sp>
    </p:spTree>
  </p:cSld>
  <p:clrMapOvr>
    <a:masterClrMapping/>
  </p:clrMapOvr>
  <p:transition>
    <p:push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l="34041" t="26367" r="26427" b="17969"/>
          <a:stretch>
            <a:fillRect/>
          </a:stretch>
        </p:blipFill>
        <p:spPr bwMode="auto">
          <a:xfrm>
            <a:off x="500034" y="142852"/>
            <a:ext cx="8143932" cy="644728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36</TotalTime>
  <Words>18</Words>
  <PresentationFormat>Экран (4:3)</PresentationFormat>
  <Paragraphs>36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Эркер</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LENOVO</cp:lastModifiedBy>
  <cp:revision>12</cp:revision>
  <dcterms:created xsi:type="dcterms:W3CDTF">2019-10-06T14:39:02Z</dcterms:created>
  <dcterms:modified xsi:type="dcterms:W3CDTF">2019-11-01T12:10:52Z</dcterms:modified>
</cp:coreProperties>
</file>