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66" r:id="rId5"/>
    <p:sldId id="267" r:id="rId6"/>
    <p:sldId id="268" r:id="rId7"/>
    <p:sldId id="269" r:id="rId8"/>
    <p:sldId id="270" r:id="rId9"/>
    <p:sldId id="271" r:id="rId10"/>
    <p:sldId id="272" r:id="rId11"/>
    <p:sldId id="273" r:id="rId12"/>
    <p:sldId id="274" r:id="rId13"/>
    <p:sldId id="275" r:id="rId14"/>
    <p:sldId id="276" r:id="rId15"/>
    <p:sldId id="277" r:id="rId16"/>
    <p:sldId id="278" r:id="rId17"/>
    <p:sldId id="279"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725C68B6-61C2-468F-89AB-4B9F7531AA68}"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B106E36-FD25-4E2D-B0AA-010F637433A0}" type="datetimeFigureOut">
              <a:rPr lang="ru-RU" smtClean="0"/>
              <a:pPr/>
              <a:t>01.11.2019</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25C68B6-61C2-468F-89AB-4B9F7531AA68}"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0"/>
            <a:ext cx="9144000" cy="6858000"/>
          </a:xfrm>
        </p:spPr>
        <p:txBody>
          <a:bodyPr>
            <a:normAutofit/>
          </a:bodyPr>
          <a:lstStyle/>
          <a:p>
            <a:endParaRPr lang="uz-Cyrl-UZ" b="1" dirty="0" smtClean="0">
              <a:solidFill>
                <a:schemeClr val="tx1"/>
              </a:solidFill>
              <a:latin typeface="Times New Roman" pitchFamily="18" charset="0"/>
              <a:cs typeface="Times New Roman" pitchFamily="18" charset="0"/>
            </a:endParaRPr>
          </a:p>
          <a:p>
            <a:endParaRPr lang="uz-Cyrl-UZ" b="1" dirty="0" smtClean="0">
              <a:solidFill>
                <a:schemeClr val="tx1"/>
              </a:solidFill>
              <a:latin typeface="Times New Roman" pitchFamily="18" charset="0"/>
              <a:cs typeface="Times New Roman" pitchFamily="18" charset="0"/>
            </a:endParaRPr>
          </a:p>
          <a:p>
            <a:pPr algn="ctr"/>
            <a:r>
              <a:rPr lang="uz-Cyrl-UZ" b="1" dirty="0" smtClean="0"/>
              <a:t>QOLIP VA O‘ZAK ARALASHMALARINI TANLASH</a:t>
            </a:r>
            <a:endParaRPr lang="ru-RU" dirty="0" smtClean="0"/>
          </a:p>
          <a:p>
            <a:pPr algn="ctr"/>
            <a:endParaRPr lang="uz-Latn-UZ" b="1" dirty="0" smtClean="0"/>
          </a:p>
          <a:p>
            <a:pPr algn="ctr"/>
            <a:r>
              <a:rPr lang="uz-Latn-UZ" b="1" dirty="0" smtClean="0"/>
              <a:t>O‘quv modul birliklari:</a:t>
            </a:r>
          </a:p>
          <a:p>
            <a:pPr algn="ctr"/>
            <a:endParaRPr lang="ru-RU" dirty="0" smtClean="0"/>
          </a:p>
          <a:p>
            <a:pPr marL="514350" lvl="0" indent="-514350" algn="just">
              <a:buFont typeface="+mj-lt"/>
              <a:buAutoNum type="arabicPeriod"/>
            </a:pPr>
            <a:r>
              <a:rPr lang="uz-Latn-UZ" b="1" dirty="0" smtClean="0"/>
              <a:t>Qolip aralashmalari</a:t>
            </a:r>
            <a:endParaRPr lang="ru-RU" dirty="0" smtClean="0"/>
          </a:p>
          <a:p>
            <a:pPr marL="514350" lvl="0" indent="-514350" algn="just">
              <a:buFont typeface="+mj-lt"/>
              <a:buAutoNum type="arabicPeriod"/>
            </a:pPr>
            <a:r>
              <a:rPr lang="uz-Latn-UZ" b="1" dirty="0" smtClean="0"/>
              <a:t>O‘zak aralashmalari</a:t>
            </a:r>
            <a:endParaRPr lang="ru-RU" dirty="0" smtClean="0"/>
          </a:p>
          <a:p>
            <a:pPr marL="514350" lvl="0" indent="-514350" algn="just">
              <a:buFont typeface="+mj-lt"/>
              <a:buAutoNum type="arabicPeriod"/>
            </a:pPr>
            <a:r>
              <a:rPr lang="uz-Latn-UZ" b="1" dirty="0" smtClean="0"/>
              <a:t>Maxsus aralashmalar</a:t>
            </a:r>
            <a:endParaRPr lang="ru-RU" dirty="0" smtClean="0"/>
          </a:p>
          <a:p>
            <a:pPr algn="ctr"/>
            <a:r>
              <a:rPr lang="uz-Latn-UZ" b="1" dirty="0" smtClean="0"/>
              <a:t> </a:t>
            </a:r>
            <a:endParaRPr lang="ru-RU" dirty="0"/>
          </a:p>
        </p:txBody>
      </p:sp>
    </p:spTree>
  </p:cSld>
  <p:clrMapOvr>
    <a:masterClrMapping/>
  </p:clrMapOvr>
  <p:transition>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a:bodyPr>
          <a:lstStyle/>
          <a:p>
            <a:r>
              <a:rPr lang="uz-Cyrl-UZ" b="1" dirty="0" smtClean="0">
                <a:latin typeface="Times New Roman" pitchFamily="18" charset="0"/>
                <a:cs typeface="Times New Roman" pitchFamily="18" charset="0"/>
              </a:rPr>
              <a:t>	</a:t>
            </a:r>
            <a:r>
              <a:rPr lang="uz-Latn-UZ" sz="3200" dirty="0" smtClean="0"/>
              <a:t>Qolip aralashmalarining tarkibi olinadigan quyma qotishmasiga, quyish haroratiga, oksidlanishga moyillin xususiyatiga, xamda kanday qolipga (quruq yoki nam xrlatdagi qolipga) quyilishiga qarab tanlab olinadi.</a:t>
            </a:r>
            <a:endParaRPr lang="ru-RU" sz="3200" dirty="0" smtClean="0"/>
          </a:p>
          <a:p>
            <a:r>
              <a:rPr lang="uz-Latn-UZ" sz="3200" dirty="0" smtClean="0"/>
              <a:t>Qolip aralashmalari ishlatilinishi bo‘yicha quyidagilarga bo’linadi: cho‘yan quymalari uchun, po’lat quymalari uchun, rangli qotishmaning quymalari uchun. Qoliplash usuliga qarab: nam holatida qoliplash uchun; quritilgan holatida qoliplash uchun. Ishlatilishiga qarab: birlamchi, to‘ldiruvchi va koplovchi aralashmalarga bo’linadi.</a:t>
            </a:r>
            <a:endParaRPr lang="ru-RU" sz="3200" dirty="0" smtClean="0"/>
          </a:p>
          <a:p>
            <a:pPr algn="just">
              <a:buNone/>
            </a:pPr>
            <a:endParaRPr lang="ru-RU" sz="3200" dirty="0">
              <a:latin typeface="Times New Roman" pitchFamily="18" charset="0"/>
              <a:cs typeface="Times New Roman" pitchFamily="18" charset="0"/>
            </a:endParaRPr>
          </a:p>
        </p:txBody>
      </p:sp>
    </p:spTree>
  </p:cSld>
  <p:clrMapOvr>
    <a:masterClrMapping/>
  </p:clrMapOvr>
  <p:transition>
    <p:cu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a:bodyPr>
          <a:lstStyle/>
          <a:p>
            <a:r>
              <a:rPr lang="uz-Latn-UZ" dirty="0" smtClean="0"/>
              <a:t>Iqtisodiy jixatdan quymalarni nam qoliplarga quyish samaradorlirokdir, ammo bunda yuqori sifatli quyma olish imkoniyati y</a:t>
            </a:r>
            <a:r>
              <a:rPr lang="en-US" dirty="0" err="1" smtClean="0"/>
              <a:t>o’q</a:t>
            </a:r>
            <a:r>
              <a:rPr lang="uz-Latn-UZ" dirty="0" smtClean="0"/>
              <a:t>.</a:t>
            </a:r>
            <a:endParaRPr lang="ru-RU" dirty="0" smtClean="0"/>
          </a:p>
          <a:p>
            <a:r>
              <a:rPr lang="uz-Latn-UZ" dirty="0" smtClean="0"/>
              <a:t>Nam qoliplardan quyma olishda quyidagi uch ko’rsatgich katta axamiyatga ega: 1) mustaxkamlik; 2) gaz utkazuvchanlik; 3) namlik darajasi. Aralashma tarkibidagi gil mikdorining kam bo‘lishi uning gaz utkаzuvchanligini oshiradi va namlik darajasining pastligi mustaxkamlikni oshiradi. Bunday aralashmalarning tarkibida 7-12% mikdorida 1-navli nam holatda mustaxkam boglovchi xususiyatiga ega bo‘lgan gil bo‘lishi kerak. Aralashmalar namligi 4-6% dan oshmasligi kerak. Bunday aralashmalarda montmorillonitli (bentonitli) galdan 34% miqdorida foydalanilanish kifoya qiladi.</a:t>
            </a:r>
            <a:endParaRPr lang="ru-RU" dirty="0"/>
          </a:p>
        </p:txBody>
      </p:sp>
    </p:spTree>
  </p:cSld>
  <p:clrMapOvr>
    <a:masterClrMapping/>
  </p:clrMapOvr>
  <p:transition>
    <p:wipe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a:bodyPr>
          <a:lstStyle/>
          <a:p>
            <a:endParaRPr lang="en-US" dirty="0" smtClean="0"/>
          </a:p>
          <a:p>
            <a:endParaRPr lang="en-US" dirty="0" smtClean="0"/>
          </a:p>
          <a:p>
            <a:r>
              <a:rPr lang="uz-Latn-UZ" dirty="0" smtClean="0"/>
              <a:t>Quruq holatdagi qoliplardan quymalar olishda aralashma tarkibiga 16% gacha gil qo’shiladi. Bunda quruq holatda mustaxkam bog’lash xususiyatiga ega bo‘lgan birinchi sinfdagi galdan foydalaniladi. Aralashmaning namligi xam 5 - 9% gacha etkaziladi.</a:t>
            </a:r>
            <a:endParaRPr lang="ru-RU" dirty="0" smtClean="0"/>
          </a:p>
          <a:p>
            <a:r>
              <a:rPr lang="uz-Latn-UZ" dirty="0" smtClean="0"/>
              <a:t>Qolipga quyiladigan metall harakteriga ko‘ra qolip aralashmasi turli xildagi qum va galdan tayyorlanadi. Pulat quymalari olishda (quyish harorati -1500 °S) 1K va 2K sinfidagi qumdan va yuqori termik mustaxkamlikdagi gildan foydalaniladi.</a:t>
            </a:r>
            <a:endParaRPr lang="ru-RU" dirty="0"/>
          </a:p>
        </p:txBody>
      </p:sp>
    </p:spTree>
  </p:cSld>
  <p:clrMapOvr>
    <a:masterClrMapping/>
  </p:clrMapOvr>
  <p:transition>
    <p:wipe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92500" lnSpcReduction="10000"/>
          </a:bodyPr>
          <a:lstStyle/>
          <a:p>
            <a:endParaRPr lang="en-US" dirty="0" smtClean="0"/>
          </a:p>
          <a:p>
            <a:endParaRPr lang="en-US" dirty="0" smtClean="0"/>
          </a:p>
          <a:p>
            <a:r>
              <a:rPr lang="uz-Latn-UZ" dirty="0" smtClean="0"/>
              <a:t>Kvars qumi va gilning aralashmasini sintetik aralashma deyiladi. Ular yuqori olovbardoshlik va gaz o’tkazuvchanlikka ega. Bunday aralashmalarni katta xajmdagi cho‘yan quymalar olishda qullasa bo‘ladi. Lekin cho‘yanning quyilish harorati 1300 °S bo‘lgani sababli, ZK va 4K sinfdagi qumlardan foydalansa xam bo‘ladi. Gil esa urtacha olovbardoshlikka ega bo‘lsa kifoya. CHo‘yandan olinadigan mayda quymalar, xamda rangli metall quymalari uchun kvars qumi urniga P sinfidagi galli qumlardan foydalaniladi.</a:t>
            </a:r>
            <a:endParaRPr lang="ru-RU" dirty="0" smtClean="0"/>
          </a:p>
          <a:p>
            <a:r>
              <a:rPr lang="uz-Latn-UZ" dirty="0" smtClean="0"/>
              <a:t>Gilli qumlardan gil qushgan xrlda tayyorlangan aralashmalar tabiiy aralashmalar deyiladi. Sintetik aralashmalarga nisbatan tabiiy aralashmalarning olovbardoshligi va gaz utgazuvchanlik krbiliyati nastroy bo‘ladi. Ammo tabiiy aralashmalar ancha arzon bo‘lgani sababli, ularni imkoniyat kadar ko‘prok qullash zarur. Aralashmalar tarkibiga (quyishni kamaytirish va moyilligani oshirish uchun qushilgan qushimchalar) mikdoriga ko‘ra bir biridan fark qiladi. </a:t>
            </a:r>
            <a:endParaRPr lang="ru-RU" dirty="0"/>
          </a:p>
        </p:txBody>
      </p:sp>
    </p:spTree>
  </p:cSld>
  <p:clrMapOvr>
    <a:masterClrMapping/>
  </p:clrMapOvr>
  <p:transition>
    <p:wipe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a:bodyPr>
          <a:lstStyle/>
          <a:p>
            <a:endParaRPr lang="en-US" dirty="0" smtClean="0"/>
          </a:p>
          <a:p>
            <a:r>
              <a:rPr lang="uz-Latn-UZ" dirty="0" smtClean="0"/>
              <a:t>Aralashmalar umumiy, tashki yuza uchun va to‘ldiruvchi bo‘ladi (2.7-jadval). Katta mikdordaga ishlab chiqarishda umumiy aralashmalardan foydalaniladi. Donabay va kam mikdordaga katta xajmga ega bo‘lgan quyma ishlab chiqarishda ikkita-tashki yuza uchun va to‘ldiruvchi aralashmalaridan foydalaniladi. Tashki yuza uchun bo‘lgan aralashmani model yuzasiga solib, qolipning kolgan qismini to‘ldiruvchi aralashma bilan to‘ldiriladi.</a:t>
            </a:r>
            <a:endParaRPr lang="ru-RU" dirty="0" smtClean="0"/>
          </a:p>
          <a:p>
            <a:r>
              <a:rPr lang="uz-Latn-UZ" dirty="0" smtClean="0"/>
              <a:t>Qolipning suyuq metall bilan to‘ldirilish paytida tashki yuza uchun bo‘lgan aralashma suyuq metall bilan bevosita mulokotda bo‘ladi va yuqori harorat gidravlik zarba ta’sirida bo‘ladi. SHuning uchun tashki yuza uchun ishlatiladigan aralashmaning fizikaviy-mexanik xossalari yuqori bo‘lishi kerak. Bu esa tarkibiga katta mikdorda yangi ashyo (qum va gil) qushish orkali amalga oshiriladi.</a:t>
            </a:r>
            <a:endParaRPr lang="ru-RU" dirty="0"/>
          </a:p>
        </p:txBody>
      </p:sp>
    </p:spTree>
  </p:cSld>
  <p:clrMapOvr>
    <a:masterClrMapping/>
  </p:clrMapOvr>
  <p:transition>
    <p:wipe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a:bodyPr>
          <a:lstStyle/>
          <a:p>
            <a:endParaRPr lang="en-US" dirty="0" smtClean="0"/>
          </a:p>
          <a:p>
            <a:r>
              <a:rPr lang="uz-Latn-UZ" dirty="0" smtClean="0"/>
              <a:t>To‘ldiruvchi aralashmalar metall ta’siridan xoli, shuning uchun ularga fakat gaz utkazuvchanlik va mustaxkamlik bo‘yicha talablar quyiladi. To‘ldiruvchi aralashmalariga yangi ashyolar qushilmaydi.</a:t>
            </a:r>
            <a:endParaRPr lang="ru-RU" dirty="0" smtClean="0"/>
          </a:p>
          <a:p>
            <a:r>
              <a:rPr lang="uz-Latn-UZ" dirty="0" smtClean="0"/>
              <a:t>Umumiy aralashmalar yuqori xossalarga ega bo‘lishi kerak. Ular tashki yuza aralashmasi singari suyuq metall bilan bevosita ta’sirlanishda bo‘ladi. Umumiy aralashmada yangi ashyo (qum va gil) butun xajm bo‘yicha teng taksimlanadi. SHuning uchun aralashmaning yangi ashyo bilan boyitilishi tashki yuza uchun aralashmalarga nisbalan 2-5 barobar kam bo‘ladi. Aralashmaning yangi ashyo bilan boyitilish darajasi qolipga quyilgan metall harorati va mikdoriga bog‘liq. SHuningdeq quyma olishdagi aralashmalarning tabii yukolishi (quyish, tuqilish) aralashmaning boyitilish mikdorini belgilashda e’tiborga olinadi.</a:t>
            </a:r>
            <a:endParaRPr lang="ru-RU" dirty="0"/>
          </a:p>
        </p:txBody>
      </p:sp>
    </p:spTree>
  </p:cSld>
  <p:clrMapOvr>
    <a:masterClrMapping/>
  </p:clrMapOvr>
  <p:transition>
    <p:wipe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92500"/>
          </a:bodyPr>
          <a:lstStyle/>
          <a:p>
            <a:endParaRPr lang="en-US" dirty="0" smtClean="0"/>
          </a:p>
          <a:p>
            <a:pPr algn="ctr"/>
            <a:r>
              <a:rPr lang="uz-Latn-UZ" b="1" dirty="0" smtClean="0"/>
              <a:t>O’zak aralashmalari</a:t>
            </a:r>
            <a:endParaRPr lang="ru-RU" dirty="0" smtClean="0"/>
          </a:p>
          <a:p>
            <a:r>
              <a:rPr lang="uz-Latn-UZ" dirty="0" smtClean="0"/>
              <a:t>O’zak aralashmalariga qolip aralashmalariga nisbatan gaz utkazuvchanliq mustaxkamliq moyillik va alangabardoshlik bo‘yicha yuqorirok talablar kriladi. Qolipga metall quyish davrida o’zaklar katta termik va mexanik ta’sir ostida koladilar.</a:t>
            </a:r>
            <a:endParaRPr lang="ru-RU" dirty="0" smtClean="0"/>
          </a:p>
          <a:p>
            <a:r>
              <a:rPr lang="uz-Latn-UZ" dirty="0" smtClean="0"/>
              <a:t>O’zak aralashmalarining tarkibi va xossalari uning qolipdagi joylashuviga, shakliga va quyilayotan qotishma turiga ko‘ra tanlab olinadi (2.8-jadval).</a:t>
            </a:r>
            <a:endParaRPr lang="ru-RU" dirty="0" smtClean="0"/>
          </a:p>
          <a:p>
            <a:r>
              <a:rPr lang="uz-Latn-UZ" dirty="0" smtClean="0"/>
              <a:t>O’zaklar 5 sinfga bo’linadi:</a:t>
            </a:r>
            <a:endParaRPr lang="ru-RU" dirty="0" smtClean="0"/>
          </a:p>
          <a:p>
            <a:r>
              <a:rPr lang="uz-Latn-UZ" dirty="0" smtClean="0"/>
              <a:t>I	sinf o’zaklariga murakkab shaklga ega va qundalang kesim yuzasi kichik bo‘lgan o’zaklar kiradi. Qolip ichida o’zaklar suyuq, metall bilan har tomonlama mulokrtda bo‘lib, quymada ingichka devorchalar xosil qiladi. Bu sinfdagi o’zaklar ozgina mikdordaboglovchilar qushilganida xam, (asosiy A sinfdagi birinchi guruh A - 1) quritilganxoldagi mustaxkamligi yuqori bo‘lishi kerak.</a:t>
            </a:r>
            <a:endParaRPr lang="ru-RU" dirty="0"/>
          </a:p>
        </p:txBody>
      </p:sp>
    </p:spTree>
  </p:cSld>
  <p:clrMapOvr>
    <a:masterClrMapping/>
  </p:clrMapOvr>
  <p:transition>
    <p:wipe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92500" lnSpcReduction="20000"/>
          </a:bodyPr>
          <a:lstStyle/>
          <a:p>
            <a:endParaRPr lang="en-US" dirty="0" smtClean="0"/>
          </a:p>
          <a:p>
            <a:r>
              <a:rPr lang="uz-Latn-UZ" dirty="0" smtClean="0"/>
              <a:t>II	sinf o’zaklari juda ingichka qovurgaga ega bo‘lib, uzi katta xajmga egadir. Bu o’zakning ko‘p qismi metall bilan bevosita mulokatda bo‘ladi. Ular quymalarda govori talablarga javob beruvchi yupqa yuzalar xosil qiladi. Aksariyat xollarda bu yuzalarga ishlov berilmaydi yoki qisman ishlov beriladi. Bu sinfdagi o’zaklar quritilgan holatdagi yukrri mustaxkamlikka ega bo‘lishi keraq bunga esa boglovchi ashyolarning sarfini oshirish va gaz utkazuvchanligini oshirish yuli bilan erishiladi. Shuning uchun bu o’zaklarda A sinfdagi ikkinchi guruh boglovchilari (A-2) qullaniladi. O’zaklarning nam holatdagi mustaxkamligini oshirish uchun oz mikdorda gil va suvliboglovchilar qushiladi.</a:t>
            </a:r>
            <a:endParaRPr lang="ru-RU" dirty="0" smtClean="0"/>
          </a:p>
          <a:p>
            <a:r>
              <a:rPr lang="uz-Latn-UZ" dirty="0" smtClean="0"/>
              <a:t>III	sinf o’zaklari - turli xildagi markaz o’zaklari bo‘lib, ular ma’suliyati yukrri,</a:t>
            </a:r>
            <a:br>
              <a:rPr lang="uz-Latn-UZ" dirty="0" smtClean="0"/>
            </a:br>
            <a:r>
              <a:rPr lang="uz-Latn-UZ" dirty="0" smtClean="0"/>
              <a:t>lekin ishlov berilmaydigan yuzalar olish uchun qullaniladi. Bu o’zaklar nam va quruq holatlarda urtacha mustaxkamlikka ega bo‘lib, yuzasining mustaxkamligi yukrri bo‘lishi kerak. Bunday ko’rsatgichlarga aralashmaga A sinfidagi uchinchi guruh boglovchilarini (A-3) qushish bilan erishiladi. O’zakning nam holatdagi mustaxkamligini ta’minlashuchun aralashmaga gil, xamda suvli boglovchilar qushiladi.</a:t>
            </a:r>
            <a:endParaRPr lang="ru-RU" dirty="0"/>
          </a:p>
        </p:txBody>
      </p:sp>
    </p:spTree>
  </p:cSld>
  <p:clrMapOvr>
    <a:masterClrMapping/>
  </p:clrMapOvr>
  <p:transition>
    <p:wipe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92500" lnSpcReduction="20000"/>
          </a:bodyPr>
          <a:lstStyle/>
          <a:p>
            <a:endParaRPr lang="en-US" dirty="0" smtClean="0"/>
          </a:p>
          <a:p>
            <a:pPr lvl="0"/>
            <a:r>
              <a:rPr lang="en-US" dirty="0" smtClean="0"/>
              <a:t>IV.</a:t>
            </a:r>
            <a:r>
              <a:rPr lang="uz-Latn-UZ" dirty="0" smtClean="0"/>
              <a:t>sinf o’zaklari oddiy shaklga ega bo‘lib, ishlov beriladigan ichki va tashki yuzalar xosil qiladi. </a:t>
            </a:r>
            <a:r>
              <a:rPr lang="en-US" dirty="0" err="1" smtClean="0"/>
              <a:t>Aralashmada</a:t>
            </a:r>
            <a:r>
              <a:rPr lang="en-US" dirty="0" smtClean="0"/>
              <a:t> B </a:t>
            </a:r>
            <a:r>
              <a:rPr lang="en-US" dirty="0" err="1" smtClean="0"/>
              <a:t>va</a:t>
            </a:r>
            <a:r>
              <a:rPr lang="en-US" dirty="0" smtClean="0"/>
              <a:t> V </a:t>
            </a:r>
            <a:r>
              <a:rPr lang="en-US" dirty="0" err="1" smtClean="0"/>
              <a:t>sinfdagi</a:t>
            </a:r>
            <a:r>
              <a:rPr lang="en-US" dirty="0" smtClean="0"/>
              <a:t> </a:t>
            </a:r>
            <a:r>
              <a:rPr lang="en-US" dirty="0" err="1" smtClean="0"/>
              <a:t>suvli</a:t>
            </a:r>
            <a:r>
              <a:rPr lang="en-US" dirty="0" smtClean="0"/>
              <a:t> </a:t>
            </a:r>
            <a:r>
              <a:rPr lang="en-US" dirty="0" err="1" smtClean="0"/>
              <a:t>boglovchilar</a:t>
            </a:r>
            <a:r>
              <a:rPr lang="en-US" dirty="0" smtClean="0"/>
              <a:t> </a:t>
            </a:r>
            <a:r>
              <a:rPr lang="en-US" dirty="0" err="1" smtClean="0"/>
              <a:t>qullaniladi</a:t>
            </a:r>
            <a:r>
              <a:rPr lang="en-US" dirty="0" smtClean="0"/>
              <a:t>.</a:t>
            </a:r>
            <a:endParaRPr lang="ru-RU" dirty="0" smtClean="0"/>
          </a:p>
          <a:p>
            <a:pPr lvl="0"/>
            <a:r>
              <a:rPr lang="en-US" dirty="0" err="1" smtClean="0"/>
              <a:t>V.sinf</a:t>
            </a:r>
            <a:r>
              <a:rPr lang="en-US" dirty="0" smtClean="0"/>
              <a:t> </a:t>
            </a:r>
            <a:r>
              <a:rPr lang="en-US" dirty="0" err="1" smtClean="0"/>
              <a:t>o’zaklari</a:t>
            </a:r>
            <a:r>
              <a:rPr lang="en-US" dirty="0" smtClean="0"/>
              <a:t> - </a:t>
            </a:r>
            <a:r>
              <a:rPr lang="en-US" dirty="0" err="1" smtClean="0"/>
              <a:t>bu</a:t>
            </a:r>
            <a:r>
              <a:rPr lang="en-US" dirty="0" smtClean="0"/>
              <a:t> </a:t>
            </a:r>
            <a:r>
              <a:rPr lang="en-US" dirty="0" err="1" smtClean="0"/>
              <a:t>katta</a:t>
            </a:r>
            <a:r>
              <a:rPr lang="en-US" dirty="0" smtClean="0"/>
              <a:t> </a:t>
            </a:r>
            <a:r>
              <a:rPr lang="en-US" dirty="0" err="1" smtClean="0"/>
              <a:t>xajmdagi</a:t>
            </a:r>
            <a:r>
              <a:rPr lang="en-US" dirty="0" smtClean="0"/>
              <a:t> </a:t>
            </a:r>
            <a:r>
              <a:rPr lang="en-US" dirty="0" err="1" smtClean="0"/>
              <a:t>o’zaklar</a:t>
            </a:r>
            <a:r>
              <a:rPr lang="en-US" dirty="0" smtClean="0"/>
              <a:t> </a:t>
            </a:r>
            <a:r>
              <a:rPr lang="en-US" dirty="0" err="1" smtClean="0"/>
              <a:t>bo‘lib</a:t>
            </a:r>
            <a:r>
              <a:rPr lang="en-US" dirty="0" smtClean="0"/>
              <a:t>, </a:t>
            </a:r>
            <a:r>
              <a:rPr lang="en-US" dirty="0" err="1" smtClean="0"/>
              <a:t>ular</a:t>
            </a:r>
            <a:r>
              <a:rPr lang="en-US" dirty="0" smtClean="0"/>
              <a:t> </a:t>
            </a:r>
            <a:r>
              <a:rPr lang="en-US" dirty="0" err="1" smtClean="0"/>
              <a:t>katta</a:t>
            </a:r>
            <a:r>
              <a:rPr lang="en-US" dirty="0" smtClean="0"/>
              <a:t> </a:t>
            </a:r>
            <a:r>
              <a:rPr lang="en-US" dirty="0" err="1" smtClean="0"/>
              <a:t>xajmdagi</a:t>
            </a:r>
            <a:r>
              <a:rPr lang="en-US" dirty="0" smtClean="0"/>
              <a:t> </a:t>
            </a:r>
            <a:r>
              <a:rPr lang="en-US" dirty="0" err="1" smtClean="0"/>
              <a:t>quymalarda</a:t>
            </a:r>
            <a:r>
              <a:rPr lang="en-US" dirty="0" smtClean="0"/>
              <a:t> </a:t>
            </a:r>
            <a:r>
              <a:rPr lang="en-US" dirty="0" err="1" smtClean="0"/>
              <a:t>ichki</a:t>
            </a:r>
            <a:r>
              <a:rPr lang="en-US" dirty="0" smtClean="0"/>
              <a:t> </a:t>
            </a:r>
            <a:r>
              <a:rPr lang="en-US" dirty="0" err="1" smtClean="0"/>
              <a:t>yuza</a:t>
            </a:r>
            <a:r>
              <a:rPr lang="en-US" dirty="0" smtClean="0"/>
              <a:t> </a:t>
            </a:r>
            <a:r>
              <a:rPr lang="en-US" dirty="0" err="1" smtClean="0"/>
              <a:t>xosil</a:t>
            </a:r>
            <a:r>
              <a:rPr lang="en-US" dirty="0" smtClean="0"/>
              <a:t> </a:t>
            </a:r>
            <a:r>
              <a:rPr lang="en-US" dirty="0" err="1" smtClean="0"/>
              <a:t>qilish</a:t>
            </a:r>
            <a:r>
              <a:rPr lang="en-US" dirty="0" smtClean="0"/>
              <a:t> </a:t>
            </a:r>
            <a:r>
              <a:rPr lang="en-US" dirty="0" err="1" smtClean="0"/>
              <a:t>uchun</a:t>
            </a:r>
            <a:r>
              <a:rPr lang="en-US" dirty="0" smtClean="0"/>
              <a:t> </a:t>
            </a:r>
            <a:r>
              <a:rPr lang="en-US" dirty="0" err="1" smtClean="0"/>
              <a:t>qullaniladi</a:t>
            </a:r>
            <a:r>
              <a:rPr lang="en-US" dirty="0" smtClean="0"/>
              <a:t>. Bu </a:t>
            </a:r>
            <a:r>
              <a:rPr lang="en-US" dirty="0" err="1" smtClean="0"/>
              <a:t>o’zaklarda</a:t>
            </a:r>
            <a:r>
              <a:rPr lang="en-US" dirty="0" smtClean="0"/>
              <a:t> </a:t>
            </a:r>
            <a:r>
              <a:rPr lang="en-US" dirty="0" err="1" smtClean="0"/>
              <a:t>asosiy</a:t>
            </a:r>
            <a:r>
              <a:rPr lang="en-US" dirty="0" smtClean="0"/>
              <a:t> </a:t>
            </a:r>
            <a:r>
              <a:rPr lang="en-US" dirty="0" err="1" smtClean="0"/>
              <a:t>boglovchi</a:t>
            </a:r>
            <a:r>
              <a:rPr lang="en-US" dirty="0" smtClean="0"/>
              <a:t> </a:t>
            </a:r>
            <a:r>
              <a:rPr lang="en-US" dirty="0" err="1" smtClean="0"/>
              <a:t>sifatida</a:t>
            </a:r>
            <a:r>
              <a:rPr lang="en-US" dirty="0" smtClean="0"/>
              <a:t> </a:t>
            </a:r>
            <a:r>
              <a:rPr lang="en-US" dirty="0" err="1" smtClean="0"/>
              <a:t>gil</a:t>
            </a:r>
            <a:r>
              <a:rPr lang="en-US" dirty="0" smtClean="0"/>
              <a:t> </a:t>
            </a:r>
            <a:r>
              <a:rPr lang="en-US" dirty="0" err="1" smtClean="0"/>
              <a:t>ishlatiladi</a:t>
            </a:r>
            <a:r>
              <a:rPr lang="en-US" dirty="0" smtClean="0"/>
              <a:t>, </a:t>
            </a:r>
            <a:r>
              <a:rPr lang="en-US" dirty="0" err="1" smtClean="0"/>
              <a:t>chunki</a:t>
            </a:r>
            <a:r>
              <a:rPr lang="en-US" dirty="0" smtClean="0"/>
              <a:t> </a:t>
            </a:r>
            <a:r>
              <a:rPr lang="en-US" dirty="0" err="1" smtClean="0"/>
              <a:t>bu</a:t>
            </a:r>
            <a:r>
              <a:rPr lang="en-US" dirty="0" smtClean="0"/>
              <a:t> </a:t>
            </a:r>
            <a:r>
              <a:rPr lang="en-US" dirty="0" err="1" smtClean="0"/>
              <a:t>o’zaklarda</a:t>
            </a:r>
            <a:r>
              <a:rPr lang="en-US" dirty="0" smtClean="0"/>
              <a:t> </a:t>
            </a:r>
            <a:r>
              <a:rPr lang="en-US" dirty="0" err="1" smtClean="0"/>
              <a:t>harorat</a:t>
            </a:r>
            <a:r>
              <a:rPr lang="en-US" dirty="0" smtClean="0"/>
              <a:t> </a:t>
            </a:r>
            <a:r>
              <a:rPr lang="en-US" dirty="0" err="1" smtClean="0"/>
              <a:t>uzgarishi</a:t>
            </a:r>
            <a:r>
              <a:rPr lang="en-US" dirty="0" smtClean="0"/>
              <a:t> </a:t>
            </a:r>
            <a:r>
              <a:rPr lang="en-US" dirty="0" err="1" smtClean="0"/>
              <a:t>kam</a:t>
            </a:r>
            <a:r>
              <a:rPr lang="en-US" dirty="0" smtClean="0"/>
              <a:t> </a:t>
            </a:r>
            <a:r>
              <a:rPr lang="en-US" dirty="0" err="1" smtClean="0"/>
              <a:t>bo‘lib</a:t>
            </a:r>
            <a:r>
              <a:rPr lang="en-US" dirty="0" smtClean="0"/>
              <a:t>, </a:t>
            </a:r>
            <a:r>
              <a:rPr lang="en-US" dirty="0" err="1" smtClean="0"/>
              <a:t>undagi</a:t>
            </a:r>
            <a:r>
              <a:rPr lang="en-US" dirty="0" smtClean="0"/>
              <a:t> </a:t>
            </a:r>
            <a:r>
              <a:rPr lang="en-US" dirty="0" err="1" smtClean="0"/>
              <a:t>organiq</a:t>
            </a:r>
            <a:r>
              <a:rPr lang="en-US" dirty="0" smtClean="0"/>
              <a:t> </a:t>
            </a:r>
            <a:r>
              <a:rPr lang="en-US" dirty="0" err="1" smtClean="0"/>
              <a:t>ashyolar</a:t>
            </a:r>
            <a:r>
              <a:rPr lang="en-US" dirty="0" smtClean="0"/>
              <a:t> </a:t>
            </a:r>
            <a:r>
              <a:rPr lang="en-US" dirty="0" err="1" smtClean="0"/>
              <a:t>yorilib</a:t>
            </a:r>
            <a:r>
              <a:rPr lang="en-US" dirty="0" smtClean="0"/>
              <a:t> - </a:t>
            </a:r>
            <a:r>
              <a:rPr lang="en-US" dirty="0" err="1" smtClean="0"/>
              <a:t>parchalanib</a:t>
            </a:r>
            <a:r>
              <a:rPr lang="en-US" dirty="0" smtClean="0"/>
              <a:t> </a:t>
            </a:r>
            <a:r>
              <a:rPr lang="en-US" dirty="0" err="1" smtClean="0"/>
              <a:t>ketmaydi</a:t>
            </a:r>
            <a:r>
              <a:rPr lang="en-US" dirty="0" smtClean="0"/>
              <a:t>. </a:t>
            </a:r>
            <a:r>
              <a:rPr lang="ru-RU" dirty="0" err="1" smtClean="0"/>
              <a:t>O’zakning</a:t>
            </a:r>
            <a:r>
              <a:rPr lang="ru-RU" dirty="0" smtClean="0"/>
              <a:t> </a:t>
            </a:r>
            <a:r>
              <a:rPr lang="ru-RU" dirty="0" err="1" smtClean="0"/>
              <a:t>egiluvchanligini</a:t>
            </a:r>
            <a:r>
              <a:rPr lang="ru-RU" dirty="0" smtClean="0"/>
              <a:t> </a:t>
            </a:r>
            <a:r>
              <a:rPr lang="ru-RU" dirty="0" err="1" smtClean="0"/>
              <a:t>oshirish</a:t>
            </a:r>
            <a:r>
              <a:rPr lang="ru-RU" dirty="0" smtClean="0"/>
              <a:t> </a:t>
            </a:r>
            <a:r>
              <a:rPr lang="ru-RU" dirty="0" err="1" smtClean="0"/>
              <a:t>uchun</a:t>
            </a:r>
            <a:r>
              <a:rPr lang="ru-RU" dirty="0" smtClean="0"/>
              <a:t> </a:t>
            </a:r>
            <a:r>
              <a:rPr lang="ru-RU" dirty="0" err="1" smtClean="0"/>
              <a:t>ularga</a:t>
            </a:r>
            <a:r>
              <a:rPr lang="ru-RU" dirty="0" smtClean="0"/>
              <a:t> </a:t>
            </a:r>
            <a:r>
              <a:rPr lang="ru-RU" dirty="0" err="1" smtClean="0"/>
              <a:t>kipik</a:t>
            </a:r>
            <a:r>
              <a:rPr lang="ru-RU" dirty="0" smtClean="0"/>
              <a:t> </a:t>
            </a:r>
            <a:r>
              <a:rPr lang="ru-RU" dirty="0" err="1" smtClean="0"/>
              <a:t>qushiladi</a:t>
            </a:r>
            <a:r>
              <a:rPr lang="en-US" dirty="0" smtClean="0"/>
              <a:t>.</a:t>
            </a:r>
            <a:endParaRPr lang="ru-RU" dirty="0" smtClean="0"/>
          </a:p>
          <a:p>
            <a:r>
              <a:rPr lang="en-US" dirty="0" err="1" smtClean="0"/>
              <a:t>Pulat</a:t>
            </a:r>
            <a:r>
              <a:rPr lang="en-US" dirty="0" smtClean="0"/>
              <a:t> </a:t>
            </a:r>
            <a:r>
              <a:rPr lang="en-US" dirty="0" err="1" smtClean="0"/>
              <a:t>va</a:t>
            </a:r>
            <a:r>
              <a:rPr lang="en-US" dirty="0" smtClean="0"/>
              <a:t> </a:t>
            </a:r>
            <a:r>
              <a:rPr lang="en-US" dirty="0" err="1" smtClean="0"/>
              <a:t>cho‘yan</a:t>
            </a:r>
            <a:r>
              <a:rPr lang="en-US" dirty="0" smtClean="0"/>
              <a:t> </a:t>
            </a:r>
            <a:r>
              <a:rPr lang="en-US" dirty="0" err="1" smtClean="0"/>
              <a:t>quymalari</a:t>
            </a:r>
            <a:r>
              <a:rPr lang="en-US" dirty="0" smtClean="0"/>
              <a:t> </a:t>
            </a:r>
            <a:r>
              <a:rPr lang="en-US" dirty="0" err="1" smtClean="0"/>
              <a:t>uchun</a:t>
            </a:r>
            <a:r>
              <a:rPr lang="en-US" dirty="0" smtClean="0"/>
              <a:t> </a:t>
            </a:r>
            <a:r>
              <a:rPr lang="en-US" dirty="0" err="1" smtClean="0"/>
              <a:t>ishlatiladigan</a:t>
            </a:r>
            <a:r>
              <a:rPr lang="en-US" dirty="0" smtClean="0"/>
              <a:t> </a:t>
            </a:r>
            <a:r>
              <a:rPr lang="en-US" dirty="0" err="1" smtClean="0"/>
              <a:t>o’zaklarning</a:t>
            </a:r>
            <a:r>
              <a:rPr lang="en-US" dirty="0" smtClean="0"/>
              <a:t> </a:t>
            </a:r>
            <a:r>
              <a:rPr lang="en-US" dirty="0" err="1" smtClean="0"/>
              <a:t>tarkibi</a:t>
            </a:r>
            <a:r>
              <a:rPr lang="en-US" dirty="0" smtClean="0"/>
              <a:t> 2.8-jadvalda </a:t>
            </a:r>
            <a:r>
              <a:rPr lang="en-US" dirty="0" err="1" smtClean="0"/>
              <a:t>keltirilgan</a:t>
            </a:r>
            <a:r>
              <a:rPr lang="en-US" dirty="0" smtClean="0"/>
              <a:t>. Miss, </a:t>
            </a:r>
            <a:r>
              <a:rPr lang="en-US" dirty="0" err="1" smtClean="0"/>
              <a:t>alyuminiy</a:t>
            </a:r>
            <a:r>
              <a:rPr lang="en-US" dirty="0" smtClean="0"/>
              <a:t>, </a:t>
            </a:r>
            <a:r>
              <a:rPr lang="en-US" dirty="0" err="1" smtClean="0"/>
              <a:t>magniy</a:t>
            </a:r>
            <a:r>
              <a:rPr lang="en-US" dirty="0" smtClean="0"/>
              <a:t> </a:t>
            </a:r>
            <a:r>
              <a:rPr lang="en-US" dirty="0" err="1" smtClean="0"/>
              <a:t>va</a:t>
            </a:r>
            <a:r>
              <a:rPr lang="en-US" dirty="0" smtClean="0"/>
              <a:t> </a:t>
            </a:r>
            <a:r>
              <a:rPr lang="en-US" dirty="0" err="1" smtClean="0"/>
              <a:t>rux</a:t>
            </a:r>
            <a:r>
              <a:rPr lang="en-US" dirty="0" smtClean="0"/>
              <a:t> </a:t>
            </a:r>
            <a:r>
              <a:rPr lang="en-US" dirty="0" err="1" smtClean="0"/>
              <a:t>asosidagi</a:t>
            </a:r>
            <a:r>
              <a:rPr lang="en-US" dirty="0" smtClean="0"/>
              <a:t> </a:t>
            </a:r>
            <a:r>
              <a:rPr lang="en-US" dirty="0" err="1" smtClean="0"/>
              <a:t>rangli</a:t>
            </a:r>
            <a:r>
              <a:rPr lang="en-US" dirty="0" smtClean="0"/>
              <a:t> </a:t>
            </a:r>
            <a:r>
              <a:rPr lang="en-US" dirty="0" err="1" smtClean="0"/>
              <a:t>qotishmalardan</a:t>
            </a:r>
            <a:r>
              <a:rPr lang="en-US" dirty="0" smtClean="0"/>
              <a:t> </a:t>
            </a:r>
            <a:r>
              <a:rPr lang="en-US" dirty="0" err="1" smtClean="0"/>
              <a:t>quymalar</a:t>
            </a:r>
            <a:r>
              <a:rPr lang="en-US" dirty="0" smtClean="0"/>
              <a:t> </a:t>
            </a:r>
            <a:r>
              <a:rPr lang="en-US" dirty="0" err="1" smtClean="0"/>
              <a:t>olish</a:t>
            </a:r>
            <a:r>
              <a:rPr lang="en-US" dirty="0" smtClean="0"/>
              <a:t> </a:t>
            </a:r>
            <a:r>
              <a:rPr lang="en-US" dirty="0" err="1" smtClean="0"/>
              <a:t>uchun</a:t>
            </a:r>
            <a:r>
              <a:rPr lang="en-US" dirty="0" smtClean="0"/>
              <a:t> </a:t>
            </a:r>
            <a:r>
              <a:rPr lang="en-US" dirty="0" err="1" smtClean="0"/>
              <a:t>jadvalda</a:t>
            </a:r>
            <a:r>
              <a:rPr lang="en-US" dirty="0" smtClean="0"/>
              <a:t> </a:t>
            </a:r>
            <a:r>
              <a:rPr lang="en-US" dirty="0" err="1" smtClean="0"/>
              <a:t>keltirilgan</a:t>
            </a:r>
            <a:r>
              <a:rPr lang="en-US" dirty="0" smtClean="0"/>
              <a:t> </a:t>
            </a:r>
            <a:r>
              <a:rPr lang="en-US" dirty="0" err="1" smtClean="0"/>
              <a:t>aralashmalarda</a:t>
            </a:r>
            <a:r>
              <a:rPr lang="en-US" dirty="0" smtClean="0"/>
              <a:t> </a:t>
            </a:r>
            <a:r>
              <a:rPr lang="en-US" dirty="0" err="1" smtClean="0"/>
              <a:t>mayda</a:t>
            </a:r>
            <a:r>
              <a:rPr lang="en-US" dirty="0" smtClean="0"/>
              <a:t> </a:t>
            </a:r>
            <a:r>
              <a:rPr lang="en-US" dirty="0" err="1" smtClean="0"/>
              <a:t>donali</a:t>
            </a:r>
            <a:r>
              <a:rPr lang="en-US" dirty="0" smtClean="0"/>
              <a:t> </a:t>
            </a:r>
            <a:r>
              <a:rPr lang="en-US" dirty="0" err="1" smtClean="0"/>
              <a:t>qumlardan</a:t>
            </a:r>
            <a:r>
              <a:rPr lang="en-US" dirty="0" smtClean="0"/>
              <a:t> </a:t>
            </a:r>
            <a:r>
              <a:rPr lang="en-US" dirty="0" err="1" smtClean="0"/>
              <a:t>foydalanish</a:t>
            </a:r>
            <a:r>
              <a:rPr lang="en-US" dirty="0" smtClean="0"/>
              <a:t> </a:t>
            </a:r>
            <a:r>
              <a:rPr lang="en-US" dirty="0" err="1" smtClean="0"/>
              <a:t>kerak</a:t>
            </a:r>
            <a:r>
              <a:rPr lang="en-US" dirty="0" smtClean="0"/>
              <a:t>; III - IV </a:t>
            </a:r>
            <a:r>
              <a:rPr lang="en-US" dirty="0" err="1" smtClean="0"/>
              <a:t>sinfdagi</a:t>
            </a:r>
            <a:r>
              <a:rPr lang="en-US" dirty="0" smtClean="0"/>
              <a:t> </a:t>
            </a:r>
            <a:r>
              <a:rPr lang="en-US" dirty="0" err="1" smtClean="0"/>
              <a:t>o’zaklar</a:t>
            </a:r>
            <a:r>
              <a:rPr lang="en-US" dirty="0" smtClean="0"/>
              <a:t> </a:t>
            </a:r>
            <a:r>
              <a:rPr lang="en-US" dirty="0" err="1" smtClean="0"/>
              <a:t>uchun</a:t>
            </a:r>
            <a:r>
              <a:rPr lang="en-US" dirty="0" smtClean="0"/>
              <a:t> </a:t>
            </a:r>
            <a:r>
              <a:rPr lang="en-US" dirty="0" err="1" smtClean="0"/>
              <a:t>gil</a:t>
            </a:r>
            <a:r>
              <a:rPr lang="en-US" dirty="0" smtClean="0"/>
              <a:t> </a:t>
            </a:r>
            <a:r>
              <a:rPr lang="en-US" dirty="0" err="1" smtClean="0"/>
              <a:t>va</a:t>
            </a:r>
            <a:r>
              <a:rPr lang="en-US" dirty="0" smtClean="0"/>
              <a:t> </a:t>
            </a:r>
            <a:r>
              <a:rPr lang="en-US" dirty="0" err="1" smtClean="0"/>
              <a:t>kvars</a:t>
            </a:r>
            <a:r>
              <a:rPr lang="en-US" dirty="0" smtClean="0"/>
              <a:t> </a:t>
            </a:r>
            <a:r>
              <a:rPr lang="en-US" dirty="0" err="1" smtClean="0"/>
              <a:t>qumlari</a:t>
            </a:r>
            <a:r>
              <a:rPr lang="en-US" dirty="0" smtClean="0"/>
              <a:t> </a:t>
            </a:r>
            <a:r>
              <a:rPr lang="en-US" dirty="0" err="1" smtClean="0"/>
              <a:t>urniga</a:t>
            </a:r>
            <a:r>
              <a:rPr lang="en-US" dirty="0" smtClean="0"/>
              <a:t> </a:t>
            </a:r>
            <a:r>
              <a:rPr lang="en-US" dirty="0" err="1" smtClean="0"/>
              <a:t>gilli</a:t>
            </a:r>
            <a:r>
              <a:rPr lang="en-US" dirty="0" smtClean="0"/>
              <a:t> </a:t>
            </a:r>
            <a:r>
              <a:rPr lang="en-US" dirty="0" err="1" smtClean="0"/>
              <a:t>qumdan</a:t>
            </a:r>
            <a:r>
              <a:rPr lang="en-US" dirty="0" smtClean="0"/>
              <a:t> </a:t>
            </a:r>
            <a:r>
              <a:rPr lang="en-US" dirty="0" err="1" smtClean="0"/>
              <a:t>foydalanilish</a:t>
            </a:r>
            <a:r>
              <a:rPr lang="en-US" dirty="0" smtClean="0"/>
              <a:t> </a:t>
            </a:r>
            <a:r>
              <a:rPr lang="en-US" dirty="0" err="1" smtClean="0"/>
              <a:t>mumkin</a:t>
            </a:r>
            <a:r>
              <a:rPr lang="en-US" dirty="0" smtClean="0"/>
              <a:t>. </a:t>
            </a:r>
            <a:r>
              <a:rPr lang="en-US" dirty="0" err="1" smtClean="0"/>
              <a:t>Magniy</a:t>
            </a:r>
            <a:r>
              <a:rPr lang="en-US" dirty="0" smtClean="0"/>
              <a:t> </a:t>
            </a:r>
            <a:r>
              <a:rPr lang="en-US" dirty="0" err="1" smtClean="0"/>
              <a:t>qotishmalaridan</a:t>
            </a:r>
            <a:r>
              <a:rPr lang="en-US" dirty="0" smtClean="0"/>
              <a:t> </a:t>
            </a:r>
            <a:r>
              <a:rPr lang="en-US" dirty="0" err="1" smtClean="0"/>
              <a:t>quymalar</a:t>
            </a:r>
            <a:r>
              <a:rPr lang="en-US" dirty="0" smtClean="0"/>
              <a:t> </a:t>
            </a:r>
            <a:r>
              <a:rPr lang="en-US" dirty="0" err="1" smtClean="0"/>
              <a:t>olishda</a:t>
            </a:r>
            <a:r>
              <a:rPr lang="en-US" dirty="0" smtClean="0"/>
              <a:t> </a:t>
            </a:r>
            <a:r>
              <a:rPr lang="en-US" dirty="0" err="1" smtClean="0"/>
              <a:t>o’zak</a:t>
            </a:r>
            <a:r>
              <a:rPr lang="en-US" dirty="0" smtClean="0"/>
              <a:t> </a:t>
            </a:r>
            <a:r>
              <a:rPr lang="en-US" dirty="0" err="1" smtClean="0"/>
              <a:t>aralashmalariga</a:t>
            </a:r>
            <a:r>
              <a:rPr lang="en-US" dirty="0" smtClean="0"/>
              <a:t> </a:t>
            </a:r>
            <a:r>
              <a:rPr lang="en-US" dirty="0" err="1" smtClean="0"/>
              <a:t>maxsus</a:t>
            </a:r>
            <a:r>
              <a:rPr lang="en-US" dirty="0" smtClean="0"/>
              <a:t> </a:t>
            </a:r>
            <a:r>
              <a:rPr lang="en-US" dirty="0" err="1" smtClean="0"/>
              <a:t>qushimchalar</a:t>
            </a:r>
            <a:r>
              <a:rPr lang="en-US" dirty="0" smtClean="0"/>
              <a:t> (0,5-1,0% </a:t>
            </a:r>
            <a:r>
              <a:rPr lang="en-US" dirty="0" err="1" smtClean="0"/>
              <a:t>oltingugurt</a:t>
            </a:r>
            <a:r>
              <a:rPr lang="en-US" dirty="0" smtClean="0"/>
              <a:t> </a:t>
            </a:r>
            <a:r>
              <a:rPr lang="en-US" dirty="0" err="1" smtClean="0"/>
              <a:t>va</a:t>
            </a:r>
            <a:r>
              <a:rPr lang="en-US" dirty="0" smtClean="0"/>
              <a:t> 0,25-0,5% </a:t>
            </a:r>
            <a:r>
              <a:rPr lang="en-US" dirty="0" err="1" smtClean="0"/>
              <a:t>bor</a:t>
            </a:r>
            <a:r>
              <a:rPr lang="en-US" dirty="0" smtClean="0"/>
              <a:t> </a:t>
            </a:r>
            <a:r>
              <a:rPr lang="en-US" dirty="0" err="1" smtClean="0"/>
              <a:t>ishkori</a:t>
            </a:r>
            <a:r>
              <a:rPr lang="en-US" dirty="0" smtClean="0"/>
              <a:t>) </a:t>
            </a:r>
            <a:r>
              <a:rPr lang="en-US" dirty="0" err="1" smtClean="0"/>
              <a:t>qushiladi</a:t>
            </a:r>
            <a:r>
              <a:rPr lang="en-US" dirty="0" smtClean="0"/>
              <a:t>. Bu </a:t>
            </a:r>
            <a:r>
              <a:rPr lang="en-US" dirty="0" err="1" smtClean="0"/>
              <a:t>qushimchalar</a:t>
            </a:r>
            <a:r>
              <a:rPr lang="en-US" dirty="0" smtClean="0"/>
              <a:t> </a:t>
            </a:r>
            <a:r>
              <a:rPr lang="en-US" dirty="0" err="1" smtClean="0"/>
              <a:t>magaiyning</a:t>
            </a:r>
            <a:r>
              <a:rPr lang="en-US" dirty="0" smtClean="0"/>
              <a:t> </a:t>
            </a:r>
            <a:r>
              <a:rPr lang="en-US" dirty="0" err="1" smtClean="0"/>
              <a:t>oksidlanishi</a:t>
            </a:r>
            <a:r>
              <a:rPr lang="en-US" dirty="0" smtClean="0"/>
              <a:t> </a:t>
            </a:r>
            <a:r>
              <a:rPr lang="en-US" dirty="0" err="1" smtClean="0"/>
              <a:t>va</a:t>
            </a:r>
            <a:r>
              <a:rPr lang="en-US" dirty="0" smtClean="0"/>
              <a:t> </a:t>
            </a:r>
            <a:r>
              <a:rPr lang="en-US" dirty="0" err="1" smtClean="0"/>
              <a:t>alangalanishining</a:t>
            </a:r>
            <a:r>
              <a:rPr lang="en-US" dirty="0" smtClean="0"/>
              <a:t> </a:t>
            </a:r>
            <a:r>
              <a:rPr lang="en-US" dirty="0" err="1" smtClean="0"/>
              <a:t>oldini</a:t>
            </a:r>
            <a:r>
              <a:rPr lang="en-US" dirty="0" smtClean="0"/>
              <a:t> </a:t>
            </a:r>
            <a:r>
              <a:rPr lang="en-US" dirty="0" err="1" smtClean="0"/>
              <a:t>oladi</a:t>
            </a:r>
            <a:r>
              <a:rPr lang="en-US" dirty="0" smtClean="0"/>
              <a:t>. </a:t>
            </a:r>
            <a:r>
              <a:rPr lang="en-US" dirty="0" err="1" smtClean="0"/>
              <a:t>Murakkab</a:t>
            </a:r>
            <a:r>
              <a:rPr lang="en-US" dirty="0" smtClean="0"/>
              <a:t> </a:t>
            </a:r>
            <a:r>
              <a:rPr lang="en-US" dirty="0" err="1" smtClean="0"/>
              <a:t>bo‘lmagan</a:t>
            </a:r>
            <a:r>
              <a:rPr lang="en-US" dirty="0" smtClean="0"/>
              <a:t> </a:t>
            </a:r>
            <a:r>
              <a:rPr lang="en-US" dirty="0" err="1" smtClean="0"/>
              <a:t>quymalar</a:t>
            </a:r>
            <a:r>
              <a:rPr lang="en-US" dirty="0" smtClean="0"/>
              <a:t> </a:t>
            </a:r>
            <a:r>
              <a:rPr lang="en-US" dirty="0" err="1" smtClean="0"/>
              <a:t>olishda</a:t>
            </a:r>
            <a:r>
              <a:rPr lang="en-US" dirty="0" smtClean="0"/>
              <a:t> </a:t>
            </a:r>
            <a:r>
              <a:rPr lang="en-US" dirty="0" err="1" smtClean="0"/>
              <a:t>o’zak</a:t>
            </a:r>
            <a:r>
              <a:rPr lang="en-US" dirty="0" smtClean="0"/>
              <a:t> </a:t>
            </a:r>
            <a:r>
              <a:rPr lang="en-US" dirty="0" err="1" smtClean="0"/>
              <a:t>aralashmalari</a:t>
            </a:r>
            <a:r>
              <a:rPr lang="en-US" dirty="0" smtClean="0"/>
              <a:t> </a:t>
            </a:r>
            <a:r>
              <a:rPr lang="en-US" dirty="0" err="1" smtClean="0"/>
              <a:t>tarkibidagi</a:t>
            </a:r>
            <a:r>
              <a:rPr lang="en-US" dirty="0" smtClean="0"/>
              <a:t> </a:t>
            </a:r>
            <a:r>
              <a:rPr lang="en-US" dirty="0" err="1" smtClean="0"/>
              <a:t>kvars</a:t>
            </a:r>
            <a:r>
              <a:rPr lang="en-US" dirty="0" smtClean="0"/>
              <a:t> </a:t>
            </a:r>
            <a:r>
              <a:rPr lang="en-US" dirty="0" err="1" smtClean="0"/>
              <a:t>qumi</a:t>
            </a:r>
            <a:r>
              <a:rPr lang="en-US" dirty="0" smtClean="0"/>
              <a:t> </a:t>
            </a:r>
            <a:r>
              <a:rPr lang="en-US" dirty="0" err="1" smtClean="0"/>
              <a:t>urniga</a:t>
            </a:r>
            <a:r>
              <a:rPr lang="en-US" dirty="0" smtClean="0"/>
              <a:t> KP </a:t>
            </a:r>
            <a:r>
              <a:rPr lang="en-US" dirty="0" err="1" smtClean="0"/>
              <a:t>sinfdagi</a:t>
            </a:r>
            <a:r>
              <a:rPr lang="en-US" dirty="0" smtClean="0"/>
              <a:t> </a:t>
            </a:r>
            <a:r>
              <a:rPr lang="en-US" dirty="0" err="1" smtClean="0"/>
              <a:t>qumlardan</a:t>
            </a:r>
            <a:r>
              <a:rPr lang="en-US" dirty="0" smtClean="0"/>
              <a:t> </a:t>
            </a:r>
            <a:r>
              <a:rPr lang="en-US" dirty="0" err="1" smtClean="0"/>
              <a:t>foydalanish</a:t>
            </a:r>
            <a:r>
              <a:rPr lang="en-US" dirty="0" smtClean="0"/>
              <a:t> </a:t>
            </a:r>
            <a:r>
              <a:rPr lang="en-US" dirty="0" err="1" smtClean="0"/>
              <a:t>mumkin</a:t>
            </a:r>
            <a:r>
              <a:rPr lang="en-US" dirty="0" smtClean="0"/>
              <a:t>.</a:t>
            </a:r>
            <a:endParaRPr lang="ru-RU" dirty="0"/>
          </a:p>
        </p:txBody>
      </p:sp>
    </p:spTree>
  </p:cSld>
  <p:clrMapOvr>
    <a:masterClrMapping/>
  </p:clrMapOvr>
  <p:transition>
    <p:wipe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92500" lnSpcReduction="20000"/>
          </a:bodyPr>
          <a:lstStyle/>
          <a:p>
            <a:endParaRPr lang="en-US" dirty="0" smtClean="0"/>
          </a:p>
          <a:p>
            <a:r>
              <a:rPr lang="en-US" b="1" dirty="0" err="1" smtClean="0"/>
              <a:t>Maxsus</a:t>
            </a:r>
            <a:r>
              <a:rPr lang="en-US" b="1" dirty="0" smtClean="0"/>
              <a:t> </a:t>
            </a:r>
            <a:r>
              <a:rPr lang="en-US" b="1" dirty="0" err="1" smtClean="0"/>
              <a:t>aralashmalar</a:t>
            </a:r>
            <a:endParaRPr lang="ru-RU" dirty="0" smtClean="0"/>
          </a:p>
          <a:p>
            <a:r>
              <a:rPr lang="en-US" dirty="0" err="1" smtClean="0"/>
              <a:t>Kvars</a:t>
            </a:r>
            <a:r>
              <a:rPr lang="en-US" dirty="0" smtClean="0"/>
              <a:t> </a:t>
            </a:r>
            <a:r>
              <a:rPr lang="en-US" dirty="0" err="1" smtClean="0"/>
              <a:t>qumining</a:t>
            </a:r>
            <a:r>
              <a:rPr lang="en-US" dirty="0" smtClean="0"/>
              <a:t> </a:t>
            </a:r>
            <a:r>
              <a:rPr lang="en-US" dirty="0" err="1" smtClean="0"/>
              <a:t>urniga</a:t>
            </a:r>
            <a:r>
              <a:rPr lang="en-US" dirty="0" smtClean="0"/>
              <a:t> </a:t>
            </a:r>
            <a:r>
              <a:rPr lang="en-US" dirty="0" err="1" smtClean="0"/>
              <a:t>issikdik</a:t>
            </a:r>
            <a:r>
              <a:rPr lang="en-US" dirty="0" smtClean="0"/>
              <a:t> </a:t>
            </a:r>
            <a:r>
              <a:rPr lang="en-US" dirty="0" err="1" smtClean="0"/>
              <a:t>utkazuvchanliga</a:t>
            </a:r>
            <a:r>
              <a:rPr lang="en-US" dirty="0" smtClean="0"/>
              <a:t> </a:t>
            </a:r>
            <a:r>
              <a:rPr lang="en-US" dirty="0" err="1" smtClean="0"/>
              <a:t>govori</a:t>
            </a:r>
            <a:r>
              <a:rPr lang="en-US" dirty="0" smtClean="0"/>
              <a:t> </a:t>
            </a:r>
            <a:r>
              <a:rPr lang="en-US" dirty="0" err="1" smtClean="0"/>
              <a:t>bo‘lmagan</a:t>
            </a:r>
            <a:r>
              <a:rPr lang="en-US" dirty="0" smtClean="0"/>
              <a:t> </a:t>
            </a:r>
            <a:r>
              <a:rPr lang="en-US" dirty="0" err="1" smtClean="0"/>
              <a:t>ashyo</a:t>
            </a:r>
            <a:r>
              <a:rPr lang="en-US" dirty="0" smtClean="0"/>
              <a:t> </a:t>
            </a:r>
            <a:r>
              <a:rPr lang="en-US" dirty="0" err="1" smtClean="0"/>
              <a:t>qullanilib</a:t>
            </a:r>
            <a:r>
              <a:rPr lang="en-US" dirty="0" smtClean="0"/>
              <a:t>, </a:t>
            </a:r>
            <a:r>
              <a:rPr lang="en-US" dirty="0" err="1" smtClean="0"/>
              <a:t>boglovchi</a:t>
            </a:r>
            <a:r>
              <a:rPr lang="en-US" dirty="0" smtClean="0"/>
              <a:t> </a:t>
            </a:r>
            <a:r>
              <a:rPr lang="en-US" dirty="0" err="1" smtClean="0"/>
              <a:t>sifatida</a:t>
            </a:r>
            <a:r>
              <a:rPr lang="en-US" dirty="0" smtClean="0"/>
              <a:t> </a:t>
            </a:r>
            <a:r>
              <a:rPr lang="en-US" dirty="0" err="1" smtClean="0"/>
              <a:t>suyuq</a:t>
            </a:r>
            <a:r>
              <a:rPr lang="en-US" dirty="0" smtClean="0"/>
              <a:t> </a:t>
            </a:r>
            <a:r>
              <a:rPr lang="en-US" dirty="0" err="1" smtClean="0"/>
              <a:t>shisha</a:t>
            </a:r>
            <a:r>
              <a:rPr lang="en-US" dirty="0" smtClean="0"/>
              <a:t> </a:t>
            </a:r>
            <a:r>
              <a:rPr lang="en-US" dirty="0" err="1" smtClean="0"/>
              <a:t>qushilgan</a:t>
            </a:r>
            <a:r>
              <a:rPr lang="en-US" dirty="0" smtClean="0"/>
              <a:t> </a:t>
            </a:r>
            <a:r>
              <a:rPr lang="en-US" dirty="0" err="1" smtClean="0"/>
              <a:t>aralashmalar</a:t>
            </a:r>
            <a:r>
              <a:rPr lang="en-US" dirty="0" smtClean="0"/>
              <a:t> </a:t>
            </a:r>
            <a:r>
              <a:rPr lang="en-US" dirty="0" err="1" smtClean="0"/>
              <a:t>maxsus</a:t>
            </a:r>
            <a:r>
              <a:rPr lang="en-US" dirty="0" smtClean="0"/>
              <a:t> </a:t>
            </a:r>
            <a:r>
              <a:rPr lang="en-US" dirty="0" err="1" smtClean="0"/>
              <a:t>aralashma</a:t>
            </a:r>
            <a:r>
              <a:rPr lang="en-US" dirty="0" smtClean="0"/>
              <a:t> </a:t>
            </a:r>
            <a:r>
              <a:rPr lang="en-US" dirty="0" err="1" smtClean="0"/>
              <a:t>deyiladi</a:t>
            </a:r>
            <a:r>
              <a:rPr lang="en-US" dirty="0" smtClean="0"/>
              <a:t>.</a:t>
            </a:r>
            <a:endParaRPr lang="ru-RU" dirty="0" smtClean="0"/>
          </a:p>
          <a:p>
            <a:r>
              <a:rPr lang="en-US" dirty="0" err="1" smtClean="0"/>
              <a:t>Katta</a:t>
            </a:r>
            <a:r>
              <a:rPr lang="en-US" dirty="0" smtClean="0"/>
              <a:t> </a:t>
            </a:r>
            <a:r>
              <a:rPr lang="en-US" dirty="0" err="1" smtClean="0"/>
              <a:t>xajmdagi</a:t>
            </a:r>
            <a:r>
              <a:rPr lang="en-US" dirty="0" smtClean="0"/>
              <a:t> </a:t>
            </a:r>
            <a:r>
              <a:rPr lang="en-US" dirty="0" err="1" smtClean="0"/>
              <a:t>yoki</a:t>
            </a:r>
            <a:r>
              <a:rPr lang="en-US" dirty="0" smtClean="0"/>
              <a:t> </a:t>
            </a:r>
            <a:r>
              <a:rPr lang="en-US" dirty="0" err="1" smtClean="0"/>
              <a:t>murakkab</a:t>
            </a:r>
            <a:r>
              <a:rPr lang="en-US" dirty="0" smtClean="0"/>
              <a:t> </a:t>
            </a:r>
            <a:r>
              <a:rPr lang="en-US" dirty="0" err="1" smtClean="0"/>
              <a:t>shakldagi</a:t>
            </a:r>
            <a:r>
              <a:rPr lang="en-US" dirty="0" smtClean="0"/>
              <a:t> </a:t>
            </a:r>
            <a:r>
              <a:rPr lang="en-US" dirty="0" err="1" smtClean="0"/>
              <a:t>pulat</a:t>
            </a:r>
            <a:r>
              <a:rPr lang="en-US" dirty="0" smtClean="0"/>
              <a:t> </a:t>
            </a:r>
            <a:r>
              <a:rPr lang="en-US" dirty="0" err="1" smtClean="0"/>
              <a:t>quymalar</a:t>
            </a:r>
            <a:r>
              <a:rPr lang="en-US" dirty="0" smtClean="0"/>
              <a:t> </a:t>
            </a:r>
            <a:r>
              <a:rPr lang="en-US" dirty="0" err="1" smtClean="0"/>
              <a:t>olishda</a:t>
            </a:r>
            <a:r>
              <a:rPr lang="en-US" dirty="0" smtClean="0"/>
              <a:t> </a:t>
            </a:r>
            <a:r>
              <a:rPr lang="en-US" dirty="0" err="1" smtClean="0"/>
              <a:t>issikdik</a:t>
            </a:r>
            <a:r>
              <a:rPr lang="en-US" dirty="0" smtClean="0"/>
              <a:t> </a:t>
            </a:r>
            <a:r>
              <a:rPr lang="en-US" dirty="0" err="1" smtClean="0"/>
              <a:t>utkazuvchanliga</a:t>
            </a:r>
            <a:r>
              <a:rPr lang="en-US" dirty="0" smtClean="0"/>
              <a:t> </a:t>
            </a:r>
            <a:r>
              <a:rPr lang="en-US" dirty="0" err="1" smtClean="0"/>
              <a:t>yukrri</a:t>
            </a:r>
            <a:r>
              <a:rPr lang="en-US" dirty="0" smtClean="0"/>
              <a:t> </a:t>
            </a:r>
            <a:r>
              <a:rPr lang="en-US" dirty="0" err="1" smtClean="0"/>
              <a:t>bo‘lgan</a:t>
            </a:r>
            <a:r>
              <a:rPr lang="en-US" dirty="0" smtClean="0"/>
              <a:t> </a:t>
            </a:r>
            <a:r>
              <a:rPr lang="en-US" dirty="0" err="1" smtClean="0"/>
              <a:t>yuza</a:t>
            </a:r>
            <a:r>
              <a:rPr lang="en-US" dirty="0" smtClean="0"/>
              <a:t> </a:t>
            </a:r>
            <a:r>
              <a:rPr lang="en-US" dirty="0" err="1" smtClean="0"/>
              <a:t>koplamali</a:t>
            </a:r>
            <a:r>
              <a:rPr lang="en-US" dirty="0" smtClean="0"/>
              <a:t> </a:t>
            </a:r>
            <a:r>
              <a:rPr lang="en-US" dirty="0" err="1" smtClean="0"/>
              <a:t>aralashmalardan</a:t>
            </a:r>
            <a:r>
              <a:rPr lang="en-US" dirty="0" smtClean="0"/>
              <a:t> </a:t>
            </a:r>
            <a:r>
              <a:rPr lang="en-US" dirty="0" err="1" smtClean="0"/>
              <a:t>foydalaniladi</a:t>
            </a:r>
            <a:r>
              <a:rPr lang="en-US" dirty="0" smtClean="0"/>
              <a:t>. Bu </a:t>
            </a:r>
            <a:r>
              <a:rPr lang="en-US" dirty="0" err="1" smtClean="0"/>
              <a:t>aralashmalar</a:t>
            </a:r>
            <a:r>
              <a:rPr lang="en-US" dirty="0" smtClean="0"/>
              <a:t> </a:t>
            </a:r>
            <a:r>
              <a:rPr lang="en-US" dirty="0" err="1" smtClean="0"/>
              <a:t>xromit</a:t>
            </a:r>
            <a:r>
              <a:rPr lang="en-US" dirty="0" smtClean="0"/>
              <a:t> </a:t>
            </a:r>
            <a:r>
              <a:rPr lang="en-US" dirty="0" err="1" smtClean="0"/>
              <a:t>va</a:t>
            </a:r>
            <a:r>
              <a:rPr lang="en-US" dirty="0" smtClean="0"/>
              <a:t> </a:t>
            </a:r>
            <a:r>
              <a:rPr lang="en-US" dirty="0" err="1" smtClean="0"/>
              <a:t>suv</a:t>
            </a:r>
            <a:r>
              <a:rPr lang="en-US" dirty="0" smtClean="0"/>
              <a:t> (6-7%) </a:t>
            </a:r>
            <a:r>
              <a:rPr lang="en-US" dirty="0" err="1" smtClean="0"/>
              <a:t>asosida</a:t>
            </a:r>
            <a:r>
              <a:rPr lang="en-US" dirty="0" smtClean="0"/>
              <a:t> </a:t>
            </a:r>
            <a:r>
              <a:rPr lang="en-US" dirty="0" err="1" smtClean="0"/>
              <a:t>bo‘lib</a:t>
            </a:r>
            <a:r>
              <a:rPr lang="en-US" dirty="0" smtClean="0"/>
              <a:t>, </a:t>
            </a:r>
            <a:r>
              <a:rPr lang="en-US" dirty="0" err="1" smtClean="0"/>
              <a:t>ularga</a:t>
            </a:r>
            <a:r>
              <a:rPr lang="en-US" dirty="0" smtClean="0"/>
              <a:t> </a:t>
            </a:r>
            <a:r>
              <a:rPr lang="en-US" dirty="0" err="1" smtClean="0"/>
              <a:t>boglovchi</a:t>
            </a:r>
            <a:r>
              <a:rPr lang="en-US" dirty="0" smtClean="0"/>
              <a:t> </a:t>
            </a:r>
            <a:r>
              <a:rPr lang="en-US" dirty="0" err="1" smtClean="0"/>
              <a:t>qushilmaydi</a:t>
            </a:r>
            <a:r>
              <a:rPr lang="en-US" dirty="0" smtClean="0"/>
              <a:t>. </a:t>
            </a:r>
            <a:r>
              <a:rPr lang="en-US" dirty="0" err="1" smtClean="0"/>
              <a:t>YUza</a:t>
            </a:r>
            <a:r>
              <a:rPr lang="en-US" dirty="0" smtClean="0"/>
              <a:t> </a:t>
            </a:r>
            <a:r>
              <a:rPr lang="en-US" dirty="0" err="1" smtClean="0"/>
              <a:t>koplamali</a:t>
            </a:r>
            <a:r>
              <a:rPr lang="en-US" dirty="0" smtClean="0"/>
              <a:t> </a:t>
            </a:r>
            <a:r>
              <a:rPr lang="en-US" dirty="0" err="1" smtClean="0"/>
              <a:t>aralashmaning</a:t>
            </a:r>
            <a:r>
              <a:rPr lang="en-US" dirty="0" smtClean="0"/>
              <a:t> </a:t>
            </a:r>
            <a:r>
              <a:rPr lang="en-US" dirty="0" err="1" smtClean="0"/>
              <a:t>mustaxkamlik</a:t>
            </a:r>
            <a:r>
              <a:rPr lang="en-US" dirty="0" smtClean="0"/>
              <a:t> </a:t>
            </a:r>
            <a:r>
              <a:rPr lang="en-US" dirty="0" err="1" smtClean="0"/>
              <a:t>chegarasi</a:t>
            </a:r>
            <a:r>
              <a:rPr lang="en-US" dirty="0" smtClean="0"/>
              <a:t> 0,5-0,55 kg </a:t>
            </a:r>
            <a:r>
              <a:rPr lang="en-US" dirty="0" err="1" smtClean="0"/>
              <a:t>quch</a:t>
            </a:r>
            <a:r>
              <a:rPr lang="en-US" dirty="0" smtClean="0"/>
              <a:t>/sm</a:t>
            </a:r>
            <a:r>
              <a:rPr lang="en-US" baseline="30000" dirty="0" smtClean="0"/>
              <a:t>2</a:t>
            </a:r>
            <a:r>
              <a:rPr lang="en-US" dirty="0" smtClean="0"/>
              <a:t> </a:t>
            </a:r>
            <a:r>
              <a:rPr lang="en-US" dirty="0" err="1" smtClean="0"/>
              <a:t>ga</a:t>
            </a:r>
            <a:r>
              <a:rPr lang="en-US" dirty="0" smtClean="0"/>
              <a:t> </a:t>
            </a:r>
            <a:r>
              <a:rPr lang="en-US" dirty="0" err="1" smtClean="0"/>
              <a:t>teng</a:t>
            </a:r>
            <a:r>
              <a:rPr lang="en-US" dirty="0" smtClean="0"/>
              <a:t>. </a:t>
            </a:r>
            <a:r>
              <a:rPr lang="en-US" dirty="0" err="1" smtClean="0"/>
              <a:t>Aralashma</a:t>
            </a:r>
            <a:r>
              <a:rPr lang="en-US" dirty="0" smtClean="0"/>
              <a:t> </a:t>
            </a:r>
            <a:r>
              <a:rPr lang="en-US" dirty="0" err="1" smtClean="0"/>
              <a:t>tarkibiga</a:t>
            </a:r>
            <a:r>
              <a:rPr lang="en-US" dirty="0" smtClean="0"/>
              <a:t> </a:t>
            </a:r>
            <a:r>
              <a:rPr lang="en-US" dirty="0" err="1" smtClean="0"/>
              <a:t>mayda</a:t>
            </a:r>
            <a:r>
              <a:rPr lang="en-US" dirty="0" smtClean="0"/>
              <a:t> </a:t>
            </a:r>
            <a:r>
              <a:rPr lang="en-US" dirty="0" err="1" smtClean="0"/>
              <a:t>ququy</a:t>
            </a:r>
            <a:r>
              <a:rPr lang="en-US" dirty="0" smtClean="0"/>
              <a:t> </a:t>
            </a:r>
            <a:r>
              <a:rPr lang="en-US" dirty="0" err="1" smtClean="0"/>
              <a:t>qurinishdaga</a:t>
            </a:r>
            <a:r>
              <a:rPr lang="en-US" dirty="0" smtClean="0"/>
              <a:t> (0063; 005 </a:t>
            </a:r>
            <a:r>
              <a:rPr lang="en-US" dirty="0" err="1" smtClean="0"/>
              <a:t>elaklari</a:t>
            </a:r>
            <a:r>
              <a:rPr lang="en-US" dirty="0" smtClean="0"/>
              <a:t> </a:t>
            </a:r>
            <a:r>
              <a:rPr lang="en-US" dirty="0" err="1" smtClean="0"/>
              <a:t>va</a:t>
            </a:r>
            <a:r>
              <a:rPr lang="en-US" dirty="0" smtClean="0"/>
              <a:t> </a:t>
            </a:r>
            <a:r>
              <a:rPr lang="en-US" dirty="0" err="1" smtClean="0"/>
              <a:t>taglikda</a:t>
            </a:r>
            <a:r>
              <a:rPr lang="en-US" dirty="0" smtClean="0"/>
              <a:t> &gt;40% </a:t>
            </a:r>
            <a:r>
              <a:rPr lang="en-US" dirty="0" err="1" smtClean="0"/>
              <a:t>mikdorda</a:t>
            </a:r>
            <a:r>
              <a:rPr lang="en-US" dirty="0" smtClean="0"/>
              <a:t> </a:t>
            </a:r>
            <a:r>
              <a:rPr lang="en-US" dirty="0" err="1" smtClean="0"/>
              <a:t>bo‘lgan</a:t>
            </a:r>
            <a:r>
              <a:rPr lang="en-US" dirty="0" smtClean="0"/>
              <a:t>) </a:t>
            </a:r>
            <a:r>
              <a:rPr lang="en-US" dirty="0" err="1" smtClean="0"/>
              <a:t>xromomagnezit</a:t>
            </a:r>
            <a:r>
              <a:rPr lang="en-US" dirty="0" smtClean="0"/>
              <a:t> </a:t>
            </a:r>
            <a:r>
              <a:rPr lang="en-US" dirty="0" err="1" smtClean="0"/>
              <a:t>asosidagi</a:t>
            </a:r>
            <a:r>
              <a:rPr lang="en-US" dirty="0" smtClean="0"/>
              <a:t> </a:t>
            </a:r>
            <a:r>
              <a:rPr lang="en-US" dirty="0" err="1" smtClean="0"/>
              <a:t>aralashmalardan</a:t>
            </a:r>
            <a:r>
              <a:rPr lang="en-US" dirty="0" smtClean="0"/>
              <a:t> </a:t>
            </a:r>
            <a:r>
              <a:rPr lang="en-US" dirty="0" err="1" smtClean="0"/>
              <a:t>xam</a:t>
            </a:r>
            <a:r>
              <a:rPr lang="en-US" dirty="0" smtClean="0"/>
              <a:t> </a:t>
            </a:r>
            <a:r>
              <a:rPr lang="en-US" dirty="0" err="1" smtClean="0"/>
              <a:t>foydalaniladi</a:t>
            </a:r>
            <a:r>
              <a:rPr lang="en-US" dirty="0" smtClean="0"/>
              <a:t>. Bu </a:t>
            </a:r>
            <a:r>
              <a:rPr lang="en-US" dirty="0" err="1" smtClean="0"/>
              <a:t>aralashmalarda</a:t>
            </a:r>
            <a:r>
              <a:rPr lang="en-US" dirty="0" smtClean="0"/>
              <a:t> </a:t>
            </a:r>
            <a:r>
              <a:rPr lang="en-US" dirty="0" err="1" smtClean="0"/>
              <a:t>boglovchi</a:t>
            </a:r>
            <a:r>
              <a:rPr lang="en-US" dirty="0" smtClean="0"/>
              <a:t> </a:t>
            </a:r>
            <a:r>
              <a:rPr lang="en-US" dirty="0" err="1" smtClean="0"/>
              <a:t>sifatida</a:t>
            </a:r>
            <a:r>
              <a:rPr lang="en-US" dirty="0" smtClean="0"/>
              <a:t> </a:t>
            </a:r>
            <a:r>
              <a:rPr lang="en-US" dirty="0" err="1" smtClean="0"/>
              <a:t>spirtli</a:t>
            </a:r>
            <a:r>
              <a:rPr lang="en-US" dirty="0" smtClean="0"/>
              <a:t> </a:t>
            </a:r>
            <a:r>
              <a:rPr lang="en-US" dirty="0" err="1" smtClean="0"/>
              <a:t>sulfit</a:t>
            </a:r>
            <a:r>
              <a:rPr lang="en-US" dirty="0" smtClean="0"/>
              <a:t> </a:t>
            </a:r>
            <a:r>
              <a:rPr lang="en-US" dirty="0" err="1" smtClean="0"/>
              <a:t>bardasi</a:t>
            </a:r>
            <a:r>
              <a:rPr lang="en-US" dirty="0" smtClean="0"/>
              <a:t> </a:t>
            </a:r>
            <a:r>
              <a:rPr lang="en-US" dirty="0" err="1" smtClean="0"/>
              <a:t>yoki</a:t>
            </a:r>
            <a:r>
              <a:rPr lang="en-US" dirty="0" smtClean="0"/>
              <a:t> </a:t>
            </a:r>
            <a:r>
              <a:rPr lang="en-US" dirty="0" err="1" smtClean="0"/>
              <a:t>suyuq</a:t>
            </a:r>
            <a:r>
              <a:rPr lang="en-US" dirty="0" smtClean="0"/>
              <a:t> </a:t>
            </a:r>
            <a:r>
              <a:rPr lang="en-US" dirty="0" err="1" smtClean="0"/>
              <a:t>shishadan</a:t>
            </a:r>
            <a:r>
              <a:rPr lang="en-US" dirty="0" smtClean="0"/>
              <a:t> </a:t>
            </a:r>
            <a:r>
              <a:rPr lang="en-US" dirty="0" err="1" smtClean="0"/>
              <a:t>foydalaniladi</a:t>
            </a:r>
            <a:r>
              <a:rPr lang="en-US" dirty="0" smtClean="0"/>
              <a:t>.</a:t>
            </a:r>
            <a:endParaRPr lang="ru-RU" dirty="0" smtClean="0"/>
          </a:p>
          <a:p>
            <a:r>
              <a:rPr lang="en-US" dirty="0" err="1" smtClean="0"/>
              <a:t>Boglovchi</a:t>
            </a:r>
            <a:r>
              <a:rPr lang="en-US" dirty="0" smtClean="0"/>
              <a:t> </a:t>
            </a:r>
            <a:r>
              <a:rPr lang="en-US" dirty="0" err="1" smtClean="0"/>
              <a:t>sifatida</a:t>
            </a:r>
            <a:r>
              <a:rPr lang="en-US" dirty="0" smtClean="0"/>
              <a:t> </a:t>
            </a:r>
            <a:r>
              <a:rPr lang="en-US" dirty="0" err="1" smtClean="0"/>
              <a:t>suyuq</a:t>
            </a:r>
            <a:r>
              <a:rPr lang="en-US" dirty="0" smtClean="0"/>
              <a:t>, </a:t>
            </a:r>
            <a:r>
              <a:rPr lang="en-US" dirty="0" err="1" smtClean="0"/>
              <a:t>shishadan</a:t>
            </a:r>
            <a:r>
              <a:rPr lang="en-US" dirty="0" smtClean="0"/>
              <a:t> </a:t>
            </a:r>
            <a:r>
              <a:rPr lang="en-US" dirty="0" err="1" smtClean="0"/>
              <a:t>foydalanilgan</a:t>
            </a:r>
            <a:r>
              <a:rPr lang="en-US" dirty="0" smtClean="0"/>
              <a:t> </a:t>
            </a:r>
            <a:r>
              <a:rPr lang="en-US" dirty="0" err="1" smtClean="0"/>
              <a:t>qolip</a:t>
            </a:r>
            <a:r>
              <a:rPr lang="en-US" dirty="0" smtClean="0"/>
              <a:t> </a:t>
            </a:r>
            <a:r>
              <a:rPr lang="en-US" dirty="0" err="1" smtClean="0"/>
              <a:t>va</a:t>
            </a:r>
            <a:r>
              <a:rPr lang="en-US" dirty="0" smtClean="0"/>
              <a:t> </a:t>
            </a:r>
            <a:r>
              <a:rPr lang="en-US" dirty="0" err="1" smtClean="0"/>
              <a:t>o’zak</a:t>
            </a:r>
            <a:r>
              <a:rPr lang="en-US" dirty="0" smtClean="0"/>
              <a:t> </a:t>
            </a:r>
            <a:r>
              <a:rPr lang="en-US" dirty="0" err="1" smtClean="0"/>
              <a:t>aralashmalaridan</a:t>
            </a:r>
            <a:r>
              <a:rPr lang="en-US" dirty="0" smtClean="0"/>
              <a:t> </a:t>
            </a:r>
            <a:r>
              <a:rPr lang="en-US" dirty="0" err="1" smtClean="0"/>
              <a:t>pulat</a:t>
            </a:r>
            <a:r>
              <a:rPr lang="en-US" dirty="0" smtClean="0"/>
              <a:t>, </a:t>
            </a:r>
            <a:r>
              <a:rPr lang="en-US" dirty="0" err="1" smtClean="0"/>
              <a:t>cho‘yan</a:t>
            </a:r>
            <a:r>
              <a:rPr lang="en-US" dirty="0" smtClean="0"/>
              <a:t>, </a:t>
            </a:r>
            <a:r>
              <a:rPr lang="en-US" dirty="0" err="1" smtClean="0"/>
              <a:t>mis</a:t>
            </a:r>
            <a:r>
              <a:rPr lang="en-US" dirty="0" smtClean="0"/>
              <a:t> </a:t>
            </a:r>
            <a:r>
              <a:rPr lang="en-US" dirty="0" err="1" smtClean="0"/>
              <a:t>qotishmalari</a:t>
            </a:r>
            <a:r>
              <a:rPr lang="en-US" dirty="0" smtClean="0"/>
              <a:t> </a:t>
            </a:r>
            <a:r>
              <a:rPr lang="en-US" dirty="0" err="1" smtClean="0"/>
              <a:t>va</a:t>
            </a:r>
            <a:r>
              <a:rPr lang="en-US" dirty="0" smtClean="0"/>
              <a:t> </a:t>
            </a:r>
            <a:r>
              <a:rPr lang="en-US" dirty="0" err="1" smtClean="0"/>
              <a:t>alyuminiy</a:t>
            </a:r>
            <a:r>
              <a:rPr lang="en-US" dirty="0" smtClean="0"/>
              <a:t> </a:t>
            </a:r>
            <a:r>
              <a:rPr lang="en-US" dirty="0" err="1" smtClean="0"/>
              <a:t>qotishmalaridan</a:t>
            </a:r>
            <a:r>
              <a:rPr lang="en-US" dirty="0" smtClean="0"/>
              <a:t> </a:t>
            </a:r>
            <a:r>
              <a:rPr lang="en-US" dirty="0" err="1" smtClean="0"/>
              <a:t>quymalar</a:t>
            </a:r>
            <a:r>
              <a:rPr lang="en-US" dirty="0" smtClean="0"/>
              <a:t> </a:t>
            </a:r>
            <a:r>
              <a:rPr lang="en-US" dirty="0" err="1" smtClean="0"/>
              <a:t>olishda</a:t>
            </a:r>
            <a:r>
              <a:rPr lang="en-US" dirty="0" smtClean="0"/>
              <a:t> </a:t>
            </a:r>
            <a:r>
              <a:rPr lang="en-US" dirty="0" err="1" smtClean="0"/>
              <a:t>foydalaniladi</a:t>
            </a:r>
            <a:r>
              <a:rPr lang="en-US" dirty="0" smtClean="0"/>
              <a:t>. </a:t>
            </a:r>
            <a:r>
              <a:rPr lang="en-US" dirty="0" err="1" smtClean="0"/>
              <a:t>Aralashmalar</a:t>
            </a:r>
            <a:r>
              <a:rPr lang="en-US" dirty="0" smtClean="0"/>
              <a:t> 97-95% </a:t>
            </a:r>
            <a:r>
              <a:rPr lang="en-US" dirty="0" err="1" smtClean="0"/>
              <a:t>mikdorida</a:t>
            </a:r>
            <a:r>
              <a:rPr lang="en-US" dirty="0" smtClean="0"/>
              <a:t> 1K01A - ZK02A </a:t>
            </a:r>
            <a:r>
              <a:rPr lang="en-US" dirty="0" err="1" smtClean="0"/>
              <a:t>markali</a:t>
            </a:r>
            <a:r>
              <a:rPr lang="en-US" dirty="0" smtClean="0"/>
              <a:t> </a:t>
            </a:r>
            <a:r>
              <a:rPr lang="en-US" dirty="0" err="1" smtClean="0"/>
              <a:t>qumlardan</a:t>
            </a:r>
            <a:r>
              <a:rPr lang="en-US" dirty="0" smtClean="0"/>
              <a:t>, 3.5% </a:t>
            </a:r>
            <a:r>
              <a:rPr lang="en-US" dirty="0" err="1" smtClean="0"/>
              <a:t>mikdorida</a:t>
            </a:r>
            <a:r>
              <a:rPr lang="en-US" dirty="0" smtClean="0"/>
              <a:t> </a:t>
            </a:r>
            <a:r>
              <a:rPr lang="en-US" dirty="0" err="1" smtClean="0"/>
              <a:t>gildan</a:t>
            </a:r>
            <a:r>
              <a:rPr lang="en-US" dirty="0" smtClean="0"/>
              <a:t>, 5-7% </a:t>
            </a:r>
            <a:r>
              <a:rPr lang="en-US" dirty="0" err="1" smtClean="0"/>
              <a:t>mikdorida</a:t>
            </a:r>
            <a:r>
              <a:rPr lang="en-US" dirty="0" smtClean="0"/>
              <a:t> </a:t>
            </a:r>
            <a:r>
              <a:rPr lang="en-US" dirty="0" err="1" smtClean="0"/>
              <a:t>suyuq</a:t>
            </a:r>
            <a:r>
              <a:rPr lang="en-US" dirty="0" smtClean="0"/>
              <a:t>, </a:t>
            </a:r>
            <a:r>
              <a:rPr lang="en-US" dirty="0" err="1" smtClean="0"/>
              <a:t>shishadan</a:t>
            </a:r>
            <a:r>
              <a:rPr lang="en-US" dirty="0" smtClean="0"/>
              <a:t> </a:t>
            </a:r>
            <a:r>
              <a:rPr lang="en-US" dirty="0" err="1" smtClean="0"/>
              <a:t>iborat</a:t>
            </a:r>
            <a:r>
              <a:rPr lang="en-US" dirty="0" smtClean="0"/>
              <a:t> </a:t>
            </a:r>
            <a:r>
              <a:rPr lang="en-US" dirty="0" err="1" smtClean="0"/>
              <a:t>bo‘ladi</a:t>
            </a:r>
            <a:r>
              <a:rPr lang="en-US" dirty="0" smtClean="0"/>
              <a:t>. </a:t>
            </a:r>
            <a:r>
              <a:rPr lang="en-US" dirty="0" err="1" smtClean="0"/>
              <a:t>Aralashmaning</a:t>
            </a:r>
            <a:r>
              <a:rPr lang="en-US" dirty="0" smtClean="0"/>
              <a:t> </a:t>
            </a:r>
            <a:r>
              <a:rPr lang="en-US" dirty="0" err="1" smtClean="0"/>
              <a:t>namligi</a:t>
            </a:r>
            <a:r>
              <a:rPr lang="en-US" dirty="0" smtClean="0"/>
              <a:t> 3-4,5% </a:t>
            </a:r>
            <a:r>
              <a:rPr lang="en-US" dirty="0" err="1" smtClean="0"/>
              <a:t>ni</a:t>
            </a:r>
            <a:r>
              <a:rPr lang="en-US" dirty="0" smtClean="0"/>
              <a:t> </a:t>
            </a:r>
            <a:r>
              <a:rPr lang="en-US" dirty="0" err="1" smtClean="0"/>
              <a:t>tashkil</a:t>
            </a:r>
            <a:r>
              <a:rPr lang="en-US" dirty="0" smtClean="0"/>
              <a:t> </a:t>
            </a:r>
            <a:r>
              <a:rPr lang="en-US" dirty="0" err="1" smtClean="0"/>
              <a:t>etishi</a:t>
            </a:r>
            <a:r>
              <a:rPr lang="en-US" dirty="0" smtClean="0"/>
              <a:t> </a:t>
            </a:r>
            <a:r>
              <a:rPr lang="en-US" dirty="0" err="1" smtClean="0"/>
              <a:t>lozim</a:t>
            </a:r>
            <a:r>
              <a:rPr lang="en-US" dirty="0" smtClean="0"/>
              <a:t>.</a:t>
            </a:r>
            <a:endParaRPr lang="ru-RU" dirty="0"/>
          </a:p>
        </p:txBody>
      </p:sp>
    </p:spTree>
  </p:cSld>
  <p:clrMapOvr>
    <a:masterClrMapping/>
  </p:clrMapOvr>
  <p:transition>
    <p:wipe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a:bodyPr>
          <a:lstStyle/>
          <a:p>
            <a:endParaRPr lang="en-US" dirty="0" smtClean="0"/>
          </a:p>
          <a:p>
            <a:r>
              <a:rPr lang="en-US" dirty="0" err="1" smtClean="0"/>
              <a:t>Aralashma</a:t>
            </a:r>
            <a:r>
              <a:rPr lang="en-US" dirty="0" smtClean="0"/>
              <a:t> </a:t>
            </a:r>
            <a:r>
              <a:rPr lang="en-US" dirty="0" err="1" smtClean="0"/>
              <a:t>kvars</a:t>
            </a:r>
            <a:r>
              <a:rPr lang="en-US" dirty="0" smtClean="0"/>
              <a:t> </a:t>
            </a:r>
            <a:r>
              <a:rPr lang="en-US" dirty="0" err="1" smtClean="0"/>
              <a:t>qumi</a:t>
            </a:r>
            <a:r>
              <a:rPr lang="en-US" dirty="0" smtClean="0"/>
              <a:t> </a:t>
            </a:r>
            <a:r>
              <a:rPr lang="en-US" dirty="0" err="1" smtClean="0"/>
              <a:t>urniga</a:t>
            </a:r>
            <a:r>
              <a:rPr lang="en-US" dirty="0" smtClean="0"/>
              <a:t> 50% </a:t>
            </a:r>
            <a:r>
              <a:rPr lang="en-US" dirty="0" err="1" smtClean="0"/>
              <a:t>mikdorigacha</a:t>
            </a:r>
            <a:r>
              <a:rPr lang="en-US" dirty="0" smtClean="0"/>
              <a:t> </a:t>
            </a:r>
            <a:r>
              <a:rPr lang="en-US" dirty="0" err="1" smtClean="0"/>
              <a:t>ishlatilgan</a:t>
            </a:r>
            <a:r>
              <a:rPr lang="en-US" dirty="0" smtClean="0"/>
              <a:t> </a:t>
            </a:r>
            <a:r>
              <a:rPr lang="en-US" dirty="0" err="1" smtClean="0"/>
              <a:t>aralashmadan</a:t>
            </a:r>
            <a:r>
              <a:rPr lang="en-US" dirty="0" smtClean="0"/>
              <a:t> </a:t>
            </a:r>
            <a:r>
              <a:rPr lang="en-US" dirty="0" err="1" smtClean="0"/>
              <a:t>foydalanish</a:t>
            </a:r>
            <a:r>
              <a:rPr lang="en-US" dirty="0" smtClean="0"/>
              <a:t> </a:t>
            </a:r>
            <a:r>
              <a:rPr lang="en-US" dirty="0" err="1" smtClean="0"/>
              <a:t>mumkin</a:t>
            </a:r>
            <a:r>
              <a:rPr lang="en-US" dirty="0" smtClean="0"/>
              <a:t>. Bu </a:t>
            </a:r>
            <a:r>
              <a:rPr lang="en-US" dirty="0" err="1" smtClean="0"/>
              <a:t>aralashmalar</a:t>
            </a:r>
            <a:r>
              <a:rPr lang="en-US" dirty="0" smtClean="0"/>
              <a:t> </a:t>
            </a:r>
            <a:r>
              <a:rPr lang="en-US" dirty="0" err="1" smtClean="0"/>
              <a:t>yukrri</a:t>
            </a:r>
            <a:r>
              <a:rPr lang="en-US" dirty="0" smtClean="0"/>
              <a:t> </a:t>
            </a:r>
            <a:r>
              <a:rPr lang="en-US" dirty="0" err="1" smtClean="0"/>
              <a:t>gaz</a:t>
            </a:r>
            <a:r>
              <a:rPr lang="en-US" dirty="0" smtClean="0"/>
              <a:t> </a:t>
            </a:r>
            <a:r>
              <a:rPr lang="en-US" dirty="0" err="1" smtClean="0"/>
              <a:t>utkazuvchanlik</a:t>
            </a:r>
            <a:r>
              <a:rPr lang="en-US" dirty="0" smtClean="0"/>
              <a:t> </a:t>
            </a:r>
            <a:r>
              <a:rPr lang="en-US" dirty="0" err="1" smtClean="0"/>
              <a:t>kobiliyatiga</a:t>
            </a:r>
            <a:r>
              <a:rPr lang="en-US" dirty="0" smtClean="0"/>
              <a:t> (100-150) </a:t>
            </a:r>
            <a:r>
              <a:rPr lang="en-US" dirty="0" err="1" smtClean="0"/>
              <a:t>va</a:t>
            </a:r>
            <a:r>
              <a:rPr lang="en-US" dirty="0" smtClean="0"/>
              <a:t> past </a:t>
            </a:r>
            <a:r>
              <a:rPr lang="en-US" dirty="0" err="1" smtClean="0"/>
              <a:t>darajada</a:t>
            </a:r>
            <a:r>
              <a:rPr lang="en-US" dirty="0" smtClean="0"/>
              <a:t> </a:t>
            </a:r>
            <a:r>
              <a:rPr lang="en-US" dirty="0" err="1" smtClean="0"/>
              <a:t>gaz</a:t>
            </a:r>
            <a:r>
              <a:rPr lang="en-US" dirty="0" smtClean="0"/>
              <a:t> </a:t>
            </a:r>
            <a:r>
              <a:rPr lang="en-US" dirty="0" err="1" smtClean="0"/>
              <a:t>ajratish</a:t>
            </a:r>
            <a:r>
              <a:rPr lang="en-US" dirty="0" smtClean="0"/>
              <a:t> </a:t>
            </a:r>
            <a:r>
              <a:rPr lang="en-US" dirty="0" err="1" smtClean="0"/>
              <a:t>xususiyatlariga</a:t>
            </a:r>
            <a:r>
              <a:rPr lang="en-US" dirty="0" smtClean="0"/>
              <a:t> </a:t>
            </a:r>
            <a:r>
              <a:rPr lang="en-US" dirty="0" err="1" smtClean="0"/>
              <a:t>ega</a:t>
            </a:r>
            <a:r>
              <a:rPr lang="en-US" dirty="0" smtClean="0"/>
              <a:t>. </a:t>
            </a:r>
            <a:r>
              <a:rPr lang="en-US" dirty="0" err="1" smtClean="0"/>
              <a:t>Ularning</a:t>
            </a:r>
            <a:r>
              <a:rPr lang="en-US" dirty="0" smtClean="0"/>
              <a:t> </a:t>
            </a:r>
            <a:r>
              <a:rPr lang="en-US" dirty="0" err="1" smtClean="0"/>
              <a:t>nam</a:t>
            </a:r>
            <a:r>
              <a:rPr lang="en-US" dirty="0" smtClean="0"/>
              <a:t> </a:t>
            </a:r>
            <a:r>
              <a:rPr lang="en-US" dirty="0" err="1" smtClean="0"/>
              <a:t>holatdagi</a:t>
            </a:r>
            <a:r>
              <a:rPr lang="en-US" dirty="0" smtClean="0"/>
              <a:t> </a:t>
            </a:r>
            <a:r>
              <a:rPr lang="en-US" dirty="0" err="1" smtClean="0"/>
              <a:t>mustaxkamlik</a:t>
            </a:r>
            <a:r>
              <a:rPr lang="en-US" dirty="0" smtClean="0"/>
              <a:t> </a:t>
            </a:r>
            <a:r>
              <a:rPr lang="en-US" dirty="0" err="1" smtClean="0"/>
              <a:t>chegarasi</a:t>
            </a:r>
            <a:r>
              <a:rPr lang="en-US" dirty="0" smtClean="0"/>
              <a:t> 0,15 </a:t>
            </a:r>
            <a:r>
              <a:rPr lang="en-US" dirty="0" err="1" smtClean="0"/>
              <a:t>dan</a:t>
            </a:r>
            <a:r>
              <a:rPr lang="en-US" dirty="0" smtClean="0"/>
              <a:t> 0,30 kg </a:t>
            </a:r>
            <a:r>
              <a:rPr lang="en-US" dirty="0" err="1" smtClean="0"/>
              <a:t>quch</a:t>
            </a:r>
            <a:r>
              <a:rPr lang="en-US" dirty="0" smtClean="0"/>
              <a:t>/sm</a:t>
            </a:r>
            <a:r>
              <a:rPr lang="en-US" baseline="30000" dirty="0" smtClean="0"/>
              <a:t>2</a:t>
            </a:r>
            <a:r>
              <a:rPr lang="en-US" dirty="0" smtClean="0"/>
              <a:t> </a:t>
            </a:r>
            <a:r>
              <a:rPr lang="en-US" dirty="0" err="1" smtClean="0"/>
              <a:t>gacha</a:t>
            </a:r>
            <a:r>
              <a:rPr lang="en-US" dirty="0" smtClean="0"/>
              <a:t> </a:t>
            </a:r>
            <a:r>
              <a:rPr lang="en-US" dirty="0" err="1" smtClean="0"/>
              <a:t>bo‘lib</a:t>
            </a:r>
            <a:r>
              <a:rPr lang="en-US" dirty="0" smtClean="0"/>
              <a:t>, </a:t>
            </a:r>
            <a:r>
              <a:rPr lang="en-US" dirty="0" err="1" smtClean="0"/>
              <a:t>yuqori</a:t>
            </a:r>
            <a:r>
              <a:rPr lang="en-US" dirty="0" smtClean="0"/>
              <a:t> </a:t>
            </a:r>
            <a:r>
              <a:rPr lang="en-US" dirty="0" err="1" smtClean="0"/>
              <a:t>haroratda</a:t>
            </a:r>
            <a:r>
              <a:rPr lang="en-US" dirty="0" smtClean="0"/>
              <a:t> </a:t>
            </a:r>
            <a:r>
              <a:rPr lang="en-US" dirty="0" err="1" smtClean="0"/>
              <a:t>quritilganidan</a:t>
            </a:r>
            <a:r>
              <a:rPr lang="en-US" dirty="0" smtClean="0"/>
              <a:t> </a:t>
            </a:r>
            <a:r>
              <a:rPr lang="en-US" dirty="0" err="1" smtClean="0"/>
              <a:t>keyin</a:t>
            </a:r>
            <a:r>
              <a:rPr lang="en-US" dirty="0" smtClean="0"/>
              <a:t> 2,0 kg </a:t>
            </a:r>
            <a:r>
              <a:rPr lang="en-US" dirty="0" err="1" smtClean="0"/>
              <a:t>quch</a:t>
            </a:r>
            <a:r>
              <a:rPr lang="en-US" dirty="0" smtClean="0"/>
              <a:t>/sm</a:t>
            </a:r>
            <a:r>
              <a:rPr lang="en-US" baseline="30000" dirty="0" smtClean="0"/>
              <a:t>2</a:t>
            </a:r>
            <a:r>
              <a:rPr lang="en-US" dirty="0" smtClean="0"/>
              <a:t> </a:t>
            </a:r>
            <a:r>
              <a:rPr lang="en-US" dirty="0" err="1" smtClean="0"/>
              <a:t>gacha</a:t>
            </a:r>
            <a:r>
              <a:rPr lang="en-US" dirty="0" smtClean="0"/>
              <a:t> </a:t>
            </a:r>
            <a:r>
              <a:rPr lang="en-US" dirty="0" err="1" smtClean="0"/>
              <a:t>etadi</a:t>
            </a:r>
            <a:r>
              <a:rPr lang="en-US" dirty="0" smtClean="0"/>
              <a:t>. S0</a:t>
            </a:r>
            <a:r>
              <a:rPr lang="en-US" baseline="-25000" dirty="0" smtClean="0"/>
              <a:t>2</a:t>
            </a:r>
            <a:r>
              <a:rPr lang="en-US" dirty="0" smtClean="0"/>
              <a:t> </a:t>
            </a:r>
            <a:r>
              <a:rPr lang="en-US" dirty="0" err="1" smtClean="0"/>
              <a:t>yordamida</a:t>
            </a:r>
            <a:r>
              <a:rPr lang="en-US" dirty="0" smtClean="0"/>
              <a:t> </a:t>
            </a:r>
            <a:r>
              <a:rPr lang="en-US" dirty="0" err="1" smtClean="0"/>
              <a:t>purkalganida</a:t>
            </a:r>
            <a:r>
              <a:rPr lang="en-US" dirty="0" smtClean="0"/>
              <a:t> </a:t>
            </a:r>
            <a:r>
              <a:rPr lang="en-US" dirty="0" err="1" smtClean="0"/>
              <a:t>mustaxkamlik</a:t>
            </a:r>
            <a:r>
              <a:rPr lang="en-US" dirty="0" smtClean="0"/>
              <a:t> </a:t>
            </a:r>
            <a:r>
              <a:rPr lang="en-US" dirty="0" err="1" smtClean="0"/>
              <a:t>chegarasi</a:t>
            </a:r>
            <a:r>
              <a:rPr lang="en-US" dirty="0" smtClean="0"/>
              <a:t> 3-5 kg </a:t>
            </a:r>
            <a:r>
              <a:rPr lang="en-US" dirty="0" err="1" smtClean="0"/>
              <a:t>quch</a:t>
            </a:r>
            <a:r>
              <a:rPr lang="en-US" dirty="0" smtClean="0"/>
              <a:t>/sm</a:t>
            </a:r>
            <a:r>
              <a:rPr lang="en-US" baseline="30000" dirty="0" smtClean="0"/>
              <a:t>2</a:t>
            </a:r>
            <a:r>
              <a:rPr lang="en-US" dirty="0" smtClean="0"/>
              <a:t> </a:t>
            </a:r>
            <a:r>
              <a:rPr lang="en-US" dirty="0" err="1" smtClean="0"/>
              <a:t>ni</a:t>
            </a:r>
            <a:r>
              <a:rPr lang="en-US" dirty="0" smtClean="0"/>
              <a:t> </a:t>
            </a:r>
            <a:r>
              <a:rPr lang="en-US" dirty="0" err="1" smtClean="0"/>
              <a:t>tashkil</a:t>
            </a:r>
            <a:r>
              <a:rPr lang="en-US" dirty="0" smtClean="0"/>
              <a:t> </a:t>
            </a:r>
            <a:r>
              <a:rPr lang="en-US" dirty="0" err="1" smtClean="0"/>
              <a:t>etadi</a:t>
            </a:r>
            <a:r>
              <a:rPr lang="en-US" dirty="0" smtClean="0"/>
              <a:t>. Bu </a:t>
            </a:r>
            <a:r>
              <a:rPr lang="en-US" dirty="0" err="1" smtClean="0"/>
              <a:t>aralashmalar</a:t>
            </a:r>
            <a:r>
              <a:rPr lang="en-US" dirty="0" smtClean="0"/>
              <a:t> </a:t>
            </a:r>
            <a:r>
              <a:rPr lang="en-US" dirty="0" err="1" smtClean="0"/>
              <a:t>pulatdan</a:t>
            </a:r>
            <a:r>
              <a:rPr lang="en-US" dirty="0" smtClean="0"/>
              <a:t> </a:t>
            </a:r>
            <a:r>
              <a:rPr lang="en-US" dirty="0" err="1" smtClean="0"/>
              <a:t>quyma</a:t>
            </a:r>
            <a:r>
              <a:rPr lang="en-US" dirty="0" smtClean="0"/>
              <a:t> </a:t>
            </a:r>
            <a:r>
              <a:rPr lang="en-US" dirty="0" err="1" smtClean="0"/>
              <a:t>olishda</a:t>
            </a:r>
            <a:r>
              <a:rPr lang="en-US" dirty="0" smtClean="0"/>
              <a:t> </a:t>
            </a:r>
            <a:r>
              <a:rPr lang="en-US" dirty="0" err="1" smtClean="0"/>
              <a:t>yuzada</a:t>
            </a:r>
            <a:r>
              <a:rPr lang="en-US" dirty="0" smtClean="0"/>
              <a:t> </a:t>
            </a:r>
            <a:r>
              <a:rPr lang="en-US" dirty="0" err="1" smtClean="0"/>
              <a:t>quyindi</a:t>
            </a:r>
            <a:r>
              <a:rPr lang="en-US" dirty="0" smtClean="0"/>
              <a:t> </a:t>
            </a:r>
            <a:r>
              <a:rPr lang="en-US" dirty="0" err="1" smtClean="0"/>
              <a:t>xosil</a:t>
            </a:r>
            <a:r>
              <a:rPr lang="en-US" dirty="0" smtClean="0"/>
              <a:t> </a:t>
            </a:r>
            <a:r>
              <a:rPr lang="en-US" dirty="0" err="1" smtClean="0"/>
              <a:t>bo‘lishidan</a:t>
            </a:r>
            <a:r>
              <a:rPr lang="en-US" dirty="0" smtClean="0"/>
              <a:t> </a:t>
            </a:r>
            <a:r>
              <a:rPr lang="en-US" dirty="0" err="1" smtClean="0"/>
              <a:t>sakdaydi</a:t>
            </a:r>
            <a:r>
              <a:rPr lang="en-US" dirty="0" smtClean="0"/>
              <a:t>. Bu </a:t>
            </a:r>
            <a:r>
              <a:rPr lang="en-US" dirty="0" err="1" smtClean="0"/>
              <a:t>aralashmaning</a:t>
            </a:r>
            <a:r>
              <a:rPr lang="en-US" dirty="0" smtClean="0"/>
              <a:t> </a:t>
            </a:r>
            <a:r>
              <a:rPr lang="en-US" dirty="0" err="1" smtClean="0"/>
              <a:t>asosiy</a:t>
            </a:r>
            <a:r>
              <a:rPr lang="en-US" dirty="0" smtClean="0"/>
              <a:t> </a:t>
            </a:r>
            <a:r>
              <a:rPr lang="en-US" dirty="0" err="1" smtClean="0"/>
              <a:t>kamchiligi</a:t>
            </a:r>
            <a:r>
              <a:rPr lang="en-US" dirty="0" smtClean="0"/>
              <a:t> - </a:t>
            </a:r>
            <a:r>
              <a:rPr lang="en-US" dirty="0" err="1" smtClean="0"/>
              <a:t>quymadan</a:t>
            </a:r>
            <a:r>
              <a:rPr lang="en-US" dirty="0" smtClean="0"/>
              <a:t> </a:t>
            </a:r>
            <a:r>
              <a:rPr lang="en-US" dirty="0" err="1" smtClean="0"/>
              <a:t>ajralish</a:t>
            </a:r>
            <a:r>
              <a:rPr lang="en-US" dirty="0" smtClean="0"/>
              <a:t> </a:t>
            </a:r>
            <a:r>
              <a:rPr lang="en-US" dirty="0" err="1" smtClean="0"/>
              <a:t>jarayonining</a:t>
            </a:r>
            <a:r>
              <a:rPr lang="en-US" dirty="0" smtClean="0"/>
              <a:t> </a:t>
            </a:r>
            <a:r>
              <a:rPr lang="en-US" dirty="0" err="1" smtClean="0"/>
              <a:t>kiyin</a:t>
            </a:r>
            <a:r>
              <a:rPr lang="en-US" dirty="0" smtClean="0"/>
              <a:t> </a:t>
            </a:r>
            <a:r>
              <a:rPr lang="en-US" dirty="0" err="1" smtClean="0"/>
              <a:t>kechishidir</a:t>
            </a:r>
            <a:r>
              <a:rPr lang="en-US" dirty="0" smtClean="0"/>
              <a:t>.</a:t>
            </a:r>
            <a:endParaRPr lang="ru-RU" dirty="0"/>
          </a:p>
        </p:txBody>
      </p:sp>
    </p:spTree>
  </p:cSld>
  <p:clrMapOvr>
    <a:masterClrMapping/>
  </p:clrMapOvr>
  <p:transition>
    <p:wipe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85000" lnSpcReduction="10000"/>
          </a:bodyPr>
          <a:lstStyle/>
          <a:p>
            <a:endParaRPr lang="en-US" dirty="0" smtClean="0"/>
          </a:p>
          <a:p>
            <a:pPr algn="ctr"/>
            <a:r>
              <a:rPr lang="en-US" b="1" dirty="0" err="1" smtClean="0"/>
              <a:t>Yordamchi</a:t>
            </a:r>
            <a:r>
              <a:rPr lang="en-US" b="1" dirty="0" smtClean="0"/>
              <a:t> </a:t>
            </a:r>
            <a:r>
              <a:rPr lang="en-US" b="1" dirty="0" err="1" smtClean="0"/>
              <a:t>aralashmalar</a:t>
            </a:r>
            <a:endParaRPr lang="ru-RU" dirty="0" smtClean="0"/>
          </a:p>
          <a:p>
            <a:r>
              <a:rPr lang="en-US" dirty="0" err="1" smtClean="0"/>
              <a:t>Quymalarning</a:t>
            </a:r>
            <a:r>
              <a:rPr lang="en-US" dirty="0" smtClean="0"/>
              <a:t> </a:t>
            </a:r>
            <a:r>
              <a:rPr lang="en-US" dirty="0" err="1" smtClean="0"/>
              <a:t>yuza</a:t>
            </a:r>
            <a:r>
              <a:rPr lang="en-US" dirty="0" smtClean="0"/>
              <a:t> </a:t>
            </a:r>
            <a:r>
              <a:rPr lang="en-US" dirty="0" err="1" smtClean="0"/>
              <a:t>tekisligini</a:t>
            </a:r>
            <a:r>
              <a:rPr lang="en-US" dirty="0" smtClean="0"/>
              <a:t> </a:t>
            </a:r>
            <a:r>
              <a:rPr lang="en-US" dirty="0" err="1" smtClean="0"/>
              <a:t>oshirish</a:t>
            </a:r>
            <a:r>
              <a:rPr lang="en-US" dirty="0" smtClean="0"/>
              <a:t> </a:t>
            </a:r>
            <a:r>
              <a:rPr lang="en-US" dirty="0" err="1" smtClean="0"/>
              <a:t>maqsadida</a:t>
            </a:r>
            <a:r>
              <a:rPr lang="en-US" dirty="0" smtClean="0"/>
              <a:t> </a:t>
            </a:r>
            <a:r>
              <a:rPr lang="en-US" dirty="0" err="1" smtClean="0"/>
              <a:t>qolip</a:t>
            </a:r>
            <a:r>
              <a:rPr lang="en-US" dirty="0" smtClean="0"/>
              <a:t> </a:t>
            </a:r>
            <a:r>
              <a:rPr lang="en-US" dirty="0" err="1" smtClean="0"/>
              <a:t>va</a:t>
            </a:r>
            <a:r>
              <a:rPr lang="en-US" dirty="0" smtClean="0"/>
              <a:t> </a:t>
            </a:r>
            <a:r>
              <a:rPr lang="en-US" dirty="0" err="1" smtClean="0"/>
              <a:t>o’zak</a:t>
            </a:r>
            <a:r>
              <a:rPr lang="en-US" dirty="0" smtClean="0"/>
              <a:t> </a:t>
            </a:r>
            <a:r>
              <a:rPr lang="en-US" dirty="0" err="1" smtClean="0"/>
              <a:t>yuzasiga</a:t>
            </a:r>
            <a:r>
              <a:rPr lang="en-US" dirty="0" smtClean="0"/>
              <a:t> </a:t>
            </a:r>
            <a:r>
              <a:rPr lang="en-US" dirty="0" err="1" smtClean="0"/>
              <a:t>krplanadigan</a:t>
            </a:r>
            <a:r>
              <a:rPr lang="en-US" dirty="0" smtClean="0"/>
              <a:t> </a:t>
            </a:r>
            <a:r>
              <a:rPr lang="en-US" dirty="0" err="1" smtClean="0"/>
              <a:t>ashyolarni</a:t>
            </a:r>
            <a:r>
              <a:rPr lang="en-US" dirty="0" smtClean="0"/>
              <a:t> </a:t>
            </a:r>
            <a:r>
              <a:rPr lang="en-US" dirty="0" err="1" smtClean="0"/>
              <a:t>yordamchi</a:t>
            </a:r>
            <a:r>
              <a:rPr lang="en-US" dirty="0" smtClean="0"/>
              <a:t> </a:t>
            </a:r>
            <a:r>
              <a:rPr lang="en-US" dirty="0" err="1" smtClean="0"/>
              <a:t>aralashmalar</a:t>
            </a:r>
            <a:r>
              <a:rPr lang="en-US" dirty="0" smtClean="0"/>
              <a:t> </a:t>
            </a:r>
            <a:r>
              <a:rPr lang="en-US" dirty="0" err="1" smtClean="0"/>
              <a:t>deyiladi</a:t>
            </a:r>
            <a:r>
              <a:rPr lang="en-US" dirty="0" smtClean="0"/>
              <a:t>.</a:t>
            </a:r>
            <a:endParaRPr lang="ru-RU" dirty="0" smtClean="0"/>
          </a:p>
          <a:p>
            <a:r>
              <a:rPr lang="en-US" dirty="0" smtClean="0"/>
              <a:t>Nam </a:t>
            </a:r>
            <a:r>
              <a:rPr lang="en-US" dirty="0" err="1" smtClean="0"/>
              <a:t>holatda</a:t>
            </a:r>
            <a:r>
              <a:rPr lang="en-US" dirty="0" smtClean="0"/>
              <a:t> </a:t>
            </a:r>
            <a:r>
              <a:rPr lang="en-US" dirty="0" err="1" smtClean="0"/>
              <a:t>qoliplar</a:t>
            </a:r>
            <a:r>
              <a:rPr lang="en-US" dirty="0" smtClean="0"/>
              <a:t> </a:t>
            </a:r>
            <a:r>
              <a:rPr lang="en-US" dirty="0" err="1" smtClean="0"/>
              <a:t>metall</a:t>
            </a:r>
            <a:r>
              <a:rPr lang="en-US" dirty="0" smtClean="0"/>
              <a:t> </a:t>
            </a:r>
            <a:r>
              <a:rPr lang="en-US" dirty="0" err="1" smtClean="0"/>
              <a:t>quyiladigan</a:t>
            </a:r>
            <a:r>
              <a:rPr lang="en-US" dirty="0" smtClean="0"/>
              <a:t> </a:t>
            </a:r>
            <a:r>
              <a:rPr lang="en-US" dirty="0" err="1" smtClean="0"/>
              <a:t>qoliplarning</a:t>
            </a:r>
            <a:r>
              <a:rPr lang="en-US" dirty="0" smtClean="0"/>
              <a:t> </a:t>
            </a:r>
            <a:r>
              <a:rPr lang="en-US" dirty="0" err="1" smtClean="0"/>
              <a:t>yuzasi</a:t>
            </a:r>
            <a:r>
              <a:rPr lang="en-US" dirty="0" smtClean="0"/>
              <a:t> </a:t>
            </a:r>
            <a:r>
              <a:rPr lang="en-US" dirty="0" err="1" smtClean="0"/>
              <a:t>quyishga</a:t>
            </a:r>
            <a:r>
              <a:rPr lang="en-US" dirty="0" smtClean="0"/>
              <a:t> </a:t>
            </a:r>
            <a:r>
              <a:rPr lang="en-US" dirty="0" err="1" smtClean="0"/>
              <a:t>qarshi</a:t>
            </a:r>
            <a:r>
              <a:rPr lang="en-US" dirty="0" smtClean="0"/>
              <a:t> </a:t>
            </a:r>
            <a:r>
              <a:rPr lang="en-US" dirty="0" err="1" smtClean="0"/>
              <a:t>aralashma</a:t>
            </a:r>
            <a:r>
              <a:rPr lang="en-US" dirty="0" smtClean="0"/>
              <a:t> </a:t>
            </a:r>
            <a:r>
              <a:rPr lang="en-US" dirty="0" err="1" smtClean="0"/>
              <a:t>bilan</a:t>
            </a:r>
            <a:r>
              <a:rPr lang="en-US" dirty="0" smtClean="0"/>
              <a:t> </a:t>
            </a:r>
            <a:r>
              <a:rPr lang="en-US" dirty="0" err="1" smtClean="0"/>
              <a:t>krplanadi</a:t>
            </a:r>
            <a:r>
              <a:rPr lang="en-US" dirty="0" smtClean="0"/>
              <a:t>.</a:t>
            </a:r>
            <a:endParaRPr lang="ru-RU" dirty="0" smtClean="0"/>
          </a:p>
          <a:p>
            <a:r>
              <a:rPr lang="en-US" dirty="0" err="1" smtClean="0"/>
              <a:t>Pulat</a:t>
            </a:r>
            <a:r>
              <a:rPr lang="en-US" dirty="0" smtClean="0"/>
              <a:t> </a:t>
            </a:r>
            <a:r>
              <a:rPr lang="en-US" dirty="0" err="1" smtClean="0"/>
              <a:t>quymalar</a:t>
            </a:r>
            <a:r>
              <a:rPr lang="en-US" dirty="0" smtClean="0"/>
              <a:t> </a:t>
            </a:r>
            <a:r>
              <a:rPr lang="en-US" dirty="0" err="1" smtClean="0"/>
              <a:t>olishda</a:t>
            </a:r>
            <a:r>
              <a:rPr lang="en-US" dirty="0" smtClean="0"/>
              <a:t> </a:t>
            </a:r>
            <a:r>
              <a:rPr lang="en-US" dirty="0" err="1" smtClean="0"/>
              <a:t>qolip</a:t>
            </a:r>
            <a:r>
              <a:rPr lang="en-US" dirty="0" smtClean="0"/>
              <a:t> </a:t>
            </a:r>
            <a:r>
              <a:rPr lang="en-US" dirty="0" err="1" smtClean="0"/>
              <a:t>yuzasi</a:t>
            </a:r>
            <a:r>
              <a:rPr lang="en-US" dirty="0" smtClean="0"/>
              <a:t> </a:t>
            </a:r>
            <a:r>
              <a:rPr lang="en-US" dirty="0" err="1" smtClean="0"/>
              <a:t>changsimon</a:t>
            </a:r>
            <a:r>
              <a:rPr lang="en-US" dirty="0" smtClean="0"/>
              <a:t> </a:t>
            </a:r>
            <a:r>
              <a:rPr lang="en-US" dirty="0" err="1" smtClean="0"/>
              <a:t>kvars</a:t>
            </a:r>
            <a:r>
              <a:rPr lang="en-US" dirty="0" smtClean="0"/>
              <a:t> </a:t>
            </a:r>
            <a:r>
              <a:rPr lang="en-US" dirty="0" err="1" smtClean="0"/>
              <a:t>bilan</a:t>
            </a:r>
            <a:r>
              <a:rPr lang="en-US" dirty="0" smtClean="0"/>
              <a:t>, </a:t>
            </a:r>
            <a:r>
              <a:rPr lang="en-US" dirty="0" err="1" smtClean="0"/>
              <a:t>katta</a:t>
            </a:r>
            <a:r>
              <a:rPr lang="en-US" dirty="0" smtClean="0"/>
              <a:t> </a:t>
            </a:r>
            <a:r>
              <a:rPr lang="en-US" dirty="0" err="1" smtClean="0"/>
              <a:t>xajmdagi</a:t>
            </a:r>
            <a:r>
              <a:rPr lang="en-US" dirty="0" smtClean="0"/>
              <a:t> </a:t>
            </a:r>
            <a:r>
              <a:rPr lang="en-US" dirty="0" err="1" smtClean="0"/>
              <a:t>cho‘yan</a:t>
            </a:r>
            <a:r>
              <a:rPr lang="en-US" dirty="0" smtClean="0"/>
              <a:t> </a:t>
            </a:r>
            <a:r>
              <a:rPr lang="en-US" dirty="0" err="1" smtClean="0"/>
              <a:t>quymalar</a:t>
            </a:r>
            <a:r>
              <a:rPr lang="en-US" dirty="0" smtClean="0"/>
              <a:t> </a:t>
            </a:r>
            <a:r>
              <a:rPr lang="en-US" dirty="0" err="1" smtClean="0"/>
              <a:t>olishda</a:t>
            </a:r>
            <a:r>
              <a:rPr lang="en-US" dirty="0" smtClean="0"/>
              <a:t> </a:t>
            </a:r>
            <a:r>
              <a:rPr lang="en-US" dirty="0" err="1" smtClean="0"/>
              <a:t>esa</a:t>
            </a:r>
            <a:r>
              <a:rPr lang="en-US" dirty="0" smtClean="0"/>
              <a:t> </a:t>
            </a:r>
            <a:r>
              <a:rPr lang="en-US" dirty="0" err="1" smtClean="0"/>
              <a:t>yaltirok</a:t>
            </a:r>
            <a:r>
              <a:rPr lang="en-US" dirty="0" smtClean="0"/>
              <a:t> </a:t>
            </a:r>
            <a:r>
              <a:rPr lang="en-US" dirty="0" err="1" smtClean="0"/>
              <a:t>grafit</a:t>
            </a:r>
            <a:r>
              <a:rPr lang="en-US" dirty="0" smtClean="0"/>
              <a:t> </a:t>
            </a:r>
            <a:r>
              <a:rPr lang="en-US" dirty="0" err="1" smtClean="0"/>
              <a:t>bilan</a:t>
            </a:r>
            <a:r>
              <a:rPr lang="en-US" dirty="0" smtClean="0"/>
              <a:t> </a:t>
            </a:r>
            <a:r>
              <a:rPr lang="en-US" dirty="0" err="1" smtClean="0"/>
              <a:t>koplanadi</a:t>
            </a:r>
            <a:r>
              <a:rPr lang="en-US" dirty="0" smtClean="0"/>
              <a:t>.</a:t>
            </a:r>
            <a:endParaRPr lang="ru-RU" dirty="0" smtClean="0"/>
          </a:p>
          <a:p>
            <a:r>
              <a:rPr lang="en-US" dirty="0" err="1" smtClean="0"/>
              <a:t>Quruq</a:t>
            </a:r>
            <a:r>
              <a:rPr lang="en-US" dirty="0" smtClean="0"/>
              <a:t> </a:t>
            </a:r>
            <a:r>
              <a:rPr lang="en-US" dirty="0" err="1" smtClean="0"/>
              <a:t>holatdagi</a:t>
            </a:r>
            <a:r>
              <a:rPr lang="en-US" dirty="0" smtClean="0"/>
              <a:t> k </a:t>
            </a:r>
            <a:r>
              <a:rPr lang="en-US" dirty="0" err="1" smtClean="0"/>
              <a:t>va</a:t>
            </a:r>
            <a:r>
              <a:rPr lang="en-US" dirty="0" smtClean="0"/>
              <a:t> </a:t>
            </a:r>
            <a:r>
              <a:rPr lang="en-US" dirty="0" err="1" smtClean="0"/>
              <a:t>o’zaklar</a:t>
            </a:r>
            <a:r>
              <a:rPr lang="en-US" dirty="0" smtClean="0"/>
              <a:t> </a:t>
            </a:r>
            <a:r>
              <a:rPr lang="en-US" dirty="0" err="1" smtClean="0"/>
              <a:t>quyishga</a:t>
            </a:r>
            <a:r>
              <a:rPr lang="en-US" dirty="0" smtClean="0"/>
              <a:t> </a:t>
            </a:r>
            <a:r>
              <a:rPr lang="en-US" dirty="0" err="1" smtClean="0"/>
              <a:t>karshi</a:t>
            </a:r>
            <a:r>
              <a:rPr lang="en-US" dirty="0" smtClean="0"/>
              <a:t> </a:t>
            </a:r>
            <a:r>
              <a:rPr lang="en-US" dirty="0" err="1" smtClean="0"/>
              <a:t>buyokdar</a:t>
            </a:r>
            <a:r>
              <a:rPr lang="en-US" dirty="0" smtClean="0"/>
              <a:t> </a:t>
            </a:r>
            <a:r>
              <a:rPr lang="en-US" dirty="0" err="1" smtClean="0"/>
              <a:t>bilan</a:t>
            </a:r>
            <a:r>
              <a:rPr lang="en-US" dirty="0" smtClean="0"/>
              <a:t> </a:t>
            </a:r>
            <a:r>
              <a:rPr lang="en-US" dirty="0" err="1" smtClean="0"/>
              <a:t>koplanadi</a:t>
            </a:r>
            <a:r>
              <a:rPr lang="en-US" dirty="0" smtClean="0"/>
              <a:t>. Bu </a:t>
            </a:r>
            <a:r>
              <a:rPr lang="en-US" dirty="0" err="1" smtClean="0"/>
              <a:t>buyokdar</a:t>
            </a:r>
            <a:r>
              <a:rPr lang="en-US" dirty="0" smtClean="0"/>
              <a:t> </a:t>
            </a:r>
            <a:r>
              <a:rPr lang="en-US" dirty="0" err="1" smtClean="0"/>
              <a:t>quyidagi</a:t>
            </a:r>
            <a:r>
              <a:rPr lang="en-US" dirty="0" smtClean="0"/>
              <a:t> </a:t>
            </a:r>
            <a:r>
              <a:rPr lang="en-US" dirty="0" err="1" smtClean="0"/>
              <a:t>talablarga</a:t>
            </a:r>
            <a:r>
              <a:rPr lang="en-US" dirty="0" smtClean="0"/>
              <a:t> </a:t>
            </a:r>
            <a:r>
              <a:rPr lang="en-US" dirty="0" err="1" smtClean="0"/>
              <a:t>javob</a:t>
            </a:r>
            <a:r>
              <a:rPr lang="en-US" dirty="0" smtClean="0"/>
              <a:t> </a:t>
            </a:r>
            <a:r>
              <a:rPr lang="en-US" dirty="0" err="1" smtClean="0"/>
              <a:t>berishi</a:t>
            </a:r>
            <a:r>
              <a:rPr lang="en-US" dirty="0" smtClean="0"/>
              <a:t> </a:t>
            </a:r>
            <a:r>
              <a:rPr lang="en-US" dirty="0" err="1" smtClean="0"/>
              <a:t>kerak</a:t>
            </a:r>
            <a:r>
              <a:rPr lang="en-US" dirty="0" smtClean="0"/>
              <a:t>:</a:t>
            </a:r>
            <a:endParaRPr lang="ru-RU" dirty="0" smtClean="0"/>
          </a:p>
          <a:p>
            <a:pPr lvl="0"/>
            <a:r>
              <a:rPr lang="en-US" dirty="0" err="1" smtClean="0"/>
              <a:t>Tarkibida</a:t>
            </a:r>
            <a:r>
              <a:rPr lang="en-US" dirty="0" smtClean="0"/>
              <a:t> </a:t>
            </a:r>
            <a:r>
              <a:rPr lang="en-US" dirty="0" err="1" smtClean="0"/>
              <a:t>suyuq</a:t>
            </a:r>
            <a:r>
              <a:rPr lang="en-US" dirty="0" smtClean="0"/>
              <a:t> </a:t>
            </a:r>
            <a:r>
              <a:rPr lang="en-US" dirty="0" err="1" smtClean="0"/>
              <a:t>metall</a:t>
            </a:r>
            <a:r>
              <a:rPr lang="en-US" dirty="0" smtClean="0"/>
              <a:t> </a:t>
            </a:r>
            <a:r>
              <a:rPr lang="en-US" dirty="0" err="1" smtClean="0"/>
              <a:t>ta’sirida</a:t>
            </a:r>
            <a:r>
              <a:rPr lang="en-US" dirty="0" smtClean="0"/>
              <a:t> </a:t>
            </a:r>
            <a:r>
              <a:rPr lang="en-US" dirty="0" err="1" smtClean="0"/>
              <a:t>alangalanadigan</a:t>
            </a:r>
            <a:r>
              <a:rPr lang="en-US" dirty="0" smtClean="0"/>
              <a:t> </a:t>
            </a:r>
            <a:r>
              <a:rPr lang="en-US" dirty="0" err="1" smtClean="0"/>
              <a:t>yoki</a:t>
            </a:r>
            <a:r>
              <a:rPr lang="en-US" dirty="0" smtClean="0"/>
              <a:t> </a:t>
            </a:r>
            <a:r>
              <a:rPr lang="en-US" dirty="0" err="1" smtClean="0"/>
              <a:t>yumshab</a:t>
            </a:r>
            <a:r>
              <a:rPr lang="en-US" dirty="0" smtClean="0"/>
              <a:t> </a:t>
            </a:r>
            <a:r>
              <a:rPr lang="en-US" dirty="0" err="1" smtClean="0"/>
              <a:t>ketadigan</a:t>
            </a:r>
            <a:r>
              <a:rPr lang="en-US" dirty="0" smtClean="0"/>
              <a:t> </a:t>
            </a:r>
            <a:r>
              <a:rPr lang="en-US" dirty="0" err="1" smtClean="0"/>
              <a:t>qushimchalar</a:t>
            </a:r>
            <a:r>
              <a:rPr lang="en-US" dirty="0" smtClean="0"/>
              <a:t> </a:t>
            </a:r>
            <a:r>
              <a:rPr lang="en-US" dirty="0" err="1" smtClean="0"/>
              <a:t>bo‘lmasligi</a:t>
            </a:r>
            <a:r>
              <a:rPr lang="en-US" dirty="0" smtClean="0"/>
              <a:t> </a:t>
            </a:r>
            <a:r>
              <a:rPr lang="en-US" dirty="0" err="1" smtClean="0"/>
              <a:t>kerak</a:t>
            </a:r>
            <a:r>
              <a:rPr lang="en-US" dirty="0" smtClean="0"/>
              <a:t>;</a:t>
            </a:r>
            <a:endParaRPr lang="ru-RU" dirty="0" smtClean="0"/>
          </a:p>
          <a:p>
            <a:pPr lvl="0"/>
            <a:r>
              <a:rPr lang="en-US" dirty="0" err="1" smtClean="0"/>
              <a:t>Metall</a:t>
            </a:r>
            <a:r>
              <a:rPr lang="en-US" dirty="0" smtClean="0"/>
              <a:t> </a:t>
            </a:r>
            <a:r>
              <a:rPr lang="en-US" dirty="0" err="1" smtClean="0"/>
              <a:t>yoki</a:t>
            </a:r>
            <a:r>
              <a:rPr lang="en-US" dirty="0" smtClean="0"/>
              <a:t> </a:t>
            </a:r>
            <a:r>
              <a:rPr lang="en-US" dirty="0" err="1" smtClean="0"/>
              <a:t>uning</a:t>
            </a:r>
            <a:r>
              <a:rPr lang="en-US" dirty="0" smtClean="0"/>
              <a:t> </a:t>
            </a:r>
            <a:r>
              <a:rPr lang="en-US" dirty="0" err="1" smtClean="0"/>
              <a:t>oksidi</a:t>
            </a:r>
            <a:r>
              <a:rPr lang="en-US" dirty="0" smtClean="0"/>
              <a:t> </a:t>
            </a:r>
            <a:r>
              <a:rPr lang="en-US" dirty="0" err="1" smtClean="0"/>
              <a:t>bilan</a:t>
            </a:r>
            <a:r>
              <a:rPr lang="en-US" dirty="0" smtClean="0"/>
              <a:t> </a:t>
            </a:r>
            <a:r>
              <a:rPr lang="en-US" dirty="0" err="1" smtClean="0"/>
              <a:t>reaksiyaga</a:t>
            </a:r>
            <a:r>
              <a:rPr lang="en-US" dirty="0" smtClean="0"/>
              <a:t> </a:t>
            </a:r>
            <a:r>
              <a:rPr lang="en-US" dirty="0" err="1" smtClean="0"/>
              <a:t>kirishmasligi</a:t>
            </a:r>
            <a:r>
              <a:rPr lang="en-US" dirty="0" smtClean="0"/>
              <a:t> </a:t>
            </a:r>
            <a:r>
              <a:rPr lang="en-US" dirty="0" err="1" smtClean="0"/>
              <a:t>va</a:t>
            </a:r>
            <a:r>
              <a:rPr lang="en-US" dirty="0" smtClean="0"/>
              <a:t> </a:t>
            </a:r>
            <a:r>
              <a:rPr lang="en-US" dirty="0" err="1" smtClean="0"/>
              <a:t>quyi</a:t>
            </a:r>
            <a:r>
              <a:rPr lang="en-US" dirty="0" smtClean="0"/>
              <a:t> </a:t>
            </a:r>
            <a:r>
              <a:rPr lang="en-US" dirty="0" err="1" smtClean="0"/>
              <a:t>haroratlarda</a:t>
            </a:r>
            <a:r>
              <a:rPr lang="en-US" dirty="0" smtClean="0"/>
              <a:t> </a:t>
            </a:r>
            <a:r>
              <a:rPr lang="en-US" dirty="0" err="1" smtClean="0"/>
              <a:t>erib</a:t>
            </a:r>
            <a:r>
              <a:rPr lang="en-US" dirty="0" smtClean="0"/>
              <a:t> </a:t>
            </a:r>
            <a:r>
              <a:rPr lang="en-US" dirty="0" err="1" smtClean="0"/>
              <a:t>ketadigan</a:t>
            </a:r>
            <a:r>
              <a:rPr lang="en-US" dirty="0" smtClean="0"/>
              <a:t> </a:t>
            </a:r>
            <a:r>
              <a:rPr lang="en-US" dirty="0" err="1" smtClean="0"/>
              <a:t>birikmalar</a:t>
            </a:r>
            <a:r>
              <a:rPr lang="en-US" dirty="0" smtClean="0"/>
              <a:t> </a:t>
            </a:r>
            <a:r>
              <a:rPr lang="en-US" dirty="0" err="1" smtClean="0"/>
              <a:t>xosil</a:t>
            </a:r>
            <a:r>
              <a:rPr lang="en-US" dirty="0" smtClean="0"/>
              <a:t> </a:t>
            </a:r>
            <a:r>
              <a:rPr lang="en-US" dirty="0" err="1" smtClean="0"/>
              <a:t>kilmasligi</a:t>
            </a:r>
            <a:r>
              <a:rPr lang="en-US" dirty="0" smtClean="0"/>
              <a:t> </a:t>
            </a:r>
            <a:r>
              <a:rPr lang="en-US" dirty="0" err="1" smtClean="0"/>
              <a:t>kerak</a:t>
            </a:r>
            <a:r>
              <a:rPr lang="en-US" dirty="0" smtClean="0"/>
              <a:t>;</a:t>
            </a:r>
            <a:endParaRPr lang="ru-RU" dirty="0" smtClean="0"/>
          </a:p>
          <a:p>
            <a:pPr lvl="0"/>
            <a:r>
              <a:rPr lang="en-US" dirty="0" err="1" smtClean="0"/>
              <a:t>Qolip</a:t>
            </a:r>
            <a:r>
              <a:rPr lang="en-US" dirty="0" smtClean="0"/>
              <a:t> </a:t>
            </a:r>
            <a:r>
              <a:rPr lang="en-US" dirty="0" err="1" smtClean="0"/>
              <a:t>yoki</a:t>
            </a:r>
            <a:r>
              <a:rPr lang="en-US" dirty="0" smtClean="0"/>
              <a:t> </a:t>
            </a:r>
            <a:r>
              <a:rPr lang="en-US" dirty="0" err="1" smtClean="0"/>
              <a:t>o’zak</a:t>
            </a:r>
            <a:r>
              <a:rPr lang="en-US" dirty="0" smtClean="0"/>
              <a:t> </a:t>
            </a:r>
            <a:r>
              <a:rPr lang="en-US" dirty="0" err="1" smtClean="0"/>
              <a:t>yuzasini</a:t>
            </a:r>
            <a:r>
              <a:rPr lang="en-US" dirty="0" smtClean="0"/>
              <a:t> </a:t>
            </a:r>
            <a:r>
              <a:rPr lang="en-US" dirty="0" err="1" smtClean="0"/>
              <a:t>bir</a:t>
            </a:r>
            <a:r>
              <a:rPr lang="en-US" dirty="0" smtClean="0"/>
              <a:t> </a:t>
            </a:r>
            <a:r>
              <a:rPr lang="en-US" dirty="0" err="1" smtClean="0"/>
              <a:t>tekisda</a:t>
            </a:r>
            <a:r>
              <a:rPr lang="en-US" dirty="0" smtClean="0"/>
              <a:t> </a:t>
            </a:r>
            <a:r>
              <a:rPr lang="en-US" dirty="0" err="1" smtClean="0"/>
              <a:t>koplay</a:t>
            </a:r>
            <a:r>
              <a:rPr lang="en-US" dirty="0" smtClean="0"/>
              <a:t> </a:t>
            </a:r>
            <a:r>
              <a:rPr lang="en-US" dirty="0" err="1" smtClean="0"/>
              <a:t>olishi</a:t>
            </a:r>
            <a:r>
              <a:rPr lang="en-US" dirty="0" smtClean="0"/>
              <a:t> </a:t>
            </a:r>
            <a:r>
              <a:rPr lang="en-US" dirty="0" err="1" smtClean="0"/>
              <a:t>kerak</a:t>
            </a:r>
            <a:r>
              <a:rPr lang="en-US" dirty="0" smtClean="0"/>
              <a:t>;</a:t>
            </a:r>
            <a:endParaRPr lang="ru-RU" dirty="0" smtClean="0"/>
          </a:p>
          <a:p>
            <a:pPr lvl="0"/>
            <a:r>
              <a:rPr lang="en-US" dirty="0" err="1" smtClean="0"/>
              <a:t>Qolip</a:t>
            </a:r>
            <a:r>
              <a:rPr lang="en-US" dirty="0" smtClean="0"/>
              <a:t> </a:t>
            </a:r>
            <a:r>
              <a:rPr lang="en-US" dirty="0" err="1" smtClean="0"/>
              <a:t>yoki</a:t>
            </a:r>
            <a:r>
              <a:rPr lang="en-US" dirty="0" smtClean="0"/>
              <a:t> </a:t>
            </a:r>
            <a:r>
              <a:rPr lang="en-US" dirty="0" err="1" smtClean="0"/>
              <a:t>o’zak</a:t>
            </a:r>
            <a:r>
              <a:rPr lang="en-US" dirty="0" smtClean="0"/>
              <a:t> </a:t>
            </a:r>
            <a:r>
              <a:rPr lang="en-US" dirty="0" err="1" smtClean="0"/>
              <a:t>yuzasida</a:t>
            </a:r>
            <a:r>
              <a:rPr lang="en-US" dirty="0" smtClean="0"/>
              <a:t> </a:t>
            </a:r>
            <a:r>
              <a:rPr lang="en-US" dirty="0" err="1" smtClean="0"/>
              <a:t>quritilgandan</a:t>
            </a:r>
            <a:r>
              <a:rPr lang="en-US" dirty="0" smtClean="0"/>
              <a:t> </a:t>
            </a:r>
            <a:r>
              <a:rPr lang="en-US" dirty="0" err="1" smtClean="0"/>
              <a:t>keyin</a:t>
            </a:r>
            <a:r>
              <a:rPr lang="en-US" dirty="0" smtClean="0"/>
              <a:t> </a:t>
            </a:r>
            <a:r>
              <a:rPr lang="en-US" dirty="0" err="1" smtClean="0"/>
              <a:t>xam</a:t>
            </a:r>
            <a:r>
              <a:rPr lang="en-US" dirty="0" smtClean="0"/>
              <a:t> </a:t>
            </a:r>
            <a:r>
              <a:rPr lang="en-US" dirty="0" err="1" smtClean="0"/>
              <a:t>mustaxkam</a:t>
            </a:r>
            <a:r>
              <a:rPr lang="en-US" dirty="0" smtClean="0"/>
              <a:t> </a:t>
            </a:r>
            <a:r>
              <a:rPr lang="en-US" dirty="0" err="1" smtClean="0"/>
              <a:t>urnasha</a:t>
            </a:r>
            <a:r>
              <a:rPr lang="en-US" dirty="0" smtClean="0"/>
              <a:t> </a:t>
            </a:r>
            <a:r>
              <a:rPr lang="en-US" dirty="0" err="1" smtClean="0"/>
              <a:t>olishi</a:t>
            </a:r>
            <a:r>
              <a:rPr lang="en-US" dirty="0" smtClean="0"/>
              <a:t> </a:t>
            </a:r>
            <a:r>
              <a:rPr lang="en-US" dirty="0" err="1" smtClean="0"/>
              <a:t>kerak</a:t>
            </a:r>
            <a:r>
              <a:rPr lang="en-US" dirty="0" smtClean="0"/>
              <a:t>;</a:t>
            </a:r>
            <a:endParaRPr lang="ru-RU" dirty="0" smtClean="0"/>
          </a:p>
          <a:p>
            <a:r>
              <a:rPr lang="en-US" dirty="0" smtClean="0"/>
              <a:t>5) </a:t>
            </a:r>
            <a:r>
              <a:rPr lang="en-US" dirty="0" err="1" smtClean="0"/>
              <a:t>Suyuq</a:t>
            </a:r>
            <a:r>
              <a:rPr lang="en-US" dirty="0" smtClean="0"/>
              <a:t>, </a:t>
            </a:r>
            <a:r>
              <a:rPr lang="en-US" dirty="0" err="1" smtClean="0"/>
              <a:t>metall</a:t>
            </a:r>
            <a:r>
              <a:rPr lang="en-US" dirty="0" smtClean="0"/>
              <a:t> </a:t>
            </a:r>
            <a:r>
              <a:rPr lang="en-US" dirty="0" err="1" smtClean="0"/>
              <a:t>ta’sirida</a:t>
            </a:r>
            <a:r>
              <a:rPr lang="en-US" dirty="0" smtClean="0"/>
              <a:t> </a:t>
            </a:r>
            <a:r>
              <a:rPr lang="en-US" dirty="0" err="1" smtClean="0"/>
              <a:t>yuvilib</a:t>
            </a:r>
            <a:r>
              <a:rPr lang="en-US" dirty="0" smtClean="0"/>
              <a:t> </a:t>
            </a:r>
            <a:r>
              <a:rPr lang="en-US" dirty="0" err="1" smtClean="0"/>
              <a:t>ketmasligi</a:t>
            </a:r>
            <a:r>
              <a:rPr lang="en-US" dirty="0" smtClean="0"/>
              <a:t> </a:t>
            </a:r>
            <a:r>
              <a:rPr lang="en-US" dirty="0" err="1" smtClean="0"/>
              <a:t>va</a:t>
            </a:r>
            <a:r>
              <a:rPr lang="en-US" dirty="0" smtClean="0"/>
              <a:t> </a:t>
            </a:r>
            <a:r>
              <a:rPr lang="en-US" dirty="0" err="1" smtClean="0"/>
              <a:t>uning</a:t>
            </a:r>
            <a:r>
              <a:rPr lang="en-US" dirty="0" smtClean="0"/>
              <a:t> </a:t>
            </a:r>
            <a:r>
              <a:rPr lang="en-US" dirty="0" err="1" smtClean="0"/>
              <a:t>yuqori</a:t>
            </a:r>
            <a:r>
              <a:rPr lang="en-US" dirty="0" smtClean="0"/>
              <a:t> </a:t>
            </a:r>
            <a:r>
              <a:rPr lang="en-US" dirty="0" err="1" smtClean="0"/>
              <a:t>harorati</a:t>
            </a:r>
            <a:r>
              <a:rPr lang="en-US" dirty="0" smtClean="0"/>
              <a:t> </a:t>
            </a:r>
            <a:r>
              <a:rPr lang="en-US" dirty="0" err="1" smtClean="0"/>
              <a:t>ta’sirida</a:t>
            </a:r>
            <a:r>
              <a:rPr lang="en-US" dirty="0" smtClean="0"/>
              <a:t> </a:t>
            </a:r>
            <a:r>
              <a:rPr lang="en-US" dirty="0" err="1" smtClean="0"/>
              <a:t>yorilib</a:t>
            </a:r>
            <a:r>
              <a:rPr lang="en-US" dirty="0" smtClean="0"/>
              <a:t> </a:t>
            </a:r>
            <a:r>
              <a:rPr lang="en-US" dirty="0" err="1" smtClean="0"/>
              <a:t>ketmasligi</a:t>
            </a:r>
            <a:r>
              <a:rPr lang="en-US" dirty="0" smtClean="0"/>
              <a:t> </a:t>
            </a:r>
            <a:r>
              <a:rPr lang="en-US" dirty="0" err="1" smtClean="0"/>
              <a:t>kerak</a:t>
            </a:r>
            <a:r>
              <a:rPr lang="en-US" dirty="0" smtClean="0"/>
              <a:t>.</a:t>
            </a:r>
            <a:endParaRPr lang="ru-RU" dirty="0"/>
          </a:p>
        </p:txBody>
      </p:sp>
    </p:spTree>
  </p:cSld>
  <p:clrMapOvr>
    <a:masterClrMapping/>
  </p:clrMapOvr>
  <p:transition>
    <p:wipe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85000" lnSpcReduction="10000"/>
          </a:bodyPr>
          <a:lstStyle/>
          <a:p>
            <a:endParaRPr lang="en-US" dirty="0" smtClean="0"/>
          </a:p>
          <a:p>
            <a:r>
              <a:rPr lang="en-US" b="1" dirty="0" err="1" smtClean="0"/>
              <a:t>Qolip</a:t>
            </a:r>
            <a:r>
              <a:rPr lang="en-US" b="1" dirty="0" smtClean="0"/>
              <a:t> </a:t>
            </a:r>
            <a:r>
              <a:rPr lang="en-US" b="1" dirty="0" err="1" smtClean="0"/>
              <a:t>va</a:t>
            </a:r>
            <a:r>
              <a:rPr lang="en-US" b="1" dirty="0" smtClean="0"/>
              <a:t> </a:t>
            </a:r>
            <a:r>
              <a:rPr lang="en-US" b="1" dirty="0" err="1" smtClean="0"/>
              <a:t>o’zak</a:t>
            </a:r>
            <a:r>
              <a:rPr lang="en-US" b="1" dirty="0" smtClean="0"/>
              <a:t> </a:t>
            </a:r>
            <a:r>
              <a:rPr lang="en-US" b="1" dirty="0" err="1" smtClean="0"/>
              <a:t>aralashmalarini</a:t>
            </a:r>
            <a:r>
              <a:rPr lang="en-US" b="1" dirty="0" smtClean="0"/>
              <a:t> </a:t>
            </a:r>
            <a:r>
              <a:rPr lang="en-US" b="1" dirty="0" err="1" smtClean="0"/>
              <a:t>tayyorlash</a:t>
            </a:r>
            <a:endParaRPr lang="ru-RU" dirty="0" smtClean="0"/>
          </a:p>
          <a:p>
            <a:r>
              <a:rPr lang="en-US" dirty="0" err="1" smtClean="0"/>
              <a:t>Qolip</a:t>
            </a:r>
            <a:r>
              <a:rPr lang="en-US" dirty="0" smtClean="0"/>
              <a:t> </a:t>
            </a:r>
            <a:r>
              <a:rPr lang="en-US" dirty="0" err="1" smtClean="0"/>
              <a:t>aralashmalari</a:t>
            </a:r>
            <a:r>
              <a:rPr lang="en-US" dirty="0" smtClean="0"/>
              <a:t> </a:t>
            </a:r>
            <a:r>
              <a:rPr lang="en-US" dirty="0" err="1" smtClean="0"/>
              <a:t>uch</a:t>
            </a:r>
            <a:r>
              <a:rPr lang="en-US" dirty="0" smtClean="0"/>
              <a:t> </a:t>
            </a:r>
            <a:r>
              <a:rPr lang="en-US" dirty="0" err="1" smtClean="0"/>
              <a:t>boskichda</a:t>
            </a:r>
            <a:r>
              <a:rPr lang="en-US" dirty="0" smtClean="0"/>
              <a:t> </a:t>
            </a:r>
            <a:r>
              <a:rPr lang="en-US" dirty="0" err="1" smtClean="0"/>
              <a:t>tayyorlanadi</a:t>
            </a:r>
            <a:r>
              <a:rPr lang="en-US" dirty="0" smtClean="0"/>
              <a:t>:</a:t>
            </a:r>
            <a:endParaRPr lang="ru-RU" dirty="0" smtClean="0"/>
          </a:p>
          <a:p>
            <a:pPr lvl="0"/>
            <a:r>
              <a:rPr lang="ru-RU" dirty="0" smtClean="0"/>
              <a:t>- </a:t>
            </a:r>
            <a:r>
              <a:rPr lang="ru-RU" dirty="0" err="1" smtClean="0"/>
              <a:t>yangi</a:t>
            </a:r>
            <a:r>
              <a:rPr lang="ru-RU" dirty="0" smtClean="0"/>
              <a:t> </a:t>
            </a:r>
            <a:r>
              <a:rPr lang="ru-RU" dirty="0" err="1" smtClean="0"/>
              <a:t>qolip</a:t>
            </a:r>
            <a:r>
              <a:rPr lang="ru-RU" dirty="0" smtClean="0"/>
              <a:t> </a:t>
            </a:r>
            <a:r>
              <a:rPr lang="ru-RU" dirty="0" err="1" smtClean="0"/>
              <a:t>ashyolarini</a:t>
            </a:r>
            <a:r>
              <a:rPr lang="ru-RU" dirty="0" smtClean="0"/>
              <a:t> </a:t>
            </a:r>
            <a:r>
              <a:rPr lang="ru-RU" dirty="0" err="1" smtClean="0"/>
              <a:t>tayyorlash</a:t>
            </a:r>
            <a:r>
              <a:rPr lang="ru-RU" dirty="0" smtClean="0"/>
              <a:t>;</a:t>
            </a:r>
          </a:p>
          <a:p>
            <a:pPr lvl="0"/>
            <a:r>
              <a:rPr lang="ru-RU" dirty="0" smtClean="0"/>
              <a:t>- </a:t>
            </a:r>
            <a:r>
              <a:rPr lang="ru-RU" dirty="0" err="1" smtClean="0"/>
              <a:t>ishlatilgan</a:t>
            </a:r>
            <a:r>
              <a:rPr lang="ru-RU" dirty="0" smtClean="0"/>
              <a:t> </a:t>
            </a:r>
            <a:r>
              <a:rPr lang="ru-RU" dirty="0" err="1" smtClean="0"/>
              <a:t>aralashmalarni</a:t>
            </a:r>
            <a:r>
              <a:rPr lang="ru-RU" dirty="0" smtClean="0"/>
              <a:t> </a:t>
            </a:r>
            <a:r>
              <a:rPr lang="ru-RU" dirty="0" err="1" smtClean="0"/>
              <a:t>tayyorlash</a:t>
            </a:r>
            <a:r>
              <a:rPr lang="ru-RU" dirty="0" smtClean="0"/>
              <a:t>;</a:t>
            </a:r>
          </a:p>
          <a:p>
            <a:pPr lvl="0"/>
            <a:r>
              <a:rPr lang="ru-RU" dirty="0" smtClean="0"/>
              <a:t>- </a:t>
            </a:r>
            <a:r>
              <a:rPr lang="ru-RU" dirty="0" err="1" smtClean="0"/>
              <a:t>tayyorlangan</a:t>
            </a:r>
            <a:r>
              <a:rPr lang="ru-RU" dirty="0" smtClean="0"/>
              <a:t> </a:t>
            </a:r>
            <a:r>
              <a:rPr lang="ru-RU" dirty="0" err="1" smtClean="0"/>
              <a:t>ashyolardan</a:t>
            </a:r>
            <a:r>
              <a:rPr lang="ru-RU" dirty="0" smtClean="0"/>
              <a:t> </a:t>
            </a:r>
            <a:r>
              <a:rPr lang="ru-RU" dirty="0" err="1" smtClean="0"/>
              <a:t>aralashma</a:t>
            </a:r>
            <a:r>
              <a:rPr lang="ru-RU" dirty="0" smtClean="0"/>
              <a:t> </a:t>
            </a:r>
            <a:r>
              <a:rPr lang="ru-RU" dirty="0" err="1" smtClean="0"/>
              <a:t>tayyorlash</a:t>
            </a:r>
            <a:r>
              <a:rPr lang="ru-RU" dirty="0" smtClean="0"/>
              <a:t>.</a:t>
            </a:r>
          </a:p>
          <a:p>
            <a:r>
              <a:rPr lang="en-US" dirty="0" err="1" smtClean="0"/>
              <a:t>Qumlarni</a:t>
            </a:r>
            <a:r>
              <a:rPr lang="en-US" dirty="0" smtClean="0"/>
              <a:t> </a:t>
            </a:r>
            <a:r>
              <a:rPr lang="en-US" dirty="0" err="1" smtClean="0"/>
              <a:t>tayyorlash</a:t>
            </a:r>
            <a:r>
              <a:rPr lang="en-US" dirty="0" smtClean="0"/>
              <a:t>. </a:t>
            </a:r>
            <a:r>
              <a:rPr lang="en-US" dirty="0" err="1" smtClean="0"/>
              <a:t>Omborxonaga</a:t>
            </a:r>
            <a:r>
              <a:rPr lang="en-US" dirty="0" smtClean="0"/>
              <a:t> </a:t>
            </a:r>
            <a:r>
              <a:rPr lang="en-US" dirty="0" err="1" smtClean="0"/>
              <a:t>kelgan</a:t>
            </a:r>
            <a:r>
              <a:rPr lang="en-US" dirty="0" smtClean="0"/>
              <a:t> </a:t>
            </a:r>
            <a:r>
              <a:rPr lang="en-US" dirty="0" err="1" smtClean="0"/>
              <a:t>qumlarning</a:t>
            </a:r>
            <a:r>
              <a:rPr lang="en-US" dirty="0" smtClean="0"/>
              <a:t> </a:t>
            </a:r>
            <a:r>
              <a:rPr lang="en-US" dirty="0" err="1" smtClean="0"/>
              <a:t>namligi</a:t>
            </a:r>
            <a:r>
              <a:rPr lang="en-US" dirty="0" smtClean="0"/>
              <a:t> </a:t>
            </a:r>
            <a:r>
              <a:rPr lang="en-US" dirty="0" err="1" smtClean="0"/>
              <a:t>turlicha</a:t>
            </a:r>
            <a:r>
              <a:rPr lang="en-US" dirty="0" smtClean="0"/>
              <a:t> </a:t>
            </a:r>
            <a:r>
              <a:rPr lang="en-US" dirty="0" err="1" smtClean="0"/>
              <a:t>bo‘lgani</a:t>
            </a:r>
            <a:r>
              <a:rPr lang="en-US" dirty="0" smtClean="0"/>
              <a:t> </a:t>
            </a:r>
            <a:r>
              <a:rPr lang="en-US" dirty="0" err="1" smtClean="0"/>
              <a:t>sababli</a:t>
            </a:r>
            <a:r>
              <a:rPr lang="en-US" dirty="0" smtClean="0"/>
              <a:t> </a:t>
            </a:r>
            <a:r>
              <a:rPr lang="en-US" dirty="0" err="1" smtClean="0"/>
              <a:t>ular</a:t>
            </a:r>
            <a:r>
              <a:rPr lang="en-US" dirty="0" smtClean="0"/>
              <a:t> 250 °S </a:t>
            </a:r>
            <a:r>
              <a:rPr lang="en-US" dirty="0" err="1" smtClean="0"/>
              <a:t>haroratda</a:t>
            </a:r>
            <a:r>
              <a:rPr lang="en-US" dirty="0" smtClean="0"/>
              <a:t> </a:t>
            </a:r>
            <a:r>
              <a:rPr lang="en-US" dirty="0" err="1" smtClean="0"/>
              <a:t>quritiladi</a:t>
            </a:r>
            <a:r>
              <a:rPr lang="en-US" dirty="0" smtClean="0"/>
              <a:t>. </a:t>
            </a:r>
            <a:r>
              <a:rPr lang="en-US" dirty="0" err="1" smtClean="0"/>
              <a:t>Qumlar</a:t>
            </a:r>
            <a:r>
              <a:rPr lang="en-US" dirty="0" smtClean="0"/>
              <a:t> </a:t>
            </a:r>
            <a:r>
              <a:rPr lang="en-US" dirty="0" err="1" smtClean="0"/>
              <a:t>xavo</a:t>
            </a:r>
            <a:r>
              <a:rPr lang="en-US" dirty="0" smtClean="0"/>
              <a:t> </a:t>
            </a:r>
            <a:r>
              <a:rPr lang="en-US" dirty="0" err="1" smtClean="0"/>
              <a:t>oqimida</a:t>
            </a:r>
            <a:r>
              <a:rPr lang="en-US" dirty="0" smtClean="0"/>
              <a:t> </a:t>
            </a:r>
            <a:r>
              <a:rPr lang="en-US" dirty="0" err="1" smtClean="0"/>
              <a:t>ishlovchi</a:t>
            </a:r>
            <a:r>
              <a:rPr lang="en-US" dirty="0" smtClean="0"/>
              <a:t> </a:t>
            </a:r>
            <a:r>
              <a:rPr lang="en-US" dirty="0" err="1" smtClean="0"/>
              <a:t>barabanli</a:t>
            </a:r>
            <a:r>
              <a:rPr lang="en-US" dirty="0" smtClean="0"/>
              <a:t> </a:t>
            </a:r>
            <a:r>
              <a:rPr lang="en-US" dirty="0" err="1" smtClean="0"/>
              <a:t>pechlarda</a:t>
            </a:r>
            <a:r>
              <a:rPr lang="en-US" dirty="0" smtClean="0"/>
              <a:t> </a:t>
            </a:r>
            <a:r>
              <a:rPr lang="en-US" dirty="0" err="1" smtClean="0"/>
              <a:t>quritiladi</a:t>
            </a:r>
            <a:r>
              <a:rPr lang="en-US" dirty="0" smtClean="0"/>
              <a:t>. 2-2 </a:t>
            </a:r>
            <a:r>
              <a:rPr lang="en-US" dirty="0" err="1" smtClean="0"/>
              <a:t>rasmda</a:t>
            </a:r>
            <a:r>
              <a:rPr lang="en-US" dirty="0" smtClean="0"/>
              <a:t> </a:t>
            </a:r>
            <a:r>
              <a:rPr lang="en-US" dirty="0" err="1" smtClean="0"/>
              <a:t>qum</a:t>
            </a:r>
            <a:r>
              <a:rPr lang="en-US" dirty="0" smtClean="0"/>
              <a:t> </a:t>
            </a:r>
            <a:r>
              <a:rPr lang="en-US" dirty="0" err="1" smtClean="0"/>
              <a:t>quritish</a:t>
            </a:r>
            <a:r>
              <a:rPr lang="en-US" dirty="0" smtClean="0"/>
              <a:t> </a:t>
            </a:r>
            <a:r>
              <a:rPr lang="en-US" dirty="0" err="1" smtClean="0"/>
              <a:t>jihozi</a:t>
            </a:r>
            <a:r>
              <a:rPr lang="en-US" dirty="0" smtClean="0"/>
              <a:t> </a:t>
            </a:r>
            <a:r>
              <a:rPr lang="en-US" dirty="0" err="1" smtClean="0"/>
              <a:t>keltirilgan</a:t>
            </a:r>
            <a:r>
              <a:rPr lang="en-US" dirty="0" smtClean="0"/>
              <a:t>. </a:t>
            </a:r>
            <a:r>
              <a:rPr lang="en-US" dirty="0" err="1" smtClean="0"/>
              <a:t>Quritish</a:t>
            </a:r>
            <a:r>
              <a:rPr lang="en-US" dirty="0" smtClean="0"/>
              <a:t> </a:t>
            </a:r>
            <a:r>
              <a:rPr lang="en-US" dirty="0" err="1" smtClean="0"/>
              <a:t>avvalida</a:t>
            </a:r>
            <a:r>
              <a:rPr lang="en-US" dirty="0" smtClean="0"/>
              <a:t> </a:t>
            </a:r>
            <a:r>
              <a:rPr lang="en-US" dirty="0" err="1" smtClean="0"/>
              <a:t>qum</a:t>
            </a:r>
            <a:r>
              <a:rPr lang="en-US" dirty="0" smtClean="0"/>
              <a:t> 4 mm </a:t>
            </a:r>
            <a:r>
              <a:rPr lang="en-US" dirty="0" err="1" smtClean="0"/>
              <a:t>diametrli</a:t>
            </a:r>
            <a:r>
              <a:rPr lang="en-US" dirty="0" smtClean="0"/>
              <a:t> </a:t>
            </a:r>
            <a:r>
              <a:rPr lang="en-US" dirty="0" err="1" smtClean="0"/>
              <a:t>tirkishlarga</a:t>
            </a:r>
            <a:r>
              <a:rPr lang="en-US" dirty="0" smtClean="0"/>
              <a:t> </a:t>
            </a:r>
            <a:r>
              <a:rPr lang="en-US" dirty="0" err="1" smtClean="0"/>
              <a:t>ega</a:t>
            </a:r>
            <a:r>
              <a:rPr lang="en-US" dirty="0" smtClean="0"/>
              <a:t> </a:t>
            </a:r>
            <a:r>
              <a:rPr lang="en-US" dirty="0" err="1" smtClean="0"/>
              <a:t>bo‘lgan</a:t>
            </a:r>
            <a:r>
              <a:rPr lang="en-US" dirty="0" smtClean="0"/>
              <a:t> </a:t>
            </a:r>
            <a:r>
              <a:rPr lang="en-US" dirty="0" err="1" smtClean="0"/>
              <a:t>panjara</a:t>
            </a:r>
            <a:r>
              <a:rPr lang="en-US" dirty="0" smtClean="0"/>
              <a:t> 4 </a:t>
            </a:r>
            <a:r>
              <a:rPr lang="en-US" dirty="0" err="1" smtClean="0"/>
              <a:t>da</a:t>
            </a:r>
            <a:r>
              <a:rPr lang="en-US" dirty="0" smtClean="0"/>
              <a:t> </a:t>
            </a:r>
            <a:r>
              <a:rPr lang="en-US" dirty="0" err="1" smtClean="0"/>
              <a:t>joylashtiriladi</a:t>
            </a:r>
            <a:r>
              <a:rPr lang="en-US" dirty="0" smtClean="0"/>
              <a:t>. </a:t>
            </a:r>
            <a:r>
              <a:rPr lang="en-US" dirty="0" err="1" smtClean="0"/>
              <a:t>Tirkishlarning</a:t>
            </a:r>
            <a:r>
              <a:rPr lang="en-US" dirty="0" smtClean="0"/>
              <a:t> </a:t>
            </a:r>
            <a:r>
              <a:rPr lang="en-US" dirty="0" err="1" smtClean="0"/>
              <a:t>umumiy</a:t>
            </a:r>
            <a:r>
              <a:rPr lang="en-US" dirty="0" smtClean="0"/>
              <a:t> </a:t>
            </a:r>
            <a:r>
              <a:rPr lang="en-US" dirty="0" err="1" smtClean="0"/>
              <a:t>yuzasi</a:t>
            </a:r>
            <a:r>
              <a:rPr lang="en-US" dirty="0" smtClean="0"/>
              <a:t> </a:t>
            </a:r>
            <a:r>
              <a:rPr lang="en-US" dirty="0" err="1" smtClean="0"/>
              <a:t>panjara</a:t>
            </a:r>
            <a:r>
              <a:rPr lang="en-US" dirty="0" smtClean="0"/>
              <a:t> </a:t>
            </a:r>
            <a:r>
              <a:rPr lang="en-US" dirty="0" err="1" smtClean="0"/>
              <a:t>yuzasining</a:t>
            </a:r>
            <a:r>
              <a:rPr lang="en-US" dirty="0" smtClean="0"/>
              <a:t> 10% </a:t>
            </a:r>
            <a:r>
              <a:rPr lang="en-US" dirty="0" err="1" smtClean="0"/>
              <a:t>ni</a:t>
            </a:r>
            <a:r>
              <a:rPr lang="en-US" dirty="0" smtClean="0"/>
              <a:t> </a:t>
            </a:r>
            <a:r>
              <a:rPr lang="en-US" dirty="0" err="1" smtClean="0"/>
              <a:t>tashkil</a:t>
            </a:r>
            <a:r>
              <a:rPr lang="en-US" dirty="0" smtClean="0"/>
              <a:t> </a:t>
            </a:r>
            <a:r>
              <a:rPr lang="en-US" dirty="0" err="1" smtClean="0"/>
              <a:t>etadi</a:t>
            </a:r>
            <a:r>
              <a:rPr lang="en-US" dirty="0" smtClean="0"/>
              <a:t>. </a:t>
            </a:r>
            <a:r>
              <a:rPr lang="en-US" dirty="0" err="1" smtClean="0"/>
              <a:t>Panjara</a:t>
            </a:r>
            <a:r>
              <a:rPr lang="en-US" dirty="0" smtClean="0"/>
              <a:t> </a:t>
            </a:r>
            <a:r>
              <a:rPr lang="en-US" dirty="0" err="1" smtClean="0"/>
              <a:t>ustida</a:t>
            </a:r>
            <a:r>
              <a:rPr lang="en-US" dirty="0" smtClean="0"/>
              <a:t> </a:t>
            </a:r>
            <a:r>
              <a:rPr lang="en-US" dirty="0" err="1" smtClean="0"/>
              <a:t>joylashtirilgan</a:t>
            </a:r>
            <a:r>
              <a:rPr lang="en-US" dirty="0" smtClean="0"/>
              <a:t> </a:t>
            </a:r>
            <a:r>
              <a:rPr lang="en-US" dirty="0" err="1" smtClean="0"/>
              <a:t>qumning</a:t>
            </a:r>
            <a:r>
              <a:rPr lang="en-US" dirty="0" smtClean="0"/>
              <a:t> </a:t>
            </a:r>
            <a:r>
              <a:rPr lang="en-US" dirty="0" err="1" smtClean="0"/>
              <a:t>k^alinligi</a:t>
            </a:r>
            <a:r>
              <a:rPr lang="en-US" dirty="0" smtClean="0"/>
              <a:t> 400-450 mm </a:t>
            </a:r>
            <a:r>
              <a:rPr lang="en-US" dirty="0" err="1" smtClean="0"/>
              <a:t>bo‘lib</a:t>
            </a:r>
            <a:r>
              <a:rPr lang="en-US" dirty="0" smtClean="0"/>
              <a:t>, </a:t>
            </a:r>
            <a:r>
              <a:rPr lang="en-US" dirty="0" err="1" smtClean="0"/>
              <a:t>yonish</a:t>
            </a:r>
            <a:r>
              <a:rPr lang="en-US" dirty="0" smtClean="0"/>
              <a:t> </a:t>
            </a:r>
            <a:r>
              <a:rPr lang="en-US" dirty="0" err="1" smtClean="0"/>
              <a:t>mahsulotlari</a:t>
            </a:r>
            <a:r>
              <a:rPr lang="en-US" dirty="0" smtClean="0"/>
              <a:t> </a:t>
            </a:r>
            <a:r>
              <a:rPr lang="en-US" dirty="0" err="1" smtClean="0"/>
              <a:t>shu</a:t>
            </a:r>
            <a:r>
              <a:rPr lang="en-US" dirty="0" smtClean="0"/>
              <a:t> </a:t>
            </a:r>
            <a:r>
              <a:rPr lang="en-US" dirty="0" err="1" smtClean="0"/>
              <a:t>qum</a:t>
            </a:r>
            <a:r>
              <a:rPr lang="en-US" dirty="0" smtClean="0"/>
              <a:t> </a:t>
            </a:r>
            <a:r>
              <a:rPr lang="en-US" dirty="0" err="1" smtClean="0"/>
              <a:t>joylashgan</a:t>
            </a:r>
            <a:r>
              <a:rPr lang="en-US" dirty="0" smtClean="0"/>
              <a:t> </a:t>
            </a:r>
            <a:r>
              <a:rPr lang="en-US" dirty="0" err="1" smtClean="0"/>
              <a:t>taglik</a:t>
            </a:r>
            <a:r>
              <a:rPr lang="en-US" dirty="0" smtClean="0"/>
              <a:t> </a:t>
            </a:r>
            <a:r>
              <a:rPr lang="en-US" dirty="0" err="1" smtClean="0"/>
              <a:t>ostiga</a:t>
            </a:r>
            <a:r>
              <a:rPr lang="en-US" dirty="0" smtClean="0"/>
              <a:t> </a:t>
            </a:r>
            <a:r>
              <a:rPr lang="en-US" dirty="0" err="1" smtClean="0"/>
              <a:t>yunaltiriladi</a:t>
            </a:r>
            <a:r>
              <a:rPr lang="en-US" dirty="0" smtClean="0"/>
              <a:t>. </a:t>
            </a:r>
            <a:r>
              <a:rPr lang="en-US" dirty="0" err="1" smtClean="0"/>
              <a:t>YOnish</a:t>
            </a:r>
            <a:r>
              <a:rPr lang="en-US" dirty="0" smtClean="0"/>
              <a:t> </a:t>
            </a:r>
            <a:r>
              <a:rPr lang="en-US" dirty="0" err="1" smtClean="0"/>
              <a:t>mahsuloti</a:t>
            </a:r>
            <a:r>
              <a:rPr lang="en-US" dirty="0" smtClean="0"/>
              <a:t> </a:t>
            </a:r>
            <a:r>
              <a:rPr lang="en-US" dirty="0" err="1" smtClean="0"/>
              <a:t>bo‘lgan</a:t>
            </a:r>
            <a:r>
              <a:rPr lang="en-US" dirty="0" smtClean="0"/>
              <a:t> </a:t>
            </a:r>
            <a:r>
              <a:rPr lang="en-US" dirty="0" err="1" smtClean="0"/>
              <a:t>gazning</a:t>
            </a:r>
            <a:r>
              <a:rPr lang="en-US" dirty="0" smtClean="0"/>
              <a:t> </a:t>
            </a:r>
            <a:r>
              <a:rPr lang="en-US" dirty="0" err="1" smtClean="0"/>
              <a:t>harorati</a:t>
            </a:r>
            <a:r>
              <a:rPr lang="en-US" dirty="0" smtClean="0"/>
              <a:t> 1000 °S </a:t>
            </a:r>
            <a:r>
              <a:rPr lang="en-US" dirty="0" err="1" smtClean="0"/>
              <a:t>bo‘lib</a:t>
            </a:r>
            <a:r>
              <a:rPr lang="en-US" dirty="0" smtClean="0"/>
              <a:t>, </a:t>
            </a:r>
            <a:r>
              <a:rPr lang="en-US" dirty="0" err="1" smtClean="0"/>
              <a:t>uning</a:t>
            </a:r>
            <a:r>
              <a:rPr lang="en-US" dirty="0" smtClean="0"/>
              <a:t> </a:t>
            </a:r>
            <a:r>
              <a:rPr lang="en-US" dirty="0" err="1" smtClean="0"/>
              <a:t>bosimi</a:t>
            </a:r>
            <a:r>
              <a:rPr lang="en-US" dirty="0" smtClean="0"/>
              <a:t> 400 mm </a:t>
            </a:r>
            <a:r>
              <a:rPr lang="en-US" dirty="0" err="1" smtClean="0"/>
              <a:t>suv</a:t>
            </a:r>
            <a:r>
              <a:rPr lang="en-US" dirty="0" smtClean="0"/>
              <a:t> </a:t>
            </a:r>
            <a:r>
              <a:rPr lang="en-US" dirty="0" err="1" smtClean="0"/>
              <a:t>ustuniga</a:t>
            </a:r>
            <a:r>
              <a:rPr lang="en-US" dirty="0" smtClean="0"/>
              <a:t> </a:t>
            </a:r>
            <a:r>
              <a:rPr lang="en-US" dirty="0" err="1" smtClean="0"/>
              <a:t>teng</a:t>
            </a:r>
            <a:r>
              <a:rPr lang="en-US" dirty="0" smtClean="0"/>
              <a:t>. Bu </a:t>
            </a:r>
            <a:r>
              <a:rPr lang="en-US" dirty="0" err="1" smtClean="0"/>
              <a:t>bosim</a:t>
            </a:r>
            <a:r>
              <a:rPr lang="en-US" dirty="0" smtClean="0"/>
              <a:t> </a:t>
            </a:r>
            <a:r>
              <a:rPr lang="en-US" dirty="0" err="1" smtClean="0"/>
              <a:t>qumni</a:t>
            </a:r>
            <a:r>
              <a:rPr lang="en-US" dirty="0" smtClean="0"/>
              <a:t> </a:t>
            </a:r>
            <a:r>
              <a:rPr lang="en-US" dirty="0" err="1" smtClean="0"/>
              <a:t>panjaradan</a:t>
            </a:r>
            <a:r>
              <a:rPr lang="en-US" dirty="0" smtClean="0"/>
              <a:t> </a:t>
            </a:r>
            <a:r>
              <a:rPr lang="en-US" dirty="0" err="1" smtClean="0"/>
              <a:t>qutarishga</a:t>
            </a:r>
            <a:r>
              <a:rPr lang="en-US" dirty="0" smtClean="0"/>
              <a:t> </a:t>
            </a:r>
            <a:r>
              <a:rPr lang="en-US" dirty="0" err="1" smtClean="0"/>
              <a:t>va</a:t>
            </a:r>
            <a:r>
              <a:rPr lang="en-US" dirty="0" smtClean="0"/>
              <a:t> </a:t>
            </a:r>
            <a:r>
              <a:rPr lang="en-US" i="1" dirty="0" err="1" smtClean="0"/>
              <a:t>qum</a:t>
            </a:r>
            <a:r>
              <a:rPr lang="en-US" i="1" dirty="0" smtClean="0"/>
              <a:t> </a:t>
            </a:r>
            <a:r>
              <a:rPr lang="en-US" dirty="0" err="1" smtClean="0"/>
              <a:t>zarralarini</a:t>
            </a:r>
            <a:r>
              <a:rPr lang="en-US" dirty="0" smtClean="0"/>
              <a:t> </a:t>
            </a:r>
            <a:r>
              <a:rPr lang="en-US" dirty="0" err="1" smtClean="0"/>
              <a:t>tartibsiz</a:t>
            </a:r>
            <a:r>
              <a:rPr lang="en-US" dirty="0" smtClean="0"/>
              <a:t> </a:t>
            </a:r>
            <a:r>
              <a:rPr lang="en-US" dirty="0" err="1" smtClean="0"/>
              <a:t>harakatlanishiga</a:t>
            </a:r>
            <a:r>
              <a:rPr lang="en-US" dirty="0" smtClean="0"/>
              <a:t> </a:t>
            </a:r>
            <a:r>
              <a:rPr lang="en-US" dirty="0" err="1" smtClean="0"/>
              <a:t>kifoya</a:t>
            </a:r>
            <a:r>
              <a:rPr lang="en-US" dirty="0" smtClean="0"/>
              <a:t> </a:t>
            </a:r>
            <a:r>
              <a:rPr lang="en-US" dirty="0" err="1" smtClean="0"/>
              <a:t>qiladi</a:t>
            </a:r>
            <a:r>
              <a:rPr lang="en-US" dirty="0" smtClean="0"/>
              <a:t>. Qum </a:t>
            </a:r>
            <a:r>
              <a:rPr lang="en-US" dirty="0" err="1" smtClean="0"/>
              <a:t>zarralarining</a:t>
            </a:r>
            <a:r>
              <a:rPr lang="en-US" dirty="0" smtClean="0"/>
              <a:t> </a:t>
            </a:r>
            <a:r>
              <a:rPr lang="en-US" dirty="0" err="1" smtClean="0"/>
              <a:t>bunday</a:t>
            </a:r>
            <a:r>
              <a:rPr lang="en-US" dirty="0" smtClean="0"/>
              <a:t> </a:t>
            </a:r>
            <a:r>
              <a:rPr lang="en-US" dirty="0" err="1" smtClean="0"/>
              <a:t>tartibsiz</a:t>
            </a:r>
            <a:r>
              <a:rPr lang="en-US" dirty="0" smtClean="0"/>
              <a:t> </a:t>
            </a:r>
            <a:r>
              <a:rPr lang="en-US" dirty="0" err="1" smtClean="0"/>
              <a:t>harakati</a:t>
            </a:r>
            <a:r>
              <a:rPr lang="en-US" dirty="0" smtClean="0"/>
              <a:t> </a:t>
            </a:r>
            <a:r>
              <a:rPr lang="en-US" dirty="0" err="1" smtClean="0"/>
              <a:t>guyo</a:t>
            </a:r>
            <a:r>
              <a:rPr lang="en-US" dirty="0" smtClean="0"/>
              <a:t> </a:t>
            </a:r>
            <a:r>
              <a:rPr lang="en-US" dirty="0" err="1" smtClean="0"/>
              <a:t>kaynar</a:t>
            </a:r>
            <a:r>
              <a:rPr lang="en-US" dirty="0" smtClean="0"/>
              <a:t> </a:t>
            </a:r>
            <a:r>
              <a:rPr lang="en-US" dirty="0" err="1" smtClean="0"/>
              <a:t>bulokka</a:t>
            </a:r>
            <a:r>
              <a:rPr lang="en-US" dirty="0" smtClean="0"/>
              <a:t> </a:t>
            </a:r>
            <a:r>
              <a:rPr lang="en-US" dirty="0" err="1" smtClean="0"/>
              <a:t>uxshagani</a:t>
            </a:r>
            <a:r>
              <a:rPr lang="en-US" dirty="0" smtClean="0"/>
              <a:t> </a:t>
            </a:r>
            <a:r>
              <a:rPr lang="en-US" dirty="0" err="1" smtClean="0"/>
              <a:t>uchun</a:t>
            </a:r>
            <a:r>
              <a:rPr lang="en-US" dirty="0" smtClean="0"/>
              <a:t> </a:t>
            </a:r>
            <a:r>
              <a:rPr lang="en-US" dirty="0" err="1" smtClean="0"/>
              <a:t>bu</a:t>
            </a:r>
            <a:r>
              <a:rPr lang="en-US" dirty="0" smtClean="0"/>
              <a:t> </a:t>
            </a:r>
            <a:r>
              <a:rPr lang="en-US" dirty="0" err="1" smtClean="0"/>
              <a:t>jarayonni</a:t>
            </a:r>
            <a:r>
              <a:rPr lang="en-US" dirty="0" smtClean="0"/>
              <a:t> </a:t>
            </a:r>
            <a:r>
              <a:rPr lang="en-US" dirty="0" err="1" smtClean="0"/>
              <a:t>kaynar</a:t>
            </a:r>
            <a:r>
              <a:rPr lang="en-US" dirty="0" smtClean="0"/>
              <a:t> </a:t>
            </a:r>
            <a:r>
              <a:rPr lang="en-US" dirty="0" err="1" smtClean="0"/>
              <a:t>buloq</a:t>
            </a:r>
            <a:r>
              <a:rPr lang="en-US" dirty="0" smtClean="0"/>
              <a:t> </a:t>
            </a:r>
            <a:r>
              <a:rPr lang="en-US" dirty="0" err="1" smtClean="0"/>
              <a:t>usuli</a:t>
            </a:r>
            <a:r>
              <a:rPr lang="en-US" dirty="0" smtClean="0"/>
              <a:t> </a:t>
            </a:r>
            <a:r>
              <a:rPr lang="en-US" dirty="0" err="1" smtClean="0"/>
              <a:t>deyiladi</a:t>
            </a:r>
            <a:r>
              <a:rPr lang="en-US" dirty="0" smtClean="0"/>
              <a:t>. Bu </a:t>
            </a:r>
            <a:r>
              <a:rPr lang="en-US" dirty="0" err="1" smtClean="0"/>
              <a:t>jarayonda</a:t>
            </a:r>
            <a:r>
              <a:rPr lang="en-US" dirty="0" smtClean="0"/>
              <a:t> </a:t>
            </a:r>
            <a:r>
              <a:rPr lang="en-US" dirty="0" err="1" smtClean="0"/>
              <a:t>qum</a:t>
            </a:r>
            <a:r>
              <a:rPr lang="en-US" dirty="0" smtClean="0"/>
              <a:t> </a:t>
            </a:r>
            <a:r>
              <a:rPr lang="en-US" dirty="0" err="1" smtClean="0"/>
              <a:t>zarralari</a:t>
            </a:r>
            <a:r>
              <a:rPr lang="en-US" dirty="0" smtClean="0"/>
              <a:t> </a:t>
            </a:r>
            <a:r>
              <a:rPr lang="en-US" dirty="0" err="1" smtClean="0"/>
              <a:t>bilan</a:t>
            </a:r>
            <a:r>
              <a:rPr lang="en-US" dirty="0" smtClean="0"/>
              <a:t> </a:t>
            </a:r>
            <a:r>
              <a:rPr lang="en-US" dirty="0" err="1" smtClean="0"/>
              <a:t>yonish</a:t>
            </a:r>
            <a:r>
              <a:rPr lang="en-US" dirty="0" smtClean="0"/>
              <a:t> </a:t>
            </a:r>
            <a:r>
              <a:rPr lang="en-US" dirty="0" err="1" smtClean="0"/>
              <a:t>mahsuloti</a:t>
            </a:r>
            <a:r>
              <a:rPr lang="en-US" dirty="0" smtClean="0"/>
              <a:t> </a:t>
            </a:r>
            <a:r>
              <a:rPr lang="en-US" dirty="0" err="1" smtClean="0"/>
              <a:t>urtasidagi</a:t>
            </a:r>
            <a:r>
              <a:rPr lang="en-US" dirty="0" smtClean="0"/>
              <a:t> </a:t>
            </a:r>
            <a:r>
              <a:rPr lang="en-US" dirty="0" err="1" smtClean="0"/>
              <a:t>issikdik</a:t>
            </a:r>
            <a:r>
              <a:rPr lang="en-US" dirty="0" smtClean="0"/>
              <a:t> </a:t>
            </a:r>
            <a:r>
              <a:rPr lang="en-US" dirty="0" err="1" smtClean="0"/>
              <a:t>almashinuvi</a:t>
            </a:r>
            <a:r>
              <a:rPr lang="en-US" dirty="0" smtClean="0"/>
              <a:t> </a:t>
            </a:r>
            <a:r>
              <a:rPr lang="en-US" dirty="0" err="1" smtClean="0"/>
              <a:t>juda</a:t>
            </a:r>
            <a:r>
              <a:rPr lang="en-US" dirty="0" smtClean="0"/>
              <a:t> </a:t>
            </a:r>
            <a:r>
              <a:rPr lang="en-US" dirty="0" err="1" smtClean="0"/>
              <a:t>intensiv</a:t>
            </a:r>
            <a:r>
              <a:rPr lang="en-US" dirty="0" smtClean="0"/>
              <a:t> </a:t>
            </a:r>
            <a:r>
              <a:rPr lang="en-US" dirty="0" err="1" smtClean="0"/>
              <a:t>kechadi</a:t>
            </a:r>
            <a:r>
              <a:rPr lang="en-US" dirty="0" smtClean="0"/>
              <a:t>.</a:t>
            </a:r>
            <a:endParaRPr lang="ru-RU" dirty="0"/>
          </a:p>
        </p:txBody>
      </p:sp>
    </p:spTree>
  </p:cSld>
  <p:clrMapOvr>
    <a:masterClrMapping/>
  </p:clrMapOvr>
  <p:transition>
    <p:wipe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lnSpcReduction="10000"/>
          </a:bodyPr>
          <a:lstStyle/>
          <a:p>
            <a:endParaRPr lang="en-US" dirty="0" smtClean="0"/>
          </a:p>
          <a:p>
            <a:r>
              <a:rPr lang="en-US" b="1" dirty="0" err="1" smtClean="0"/>
              <a:t>Gillarni</a:t>
            </a:r>
            <a:r>
              <a:rPr lang="en-US" b="1" dirty="0" smtClean="0"/>
              <a:t> </a:t>
            </a:r>
            <a:r>
              <a:rPr lang="en-US" b="1" dirty="0" err="1" smtClean="0"/>
              <a:t>tayyorlash</a:t>
            </a:r>
            <a:endParaRPr lang="ru-RU" dirty="0" smtClean="0"/>
          </a:p>
          <a:p>
            <a:r>
              <a:rPr lang="en-US" dirty="0" err="1" smtClean="0"/>
              <a:t>Gillar</a:t>
            </a:r>
            <a:r>
              <a:rPr lang="en-US" dirty="0" smtClean="0"/>
              <a:t> </a:t>
            </a:r>
            <a:r>
              <a:rPr lang="en-US" dirty="0" err="1" smtClean="0"/>
              <a:t>xam</a:t>
            </a:r>
            <a:r>
              <a:rPr lang="en-US" dirty="0" smtClean="0"/>
              <a:t> </a:t>
            </a:r>
            <a:r>
              <a:rPr lang="en-US" dirty="0" err="1" smtClean="0"/>
              <a:t>quritiladi</a:t>
            </a:r>
            <a:r>
              <a:rPr lang="en-US" dirty="0" smtClean="0"/>
              <a:t> </a:t>
            </a:r>
            <a:r>
              <a:rPr lang="en-US" dirty="0" err="1" smtClean="0"/>
              <a:t>va</a:t>
            </a:r>
            <a:r>
              <a:rPr lang="en-US" dirty="0" smtClean="0"/>
              <a:t> </a:t>
            </a:r>
            <a:r>
              <a:rPr lang="en-US" dirty="0" err="1" smtClean="0"/>
              <a:t>maydalanadi</a:t>
            </a:r>
            <a:r>
              <a:rPr lang="en-US" dirty="0" smtClean="0"/>
              <a:t>. </a:t>
            </a:r>
            <a:r>
              <a:rPr lang="en-US" dirty="0" err="1" smtClean="0"/>
              <a:t>Montmorillonit</a:t>
            </a:r>
            <a:r>
              <a:rPr lang="en-US" dirty="0" smtClean="0"/>
              <a:t> </a:t>
            </a:r>
            <a:r>
              <a:rPr lang="en-US" dirty="0" err="1" smtClean="0"/>
              <a:t>gillari</a:t>
            </a:r>
            <a:r>
              <a:rPr lang="en-US" dirty="0" smtClean="0"/>
              <a:t> 120 °S </a:t>
            </a:r>
            <a:r>
              <a:rPr lang="en-US" dirty="0" err="1" smtClean="0"/>
              <a:t>da</a:t>
            </a:r>
            <a:r>
              <a:rPr lang="en-US" dirty="0" smtClean="0"/>
              <a:t>, </a:t>
            </a:r>
            <a:r>
              <a:rPr lang="en-US" dirty="0" err="1" smtClean="0"/>
              <a:t>krlgan</a:t>
            </a:r>
            <a:r>
              <a:rPr lang="en-US" dirty="0" smtClean="0"/>
              <a:t> </a:t>
            </a:r>
            <a:r>
              <a:rPr lang="en-US" dirty="0" err="1" smtClean="0"/>
              <a:t>gillar</a:t>
            </a:r>
            <a:r>
              <a:rPr lang="en-US" dirty="0" smtClean="0"/>
              <a:t> </a:t>
            </a:r>
            <a:r>
              <a:rPr lang="en-US" dirty="0" err="1" smtClean="0"/>
              <a:t>esa</a:t>
            </a:r>
            <a:r>
              <a:rPr lang="en-US" dirty="0" smtClean="0"/>
              <a:t> 200-250 °S </a:t>
            </a:r>
            <a:r>
              <a:rPr lang="en-US" dirty="0" err="1" smtClean="0"/>
              <a:t>da</a:t>
            </a:r>
            <a:r>
              <a:rPr lang="en-US" dirty="0" smtClean="0"/>
              <a:t> </a:t>
            </a:r>
            <a:r>
              <a:rPr lang="en-US" dirty="0" err="1" smtClean="0"/>
              <a:t>quritiladi</a:t>
            </a:r>
            <a:r>
              <a:rPr lang="en-US" dirty="0" smtClean="0"/>
              <a:t>. </a:t>
            </a:r>
            <a:r>
              <a:rPr lang="en-US" dirty="0" err="1" smtClean="0"/>
              <a:t>Quritish</a:t>
            </a:r>
            <a:r>
              <a:rPr lang="en-US" dirty="0" smtClean="0"/>
              <a:t> </a:t>
            </a:r>
            <a:r>
              <a:rPr lang="en-US" dirty="0" err="1" smtClean="0"/>
              <a:t>uchun</a:t>
            </a:r>
            <a:r>
              <a:rPr lang="en-US" dirty="0" smtClean="0"/>
              <a:t> </a:t>
            </a:r>
            <a:r>
              <a:rPr lang="en-US" dirty="0" err="1" smtClean="0"/>
              <a:t>asosan</a:t>
            </a:r>
            <a:r>
              <a:rPr lang="en-US" dirty="0" smtClean="0"/>
              <a:t> </a:t>
            </a:r>
            <a:r>
              <a:rPr lang="en-US" dirty="0" err="1" smtClean="0"/>
              <a:t>baraban</a:t>
            </a:r>
            <a:r>
              <a:rPr lang="en-US" dirty="0" smtClean="0"/>
              <a:t> </a:t>
            </a:r>
            <a:r>
              <a:rPr lang="en-US" dirty="0" err="1" smtClean="0"/>
              <a:t>pechlaridan</a:t>
            </a:r>
            <a:r>
              <a:rPr lang="en-US" dirty="0" smtClean="0"/>
              <a:t> </a:t>
            </a:r>
            <a:r>
              <a:rPr lang="en-US" dirty="0" err="1" smtClean="0"/>
              <a:t>foydalaniladi</a:t>
            </a:r>
            <a:r>
              <a:rPr lang="en-US" dirty="0" smtClean="0"/>
              <a:t>. </a:t>
            </a:r>
            <a:r>
              <a:rPr lang="en-US" dirty="0" err="1" smtClean="0"/>
              <a:t>Quritilgan</a:t>
            </a:r>
            <a:r>
              <a:rPr lang="en-US" dirty="0" smtClean="0"/>
              <a:t> </a:t>
            </a:r>
            <a:r>
              <a:rPr lang="en-US" dirty="0" err="1" smtClean="0"/>
              <a:t>gillar</a:t>
            </a:r>
            <a:r>
              <a:rPr lang="en-US" dirty="0" smtClean="0"/>
              <a:t> </a:t>
            </a:r>
            <a:r>
              <a:rPr lang="en-US" dirty="0" err="1" smtClean="0"/>
              <a:t>ikki</a:t>
            </a:r>
            <a:r>
              <a:rPr lang="en-US" dirty="0" smtClean="0"/>
              <a:t> </a:t>
            </a:r>
            <a:r>
              <a:rPr lang="en-US" dirty="0" err="1" smtClean="0"/>
              <a:t>boskichda</a:t>
            </a:r>
            <a:r>
              <a:rPr lang="en-US" dirty="0" smtClean="0"/>
              <a:t> </a:t>
            </a:r>
            <a:r>
              <a:rPr lang="en-US" dirty="0" err="1" smtClean="0"/>
              <a:t>maydalanadi</a:t>
            </a:r>
            <a:r>
              <a:rPr lang="en-US" dirty="0" smtClean="0"/>
              <a:t>: </a:t>
            </a:r>
            <a:r>
              <a:rPr lang="en-US" dirty="0" err="1" smtClean="0"/>
              <a:t>avval</a:t>
            </a:r>
            <a:r>
              <a:rPr lang="en-US" dirty="0" smtClean="0"/>
              <a:t> </a:t>
            </a:r>
            <a:r>
              <a:rPr lang="en-US" dirty="0" err="1" smtClean="0"/>
              <a:t>dagal</a:t>
            </a:r>
            <a:r>
              <a:rPr lang="en-US" dirty="0" smtClean="0"/>
              <a:t> </a:t>
            </a:r>
            <a:r>
              <a:rPr lang="en-US" dirty="0" err="1" smtClean="0"/>
              <a:t>holatgacha</a:t>
            </a:r>
            <a:r>
              <a:rPr lang="en-US" dirty="0" smtClean="0"/>
              <a:t> (</a:t>
            </a:r>
            <a:r>
              <a:rPr lang="en-US" dirty="0" err="1" smtClean="0"/>
              <a:t>o‘lchami</a:t>
            </a:r>
            <a:r>
              <a:rPr lang="en-US" dirty="0" smtClean="0"/>
              <a:t> 15-25 mm </a:t>
            </a:r>
            <a:r>
              <a:rPr lang="en-US" dirty="0" err="1" smtClean="0"/>
              <a:t>gacha</a:t>
            </a:r>
            <a:r>
              <a:rPr lang="en-US" dirty="0" smtClean="0"/>
              <a:t>) </a:t>
            </a:r>
            <a:r>
              <a:rPr lang="en-US" dirty="0" err="1" smtClean="0"/>
              <a:t>shakli</a:t>
            </a:r>
            <a:r>
              <a:rPr lang="en-US" dirty="0" smtClean="0"/>
              <a:t>, </a:t>
            </a:r>
            <a:r>
              <a:rPr lang="en-US" dirty="0" err="1" smtClean="0"/>
              <a:t>val</a:t>
            </a:r>
            <a:r>
              <a:rPr lang="ru-RU" dirty="0" err="1" smtClean="0"/>
              <a:t>ы</a:t>
            </a:r>
            <a:r>
              <a:rPr lang="en-US" dirty="0" err="1" smtClean="0"/>
              <a:t>gli</a:t>
            </a:r>
            <a:r>
              <a:rPr lang="en-US" dirty="0" smtClean="0"/>
              <a:t> </a:t>
            </a:r>
            <a:r>
              <a:rPr lang="en-US" dirty="0" err="1" smtClean="0"/>
              <a:t>yoki</a:t>
            </a:r>
            <a:r>
              <a:rPr lang="en-US" dirty="0" smtClean="0"/>
              <a:t> </a:t>
            </a:r>
            <a:r>
              <a:rPr lang="en-US" dirty="0" err="1" smtClean="0"/>
              <a:t>bolgali</a:t>
            </a:r>
            <a:r>
              <a:rPr lang="en-US" dirty="0" smtClean="0"/>
              <a:t> </a:t>
            </a:r>
            <a:r>
              <a:rPr lang="en-US" dirty="0" err="1" smtClean="0"/>
              <a:t>maydalagichlarda</a:t>
            </a:r>
            <a:r>
              <a:rPr lang="en-US" dirty="0" smtClean="0"/>
              <a:t>, </a:t>
            </a:r>
            <a:r>
              <a:rPr lang="en-US" dirty="0" err="1" smtClean="0"/>
              <a:t>keyin</a:t>
            </a:r>
            <a:r>
              <a:rPr lang="en-US" dirty="0" smtClean="0"/>
              <a:t> </a:t>
            </a:r>
            <a:r>
              <a:rPr lang="en-US" dirty="0" err="1" smtClean="0"/>
              <a:t>esa</a:t>
            </a:r>
            <a:r>
              <a:rPr lang="en-US" dirty="0" smtClean="0"/>
              <a:t> </a:t>
            </a:r>
            <a:r>
              <a:rPr lang="en-US" dirty="0" err="1" smtClean="0"/>
              <a:t>sharli</a:t>
            </a:r>
            <a:r>
              <a:rPr lang="en-US" dirty="0" smtClean="0"/>
              <a:t>, </a:t>
            </a:r>
            <a:r>
              <a:rPr lang="en-US" dirty="0" err="1" smtClean="0"/>
              <a:t>bolgali</a:t>
            </a:r>
            <a:r>
              <a:rPr lang="en-US" dirty="0" smtClean="0"/>
              <a:t> </a:t>
            </a:r>
            <a:r>
              <a:rPr lang="en-US" dirty="0" err="1" smtClean="0"/>
              <a:t>yoki</a:t>
            </a:r>
            <a:r>
              <a:rPr lang="en-US" dirty="0" smtClean="0"/>
              <a:t> </a:t>
            </a:r>
            <a:r>
              <a:rPr lang="en-US" dirty="0" err="1" smtClean="0"/>
              <a:t>yulduzli</a:t>
            </a:r>
            <a:r>
              <a:rPr lang="en-US" dirty="0" smtClean="0"/>
              <a:t> </a:t>
            </a:r>
            <a:r>
              <a:rPr lang="en-US" dirty="0" err="1" smtClean="0"/>
              <a:t>tegirmonlarda</a:t>
            </a:r>
            <a:r>
              <a:rPr lang="en-US" dirty="0" smtClean="0"/>
              <a:t> 0,1 mm </a:t>
            </a:r>
            <a:r>
              <a:rPr lang="en-US" dirty="0" err="1" smtClean="0"/>
              <a:t>o‘lchamgacha</a:t>
            </a:r>
            <a:r>
              <a:rPr lang="en-US" dirty="0" smtClean="0"/>
              <a:t> </a:t>
            </a:r>
            <a:r>
              <a:rPr lang="en-US" dirty="0" err="1" smtClean="0"/>
              <a:t>maydalanadi</a:t>
            </a:r>
            <a:r>
              <a:rPr lang="en-US" dirty="0" smtClean="0"/>
              <a:t>. </a:t>
            </a:r>
            <a:r>
              <a:rPr lang="en-US" dirty="0" err="1" smtClean="0"/>
              <a:t>SHundan</a:t>
            </a:r>
            <a:r>
              <a:rPr lang="en-US" dirty="0" smtClean="0"/>
              <a:t> </a:t>
            </a:r>
            <a:r>
              <a:rPr lang="en-US" dirty="0" err="1" smtClean="0"/>
              <a:t>keyin</a:t>
            </a:r>
            <a:r>
              <a:rPr lang="en-US" dirty="0" smtClean="0"/>
              <a:t> </a:t>
            </a:r>
            <a:r>
              <a:rPr lang="en-US" dirty="0" err="1" smtClean="0"/>
              <a:t>gillarni</a:t>
            </a:r>
            <a:r>
              <a:rPr lang="en-US" dirty="0" smtClean="0"/>
              <a:t> </a:t>
            </a:r>
            <a:r>
              <a:rPr lang="en-US" dirty="0" err="1" smtClean="0"/>
              <a:t>qumlarni</a:t>
            </a:r>
            <a:r>
              <a:rPr lang="en-US" dirty="0" smtClean="0"/>
              <a:t> </a:t>
            </a:r>
            <a:r>
              <a:rPr lang="en-US" dirty="0" err="1" smtClean="0"/>
              <a:t>elashda</a:t>
            </a:r>
            <a:r>
              <a:rPr lang="en-US" dirty="0" smtClean="0"/>
              <a:t> </a:t>
            </a:r>
            <a:r>
              <a:rPr lang="en-US" dirty="0" err="1" smtClean="0"/>
              <a:t>ishlatiladigan</a:t>
            </a:r>
            <a:r>
              <a:rPr lang="en-US" dirty="0" smtClean="0"/>
              <a:t> </a:t>
            </a:r>
            <a:r>
              <a:rPr lang="en-US" dirty="0" err="1" smtClean="0"/>
              <a:t>elaklar</a:t>
            </a:r>
            <a:r>
              <a:rPr lang="en-US" dirty="0" smtClean="0"/>
              <a:t> </a:t>
            </a:r>
            <a:r>
              <a:rPr lang="en-US" dirty="0" err="1" smtClean="0"/>
              <a:t>yordamida</a:t>
            </a:r>
            <a:r>
              <a:rPr lang="en-US" dirty="0" smtClean="0"/>
              <a:t> </a:t>
            </a:r>
            <a:r>
              <a:rPr lang="en-US" dirty="0" err="1" smtClean="0"/>
              <a:t>elakdan</a:t>
            </a:r>
            <a:r>
              <a:rPr lang="en-US" dirty="0" smtClean="0"/>
              <a:t> </a:t>
            </a:r>
            <a:r>
              <a:rPr lang="en-US" dirty="0" err="1" smtClean="0"/>
              <a:t>utkaziladi</a:t>
            </a:r>
            <a:r>
              <a:rPr lang="en-US" dirty="0" smtClean="0"/>
              <a:t>.</a:t>
            </a:r>
            <a:endParaRPr lang="ru-RU" dirty="0" smtClean="0"/>
          </a:p>
          <a:p>
            <a:r>
              <a:rPr lang="en-US" dirty="0" err="1" smtClean="0"/>
              <a:t>Qolip</a:t>
            </a:r>
            <a:r>
              <a:rPr lang="en-US" dirty="0" smtClean="0"/>
              <a:t> </a:t>
            </a:r>
            <a:r>
              <a:rPr lang="en-US" dirty="0" err="1" smtClean="0"/>
              <a:t>aralashmalariga</a:t>
            </a:r>
            <a:r>
              <a:rPr lang="en-US" dirty="0" smtClean="0"/>
              <a:t> </a:t>
            </a:r>
            <a:r>
              <a:rPr lang="en-US" dirty="0" err="1" smtClean="0"/>
              <a:t>gilni</a:t>
            </a:r>
            <a:r>
              <a:rPr lang="en-US" dirty="0" smtClean="0"/>
              <a:t> </a:t>
            </a:r>
            <a:r>
              <a:rPr lang="en-US" dirty="0" err="1" smtClean="0"/>
              <a:t>ququnsimon</a:t>
            </a:r>
            <a:r>
              <a:rPr lang="en-US" dirty="0" smtClean="0"/>
              <a:t> </a:t>
            </a:r>
            <a:r>
              <a:rPr lang="en-US" dirty="0" err="1" smtClean="0"/>
              <a:t>holatda</a:t>
            </a:r>
            <a:r>
              <a:rPr lang="en-US" dirty="0" smtClean="0"/>
              <a:t> </a:t>
            </a:r>
            <a:r>
              <a:rPr lang="en-US" dirty="0" err="1" smtClean="0"/>
              <a:t>emas</a:t>
            </a:r>
            <a:r>
              <a:rPr lang="en-US" dirty="0" smtClean="0"/>
              <a:t>, </a:t>
            </a:r>
            <a:r>
              <a:rPr lang="en-US" dirty="0" err="1" smtClean="0"/>
              <a:t>balki</a:t>
            </a:r>
            <a:r>
              <a:rPr lang="en-US" dirty="0" smtClean="0"/>
              <a:t> </a:t>
            </a:r>
            <a:r>
              <a:rPr lang="en-US" dirty="0" err="1" smtClean="0"/>
              <a:t>suspenziya</a:t>
            </a:r>
            <a:r>
              <a:rPr lang="en-US" dirty="0" smtClean="0"/>
              <a:t> </a:t>
            </a:r>
            <a:r>
              <a:rPr lang="en-US" dirty="0" err="1" smtClean="0"/>
              <a:t>holatida</a:t>
            </a:r>
            <a:r>
              <a:rPr lang="en-US" dirty="0" smtClean="0"/>
              <a:t> </a:t>
            </a:r>
            <a:r>
              <a:rPr lang="en-US" dirty="0" err="1" smtClean="0"/>
              <a:t>qushgan</a:t>
            </a:r>
            <a:r>
              <a:rPr lang="en-US" dirty="0" smtClean="0"/>
              <a:t> </a:t>
            </a:r>
            <a:r>
              <a:rPr lang="en-US" dirty="0" err="1" smtClean="0"/>
              <a:t>afzal</a:t>
            </a:r>
            <a:r>
              <a:rPr lang="en-US" dirty="0" smtClean="0"/>
              <a:t>. </a:t>
            </a:r>
            <a:r>
              <a:rPr lang="en-US" dirty="0" err="1" smtClean="0"/>
              <a:t>Aralashma</a:t>
            </a:r>
            <a:r>
              <a:rPr lang="en-US" dirty="0" smtClean="0"/>
              <a:t> </a:t>
            </a:r>
            <a:r>
              <a:rPr lang="en-US" dirty="0" err="1" smtClean="0"/>
              <a:t>tarkibi</a:t>
            </a:r>
            <a:r>
              <a:rPr lang="en-US" dirty="0" smtClean="0"/>
              <a:t> 45-60 </a:t>
            </a:r>
            <a:r>
              <a:rPr lang="en-US" dirty="0" err="1" smtClean="0"/>
              <a:t>mikdor</a:t>
            </a:r>
            <a:r>
              <a:rPr lang="en-US" dirty="0" smtClean="0"/>
              <a:t> </a:t>
            </a:r>
            <a:r>
              <a:rPr lang="en-US" dirty="0" err="1" smtClean="0"/>
              <a:t>suvi</a:t>
            </a:r>
            <a:r>
              <a:rPr lang="en-US" dirty="0" smtClean="0"/>
              <a:t> 35-40 </a:t>
            </a:r>
            <a:r>
              <a:rPr lang="en-US" dirty="0" err="1" smtClean="0"/>
              <a:t>mivdor</a:t>
            </a:r>
            <a:r>
              <a:rPr lang="en-US" dirty="0" smtClean="0"/>
              <a:t> </a:t>
            </a:r>
            <a:r>
              <a:rPr lang="en-US" dirty="0" err="1" smtClean="0"/>
              <a:t>gildan</a:t>
            </a:r>
            <a:r>
              <a:rPr lang="en-US" dirty="0" smtClean="0"/>
              <a:t> </a:t>
            </a:r>
            <a:r>
              <a:rPr lang="en-US" dirty="0" err="1" smtClean="0"/>
              <a:t>iborat</a:t>
            </a:r>
            <a:r>
              <a:rPr lang="en-US" dirty="0" smtClean="0"/>
              <a:t> </a:t>
            </a:r>
            <a:r>
              <a:rPr lang="en-US" dirty="0" err="1" smtClean="0"/>
              <a:t>bo‘lishi</a:t>
            </a:r>
            <a:r>
              <a:rPr lang="en-US" dirty="0" smtClean="0"/>
              <a:t> </a:t>
            </a:r>
            <a:r>
              <a:rPr lang="en-US" dirty="0" err="1" smtClean="0"/>
              <a:t>tavsiya</a:t>
            </a:r>
            <a:r>
              <a:rPr lang="en-US" dirty="0" smtClean="0"/>
              <a:t> </a:t>
            </a:r>
            <a:r>
              <a:rPr lang="en-US" dirty="0" err="1" smtClean="0"/>
              <a:t>etiladi</a:t>
            </a:r>
            <a:r>
              <a:rPr lang="en-US" dirty="0" smtClean="0"/>
              <a:t>. </a:t>
            </a:r>
            <a:r>
              <a:rPr lang="en-US" dirty="0" err="1" smtClean="0"/>
              <a:t>Suspenziya</a:t>
            </a:r>
            <a:r>
              <a:rPr lang="en-US" dirty="0" smtClean="0"/>
              <a:t> </a:t>
            </a:r>
            <a:r>
              <a:rPr lang="en-US" dirty="0" err="1" smtClean="0"/>
              <a:t>tayyorlashda</a:t>
            </a:r>
            <a:r>
              <a:rPr lang="en-US" dirty="0" smtClean="0"/>
              <a:t> </a:t>
            </a:r>
            <a:r>
              <a:rPr lang="en-US" dirty="0" err="1" smtClean="0"/>
              <a:t>sharli</a:t>
            </a:r>
            <a:r>
              <a:rPr lang="en-US" dirty="0" smtClean="0"/>
              <a:t> </a:t>
            </a:r>
            <a:r>
              <a:rPr lang="en-US" dirty="0" err="1" smtClean="0"/>
              <a:t>tegirmon</a:t>
            </a:r>
            <a:r>
              <a:rPr lang="en-US" dirty="0" smtClean="0"/>
              <a:t>, </a:t>
            </a:r>
            <a:r>
              <a:rPr lang="en-US" dirty="0" err="1" smtClean="0"/>
              <a:t>lopastli</a:t>
            </a:r>
            <a:r>
              <a:rPr lang="en-US" dirty="0" smtClean="0"/>
              <a:t> </a:t>
            </a:r>
            <a:r>
              <a:rPr lang="en-US" dirty="0" err="1" smtClean="0"/>
              <a:t>aralashtirgich</a:t>
            </a:r>
            <a:r>
              <a:rPr lang="en-US" dirty="0" smtClean="0"/>
              <a:t> </a:t>
            </a:r>
            <a:r>
              <a:rPr lang="en-US" dirty="0" err="1" smtClean="0"/>
              <a:t>yoki</a:t>
            </a:r>
            <a:r>
              <a:rPr lang="en-US" dirty="0" smtClean="0"/>
              <a:t>   </a:t>
            </a:r>
            <a:r>
              <a:rPr lang="en-US" dirty="0" err="1" smtClean="0"/>
              <a:t>begundan</a:t>
            </a:r>
            <a:r>
              <a:rPr lang="en-US" dirty="0" smtClean="0"/>
              <a:t>   </a:t>
            </a:r>
            <a:r>
              <a:rPr lang="en-US" dirty="0" err="1" smtClean="0"/>
              <a:t>foydalaniladi</a:t>
            </a:r>
            <a:r>
              <a:rPr lang="en-US" dirty="0" smtClean="0"/>
              <a:t>.   </a:t>
            </a:r>
            <a:r>
              <a:rPr lang="en-US" dirty="0" err="1" smtClean="0"/>
              <a:t>Tayyor</a:t>
            </a:r>
            <a:r>
              <a:rPr lang="en-US" dirty="0" smtClean="0"/>
              <a:t>   </a:t>
            </a:r>
            <a:r>
              <a:rPr lang="en-US" dirty="0" err="1" smtClean="0"/>
              <a:t>suspenziya</a:t>
            </a:r>
            <a:r>
              <a:rPr lang="en-US" dirty="0" smtClean="0"/>
              <a:t>   </a:t>
            </a:r>
            <a:r>
              <a:rPr lang="en-US" dirty="0" err="1" smtClean="0"/>
              <a:t>qolip</a:t>
            </a:r>
            <a:r>
              <a:rPr lang="en-US" dirty="0" smtClean="0"/>
              <a:t>   </a:t>
            </a:r>
            <a:r>
              <a:rPr lang="en-US" dirty="0" err="1" smtClean="0"/>
              <a:t>aralashmasi</a:t>
            </a:r>
            <a:r>
              <a:rPr lang="en-US" dirty="0" smtClean="0"/>
              <a:t>   </a:t>
            </a:r>
            <a:r>
              <a:rPr lang="en-US" dirty="0" err="1" smtClean="0"/>
              <a:t>tayyorlanadigan</a:t>
            </a:r>
            <a:r>
              <a:rPr lang="en-US" dirty="0" smtClean="0"/>
              <a:t> </a:t>
            </a:r>
            <a:r>
              <a:rPr lang="en-US" dirty="0" err="1" smtClean="0"/>
              <a:t>bulimga</a:t>
            </a:r>
            <a:r>
              <a:rPr lang="en-US" dirty="0" smtClean="0"/>
              <a:t> </a:t>
            </a:r>
            <a:r>
              <a:rPr lang="en-US" dirty="0" err="1" smtClean="0"/>
              <a:t>quvur</a:t>
            </a:r>
            <a:r>
              <a:rPr lang="en-US" dirty="0" smtClean="0"/>
              <a:t> </a:t>
            </a:r>
            <a:r>
              <a:rPr lang="en-US" dirty="0" err="1" smtClean="0"/>
              <a:t>orqali</a:t>
            </a:r>
            <a:r>
              <a:rPr lang="en-US" dirty="0" smtClean="0"/>
              <a:t> </a:t>
            </a:r>
            <a:r>
              <a:rPr lang="en-US" dirty="0" err="1" smtClean="0"/>
              <a:t>yoki</a:t>
            </a:r>
            <a:r>
              <a:rPr lang="en-US" dirty="0" smtClean="0"/>
              <a:t> </a:t>
            </a:r>
            <a:r>
              <a:rPr lang="en-US" dirty="0" err="1" smtClean="0"/>
              <a:t>maxsus</a:t>
            </a:r>
            <a:r>
              <a:rPr lang="en-US" dirty="0" smtClean="0"/>
              <a:t> </a:t>
            </a:r>
            <a:r>
              <a:rPr lang="en-US" dirty="0" err="1" smtClean="0"/>
              <a:t>idishlarda</a:t>
            </a:r>
            <a:r>
              <a:rPr lang="en-US" dirty="0" smtClean="0"/>
              <a:t> </a:t>
            </a:r>
            <a:r>
              <a:rPr lang="en-US" dirty="0" err="1" smtClean="0"/>
              <a:t>uzatiladi</a:t>
            </a:r>
            <a:r>
              <a:rPr lang="en-US" dirty="0" smtClean="0"/>
              <a:t>.</a:t>
            </a:r>
            <a:endParaRPr lang="ru-RU" dirty="0"/>
          </a:p>
        </p:txBody>
      </p:sp>
    </p:spTree>
  </p:cSld>
  <p:clrMapOvr>
    <a:masterClrMapping/>
  </p:clrMapOvr>
  <p:transition>
    <p:wipe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a:bodyPr>
          <a:lstStyle/>
          <a:p>
            <a:endParaRPr lang="en-US" dirty="0" smtClean="0"/>
          </a:p>
          <a:p>
            <a:r>
              <a:rPr lang="en-US" dirty="0" err="1" smtClean="0"/>
              <a:t>Qolip</a:t>
            </a:r>
            <a:r>
              <a:rPr lang="en-US" dirty="0" smtClean="0"/>
              <a:t> </a:t>
            </a:r>
            <a:r>
              <a:rPr lang="en-US" dirty="0" err="1" smtClean="0"/>
              <a:t>va</a:t>
            </a:r>
            <a:r>
              <a:rPr lang="en-US" dirty="0" smtClean="0"/>
              <a:t> </a:t>
            </a:r>
            <a:r>
              <a:rPr lang="en-US" dirty="0" err="1" smtClean="0"/>
              <a:t>o’zak</a:t>
            </a:r>
            <a:r>
              <a:rPr lang="en-US" dirty="0" smtClean="0"/>
              <a:t> </a:t>
            </a:r>
            <a:r>
              <a:rPr lang="en-US" dirty="0" err="1" smtClean="0"/>
              <a:t>ashyolarini</a:t>
            </a:r>
            <a:r>
              <a:rPr lang="en-US" dirty="0" smtClean="0"/>
              <a:t> </a:t>
            </a:r>
            <a:r>
              <a:rPr lang="en-US" dirty="0" err="1" smtClean="0"/>
              <a:t>tayyorlashda</a:t>
            </a:r>
            <a:r>
              <a:rPr lang="en-US" dirty="0" smtClean="0"/>
              <a:t> </a:t>
            </a:r>
            <a:r>
              <a:rPr lang="en-US" dirty="0" err="1" smtClean="0"/>
              <a:t>gil</a:t>
            </a:r>
            <a:r>
              <a:rPr lang="en-US" dirty="0" smtClean="0"/>
              <a:t> </a:t>
            </a:r>
            <a:r>
              <a:rPr lang="en-US" dirty="0" err="1" smtClean="0"/>
              <a:t>ququni</a:t>
            </a:r>
            <a:r>
              <a:rPr lang="en-US" dirty="0" smtClean="0"/>
              <a:t> </a:t>
            </a:r>
            <a:r>
              <a:rPr lang="en-US" dirty="0" err="1" smtClean="0"/>
              <a:t>urniga</a:t>
            </a:r>
            <a:r>
              <a:rPr lang="en-US" dirty="0" smtClean="0"/>
              <a:t> </a:t>
            </a:r>
            <a:r>
              <a:rPr lang="en-US" dirty="0" err="1" smtClean="0"/>
              <a:t>suspenziyadan</a:t>
            </a:r>
            <a:r>
              <a:rPr lang="en-US" dirty="0" smtClean="0"/>
              <a:t> </a:t>
            </a:r>
            <a:r>
              <a:rPr lang="en-US" dirty="0" err="1" smtClean="0"/>
              <a:t>foydalanishning</a:t>
            </a:r>
            <a:r>
              <a:rPr lang="en-US" dirty="0" smtClean="0"/>
              <a:t> </a:t>
            </a:r>
            <a:r>
              <a:rPr lang="en-US" dirty="0" err="1" smtClean="0"/>
              <a:t>quyidagi</a:t>
            </a:r>
            <a:r>
              <a:rPr lang="en-US" dirty="0" smtClean="0"/>
              <a:t> </a:t>
            </a:r>
            <a:r>
              <a:rPr lang="en-US" dirty="0" err="1" smtClean="0"/>
              <a:t>afzalliklari</a:t>
            </a:r>
            <a:r>
              <a:rPr lang="en-US" dirty="0" smtClean="0"/>
              <a:t> </a:t>
            </a:r>
            <a:r>
              <a:rPr lang="en-US" dirty="0" err="1" smtClean="0"/>
              <a:t>mavjud</a:t>
            </a:r>
            <a:r>
              <a:rPr lang="en-US" dirty="0" smtClean="0"/>
              <a:t>:</a:t>
            </a:r>
            <a:endParaRPr lang="ru-RU" dirty="0" smtClean="0"/>
          </a:p>
          <a:p>
            <a:pPr lvl="0"/>
            <a:r>
              <a:rPr lang="en-US" dirty="0" err="1" smtClean="0"/>
              <a:t>Gilning</a:t>
            </a:r>
            <a:r>
              <a:rPr lang="en-US" dirty="0" smtClean="0"/>
              <a:t>   </a:t>
            </a:r>
            <a:r>
              <a:rPr lang="en-US" dirty="0" err="1" smtClean="0"/>
              <a:t>boglovchilik</a:t>
            </a:r>
            <a:r>
              <a:rPr lang="en-US" dirty="0" smtClean="0"/>
              <a:t>   </a:t>
            </a:r>
            <a:r>
              <a:rPr lang="en-US" dirty="0" err="1" smtClean="0"/>
              <a:t>xususiyatining</a:t>
            </a:r>
            <a:r>
              <a:rPr lang="en-US" dirty="0" smtClean="0"/>
              <a:t>   </a:t>
            </a:r>
            <a:r>
              <a:rPr lang="en-US" dirty="0" err="1" smtClean="0"/>
              <a:t>ortishi</a:t>
            </a:r>
            <a:r>
              <a:rPr lang="en-US" dirty="0" smtClean="0"/>
              <a:t>   </a:t>
            </a:r>
            <a:r>
              <a:rPr lang="en-US" dirty="0" err="1" smtClean="0"/>
              <a:t>tufayli</a:t>
            </a:r>
            <a:r>
              <a:rPr lang="en-US" dirty="0" smtClean="0"/>
              <a:t>   </a:t>
            </a:r>
            <a:r>
              <a:rPr lang="en-US" dirty="0" err="1" smtClean="0"/>
              <a:t>uning</a:t>
            </a:r>
            <a:r>
              <a:rPr lang="en-US" dirty="0" smtClean="0"/>
              <a:t>   </a:t>
            </a:r>
            <a:r>
              <a:rPr lang="en-US" dirty="0" err="1" smtClean="0"/>
              <a:t>sarfi</a:t>
            </a:r>
            <a:r>
              <a:rPr lang="en-US" dirty="0" smtClean="0"/>
              <a:t>   30%ga </a:t>
            </a:r>
            <a:r>
              <a:rPr lang="en-US" dirty="0" err="1" smtClean="0"/>
              <a:t>kamayadi</a:t>
            </a:r>
            <a:r>
              <a:rPr lang="en-US" dirty="0" smtClean="0"/>
              <a:t>.</a:t>
            </a:r>
            <a:endParaRPr lang="ru-RU" dirty="0" smtClean="0"/>
          </a:p>
          <a:p>
            <a:pPr lvl="0"/>
            <a:r>
              <a:rPr lang="en-US" dirty="0" err="1" smtClean="0"/>
              <a:t>Gilni</a:t>
            </a:r>
            <a:r>
              <a:rPr lang="en-US" dirty="0" smtClean="0"/>
              <a:t> </a:t>
            </a:r>
            <a:r>
              <a:rPr lang="en-US" dirty="0" err="1" smtClean="0"/>
              <a:t>ququy</a:t>
            </a:r>
            <a:r>
              <a:rPr lang="en-US" dirty="0" smtClean="0"/>
              <a:t> </a:t>
            </a:r>
            <a:r>
              <a:rPr lang="en-US" dirty="0" err="1" smtClean="0"/>
              <a:t>holatiga</a:t>
            </a:r>
            <a:r>
              <a:rPr lang="en-US" dirty="0" smtClean="0"/>
              <a:t> </a:t>
            </a:r>
            <a:r>
              <a:rPr lang="en-US" dirty="0" err="1" smtClean="0"/>
              <a:t>olib</a:t>
            </a:r>
            <a:r>
              <a:rPr lang="en-US" dirty="0" smtClean="0"/>
              <a:t> </a:t>
            </a:r>
            <a:r>
              <a:rPr lang="en-US" dirty="0" err="1" smtClean="0"/>
              <a:t>kelish</a:t>
            </a:r>
            <a:r>
              <a:rPr lang="en-US" dirty="0" smtClean="0"/>
              <a:t> </a:t>
            </a:r>
            <a:r>
              <a:rPr lang="en-US" dirty="0" err="1" smtClean="0"/>
              <a:t>uchuy</a:t>
            </a:r>
            <a:r>
              <a:rPr lang="en-US" dirty="0" smtClean="0"/>
              <a:t> </a:t>
            </a:r>
            <a:r>
              <a:rPr lang="en-US" dirty="0" err="1" smtClean="0"/>
              <a:t>zarur</a:t>
            </a:r>
            <a:r>
              <a:rPr lang="en-US" dirty="0" smtClean="0"/>
              <a:t> </a:t>
            </a:r>
            <a:r>
              <a:rPr lang="en-US" dirty="0" err="1" smtClean="0"/>
              <a:t>bo‘lgan</a:t>
            </a:r>
            <a:r>
              <a:rPr lang="en-US" dirty="0" smtClean="0"/>
              <a:t> </a:t>
            </a:r>
            <a:r>
              <a:rPr lang="en-US" dirty="0" err="1" smtClean="0"/>
              <a:t>maydalash</a:t>
            </a:r>
            <a:r>
              <a:rPr lang="en-US" dirty="0" smtClean="0"/>
              <a:t>, </a:t>
            </a:r>
            <a:r>
              <a:rPr lang="en-US" dirty="0" err="1" smtClean="0"/>
              <a:t>quritish</a:t>
            </a:r>
            <a:r>
              <a:rPr lang="en-US" dirty="0" smtClean="0"/>
              <a:t> </a:t>
            </a:r>
            <a:r>
              <a:rPr lang="en-US" dirty="0" err="1" smtClean="0"/>
              <a:t>va</a:t>
            </a:r>
            <a:r>
              <a:rPr lang="en-US" dirty="0" smtClean="0"/>
              <a:t> </a:t>
            </a:r>
            <a:r>
              <a:rPr lang="en-US" dirty="0" err="1" smtClean="0"/>
              <a:t>elash</a:t>
            </a:r>
            <a:r>
              <a:rPr lang="en-US" dirty="0" smtClean="0"/>
              <a:t> </a:t>
            </a:r>
            <a:r>
              <a:rPr lang="en-US" dirty="0" err="1" smtClean="0"/>
              <a:t>jihozlariga</a:t>
            </a:r>
            <a:r>
              <a:rPr lang="en-US" dirty="0" smtClean="0"/>
              <a:t> </a:t>
            </a:r>
            <a:r>
              <a:rPr lang="en-US" dirty="0" err="1" smtClean="0"/>
              <a:t>extiyoj</a:t>
            </a:r>
            <a:r>
              <a:rPr lang="en-US" dirty="0" smtClean="0"/>
              <a:t> </a:t>
            </a:r>
            <a:r>
              <a:rPr lang="en-US" dirty="0" err="1" smtClean="0"/>
              <a:t>bartaraf</a:t>
            </a:r>
            <a:r>
              <a:rPr lang="en-US" dirty="0" smtClean="0"/>
              <a:t> </a:t>
            </a:r>
            <a:r>
              <a:rPr lang="en-US" dirty="0" err="1" smtClean="0"/>
              <a:t>etiladi</a:t>
            </a:r>
            <a:r>
              <a:rPr lang="en-US" dirty="0" smtClean="0"/>
              <a:t>.</a:t>
            </a:r>
            <a:endParaRPr lang="ru-RU" dirty="0" smtClean="0"/>
          </a:p>
          <a:p>
            <a:pPr lvl="0"/>
            <a:r>
              <a:rPr lang="en-US" dirty="0" err="1" smtClean="0"/>
              <a:t>Gilni</a:t>
            </a:r>
            <a:r>
              <a:rPr lang="en-US" dirty="0" smtClean="0"/>
              <a:t> </a:t>
            </a:r>
            <a:r>
              <a:rPr lang="en-US" dirty="0" err="1" smtClean="0"/>
              <a:t>quritish</a:t>
            </a:r>
            <a:r>
              <a:rPr lang="en-US" dirty="0" smtClean="0"/>
              <a:t> </a:t>
            </a:r>
            <a:r>
              <a:rPr lang="en-US" dirty="0" err="1" smtClean="0"/>
              <a:t>uchun</a:t>
            </a:r>
            <a:r>
              <a:rPr lang="en-US" dirty="0" smtClean="0"/>
              <a:t> </a:t>
            </a:r>
            <a:r>
              <a:rPr lang="en-US" dirty="0" err="1" smtClean="0"/>
              <a:t>yonilgiga</a:t>
            </a:r>
            <a:r>
              <a:rPr lang="en-US" dirty="0" smtClean="0"/>
              <a:t> </a:t>
            </a:r>
            <a:r>
              <a:rPr lang="en-US" dirty="0" err="1" smtClean="0"/>
              <a:t>extiyoj</a:t>
            </a:r>
            <a:r>
              <a:rPr lang="en-US" dirty="0" smtClean="0"/>
              <a:t> </a:t>
            </a:r>
            <a:r>
              <a:rPr lang="en-US" dirty="0" err="1" smtClean="0"/>
              <a:t>yokrladi</a:t>
            </a:r>
            <a:r>
              <a:rPr lang="en-US" dirty="0" smtClean="0"/>
              <a:t>.</a:t>
            </a:r>
            <a:endParaRPr lang="ru-RU" dirty="0" smtClean="0"/>
          </a:p>
          <a:p>
            <a:r>
              <a:rPr lang="en-US" dirty="0" err="1" smtClean="0"/>
              <a:t>Lekin</a:t>
            </a:r>
            <a:r>
              <a:rPr lang="en-US" dirty="0" smtClean="0"/>
              <a:t>, </a:t>
            </a:r>
            <a:r>
              <a:rPr lang="en-US" dirty="0" err="1" smtClean="0"/>
              <a:t>shuni</a:t>
            </a:r>
            <a:r>
              <a:rPr lang="en-US" dirty="0" smtClean="0"/>
              <a:t> </a:t>
            </a:r>
            <a:r>
              <a:rPr lang="en-US" dirty="0" err="1" smtClean="0"/>
              <a:t>ta’kidlab</a:t>
            </a:r>
            <a:r>
              <a:rPr lang="en-US" dirty="0" smtClean="0"/>
              <a:t> </a:t>
            </a:r>
            <a:r>
              <a:rPr lang="en-US" dirty="0" err="1" smtClean="0"/>
              <a:t>utish</a:t>
            </a:r>
            <a:r>
              <a:rPr lang="en-US" dirty="0" smtClean="0"/>
              <a:t> </a:t>
            </a:r>
            <a:r>
              <a:rPr lang="en-US" dirty="0" err="1" smtClean="0"/>
              <a:t>lozimki</a:t>
            </a:r>
            <a:r>
              <a:rPr lang="en-US" dirty="0" smtClean="0"/>
              <a:t>, </a:t>
            </a:r>
            <a:r>
              <a:rPr lang="en-US" dirty="0" err="1" smtClean="0"/>
              <a:t>suspenziyadan</a:t>
            </a:r>
            <a:r>
              <a:rPr lang="en-US" dirty="0" smtClean="0"/>
              <a:t> </a:t>
            </a:r>
            <a:r>
              <a:rPr lang="en-US" dirty="0" err="1" smtClean="0"/>
              <a:t>foydalanishda</a:t>
            </a:r>
            <a:r>
              <a:rPr lang="en-US" dirty="0" smtClean="0"/>
              <a:t> 1% </a:t>
            </a:r>
            <a:r>
              <a:rPr lang="en-US" dirty="0" err="1" smtClean="0"/>
              <a:t>mikdordagi</a:t>
            </a:r>
            <a:r>
              <a:rPr lang="en-US" dirty="0" smtClean="0"/>
              <a:t> </a:t>
            </a:r>
            <a:r>
              <a:rPr lang="en-US" dirty="0" err="1" smtClean="0"/>
              <a:t>gil</a:t>
            </a:r>
            <a:r>
              <a:rPr lang="en-US" dirty="0" smtClean="0"/>
              <a:t> </a:t>
            </a:r>
            <a:r>
              <a:rPr lang="en-US" dirty="0" err="1" smtClean="0"/>
              <a:t>uchun</a:t>
            </a:r>
            <a:r>
              <a:rPr lang="en-US" dirty="0" smtClean="0"/>
              <a:t> 1,5% </a:t>
            </a:r>
            <a:r>
              <a:rPr lang="en-US" dirty="0" err="1" smtClean="0"/>
              <a:t>mikdorda</a:t>
            </a:r>
            <a:r>
              <a:rPr lang="en-US" dirty="0" smtClean="0"/>
              <a:t> </a:t>
            </a:r>
            <a:r>
              <a:rPr lang="en-US" dirty="0" err="1" smtClean="0"/>
              <a:t>suv</a:t>
            </a:r>
            <a:r>
              <a:rPr lang="en-US" dirty="0" smtClean="0"/>
              <a:t> </a:t>
            </a:r>
            <a:r>
              <a:rPr lang="en-US" dirty="0" err="1" smtClean="0"/>
              <a:t>qushilishi</a:t>
            </a:r>
            <a:r>
              <a:rPr lang="en-US" dirty="0" smtClean="0"/>
              <a:t> </a:t>
            </a:r>
            <a:r>
              <a:rPr lang="en-US" dirty="0" err="1" smtClean="0"/>
              <a:t>kerak</a:t>
            </a:r>
            <a:r>
              <a:rPr lang="en-US" dirty="0" smtClean="0"/>
              <a:t>. Bu </a:t>
            </a:r>
            <a:r>
              <a:rPr lang="en-US" dirty="0" err="1" smtClean="0"/>
              <a:t>esa</a:t>
            </a:r>
            <a:r>
              <a:rPr lang="en-US" dirty="0" smtClean="0"/>
              <a:t> </a:t>
            </a:r>
            <a:r>
              <a:rPr lang="en-US" dirty="0" err="1" smtClean="0"/>
              <a:t>aralashmaga</a:t>
            </a:r>
            <a:r>
              <a:rPr lang="en-US" dirty="0" smtClean="0"/>
              <a:t> </a:t>
            </a:r>
            <a:r>
              <a:rPr lang="en-US" dirty="0" err="1" smtClean="0"/>
              <a:t>qushiladigan</a:t>
            </a:r>
            <a:r>
              <a:rPr lang="en-US" dirty="0" smtClean="0"/>
              <a:t> </a:t>
            </a:r>
            <a:r>
              <a:rPr lang="en-US" dirty="0" err="1" smtClean="0"/>
              <a:t>ba’zi</a:t>
            </a:r>
            <a:r>
              <a:rPr lang="en-US" dirty="0" smtClean="0"/>
              <a:t> </a:t>
            </a:r>
            <a:r>
              <a:rPr lang="en-US" dirty="0" err="1" smtClean="0"/>
              <a:t>tashkil</a:t>
            </a:r>
            <a:r>
              <a:rPr lang="en-US" dirty="0" smtClean="0"/>
              <a:t> </a:t>
            </a:r>
            <a:r>
              <a:rPr lang="en-US" dirty="0" err="1" smtClean="0"/>
              <a:t>etuvchilar</a:t>
            </a:r>
            <a:r>
              <a:rPr lang="en-US" dirty="0" smtClean="0"/>
              <a:t> </a:t>
            </a:r>
            <a:r>
              <a:rPr lang="en-US" dirty="0" err="1" smtClean="0"/>
              <a:t>uchun</a:t>
            </a:r>
            <a:r>
              <a:rPr lang="en-US" dirty="0" smtClean="0"/>
              <a:t> </a:t>
            </a:r>
            <a:r>
              <a:rPr lang="en-US" dirty="0" err="1" smtClean="0"/>
              <a:t>yul</a:t>
            </a:r>
            <a:r>
              <a:rPr lang="en-US" dirty="0" smtClean="0"/>
              <a:t> </a:t>
            </a:r>
            <a:r>
              <a:rPr lang="en-US" dirty="0" err="1" smtClean="0"/>
              <a:t>quyib</a:t>
            </a:r>
            <a:r>
              <a:rPr lang="en-US" dirty="0" smtClean="0"/>
              <a:t> </a:t>
            </a:r>
            <a:r>
              <a:rPr lang="en-US" dirty="0" err="1" smtClean="0"/>
              <a:t>bo‘lmaydigan</a:t>
            </a:r>
            <a:r>
              <a:rPr lang="en-US" dirty="0" smtClean="0"/>
              <a:t> </a:t>
            </a:r>
            <a:r>
              <a:rPr lang="en-US" dirty="0" err="1" smtClean="0"/>
              <a:t>mikdordir</a:t>
            </a:r>
            <a:r>
              <a:rPr lang="en-US" dirty="0" smtClean="0"/>
              <a:t>.</a:t>
            </a:r>
            <a:endParaRPr lang="ru-RU" dirty="0"/>
          </a:p>
        </p:txBody>
      </p:sp>
    </p:spTree>
  </p:cSld>
  <p:clrMapOvr>
    <a:masterClrMapping/>
  </p:clrMapOvr>
  <p:transition>
    <p:wipe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92500" lnSpcReduction="20000"/>
          </a:bodyPr>
          <a:lstStyle/>
          <a:p>
            <a:endParaRPr lang="en-US" dirty="0" smtClean="0"/>
          </a:p>
          <a:p>
            <a:r>
              <a:rPr lang="en-US" b="1" dirty="0" err="1" smtClean="0"/>
              <a:t>Ishlatilgan</a:t>
            </a:r>
            <a:r>
              <a:rPr lang="en-US" b="1" dirty="0" smtClean="0"/>
              <a:t> </a:t>
            </a:r>
            <a:r>
              <a:rPr lang="en-US" b="1" dirty="0" err="1" smtClean="0"/>
              <a:t>aralashmalarni</a:t>
            </a:r>
            <a:r>
              <a:rPr lang="en-US" b="1" dirty="0" smtClean="0"/>
              <a:t> </a:t>
            </a:r>
            <a:r>
              <a:rPr lang="en-US" b="1" dirty="0" err="1" smtClean="0"/>
              <a:t>tayorlash</a:t>
            </a:r>
            <a:r>
              <a:rPr lang="en-US" b="1" dirty="0" smtClean="0"/>
              <a:t>.</a:t>
            </a:r>
            <a:endParaRPr lang="ru-RU" dirty="0" smtClean="0"/>
          </a:p>
          <a:p>
            <a:r>
              <a:rPr lang="en-US" dirty="0" err="1" smtClean="0"/>
              <a:t>Qoliplardan</a:t>
            </a:r>
            <a:r>
              <a:rPr lang="en-US" dirty="0" smtClean="0"/>
              <a:t> </a:t>
            </a:r>
            <a:r>
              <a:rPr lang="en-US" dirty="0" err="1" smtClean="0"/>
              <a:t>ajratib</a:t>
            </a:r>
            <a:r>
              <a:rPr lang="en-US" dirty="0" smtClean="0"/>
              <a:t> </a:t>
            </a:r>
            <a:r>
              <a:rPr lang="en-US" dirty="0" err="1" smtClean="0"/>
              <a:t>olingan</a:t>
            </a:r>
            <a:r>
              <a:rPr lang="en-US" dirty="0" smtClean="0"/>
              <a:t> </a:t>
            </a:r>
            <a:r>
              <a:rPr lang="en-US" dirty="0" err="1" smtClean="0"/>
              <a:t>aralashmalarga</a:t>
            </a:r>
            <a:r>
              <a:rPr lang="en-US" dirty="0" smtClean="0"/>
              <a:t> </a:t>
            </a:r>
            <a:r>
              <a:rPr lang="en-US" dirty="0" err="1" smtClean="0"/>
              <a:t>kaytadan</a:t>
            </a:r>
            <a:r>
              <a:rPr lang="en-US" dirty="0" smtClean="0"/>
              <a:t> </a:t>
            </a:r>
            <a:r>
              <a:rPr lang="en-US" dirty="0" err="1" smtClean="0"/>
              <a:t>ishlov</a:t>
            </a:r>
            <a:r>
              <a:rPr lang="en-US" dirty="0" smtClean="0"/>
              <a:t> </a:t>
            </a:r>
            <a:r>
              <a:rPr lang="en-US" dirty="0" err="1" smtClean="0"/>
              <a:t>berilib</a:t>
            </a:r>
            <a:r>
              <a:rPr lang="en-US" dirty="0" smtClean="0"/>
              <a:t>, </a:t>
            </a:r>
            <a:r>
              <a:rPr lang="en-US" dirty="0" err="1" smtClean="0"/>
              <a:t>aralashma</a:t>
            </a:r>
            <a:r>
              <a:rPr lang="en-US" dirty="0" smtClean="0"/>
              <a:t> </a:t>
            </a:r>
            <a:r>
              <a:rPr lang="en-US" dirty="0" err="1" smtClean="0"/>
              <a:t>tayorlash</a:t>
            </a:r>
            <a:r>
              <a:rPr lang="en-US" dirty="0" smtClean="0"/>
              <a:t> </a:t>
            </a:r>
            <a:r>
              <a:rPr lang="en-US" dirty="0" err="1" smtClean="0"/>
              <a:t>bulimiga</a:t>
            </a:r>
            <a:r>
              <a:rPr lang="en-US" dirty="0" smtClean="0"/>
              <a:t> </a:t>
            </a:r>
            <a:r>
              <a:rPr lang="en-US" dirty="0" err="1" smtClean="0"/>
              <a:t>uzatiladi</a:t>
            </a:r>
            <a:r>
              <a:rPr lang="en-US" dirty="0" smtClean="0"/>
              <a:t>. </a:t>
            </a:r>
            <a:r>
              <a:rPr lang="en-US" dirty="0" err="1" smtClean="0"/>
              <a:t>Quruq</a:t>
            </a:r>
            <a:r>
              <a:rPr lang="en-US" dirty="0" smtClean="0"/>
              <a:t> </a:t>
            </a:r>
            <a:r>
              <a:rPr lang="en-US" dirty="0" err="1" smtClean="0"/>
              <a:t>qoliplardan</a:t>
            </a:r>
            <a:r>
              <a:rPr lang="en-US" dirty="0" smtClean="0"/>
              <a:t> </a:t>
            </a:r>
            <a:r>
              <a:rPr lang="en-US" dirty="0" err="1" smtClean="0"/>
              <a:t>ajratib</a:t>
            </a:r>
            <a:r>
              <a:rPr lang="en-US" dirty="0" smtClean="0"/>
              <a:t> </a:t>
            </a:r>
            <a:r>
              <a:rPr lang="en-US" dirty="0" err="1" smtClean="0"/>
              <a:t>olingan</a:t>
            </a:r>
            <a:r>
              <a:rPr lang="en-US" dirty="0" smtClean="0"/>
              <a:t> </a:t>
            </a:r>
            <a:r>
              <a:rPr lang="en-US" dirty="0" err="1" smtClean="0"/>
              <a:t>aralashmalar</a:t>
            </a:r>
            <a:r>
              <a:rPr lang="en-US" dirty="0" smtClean="0"/>
              <a:t> </a:t>
            </a:r>
            <a:r>
              <a:rPr lang="en-US" dirty="0" err="1" smtClean="0"/>
              <a:t>tarkibida</a:t>
            </a:r>
            <a:r>
              <a:rPr lang="en-US" dirty="0" smtClean="0"/>
              <a:t> </a:t>
            </a:r>
            <a:r>
              <a:rPr lang="en-US" dirty="0" err="1" smtClean="0"/>
              <a:t>qattiq</a:t>
            </a:r>
            <a:r>
              <a:rPr lang="en-US" dirty="0" smtClean="0"/>
              <a:t>, </a:t>
            </a:r>
            <a:r>
              <a:rPr lang="en-US" dirty="0" err="1" smtClean="0"/>
              <a:t>aralashma</a:t>
            </a:r>
            <a:r>
              <a:rPr lang="en-US" dirty="0" smtClean="0"/>
              <a:t> </a:t>
            </a:r>
            <a:r>
              <a:rPr lang="en-US" dirty="0" err="1" smtClean="0"/>
              <a:t>kesaklari</a:t>
            </a:r>
            <a:r>
              <a:rPr lang="en-US" dirty="0" smtClean="0"/>
              <a:t> </a:t>
            </a:r>
            <a:r>
              <a:rPr lang="en-US" dirty="0" err="1" smtClean="0"/>
              <a:t>mavjud</a:t>
            </a:r>
            <a:r>
              <a:rPr lang="en-US" dirty="0" smtClean="0"/>
              <a:t> </a:t>
            </a:r>
            <a:r>
              <a:rPr lang="en-US" dirty="0" err="1" smtClean="0"/>
              <a:t>bo‘lib</a:t>
            </a:r>
            <a:r>
              <a:rPr lang="en-US" dirty="0" smtClean="0"/>
              <a:t>, </a:t>
            </a:r>
            <a:r>
              <a:rPr lang="en-US" dirty="0" err="1" smtClean="0"/>
              <a:t>ular</a:t>
            </a:r>
            <a:r>
              <a:rPr lang="en-US" dirty="0" smtClean="0"/>
              <a:t> </a:t>
            </a:r>
            <a:r>
              <a:rPr lang="en-US" dirty="0" err="1" smtClean="0"/>
              <a:t>silliq</a:t>
            </a:r>
            <a:r>
              <a:rPr lang="en-US" dirty="0" smtClean="0"/>
              <a:t> </a:t>
            </a:r>
            <a:r>
              <a:rPr lang="en-US" dirty="0" err="1" smtClean="0"/>
              <a:t>valiklar</a:t>
            </a:r>
            <a:r>
              <a:rPr lang="en-US" dirty="0" smtClean="0"/>
              <a:t> </a:t>
            </a:r>
            <a:r>
              <a:rPr lang="en-US" dirty="0" err="1" smtClean="0"/>
              <a:t>yordamida</a:t>
            </a:r>
            <a:r>
              <a:rPr lang="en-US" dirty="0" smtClean="0"/>
              <a:t> </a:t>
            </a:r>
            <a:r>
              <a:rPr lang="en-US" dirty="0" err="1" smtClean="0"/>
              <a:t>eziladi</a:t>
            </a:r>
            <a:r>
              <a:rPr lang="en-US" dirty="0" smtClean="0"/>
              <a:t>. Nam </a:t>
            </a:r>
            <a:r>
              <a:rPr lang="en-US" dirty="0" err="1" smtClean="0"/>
              <a:t>qoliplardan</a:t>
            </a:r>
            <a:r>
              <a:rPr lang="en-US" dirty="0" smtClean="0"/>
              <a:t> </a:t>
            </a:r>
            <a:r>
              <a:rPr lang="en-US" dirty="0" err="1" smtClean="0"/>
              <a:t>ajratib</a:t>
            </a:r>
            <a:r>
              <a:rPr lang="en-US" dirty="0" smtClean="0"/>
              <a:t> </a:t>
            </a:r>
            <a:r>
              <a:rPr lang="en-US" dirty="0" err="1" smtClean="0"/>
              <a:t>olingan</a:t>
            </a:r>
            <a:r>
              <a:rPr lang="en-US" dirty="0" smtClean="0"/>
              <a:t> </a:t>
            </a:r>
            <a:r>
              <a:rPr lang="en-US" dirty="0" err="1" smtClean="0"/>
              <a:t>aralashmalar</a:t>
            </a:r>
            <a:r>
              <a:rPr lang="en-US" dirty="0" smtClean="0"/>
              <a:t> </a:t>
            </a:r>
            <a:r>
              <a:rPr lang="en-US" dirty="0" err="1" smtClean="0"/>
              <a:t>esa</a:t>
            </a:r>
            <a:r>
              <a:rPr lang="en-US" dirty="0" smtClean="0"/>
              <a:t> </a:t>
            </a:r>
            <a:r>
              <a:rPr lang="en-US" dirty="0" err="1" smtClean="0"/>
              <a:t>osonlik</a:t>
            </a:r>
            <a:r>
              <a:rPr lang="en-US" dirty="0" smtClean="0"/>
              <a:t> </a:t>
            </a:r>
            <a:r>
              <a:rPr lang="en-US" dirty="0" err="1" smtClean="0"/>
              <a:t>bilan</a:t>
            </a:r>
            <a:r>
              <a:rPr lang="en-US" dirty="0" smtClean="0"/>
              <a:t> </a:t>
            </a:r>
            <a:r>
              <a:rPr lang="en-US" dirty="0" err="1" smtClean="0"/>
              <a:t>maydalanadi</a:t>
            </a:r>
            <a:r>
              <a:rPr lang="en-US" dirty="0" smtClean="0"/>
              <a:t>, </a:t>
            </a:r>
            <a:r>
              <a:rPr lang="en-US" dirty="0" err="1" smtClean="0"/>
              <a:t>shuning</a:t>
            </a:r>
            <a:r>
              <a:rPr lang="en-US" dirty="0" smtClean="0"/>
              <a:t> </a:t>
            </a:r>
            <a:r>
              <a:rPr lang="en-US" dirty="0" err="1" smtClean="0"/>
              <a:t>uchun</a:t>
            </a:r>
            <a:r>
              <a:rPr lang="en-US" dirty="0" smtClean="0"/>
              <a:t> </a:t>
            </a:r>
            <a:r>
              <a:rPr lang="en-US" dirty="0" err="1" smtClean="0"/>
              <a:t>ularni</a:t>
            </a:r>
            <a:r>
              <a:rPr lang="en-US" dirty="0" smtClean="0"/>
              <a:t> </a:t>
            </a:r>
            <a:r>
              <a:rPr lang="en-US" dirty="0" err="1" smtClean="0"/>
              <a:t>valiklar</a:t>
            </a:r>
            <a:r>
              <a:rPr lang="en-US" dirty="0" smtClean="0"/>
              <a:t> </a:t>
            </a:r>
            <a:r>
              <a:rPr lang="en-US" dirty="0" err="1" smtClean="0"/>
              <a:t>bilan</a:t>
            </a:r>
            <a:r>
              <a:rPr lang="en-US" dirty="0" smtClean="0"/>
              <a:t> </a:t>
            </a:r>
            <a:r>
              <a:rPr lang="en-US" dirty="0" err="1" smtClean="0"/>
              <a:t>ezib</a:t>
            </a:r>
            <a:r>
              <a:rPr lang="en-US" dirty="0" smtClean="0"/>
              <a:t> </a:t>
            </a:r>
            <a:r>
              <a:rPr lang="en-US" dirty="0" err="1" smtClean="0"/>
              <a:t>maydalashga</a:t>
            </a:r>
            <a:r>
              <a:rPr lang="en-US" dirty="0" smtClean="0"/>
              <a:t> </a:t>
            </a:r>
            <a:r>
              <a:rPr lang="en-US" dirty="0" err="1" smtClean="0"/>
              <a:t>extiyoj</a:t>
            </a:r>
            <a:r>
              <a:rPr lang="en-US" dirty="0" smtClean="0"/>
              <a:t> </a:t>
            </a:r>
            <a:r>
              <a:rPr lang="en-US" dirty="0" err="1" smtClean="0"/>
              <a:t>bo‘lmaydi</a:t>
            </a:r>
            <a:r>
              <a:rPr lang="en-US" dirty="0" smtClean="0"/>
              <a:t>.</a:t>
            </a:r>
            <a:endParaRPr lang="ru-RU" dirty="0" smtClean="0"/>
          </a:p>
          <a:p>
            <a:r>
              <a:rPr lang="en-US" dirty="0" err="1" smtClean="0"/>
              <a:t>Aralashma</a:t>
            </a:r>
            <a:r>
              <a:rPr lang="en-US" dirty="0" smtClean="0"/>
              <a:t> </a:t>
            </a:r>
            <a:r>
              <a:rPr lang="en-US" dirty="0" err="1" smtClean="0"/>
              <a:t>tarkibidagi</a:t>
            </a:r>
            <a:r>
              <a:rPr lang="en-US" dirty="0" smtClean="0"/>
              <a:t> </a:t>
            </a:r>
            <a:r>
              <a:rPr lang="en-US" dirty="0" err="1" smtClean="0"/>
              <a:t>metall</a:t>
            </a:r>
            <a:r>
              <a:rPr lang="en-US" dirty="0" smtClean="0"/>
              <a:t> </a:t>
            </a:r>
            <a:r>
              <a:rPr lang="en-US" dirty="0" err="1" smtClean="0"/>
              <a:t>parchalari</a:t>
            </a:r>
            <a:r>
              <a:rPr lang="en-US" dirty="0" smtClean="0"/>
              <a:t> (</a:t>
            </a:r>
            <a:r>
              <a:rPr lang="en-US" dirty="0" err="1" smtClean="0"/>
              <a:t>sachragan</a:t>
            </a:r>
            <a:r>
              <a:rPr lang="en-US" dirty="0" smtClean="0"/>
              <a:t> </a:t>
            </a:r>
            <a:r>
              <a:rPr lang="en-US" dirty="0" err="1" smtClean="0"/>
              <a:t>metall</a:t>
            </a:r>
            <a:r>
              <a:rPr lang="en-US" dirty="0" smtClean="0"/>
              <a:t> </a:t>
            </a:r>
            <a:r>
              <a:rPr lang="en-US" dirty="0" err="1" smtClean="0"/>
              <a:t>zarralari</a:t>
            </a:r>
            <a:r>
              <a:rPr lang="en-US" dirty="0" smtClean="0"/>
              <a:t>, </a:t>
            </a:r>
            <a:r>
              <a:rPr lang="en-US" dirty="0" err="1" smtClean="0"/>
              <a:t>o’zak</a:t>
            </a:r>
            <a:r>
              <a:rPr lang="en-US" dirty="0" smtClean="0"/>
              <a:t> </a:t>
            </a:r>
            <a:r>
              <a:rPr lang="en-US" dirty="0" err="1" smtClean="0"/>
              <a:t>korpuslarini</a:t>
            </a:r>
            <a:r>
              <a:rPr lang="en-US" dirty="0" smtClean="0"/>
              <a:t>) </a:t>
            </a:r>
            <a:r>
              <a:rPr lang="en-US" dirty="0" err="1" smtClean="0"/>
              <a:t>ajratish</a:t>
            </a:r>
            <a:r>
              <a:rPr lang="en-US" dirty="0" smtClean="0"/>
              <a:t> </a:t>
            </a:r>
            <a:r>
              <a:rPr lang="en-US" dirty="0" err="1" smtClean="0"/>
              <a:t>uchun</a:t>
            </a:r>
            <a:r>
              <a:rPr lang="en-US" dirty="0" smtClean="0"/>
              <a:t> </a:t>
            </a:r>
            <a:r>
              <a:rPr lang="en-US" dirty="0" err="1" smtClean="0"/>
              <a:t>magaitli</a:t>
            </a:r>
            <a:r>
              <a:rPr lang="en-US" dirty="0" smtClean="0"/>
              <a:t> </a:t>
            </a:r>
            <a:r>
              <a:rPr lang="en-US" dirty="0" err="1" smtClean="0"/>
              <a:t>separatorlardan</a:t>
            </a:r>
            <a:r>
              <a:rPr lang="en-US" dirty="0" smtClean="0"/>
              <a:t> </a:t>
            </a:r>
            <a:r>
              <a:rPr lang="en-US" dirty="0" err="1" smtClean="0"/>
              <a:t>foydalaniladi</a:t>
            </a:r>
            <a:r>
              <a:rPr lang="en-US" dirty="0" smtClean="0"/>
              <a:t> (2.3-rasm).</a:t>
            </a:r>
            <a:endParaRPr lang="ru-RU" dirty="0" smtClean="0"/>
          </a:p>
          <a:p>
            <a:r>
              <a:rPr lang="en-US" dirty="0" err="1" smtClean="0"/>
              <a:t>Ajratuvchi</a:t>
            </a:r>
            <a:r>
              <a:rPr lang="en-US" dirty="0" smtClean="0"/>
              <a:t> </a:t>
            </a:r>
            <a:r>
              <a:rPr lang="en-US" dirty="0" err="1" smtClean="0"/>
              <a:t>tebranma</a:t>
            </a:r>
            <a:r>
              <a:rPr lang="en-US" dirty="0" smtClean="0"/>
              <a:t> </a:t>
            </a:r>
            <a:r>
              <a:rPr lang="en-US" dirty="0" err="1" smtClean="0"/>
              <a:t>panjaradan</a:t>
            </a:r>
            <a:r>
              <a:rPr lang="en-US" dirty="0" smtClean="0"/>
              <a:t> </a:t>
            </a:r>
            <a:r>
              <a:rPr lang="en-US" dirty="0" err="1" smtClean="0"/>
              <a:t>aralashmani</a:t>
            </a:r>
            <a:r>
              <a:rPr lang="en-US" dirty="0" smtClean="0"/>
              <a:t> </a:t>
            </a:r>
            <a:r>
              <a:rPr lang="en-US" dirty="0" err="1" smtClean="0"/>
              <a:t>uzatib</a:t>
            </a:r>
            <a:r>
              <a:rPr lang="en-US" dirty="0" smtClean="0"/>
              <a:t> </a:t>
            </a:r>
            <a:r>
              <a:rPr lang="en-US" dirty="0" err="1" smtClean="0"/>
              <a:t>beruvchi</a:t>
            </a:r>
            <a:r>
              <a:rPr lang="en-US" dirty="0" smtClean="0"/>
              <a:t> </a:t>
            </a:r>
            <a:r>
              <a:rPr lang="en-US" dirty="0" err="1" smtClean="0"/>
              <a:t>lentali</a:t>
            </a:r>
            <a:r>
              <a:rPr lang="en-US" dirty="0" smtClean="0"/>
              <a:t> </a:t>
            </a:r>
            <a:r>
              <a:rPr lang="en-US" dirty="0" err="1" smtClean="0"/>
              <a:t>konveyerning</a:t>
            </a:r>
            <a:r>
              <a:rPr lang="en-US" dirty="0" smtClean="0"/>
              <a:t> 3 </a:t>
            </a:r>
            <a:r>
              <a:rPr lang="en-US" dirty="0" err="1" smtClean="0"/>
              <a:t>etakchi</a:t>
            </a:r>
            <a:r>
              <a:rPr lang="en-US" dirty="0" smtClean="0"/>
              <a:t> </a:t>
            </a:r>
            <a:r>
              <a:rPr lang="en-US" dirty="0" err="1" smtClean="0"/>
              <a:t>shkivida</a:t>
            </a:r>
            <a:r>
              <a:rPr lang="en-US" dirty="0" smtClean="0"/>
              <a:t> 1 </a:t>
            </a:r>
            <a:r>
              <a:rPr lang="en-US" dirty="0" err="1" smtClean="0"/>
              <a:t>ko‘p</a:t>
            </a:r>
            <a:r>
              <a:rPr lang="en-US" dirty="0" smtClean="0"/>
              <a:t> </a:t>
            </a:r>
            <a:r>
              <a:rPr lang="en-US" dirty="0" err="1" smtClean="0"/>
              <a:t>qutbli</a:t>
            </a:r>
            <a:r>
              <a:rPr lang="en-US" dirty="0" smtClean="0"/>
              <a:t> </a:t>
            </a:r>
            <a:r>
              <a:rPr lang="en-US" dirty="0" err="1" smtClean="0"/>
              <a:t>elektromagnit</a:t>
            </a:r>
            <a:r>
              <a:rPr lang="en-US" dirty="0" smtClean="0"/>
              <a:t> </a:t>
            </a:r>
            <a:r>
              <a:rPr lang="en-US" dirty="0" err="1" smtClean="0"/>
              <a:t>joylashtirilgan</a:t>
            </a:r>
            <a:r>
              <a:rPr lang="en-US" dirty="0" smtClean="0"/>
              <a:t> </a:t>
            </a:r>
            <a:r>
              <a:rPr lang="en-US" dirty="0" err="1" smtClean="0"/>
              <a:t>bo‘lib</a:t>
            </a:r>
            <a:r>
              <a:rPr lang="en-US" dirty="0" smtClean="0"/>
              <a:t>, </a:t>
            </a:r>
            <a:r>
              <a:rPr lang="en-US" dirty="0" err="1" smtClean="0"/>
              <a:t>aralashmada</a:t>
            </a:r>
            <a:r>
              <a:rPr lang="en-US" dirty="0" smtClean="0"/>
              <a:t> </a:t>
            </a:r>
            <a:r>
              <a:rPr lang="en-US" dirty="0" err="1" smtClean="0"/>
              <a:t>mavjud</a:t>
            </a:r>
            <a:r>
              <a:rPr lang="en-US" dirty="0" smtClean="0"/>
              <a:t> </a:t>
            </a:r>
            <a:r>
              <a:rPr lang="en-US" dirty="0" err="1" smtClean="0"/>
              <a:t>bo‘lgan</a:t>
            </a:r>
            <a:r>
              <a:rPr lang="en-US" dirty="0" smtClean="0"/>
              <a:t> </a:t>
            </a:r>
            <a:r>
              <a:rPr lang="en-US" dirty="0" err="1" smtClean="0"/>
              <a:t>metall</a:t>
            </a:r>
            <a:r>
              <a:rPr lang="en-US" dirty="0" smtClean="0"/>
              <a:t> </a:t>
            </a:r>
            <a:r>
              <a:rPr lang="en-US" dirty="0" err="1" smtClean="0"/>
              <a:t>zarralari</a:t>
            </a:r>
            <a:r>
              <a:rPr lang="en-US" dirty="0" smtClean="0"/>
              <a:t> </a:t>
            </a:r>
            <a:r>
              <a:rPr lang="en-US" dirty="0" err="1" smtClean="0"/>
              <a:t>magnitga</a:t>
            </a:r>
            <a:r>
              <a:rPr lang="en-US" dirty="0" smtClean="0"/>
              <a:t> </a:t>
            </a:r>
            <a:r>
              <a:rPr lang="en-US" dirty="0" err="1" smtClean="0"/>
              <a:t>tortilishi</a:t>
            </a:r>
            <a:r>
              <a:rPr lang="en-US" dirty="0" smtClean="0"/>
              <a:t> </a:t>
            </a:r>
            <a:r>
              <a:rPr lang="en-US" dirty="0" err="1" smtClean="0"/>
              <a:t>natijasida</a:t>
            </a:r>
            <a:r>
              <a:rPr lang="en-US" dirty="0" smtClean="0"/>
              <a:t> </a:t>
            </a:r>
            <a:r>
              <a:rPr lang="en-US" dirty="0" err="1" smtClean="0"/>
              <a:t>yopishadi</a:t>
            </a:r>
            <a:r>
              <a:rPr lang="en-US" dirty="0" smtClean="0"/>
              <a:t> </a:t>
            </a:r>
            <a:r>
              <a:rPr lang="en-US" dirty="0" err="1" smtClean="0"/>
              <a:t>va</a:t>
            </a:r>
            <a:r>
              <a:rPr lang="en-US" dirty="0" smtClean="0"/>
              <a:t> </a:t>
            </a:r>
            <a:r>
              <a:rPr lang="en-US" dirty="0" err="1" smtClean="0"/>
              <a:t>lenta</a:t>
            </a:r>
            <a:r>
              <a:rPr lang="en-US" dirty="0" smtClean="0"/>
              <a:t> </a:t>
            </a:r>
            <a:r>
              <a:rPr lang="en-US" dirty="0" err="1" smtClean="0"/>
              <a:t>shkivdan</a:t>
            </a:r>
            <a:r>
              <a:rPr lang="en-US" dirty="0" smtClean="0"/>
              <a:t> </a:t>
            </a:r>
            <a:r>
              <a:rPr lang="en-US" dirty="0" err="1" smtClean="0"/>
              <a:t>ajralgan</a:t>
            </a:r>
            <a:r>
              <a:rPr lang="en-US" dirty="0" smtClean="0"/>
              <a:t> </a:t>
            </a:r>
            <a:r>
              <a:rPr lang="en-US" dirty="0" err="1" smtClean="0"/>
              <a:t>qismidagina</a:t>
            </a:r>
            <a:r>
              <a:rPr lang="en-US" dirty="0" smtClean="0"/>
              <a:t> </a:t>
            </a:r>
            <a:r>
              <a:rPr lang="en-US" dirty="0" err="1" smtClean="0"/>
              <a:t>erning</a:t>
            </a:r>
            <a:r>
              <a:rPr lang="en-US" dirty="0" smtClean="0"/>
              <a:t> </a:t>
            </a:r>
            <a:r>
              <a:rPr lang="en-US" dirty="0" err="1" smtClean="0"/>
              <a:t>tortish</a:t>
            </a:r>
            <a:r>
              <a:rPr lang="en-US" dirty="0" smtClean="0"/>
              <a:t> </a:t>
            </a:r>
            <a:r>
              <a:rPr lang="en-US" dirty="0" err="1" smtClean="0"/>
              <a:t>quchi</a:t>
            </a:r>
            <a:r>
              <a:rPr lang="en-US" dirty="0" smtClean="0"/>
              <a:t> </a:t>
            </a:r>
            <a:r>
              <a:rPr lang="en-US" dirty="0" err="1" smtClean="0"/>
              <a:t>ta’siri</a:t>
            </a:r>
            <a:r>
              <a:rPr lang="en-US" dirty="0" smtClean="0"/>
              <a:t> </a:t>
            </a:r>
            <a:r>
              <a:rPr lang="en-US" dirty="0" err="1" smtClean="0"/>
              <a:t>ostida</a:t>
            </a:r>
            <a:r>
              <a:rPr lang="en-US" dirty="0" smtClean="0"/>
              <a:t> </a:t>
            </a:r>
            <a:r>
              <a:rPr lang="en-US" dirty="0" err="1" smtClean="0"/>
              <a:t>lentadan</a:t>
            </a:r>
            <a:r>
              <a:rPr lang="en-US" dirty="0" smtClean="0"/>
              <a:t> </a:t>
            </a:r>
            <a:r>
              <a:rPr lang="en-US" dirty="0" err="1" smtClean="0"/>
              <a:t>uzilib</a:t>
            </a:r>
            <a:r>
              <a:rPr lang="en-US" dirty="0" smtClean="0"/>
              <a:t> </a:t>
            </a:r>
            <a:r>
              <a:rPr lang="en-US" dirty="0" err="1" smtClean="0"/>
              <a:t>tushadi</a:t>
            </a:r>
            <a:r>
              <a:rPr lang="en-US" dirty="0" smtClean="0"/>
              <a:t>. </a:t>
            </a:r>
            <a:r>
              <a:rPr lang="en-US" dirty="0" err="1" smtClean="0"/>
              <a:t>Lentadagi</a:t>
            </a:r>
            <a:r>
              <a:rPr lang="en-US" dirty="0" smtClean="0"/>
              <a:t> </a:t>
            </a:r>
            <a:r>
              <a:rPr lang="en-US" dirty="0" err="1" smtClean="0"/>
              <a:t>magaitlanmaydigan</a:t>
            </a:r>
            <a:r>
              <a:rPr lang="en-US" dirty="0" smtClean="0"/>
              <a:t> </a:t>
            </a:r>
            <a:r>
              <a:rPr lang="en-US" dirty="0" err="1" smtClean="0"/>
              <a:t>ashyolar</a:t>
            </a:r>
            <a:r>
              <a:rPr lang="en-US" dirty="0" smtClean="0"/>
              <a:t> </a:t>
            </a:r>
            <a:r>
              <a:rPr lang="en-US" dirty="0" err="1" smtClean="0"/>
              <a:t>esa</a:t>
            </a:r>
            <a:r>
              <a:rPr lang="en-US" dirty="0" smtClean="0"/>
              <a:t> </a:t>
            </a:r>
            <a:r>
              <a:rPr lang="en-US" dirty="0" err="1" smtClean="0"/>
              <a:t>udan</a:t>
            </a:r>
            <a:r>
              <a:rPr lang="en-US" dirty="0" smtClean="0"/>
              <a:t> </a:t>
            </a:r>
            <a:r>
              <a:rPr lang="en-US" dirty="0" err="1" smtClean="0"/>
              <a:t>oldin</a:t>
            </a:r>
            <a:r>
              <a:rPr lang="en-US" dirty="0" smtClean="0"/>
              <a:t> </a:t>
            </a:r>
            <a:r>
              <a:rPr lang="en-US" dirty="0" err="1" smtClean="0"/>
              <a:t>lenta</a:t>
            </a:r>
            <a:r>
              <a:rPr lang="en-US" dirty="0" smtClean="0"/>
              <a:t> </a:t>
            </a:r>
            <a:r>
              <a:rPr lang="en-US" dirty="0" err="1" smtClean="0"/>
              <a:t>shkivining</a:t>
            </a:r>
            <a:r>
              <a:rPr lang="en-US" dirty="0" smtClean="0"/>
              <a:t> </a:t>
            </a:r>
            <a:r>
              <a:rPr lang="en-US" dirty="0" err="1" smtClean="0"/>
              <a:t>atrofida</a:t>
            </a:r>
            <a:r>
              <a:rPr lang="en-US" dirty="0" smtClean="0"/>
              <a:t> </a:t>
            </a:r>
            <a:r>
              <a:rPr lang="en-US" dirty="0" err="1" smtClean="0"/>
              <a:t>aylanishni</a:t>
            </a:r>
            <a:r>
              <a:rPr lang="en-US" dirty="0" smtClean="0"/>
              <a:t> </a:t>
            </a:r>
            <a:r>
              <a:rPr lang="en-US" dirty="0" err="1" smtClean="0"/>
              <a:t>boshlashi</a:t>
            </a:r>
            <a:r>
              <a:rPr lang="en-US" dirty="0" smtClean="0"/>
              <a:t> </a:t>
            </a:r>
            <a:r>
              <a:rPr lang="en-US" dirty="0" err="1" smtClean="0"/>
              <a:t>bilanoq</a:t>
            </a:r>
            <a:r>
              <a:rPr lang="en-US" dirty="0" smtClean="0"/>
              <a:t> </a:t>
            </a:r>
            <a:r>
              <a:rPr lang="en-US" dirty="0" err="1" smtClean="0"/>
              <a:t>aloxida</a:t>
            </a:r>
            <a:r>
              <a:rPr lang="en-US" dirty="0" smtClean="0"/>
              <a:t> </a:t>
            </a:r>
            <a:r>
              <a:rPr lang="en-US" dirty="0" err="1" smtClean="0"/>
              <a:t>okim</a:t>
            </a:r>
            <a:r>
              <a:rPr lang="en-US" dirty="0" smtClean="0"/>
              <a:t> </a:t>
            </a:r>
            <a:r>
              <a:rPr lang="en-US" dirty="0" err="1" smtClean="0"/>
              <a:t>xosil</a:t>
            </a:r>
            <a:r>
              <a:rPr lang="en-US" dirty="0" smtClean="0"/>
              <a:t> </a:t>
            </a:r>
            <a:r>
              <a:rPr lang="en-US" dirty="0" err="1" smtClean="0"/>
              <a:t>kilib</a:t>
            </a:r>
            <a:r>
              <a:rPr lang="en-US" dirty="0" smtClean="0"/>
              <a:t> </a:t>
            </a:r>
            <a:r>
              <a:rPr lang="en-US" dirty="0" err="1" smtClean="0"/>
              <a:t>tushadi</a:t>
            </a:r>
            <a:r>
              <a:rPr lang="en-US" dirty="0" smtClean="0"/>
              <a:t>. </a:t>
            </a:r>
            <a:r>
              <a:rPr lang="en-US" dirty="0" err="1" smtClean="0"/>
              <a:t>Metall</a:t>
            </a:r>
            <a:r>
              <a:rPr lang="en-US" dirty="0" smtClean="0"/>
              <a:t> </a:t>
            </a:r>
            <a:r>
              <a:rPr lang="en-US" dirty="0" err="1" smtClean="0"/>
              <a:t>zarralari</a:t>
            </a:r>
            <a:r>
              <a:rPr lang="en-US" dirty="0" smtClean="0"/>
              <a:t> </a:t>
            </a:r>
            <a:r>
              <a:rPr lang="en-US" dirty="0" err="1" smtClean="0"/>
              <a:t>aloxida</a:t>
            </a:r>
            <a:r>
              <a:rPr lang="en-US" dirty="0" smtClean="0"/>
              <a:t> </a:t>
            </a:r>
            <a:r>
              <a:rPr lang="en-US" dirty="0" err="1" smtClean="0"/>
              <a:t>idishga</a:t>
            </a:r>
            <a:r>
              <a:rPr lang="en-US" dirty="0" smtClean="0"/>
              <a:t> 2 </a:t>
            </a:r>
            <a:r>
              <a:rPr lang="en-US" dirty="0" err="1" smtClean="0"/>
              <a:t>yigilib</a:t>
            </a:r>
            <a:r>
              <a:rPr lang="en-US" dirty="0" smtClean="0"/>
              <a:t>, </a:t>
            </a:r>
            <a:r>
              <a:rPr lang="en-US" dirty="0" err="1" smtClean="0"/>
              <a:t>ishlatilgan</a:t>
            </a:r>
            <a:r>
              <a:rPr lang="en-US" dirty="0" smtClean="0"/>
              <a:t> </a:t>
            </a:r>
            <a:r>
              <a:rPr lang="en-US" dirty="0" err="1" smtClean="0"/>
              <a:t>aralashma</a:t>
            </a:r>
            <a:r>
              <a:rPr lang="en-US" dirty="0" smtClean="0"/>
              <a:t> </a:t>
            </a:r>
            <a:r>
              <a:rPr lang="en-US" dirty="0" err="1" smtClean="0"/>
              <a:t>esa</a:t>
            </a:r>
            <a:r>
              <a:rPr lang="en-US" dirty="0" smtClean="0"/>
              <a:t> </a:t>
            </a:r>
            <a:r>
              <a:rPr lang="en-US" dirty="0" err="1" smtClean="0"/>
              <a:t>lentali</a:t>
            </a:r>
            <a:r>
              <a:rPr lang="en-US" dirty="0" smtClean="0"/>
              <a:t> </a:t>
            </a:r>
            <a:r>
              <a:rPr lang="en-US" dirty="0" err="1" smtClean="0"/>
              <a:t>kanveyr</a:t>
            </a:r>
            <a:r>
              <a:rPr lang="en-US" dirty="0" smtClean="0"/>
              <a:t> </a:t>
            </a:r>
            <a:r>
              <a:rPr lang="en-US" dirty="0" err="1" smtClean="0"/>
              <a:t>oqali</a:t>
            </a:r>
            <a:r>
              <a:rPr lang="en-US" dirty="0" smtClean="0"/>
              <a:t> </a:t>
            </a:r>
            <a:r>
              <a:rPr lang="en-US" dirty="0" err="1" smtClean="0"/>
              <a:t>ishlovning</a:t>
            </a:r>
            <a:r>
              <a:rPr lang="en-US" dirty="0" smtClean="0"/>
              <a:t> </a:t>
            </a:r>
            <a:r>
              <a:rPr lang="en-US" dirty="0" err="1" smtClean="0"/>
              <a:t>keyingi</a:t>
            </a:r>
            <a:r>
              <a:rPr lang="en-US" dirty="0" smtClean="0"/>
              <a:t> </a:t>
            </a:r>
            <a:r>
              <a:rPr lang="en-US" dirty="0" err="1" smtClean="0"/>
              <a:t>boskichiga</a:t>
            </a:r>
            <a:r>
              <a:rPr lang="en-US" dirty="0" smtClean="0"/>
              <a:t> </a:t>
            </a:r>
            <a:r>
              <a:rPr lang="en-US" dirty="0" err="1" smtClean="0"/>
              <a:t>uzatiladi</a:t>
            </a:r>
            <a:r>
              <a:rPr lang="en-US" dirty="0" smtClean="0"/>
              <a:t>.</a:t>
            </a:r>
            <a:endParaRPr lang="ru-RU" dirty="0"/>
          </a:p>
        </p:txBody>
      </p:sp>
    </p:spTree>
  </p:cSld>
  <p:clrMapOvr>
    <a:masterClrMapping/>
  </p:clrMapOvr>
  <p:transition>
    <p:wipe dir="d"/>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399</TotalTime>
  <Words>1678</Words>
  <PresentationFormat>Экран (4:3)</PresentationFormat>
  <Paragraphs>81</Paragraphs>
  <Slides>17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Поток</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Пользователь</dc:creator>
  <cp:lastModifiedBy>LENOVO</cp:lastModifiedBy>
  <cp:revision>29</cp:revision>
  <dcterms:created xsi:type="dcterms:W3CDTF">2019-10-06T14:39:02Z</dcterms:created>
  <dcterms:modified xsi:type="dcterms:W3CDTF">2019-11-01T12:10:41Z</dcterms:modified>
</cp:coreProperties>
</file>