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6" r:id="rId9"/>
    <p:sldId id="268" r:id="rId10"/>
    <p:sldId id="267"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01.11.2019</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01.11.2019</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01.11.2019</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01.11.2019</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01.11.2019</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a:bodyPr>
          <a:lstStyle/>
          <a:p>
            <a:endParaRPr lang="uz-Cyrl-UZ" b="1" dirty="0" smtClean="0">
              <a:solidFill>
                <a:schemeClr val="tx1"/>
              </a:solidFill>
              <a:latin typeface="Times New Roman" pitchFamily="18" charset="0"/>
              <a:cs typeface="Times New Roman" pitchFamily="18" charset="0"/>
            </a:endParaRPr>
          </a:p>
          <a:p>
            <a:endParaRPr lang="uz-Cyrl-UZ" b="1" dirty="0" smtClean="0">
              <a:solidFill>
                <a:schemeClr val="tx1"/>
              </a:solidFill>
              <a:latin typeface="Times New Roman" pitchFamily="18" charset="0"/>
              <a:cs typeface="Times New Roman" pitchFamily="18" charset="0"/>
            </a:endParaRPr>
          </a:p>
          <a:p>
            <a:endParaRPr lang="uz-Cyrl-UZ" b="1" dirty="0" smtClean="0">
              <a:solidFill>
                <a:schemeClr val="tx1"/>
              </a:solidFill>
              <a:latin typeface="Times New Roman" pitchFamily="18" charset="0"/>
              <a:cs typeface="Times New Roman" pitchFamily="18" charset="0"/>
            </a:endParaRPr>
          </a:p>
          <a:p>
            <a:endParaRPr lang="uz-Cyrl-UZ" dirty="0" smtClean="0">
              <a:solidFill>
                <a:schemeClr val="tx1"/>
              </a:solidFill>
              <a:latin typeface="Times New Roman" pitchFamily="18" charset="0"/>
              <a:cs typeface="Times New Roman" pitchFamily="18" charset="0"/>
            </a:endParaRPr>
          </a:p>
          <a:p>
            <a:endParaRPr lang="uz-Cyrl-UZ" b="1" dirty="0" smtClean="0">
              <a:solidFill>
                <a:schemeClr val="tx1"/>
              </a:solidFill>
              <a:latin typeface="Times New Roman" pitchFamily="18" charset="0"/>
              <a:cs typeface="Times New Roman" pitchFamily="18" charset="0"/>
            </a:endParaRPr>
          </a:p>
          <a:p>
            <a:endParaRPr lang="uz-Cyrl-UZ" b="1" dirty="0" smtClean="0">
              <a:solidFill>
                <a:schemeClr val="tx1"/>
              </a:solidFill>
              <a:latin typeface="Times New Roman" pitchFamily="18" charset="0"/>
              <a:cs typeface="Times New Roman" pitchFamily="18" charset="0"/>
            </a:endParaRPr>
          </a:p>
          <a:p>
            <a:pPr algn="ctr"/>
            <a:r>
              <a:rPr lang="uz-Cyrl-UZ" dirty="0" smtClean="0">
                <a:solidFill>
                  <a:schemeClr val="tx1"/>
                </a:solidFill>
                <a:latin typeface="Times New Roman" pitchFamily="18" charset="0"/>
                <a:cs typeface="Times New Roman" pitchFamily="18" charset="0"/>
              </a:rPr>
              <a:t>  </a:t>
            </a:r>
            <a:r>
              <a:rPr lang="uz-Latn-UZ" sz="3200" dirty="0" smtClean="0"/>
              <a:t>QUYMA MAHSULOTLARINI LOYIHALASHNING ASOSIY PRINSIPLARI</a:t>
            </a:r>
            <a:endParaRPr lang="ru-RU" sz="3200" dirty="0" smtClean="0"/>
          </a:p>
          <a:p>
            <a:pPr algn="ctr"/>
            <a:r>
              <a:rPr lang="uz-Latn-UZ" sz="3200" dirty="0" smtClean="0"/>
              <a:t>O‘quv modul birliklari:</a:t>
            </a:r>
            <a:endParaRPr lang="ru-RU" sz="3200" dirty="0" smtClean="0"/>
          </a:p>
          <a:p>
            <a:pPr marL="514350" lvl="0" indent="-514350">
              <a:buFont typeface="+mj-lt"/>
              <a:buAutoNum type="arabicPeriod"/>
            </a:pPr>
            <a:r>
              <a:rPr lang="uz-Latn-UZ" sz="3200" dirty="0" smtClean="0"/>
              <a:t>Quyma mahsulotlarini tayyorlab olish</a:t>
            </a:r>
            <a:endParaRPr lang="ru-RU" sz="3200" dirty="0" smtClean="0"/>
          </a:p>
          <a:p>
            <a:pPr marL="514350" lvl="0" indent="-514350">
              <a:buFont typeface="+mj-lt"/>
              <a:buAutoNum type="arabicPeriod"/>
            </a:pPr>
            <a:r>
              <a:rPr lang="uz-Latn-UZ" sz="3200" dirty="0" smtClean="0"/>
              <a:t>Q</a:t>
            </a:r>
            <a:r>
              <a:rPr lang="ru-RU" sz="3200" dirty="0" err="1" smtClean="0"/>
              <a:t>uyma</a:t>
            </a:r>
            <a:r>
              <a:rPr lang="ru-RU" sz="3200" dirty="0" smtClean="0"/>
              <a:t> </a:t>
            </a:r>
            <a:r>
              <a:rPr lang="ru-RU" sz="3200" dirty="0" err="1" smtClean="0"/>
              <a:t>olish</a:t>
            </a:r>
            <a:r>
              <a:rPr lang="ru-RU" sz="3200" dirty="0" smtClean="0"/>
              <a:t> </a:t>
            </a:r>
            <a:r>
              <a:rPr lang="ru-RU" sz="3200" dirty="0" err="1" smtClean="0"/>
              <a:t>texnologik</a:t>
            </a:r>
            <a:r>
              <a:rPr lang="ru-RU" sz="3200" dirty="0" smtClean="0"/>
              <a:t> </a:t>
            </a:r>
            <a:r>
              <a:rPr lang="ru-RU" sz="3200" dirty="0" err="1" smtClean="0"/>
              <a:t>jarayoni</a:t>
            </a:r>
            <a:endParaRPr lang="ru-RU" sz="3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lnSpcReduction="10000"/>
          </a:bodyPr>
          <a:lstStyle/>
          <a:p>
            <a:r>
              <a:rPr lang="uz-Latn-UZ" dirty="0" smtClean="0"/>
              <a:t>Quyma materiallar har xil materiallardan, jumladan, nometall (toshli quyma, plastmassali), toza metallardan (tilla, kumush, mis, alyuminiy, titan va boshqalardan) olinadi. Asosiy quyma material hisoblangan metal qotishmalar bir necha elementlarni eritib, zarur kimyoviy xossaga keltirilib, talab qilinadigan xususiyatga etkazib olinadi. Quymani tayyorlab olish texnologik jarayoni sxemasi -rasmda keltirilgan.</a:t>
            </a:r>
            <a:endParaRPr lang="ru-RU" dirty="0" smtClean="0"/>
          </a:p>
          <a:p>
            <a:r>
              <a:rPr lang="uz-Latn-UZ" dirty="0" smtClean="0"/>
              <a:t>Mahsulot olishni rivojlangan uslublarini ikkita katta guruhga bo‘lish mumkin:</a:t>
            </a:r>
            <a:endParaRPr lang="ru-RU" dirty="0" smtClean="0"/>
          </a:p>
          <a:p>
            <a:pPr lvl="0"/>
            <a:r>
              <a:rPr lang="uz-Latn-UZ" dirty="0" smtClean="0"/>
              <a:t>Zarur bo‘lgan qotishmani eritib, qolipga quyib quymali mahsulot olish.</a:t>
            </a:r>
            <a:endParaRPr lang="ru-RU" dirty="0" smtClean="0"/>
          </a:p>
          <a:p>
            <a:pPr lvl="0"/>
            <a:r>
              <a:rPr lang="uz-Latn-UZ" dirty="0" smtClean="0"/>
              <a:t>Qattiq holatdagi qotishmali yoki materialni ishlov berib mahsulot tayyorlash.</a:t>
            </a:r>
            <a:endParaRPr lang="ru-RU" dirty="0" smtClean="0"/>
          </a:p>
          <a:p>
            <a:r>
              <a:rPr lang="uz-Latn-UZ" dirty="0" smtClean="0"/>
              <a:t>Quymakorlik ishlab chiqarish mahsuloti quymadir. Kuyilma olinsa, bu quyma detal, agar quyma detalga zarur mexanik ishlov berilsa, bu quyma mahsulotdir. Quyma uchun amaliyotda belgilar murakkablik, o‘lcham chegaralangan. Murakkabrok bo‘lgan quymalar rivojlangan texnologayalar, jihozlar, boshqarish kurilmalari olish talab qilinadi.</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ru-RU" dirty="0" smtClean="0">
                <a:latin typeface="Times New Roman" pitchFamily="18" charset="0"/>
                <a:cs typeface="Times New Roman" pitchFamily="18" charset="0"/>
              </a:rPr>
              <a:t> </a:t>
            </a:r>
            <a:r>
              <a:rPr lang="uz-Latn-UZ" dirty="0" smtClean="0"/>
              <a:t>Talabga mos  keluvchi   eritma   haqiqatdan   qaerga   quyish   kerakligi   -   quyma   o‘lchamini, ko‘rinishini tashkil qiladi va bo‘shliq quyma qolipga quyiladi.</a:t>
            </a:r>
            <a:endParaRPr lang="ru-RU" dirty="0" smtClean="0"/>
          </a:p>
          <a:p>
            <a:r>
              <a:rPr lang="uz-Latn-UZ" dirty="0" smtClean="0"/>
              <a:t>Quyma qolip quyidagi xususiyatlar asosida klassifikatsiyalanadi:</a:t>
            </a:r>
            <a:endParaRPr lang="ru-RU" dirty="0" smtClean="0"/>
          </a:p>
          <a:p>
            <a:pPr lvl="0"/>
            <a:r>
              <a:rPr lang="uz-Latn-UZ" dirty="0" smtClean="0"/>
              <a:t>Quyilish soniga qarab - bir martali (xajmli, yupqa devorli va boshqa) va ko‘p martali foydalanuvchi (yarim doimiy va doimiy);</a:t>
            </a:r>
            <a:endParaRPr lang="ru-RU" dirty="0" smtClean="0"/>
          </a:p>
          <a:p>
            <a:pPr lvl="0"/>
            <a:r>
              <a:rPr lang="uz-Latn-UZ" dirty="0" smtClean="0"/>
              <a:t>Qolipdagi namlikni mikdori buyigayo - nam, kuruk, va k,uritilgan;</a:t>
            </a:r>
            <a:endParaRPr lang="ru-RU" dirty="0" smtClean="0"/>
          </a:p>
          <a:p>
            <a:pPr lvl="0"/>
            <a:r>
              <a:rPr lang="uz-Latn-UZ" dirty="0" smtClean="0"/>
              <a:t>Qolip materiali bo‘yicha - k,um gilli, kum gil-sementli, gipeli yuk,ori olovbardosh materialdan qolip, metaldan va boshk,alar.</a:t>
            </a:r>
            <a:endParaRPr lang="ru-RU" dirty="0" smtClean="0"/>
          </a:p>
          <a:p>
            <a:pPr lvl="0"/>
            <a:r>
              <a:rPr lang="uz-Latn-UZ" dirty="0" smtClean="0"/>
              <a:t>Tayyorlash uslubi bo‘yicha - bir martali kum - gilli qolipda va maxsus uslubda quyma tayyorlash.</a:t>
            </a:r>
            <a:endParaRPr lang="ru-RU" dirty="0" smtClean="0"/>
          </a:p>
          <a:p>
            <a:r>
              <a:rPr lang="uz-Latn-UZ" dirty="0" smtClean="0"/>
              <a:t>Quyma tayyorlash usulini harakteristikasi quyidagi ko’rsatkichlar asosida urganiladi: tayyorlangan materialni asosi va qolip turi; boglovchi kushimchalarning tabiati; moslama turi; krrishmani ziplash uslubi; qolipni mustaxkamlash; suyuq va kristallanuvchi metalni harakati; qolipga metalni kuyish; quymadagi qotishmani xajmi yoki tashki ziplanishi bilan.</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Autofit/>
          </a:bodyPr>
          <a:lstStyle/>
          <a:p>
            <a:r>
              <a:rPr lang="ru-RU" sz="1800" dirty="0" smtClean="0">
                <a:latin typeface="Times New Roman" pitchFamily="18" charset="0"/>
                <a:cs typeface="Times New Roman" pitchFamily="18" charset="0"/>
              </a:rPr>
              <a:t> </a:t>
            </a:r>
            <a:r>
              <a:rPr lang="uz-Latn-UZ" sz="1800" dirty="0" smtClean="0"/>
              <a:t>Quyma olish texnologiyasini ishlab chikish jarayonini zarur jarayonlariga quyidagilar kiradi:</a:t>
            </a:r>
            <a:endParaRPr lang="ru-RU" sz="1800" dirty="0" smtClean="0"/>
          </a:p>
          <a:p>
            <a:pPr lvl="0"/>
            <a:r>
              <a:rPr lang="uz-Latn-UZ" sz="1800" dirty="0" smtClean="0"/>
              <a:t>Quyma detalning texnologiyasini ishlash, konstruktor detalni qotishmasining turini va konstruksiyasini belgilash;</a:t>
            </a:r>
            <a:endParaRPr lang="ru-RU" sz="1800" dirty="0" smtClean="0"/>
          </a:p>
          <a:p>
            <a:pPr lvl="0"/>
            <a:r>
              <a:rPr lang="en-US" sz="1800" dirty="0" err="1" smtClean="0"/>
              <a:t>Quyma</a:t>
            </a:r>
            <a:r>
              <a:rPr lang="en-US" sz="1800" dirty="0" smtClean="0"/>
              <a:t> </a:t>
            </a:r>
            <a:r>
              <a:rPr lang="en-US" sz="1800" dirty="0" err="1" smtClean="0"/>
              <a:t>tayyorlashning</a:t>
            </a:r>
            <a:r>
              <a:rPr lang="en-US" sz="1800" dirty="0" smtClean="0"/>
              <a:t> eng </a:t>
            </a:r>
            <a:r>
              <a:rPr lang="en-US" sz="1800" dirty="0" err="1" smtClean="0"/>
              <a:t>aniq</a:t>
            </a:r>
            <a:r>
              <a:rPr lang="en-US" sz="1800" dirty="0" smtClean="0"/>
              <a:t> </a:t>
            </a:r>
            <a:r>
              <a:rPr lang="en-US" sz="1800" dirty="0" err="1" smtClean="0"/>
              <a:t>uslubini</a:t>
            </a:r>
            <a:r>
              <a:rPr lang="en-US" sz="1800" dirty="0" smtClean="0"/>
              <a:t> </a:t>
            </a:r>
            <a:r>
              <a:rPr lang="en-US" sz="1800" dirty="0" err="1" smtClean="0"/>
              <a:t>tanlash</a:t>
            </a:r>
            <a:r>
              <a:rPr lang="en-US" sz="1800" dirty="0" smtClean="0"/>
              <a:t>;</a:t>
            </a:r>
            <a:endParaRPr lang="ru-RU" sz="1800" dirty="0" smtClean="0"/>
          </a:p>
          <a:p>
            <a:pPr lvl="0"/>
            <a:r>
              <a:rPr lang="en-US" sz="1800" dirty="0" err="1" smtClean="0"/>
              <a:t>Qolip</a:t>
            </a:r>
            <a:r>
              <a:rPr lang="en-US" sz="1800" dirty="0" smtClean="0"/>
              <a:t> </a:t>
            </a:r>
            <a:r>
              <a:rPr lang="en-US" sz="1800" dirty="0" err="1" smtClean="0"/>
              <a:t>va</a:t>
            </a:r>
            <a:r>
              <a:rPr lang="en-US" sz="1800" dirty="0" smtClean="0"/>
              <a:t> </a:t>
            </a:r>
            <a:r>
              <a:rPr lang="en-US" sz="1800" dirty="0" err="1" smtClean="0"/>
              <a:t>o’zak</a:t>
            </a:r>
            <a:r>
              <a:rPr lang="en-US" sz="1800" dirty="0" smtClean="0"/>
              <a:t> </a:t>
            </a:r>
            <a:r>
              <a:rPr lang="en-US" sz="1800" dirty="0" err="1" smtClean="0"/>
              <a:t>tayyorlash</a:t>
            </a:r>
            <a:r>
              <a:rPr lang="en-US" sz="1800" dirty="0" smtClean="0"/>
              <a:t> </a:t>
            </a:r>
            <a:r>
              <a:rPr lang="en-US" sz="1800" dirty="0" err="1" smtClean="0"/>
              <a:t>uchun</a:t>
            </a:r>
            <a:r>
              <a:rPr lang="en-US" sz="1800" dirty="0" smtClean="0"/>
              <a:t> </a:t>
            </a:r>
            <a:r>
              <a:rPr lang="en-US" sz="1800" dirty="0" err="1" smtClean="0"/>
              <a:t>texnologik</a:t>
            </a:r>
            <a:r>
              <a:rPr lang="en-US" sz="1800" dirty="0" smtClean="0"/>
              <a:t> </a:t>
            </a:r>
            <a:r>
              <a:rPr lang="en-US" sz="1800" dirty="0" err="1" smtClean="0"/>
              <a:t>jihoz</a:t>
            </a:r>
            <a:r>
              <a:rPr lang="en-US" sz="1800" dirty="0" smtClean="0"/>
              <a:t> </a:t>
            </a:r>
            <a:r>
              <a:rPr lang="en-US" sz="1800" dirty="0" err="1" smtClean="0"/>
              <a:t>tanlash</a:t>
            </a:r>
            <a:r>
              <a:rPr lang="en-US" sz="1800" dirty="0" smtClean="0"/>
              <a:t>;</a:t>
            </a:r>
            <a:endParaRPr lang="ru-RU" sz="1800" dirty="0" smtClean="0"/>
          </a:p>
          <a:p>
            <a:pPr lvl="0"/>
            <a:r>
              <a:rPr lang="en-US" sz="1800" dirty="0" err="1" smtClean="0"/>
              <a:t>Quymakorlik</a:t>
            </a:r>
            <a:r>
              <a:rPr lang="en-US" sz="1800" dirty="0" smtClean="0"/>
              <a:t> </a:t>
            </a:r>
            <a:r>
              <a:rPr lang="en-US" sz="1800" dirty="0" err="1" smtClean="0"/>
              <a:t>qolip</a:t>
            </a:r>
            <a:r>
              <a:rPr lang="en-US" sz="1800" dirty="0" smtClean="0"/>
              <a:t> </a:t>
            </a:r>
            <a:r>
              <a:rPr lang="en-US" sz="1800" dirty="0" err="1" smtClean="0"/>
              <a:t>va</a:t>
            </a:r>
            <a:r>
              <a:rPr lang="en-US" sz="1800" dirty="0" smtClean="0"/>
              <a:t> </a:t>
            </a:r>
            <a:r>
              <a:rPr lang="en-US" sz="1800" dirty="0" err="1" smtClean="0"/>
              <a:t>quymaning</a:t>
            </a:r>
            <a:r>
              <a:rPr lang="en-US" sz="1800" dirty="0" smtClean="0"/>
              <a:t> </a:t>
            </a:r>
            <a:r>
              <a:rPr lang="en-US" sz="1800" dirty="0" err="1" smtClean="0"/>
              <a:t>chizmasini</a:t>
            </a:r>
            <a:r>
              <a:rPr lang="en-US" sz="1800" dirty="0" smtClean="0"/>
              <a:t> </a:t>
            </a:r>
            <a:r>
              <a:rPr lang="en-US" sz="1800" dirty="0" err="1" smtClean="0"/>
              <a:t>tayyorlash</a:t>
            </a:r>
            <a:r>
              <a:rPr lang="en-US" sz="1800" dirty="0" smtClean="0"/>
              <a:t>;</a:t>
            </a:r>
            <a:endParaRPr lang="ru-RU" sz="1800" dirty="0" smtClean="0"/>
          </a:p>
          <a:p>
            <a:pPr lvl="0"/>
            <a:r>
              <a:rPr lang="ru-RU" sz="1800" dirty="0" err="1" smtClean="0"/>
              <a:t>Moslamani</a:t>
            </a:r>
            <a:r>
              <a:rPr lang="ru-RU" sz="1800" dirty="0" smtClean="0"/>
              <a:t> </a:t>
            </a:r>
            <a:r>
              <a:rPr lang="ru-RU" sz="1800" dirty="0" err="1" smtClean="0"/>
              <a:t>loyxalash</a:t>
            </a:r>
            <a:r>
              <a:rPr lang="ru-RU" sz="1800" dirty="0" smtClean="0"/>
              <a:t> </a:t>
            </a:r>
            <a:r>
              <a:rPr lang="ru-RU" sz="1800" dirty="0" err="1" smtClean="0"/>
              <a:t>va</a:t>
            </a:r>
            <a:r>
              <a:rPr lang="ru-RU" sz="1800" dirty="0" smtClean="0"/>
              <a:t> </a:t>
            </a:r>
            <a:r>
              <a:rPr lang="ru-RU" sz="1800" dirty="0" err="1" smtClean="0"/>
              <a:t>tayyorlash</a:t>
            </a:r>
            <a:r>
              <a:rPr lang="ru-RU" sz="1800" dirty="0" smtClean="0"/>
              <a:t>;</a:t>
            </a:r>
          </a:p>
          <a:p>
            <a:pPr lvl="0"/>
            <a:r>
              <a:rPr lang="en-US" sz="1800" dirty="0" err="1" smtClean="0"/>
              <a:t>Qoliplash</a:t>
            </a:r>
            <a:r>
              <a:rPr lang="en-US" sz="1800" dirty="0" smtClean="0"/>
              <a:t> </a:t>
            </a:r>
            <a:r>
              <a:rPr lang="en-US" sz="1800" dirty="0" err="1" smtClean="0"/>
              <a:t>materiallari</a:t>
            </a:r>
            <a:r>
              <a:rPr lang="en-US" sz="1800" dirty="0" smtClean="0"/>
              <a:t>, </a:t>
            </a:r>
            <a:r>
              <a:rPr lang="en-US" sz="1800" dirty="0" err="1" smtClean="0"/>
              <a:t>qoliplash</a:t>
            </a:r>
            <a:r>
              <a:rPr lang="en-US" sz="1800" dirty="0" smtClean="0"/>
              <a:t> </a:t>
            </a:r>
            <a:r>
              <a:rPr lang="en-US" sz="1800" dirty="0" err="1" smtClean="0"/>
              <a:t>va</a:t>
            </a:r>
            <a:r>
              <a:rPr lang="en-US" sz="1800" dirty="0" smtClean="0"/>
              <a:t> </a:t>
            </a:r>
            <a:r>
              <a:rPr lang="en-US" sz="1800" dirty="0" err="1" smtClean="0"/>
              <a:t>o’zak</a:t>
            </a:r>
            <a:r>
              <a:rPr lang="en-US" sz="1800" dirty="0" smtClean="0"/>
              <a:t> </a:t>
            </a:r>
            <a:r>
              <a:rPr lang="en-US" sz="1800" dirty="0" err="1" smtClean="0"/>
              <a:t>aralashmalarini</a:t>
            </a:r>
            <a:r>
              <a:rPr lang="en-US" sz="1800" dirty="0" smtClean="0"/>
              <a:t> </a:t>
            </a:r>
            <a:r>
              <a:rPr lang="en-US" sz="1800" dirty="0" err="1" smtClean="0"/>
              <a:t>tayyorlash</a:t>
            </a:r>
            <a:r>
              <a:rPr lang="en-US" sz="1800" dirty="0" smtClean="0"/>
              <a:t> </a:t>
            </a:r>
            <a:r>
              <a:rPr lang="en-US" sz="1800" dirty="0" err="1" smtClean="0"/>
              <a:t>uchun</a:t>
            </a:r>
            <a:r>
              <a:rPr lang="en-US" sz="1800" dirty="0" smtClean="0"/>
              <a:t> </a:t>
            </a:r>
            <a:r>
              <a:rPr lang="en-US" sz="1800" dirty="0" err="1" smtClean="0"/>
              <a:t>jihoz</a:t>
            </a:r>
            <a:r>
              <a:rPr lang="en-US" sz="1800" dirty="0" smtClean="0"/>
              <a:t> </a:t>
            </a:r>
            <a:r>
              <a:rPr lang="en-US" sz="1800" dirty="0" err="1" smtClean="0"/>
              <a:t>tanlash</a:t>
            </a:r>
            <a:r>
              <a:rPr lang="en-US" sz="1800" dirty="0" smtClean="0"/>
              <a:t>;</a:t>
            </a:r>
            <a:endParaRPr lang="ru-RU" sz="1800" dirty="0" smtClean="0"/>
          </a:p>
          <a:p>
            <a:pPr lvl="0"/>
            <a:r>
              <a:rPr lang="en-US" sz="1800" dirty="0" err="1" smtClean="0"/>
              <a:t>Tatbik</a:t>
            </a:r>
            <a:r>
              <a:rPr lang="en-US" sz="1800" dirty="0" smtClean="0"/>
              <a:t> </a:t>
            </a:r>
            <a:r>
              <a:rPr lang="en-US" sz="1800" dirty="0" err="1" smtClean="0"/>
              <a:t>etilayotgan</a:t>
            </a:r>
            <a:r>
              <a:rPr lang="en-US" sz="1800" dirty="0" smtClean="0"/>
              <a:t> </a:t>
            </a:r>
            <a:r>
              <a:rPr lang="en-US" sz="1800" dirty="0" err="1" smtClean="0"/>
              <a:t>qolipni</a:t>
            </a:r>
            <a:r>
              <a:rPr lang="en-US" sz="1800" dirty="0" smtClean="0"/>
              <a:t> </a:t>
            </a:r>
            <a:r>
              <a:rPr lang="en-US" sz="1800" dirty="0" err="1" smtClean="0"/>
              <a:t>yig’ish</a:t>
            </a:r>
            <a:r>
              <a:rPr lang="en-US" sz="1800" dirty="0" smtClean="0"/>
              <a:t> </a:t>
            </a:r>
            <a:r>
              <a:rPr lang="en-US" sz="1800" dirty="0" err="1" smtClean="0"/>
              <a:t>va</a:t>
            </a:r>
            <a:r>
              <a:rPr lang="en-US" sz="1800" dirty="0" smtClean="0"/>
              <a:t> </a:t>
            </a:r>
            <a:r>
              <a:rPr lang="en-US" sz="1800" dirty="0" err="1" smtClean="0"/>
              <a:t>unga</a:t>
            </a:r>
            <a:r>
              <a:rPr lang="en-US" sz="1800" dirty="0" smtClean="0"/>
              <a:t> metal </a:t>
            </a:r>
            <a:r>
              <a:rPr lang="en-US" sz="1800" dirty="0" err="1" smtClean="0"/>
              <a:t>kuyish</a:t>
            </a:r>
            <a:r>
              <a:rPr lang="en-US" sz="1800" dirty="0" smtClean="0"/>
              <a:t> </a:t>
            </a:r>
            <a:r>
              <a:rPr lang="en-US" sz="1800" dirty="0" err="1" smtClean="0"/>
              <a:t>jarayonining</a:t>
            </a:r>
            <a:r>
              <a:rPr lang="en-US" sz="1800" dirty="0" smtClean="0"/>
              <a:t> </a:t>
            </a:r>
            <a:r>
              <a:rPr lang="en-US" sz="1800" dirty="0" err="1" smtClean="0"/>
              <a:t>texnologik</a:t>
            </a:r>
            <a:r>
              <a:rPr lang="en-US" sz="1800" dirty="0" smtClean="0"/>
              <a:t> </a:t>
            </a:r>
            <a:r>
              <a:rPr lang="en-US" sz="1800" dirty="0" err="1" smtClean="0"/>
              <a:t>xujatlarini</a:t>
            </a:r>
            <a:r>
              <a:rPr lang="en-US" sz="1800" dirty="0" smtClean="0"/>
              <a:t> </a:t>
            </a:r>
            <a:r>
              <a:rPr lang="en-US" sz="1800" dirty="0" err="1" smtClean="0"/>
              <a:t>tayyorlash</a:t>
            </a:r>
            <a:r>
              <a:rPr lang="en-US" sz="1800" dirty="0" smtClean="0"/>
              <a:t>;</a:t>
            </a:r>
            <a:endParaRPr lang="ru-RU" sz="1800" dirty="0" smtClean="0"/>
          </a:p>
          <a:p>
            <a:pPr lvl="0"/>
            <a:r>
              <a:rPr lang="ru-RU" sz="1800" dirty="0" err="1" smtClean="0"/>
              <a:t>Suyuq</a:t>
            </a:r>
            <a:r>
              <a:rPr lang="ru-RU" sz="1800" dirty="0" smtClean="0"/>
              <a:t> </a:t>
            </a:r>
            <a:r>
              <a:rPr lang="ru-RU" sz="1800" dirty="0" err="1" smtClean="0"/>
              <a:t>qotishmaning</a:t>
            </a:r>
            <a:r>
              <a:rPr lang="ru-RU" sz="1800" dirty="0" smtClean="0"/>
              <a:t> </a:t>
            </a:r>
            <a:r>
              <a:rPr lang="ru-RU" sz="1800" dirty="0" err="1" smtClean="0"/>
              <a:t>texnologiyasini</a:t>
            </a:r>
            <a:r>
              <a:rPr lang="ru-RU" sz="1800" dirty="0" smtClean="0"/>
              <a:t> </a:t>
            </a:r>
            <a:r>
              <a:rPr lang="ru-RU" sz="1800" dirty="0" err="1" smtClean="0"/>
              <a:t>tayyorlash</a:t>
            </a:r>
            <a:r>
              <a:rPr lang="ru-RU" sz="1800" dirty="0" smtClean="0"/>
              <a:t>;</a:t>
            </a:r>
          </a:p>
          <a:p>
            <a:pPr lvl="0"/>
            <a:r>
              <a:rPr lang="en-US" sz="1800" dirty="0" err="1" smtClean="0"/>
              <a:t>Eritmaning</a:t>
            </a:r>
            <a:r>
              <a:rPr lang="en-US" sz="1800" dirty="0" smtClean="0"/>
              <a:t> </a:t>
            </a:r>
            <a:r>
              <a:rPr lang="en-US" sz="1800" dirty="0" err="1" smtClean="0"/>
              <a:t>sifatini</a:t>
            </a:r>
            <a:r>
              <a:rPr lang="en-US" sz="1800" dirty="0" smtClean="0"/>
              <a:t> </a:t>
            </a:r>
            <a:r>
              <a:rPr lang="en-US" sz="1800" dirty="0" err="1" smtClean="0"/>
              <a:t>baxolash</a:t>
            </a:r>
            <a:r>
              <a:rPr lang="en-US" sz="1800" dirty="0" smtClean="0"/>
              <a:t>, </a:t>
            </a:r>
            <a:r>
              <a:rPr lang="en-US" sz="1800" dirty="0" err="1" smtClean="0"/>
              <a:t>eritish</a:t>
            </a:r>
            <a:r>
              <a:rPr lang="en-US" sz="1800" dirty="0" smtClean="0"/>
              <a:t> </a:t>
            </a:r>
            <a:r>
              <a:rPr lang="en-US" sz="1800" dirty="0" err="1" smtClean="0"/>
              <a:t>agregatini</a:t>
            </a:r>
            <a:r>
              <a:rPr lang="en-US" sz="1800" dirty="0" smtClean="0"/>
              <a:t>, </a:t>
            </a:r>
            <a:r>
              <a:rPr lang="en-US" sz="1800" dirty="0" err="1" smtClean="0"/>
              <a:t>komponentlarni</a:t>
            </a:r>
            <a:r>
              <a:rPr lang="en-US" sz="1800" dirty="0" smtClean="0"/>
              <a:t> </a:t>
            </a:r>
            <a:r>
              <a:rPr lang="en-US" sz="1800" dirty="0" err="1" smtClean="0"/>
              <a:t>tayyorlash</a:t>
            </a:r>
            <a:r>
              <a:rPr lang="en-US" sz="1800" dirty="0" smtClean="0"/>
              <a:t> </a:t>
            </a:r>
            <a:r>
              <a:rPr lang="en-US" sz="1800" dirty="0" err="1" smtClean="0"/>
              <a:t>texlogiyasini</a:t>
            </a:r>
            <a:r>
              <a:rPr lang="en-US" sz="1800" dirty="0" smtClean="0"/>
              <a:t> </a:t>
            </a:r>
            <a:r>
              <a:rPr lang="en-US" sz="1800" dirty="0" err="1" smtClean="0"/>
              <a:t>va</a:t>
            </a:r>
            <a:r>
              <a:rPr lang="en-US" sz="1800" dirty="0" smtClean="0"/>
              <a:t> </a:t>
            </a:r>
            <a:r>
              <a:rPr lang="en-US" sz="1800" dirty="0" err="1" smtClean="0"/>
              <a:t>shixtani</a:t>
            </a:r>
            <a:r>
              <a:rPr lang="en-US" sz="1800" dirty="0" smtClean="0"/>
              <a:t> </a:t>
            </a:r>
            <a:r>
              <a:rPr lang="en-US" sz="1800" dirty="0" err="1" smtClean="0"/>
              <a:t>hisoblash</a:t>
            </a:r>
            <a:r>
              <a:rPr lang="en-US" sz="1800" dirty="0" smtClean="0"/>
              <a:t> </a:t>
            </a:r>
            <a:r>
              <a:rPr lang="en-US" sz="1800" dirty="0" err="1" smtClean="0"/>
              <a:t>uslublarini</a:t>
            </a:r>
            <a:r>
              <a:rPr lang="en-US" sz="1800" dirty="0" smtClean="0"/>
              <a:t> </a:t>
            </a:r>
            <a:r>
              <a:rPr lang="en-US" sz="1800" dirty="0" err="1" smtClean="0"/>
              <a:t>tayyorlash</a:t>
            </a:r>
            <a:r>
              <a:rPr lang="en-US" sz="1800" dirty="0" smtClean="0"/>
              <a:t>;</a:t>
            </a:r>
            <a:endParaRPr lang="ru-RU" sz="1800" dirty="0" smtClean="0"/>
          </a:p>
          <a:p>
            <a:pPr lvl="0"/>
            <a:r>
              <a:rPr lang="en-US" sz="1800" dirty="0" err="1" smtClean="0"/>
              <a:t>Eritish</a:t>
            </a:r>
            <a:r>
              <a:rPr lang="en-US" sz="1800" dirty="0" smtClean="0"/>
              <a:t> </a:t>
            </a:r>
            <a:r>
              <a:rPr lang="en-US" sz="1800" dirty="0" err="1" smtClean="0"/>
              <a:t>texnologisini</a:t>
            </a:r>
            <a:r>
              <a:rPr lang="en-US" sz="1800" dirty="0" smtClean="0"/>
              <a:t>, </a:t>
            </a:r>
            <a:r>
              <a:rPr lang="en-US" sz="1800" dirty="0" err="1" smtClean="0"/>
              <a:t>qotishmani</a:t>
            </a:r>
            <a:r>
              <a:rPr lang="en-US" sz="1800" dirty="0" smtClean="0"/>
              <a:t> </a:t>
            </a:r>
            <a:r>
              <a:rPr lang="en-US" sz="1800" dirty="0" err="1" smtClean="0"/>
              <a:t>suyuq</a:t>
            </a:r>
            <a:r>
              <a:rPr lang="en-US" sz="1800" dirty="0" smtClean="0"/>
              <a:t> </a:t>
            </a:r>
            <a:r>
              <a:rPr lang="en-US" sz="1800" dirty="0" err="1" smtClean="0"/>
              <a:t>holatda</a:t>
            </a:r>
            <a:r>
              <a:rPr lang="en-US" sz="1800" dirty="0" smtClean="0"/>
              <a:t> </a:t>
            </a:r>
            <a:r>
              <a:rPr lang="en-US" sz="1800" dirty="0" err="1" smtClean="0"/>
              <a:t>ishlov</a:t>
            </a:r>
            <a:r>
              <a:rPr lang="en-US" sz="1800" dirty="0" smtClean="0"/>
              <a:t> </a:t>
            </a:r>
            <a:r>
              <a:rPr lang="en-US" sz="1800" dirty="0" err="1" smtClean="0"/>
              <a:t>berishni</a:t>
            </a:r>
            <a:r>
              <a:rPr lang="en-US" sz="1800" dirty="0" smtClean="0"/>
              <a:t> </a:t>
            </a:r>
            <a:r>
              <a:rPr lang="en-US" sz="1800" dirty="0" err="1" smtClean="0"/>
              <a:t>ishlab</a:t>
            </a:r>
            <a:r>
              <a:rPr lang="en-US" sz="1800" dirty="0" smtClean="0"/>
              <a:t> </a:t>
            </a:r>
            <a:r>
              <a:rPr lang="en-US" sz="1800" dirty="0" err="1" smtClean="0"/>
              <a:t>chikish</a:t>
            </a:r>
            <a:r>
              <a:rPr lang="en-US" sz="1800" dirty="0" smtClean="0"/>
              <a:t>.</a:t>
            </a:r>
            <a:endParaRPr lang="ru-RU" sz="1800" dirty="0" smtClean="0"/>
          </a:p>
          <a:p>
            <a:pPr lvl="0"/>
            <a:r>
              <a:rPr lang="en-US" sz="1800" dirty="0" err="1" smtClean="0"/>
              <a:t>Quyma</a:t>
            </a:r>
            <a:r>
              <a:rPr lang="en-US" sz="1800" dirty="0" smtClean="0"/>
              <a:t> </a:t>
            </a:r>
            <a:r>
              <a:rPr lang="en-US" sz="1800" dirty="0" err="1" smtClean="0"/>
              <a:t>qolipga</a:t>
            </a:r>
            <a:r>
              <a:rPr lang="en-US" sz="1800" dirty="0" smtClean="0"/>
              <a:t> metal </a:t>
            </a:r>
            <a:r>
              <a:rPr lang="en-US" sz="1800" dirty="0" err="1" smtClean="0"/>
              <a:t>kuyish</a:t>
            </a:r>
            <a:r>
              <a:rPr lang="en-US" sz="1800" dirty="0" smtClean="0"/>
              <a:t> </a:t>
            </a:r>
            <a:r>
              <a:rPr lang="en-US" sz="1800" dirty="0" err="1" smtClean="0"/>
              <a:t>texnologiyasini</a:t>
            </a:r>
            <a:r>
              <a:rPr lang="en-US" sz="1800" dirty="0" smtClean="0"/>
              <a:t>, finish </a:t>
            </a:r>
            <a:r>
              <a:rPr lang="en-US" sz="1800" dirty="0" err="1" smtClean="0"/>
              <a:t>jarayonida</a:t>
            </a:r>
            <a:r>
              <a:rPr lang="en-US" sz="1800" dirty="0" smtClean="0"/>
              <a:t> </a:t>
            </a:r>
            <a:r>
              <a:rPr lang="en-US" sz="1800" dirty="0" err="1" smtClean="0"/>
              <a:t>quymaning</a:t>
            </a:r>
            <a:r>
              <a:rPr lang="en-US" sz="1800" dirty="0" smtClean="0"/>
              <a:t> </a:t>
            </a:r>
            <a:r>
              <a:rPr lang="en-US" sz="1800" dirty="0" err="1" smtClean="0"/>
              <a:t>sovishini</a:t>
            </a:r>
            <a:r>
              <a:rPr lang="en-US" sz="1800" dirty="0" smtClean="0"/>
              <a:t> (</a:t>
            </a:r>
            <a:r>
              <a:rPr lang="en-US" sz="1800" dirty="0" err="1" smtClean="0"/>
              <a:t>qolipdan</a:t>
            </a:r>
            <a:r>
              <a:rPr lang="en-US" sz="1800" dirty="0" smtClean="0"/>
              <a:t> </a:t>
            </a:r>
            <a:r>
              <a:rPr lang="en-US" sz="1800" dirty="0" err="1" smtClean="0"/>
              <a:t>quymani</a:t>
            </a:r>
            <a:r>
              <a:rPr lang="en-US" sz="1800" dirty="0" smtClean="0"/>
              <a:t> </a:t>
            </a:r>
            <a:r>
              <a:rPr lang="en-US" sz="1800" dirty="0" err="1" smtClean="0"/>
              <a:t>ajratish</a:t>
            </a:r>
            <a:r>
              <a:rPr lang="en-US" sz="1800" dirty="0" smtClean="0"/>
              <a:t>, </a:t>
            </a:r>
            <a:r>
              <a:rPr lang="en-US" sz="1800" dirty="0" err="1" smtClean="0"/>
              <a:t>o’zakni</a:t>
            </a:r>
            <a:r>
              <a:rPr lang="en-US" sz="1800" dirty="0" smtClean="0"/>
              <a:t> </a:t>
            </a:r>
            <a:r>
              <a:rPr lang="en-US" sz="1800" dirty="0" err="1" smtClean="0"/>
              <a:t>chiqarish</a:t>
            </a:r>
            <a:r>
              <a:rPr lang="en-US" sz="1800" dirty="0" smtClean="0"/>
              <a:t>, </a:t>
            </a:r>
            <a:r>
              <a:rPr lang="en-US" sz="1800" dirty="0" err="1" smtClean="0"/>
              <a:t>tozalash</a:t>
            </a:r>
            <a:r>
              <a:rPr lang="en-US" sz="1800" dirty="0" smtClean="0"/>
              <a:t>, </a:t>
            </a:r>
            <a:r>
              <a:rPr lang="en-US" sz="1800" dirty="0" err="1" smtClean="0"/>
              <a:t>quymalarga</a:t>
            </a:r>
            <a:r>
              <a:rPr lang="en-US" sz="1800" dirty="0" smtClean="0"/>
              <a:t> </a:t>
            </a:r>
            <a:r>
              <a:rPr lang="en-US" sz="1800" dirty="0" err="1" smtClean="0"/>
              <a:t>termik</a:t>
            </a:r>
            <a:r>
              <a:rPr lang="en-US" sz="1800" dirty="0" smtClean="0"/>
              <a:t> </a:t>
            </a:r>
            <a:r>
              <a:rPr lang="en-US" sz="1800" dirty="0" err="1" smtClean="0"/>
              <a:t>ishlov</a:t>
            </a:r>
            <a:r>
              <a:rPr lang="en-US" sz="1800" dirty="0" smtClean="0"/>
              <a:t> </a:t>
            </a:r>
            <a:r>
              <a:rPr lang="en-US" sz="1800" dirty="0" err="1" smtClean="0"/>
              <a:t>berish</a:t>
            </a:r>
            <a:r>
              <a:rPr lang="en-US" sz="1800" dirty="0" smtClean="0"/>
              <a:t>, </a:t>
            </a:r>
            <a:r>
              <a:rPr lang="en-US" sz="1800" dirty="0" err="1" smtClean="0"/>
              <a:t>sifatini</a:t>
            </a:r>
            <a:r>
              <a:rPr lang="en-US" sz="1800" dirty="0" smtClean="0"/>
              <a:t> </a:t>
            </a:r>
            <a:r>
              <a:rPr lang="en-US" sz="1800" dirty="0" err="1" smtClean="0"/>
              <a:t>tekshirish</a:t>
            </a:r>
            <a:r>
              <a:rPr lang="en-US" sz="1800" dirty="0" smtClean="0"/>
              <a:t>, </a:t>
            </a:r>
            <a:r>
              <a:rPr lang="en-US" sz="1800" dirty="0" err="1" smtClean="0"/>
              <a:t>nuksonlarini</a:t>
            </a:r>
            <a:r>
              <a:rPr lang="en-US" sz="1800" dirty="0" smtClean="0"/>
              <a:t> </a:t>
            </a:r>
            <a:r>
              <a:rPr lang="en-US" sz="1800" dirty="0" err="1" smtClean="0"/>
              <a:t>bartaraf</a:t>
            </a:r>
            <a:r>
              <a:rPr lang="en-US" sz="1800" dirty="0" smtClean="0"/>
              <a:t> </a:t>
            </a:r>
            <a:r>
              <a:rPr lang="en-US" sz="1800" dirty="0" err="1" smtClean="0"/>
              <a:t>qilish</a:t>
            </a:r>
            <a:r>
              <a:rPr lang="en-US" sz="1800" dirty="0" smtClean="0"/>
              <a:t>, </a:t>
            </a:r>
            <a:r>
              <a:rPr lang="en-US" sz="1800" dirty="0" err="1" smtClean="0"/>
              <a:t>ximoya</a:t>
            </a:r>
            <a:r>
              <a:rPr lang="en-US" sz="1800" dirty="0" smtClean="0"/>
              <a:t> </a:t>
            </a:r>
            <a:r>
              <a:rPr lang="en-US" sz="1800" dirty="0" err="1" smtClean="0"/>
              <a:t>koplamlari</a:t>
            </a:r>
            <a:r>
              <a:rPr lang="en-US" sz="1800" dirty="0" smtClean="0"/>
              <a:t> </a:t>
            </a:r>
            <a:r>
              <a:rPr lang="en-US" sz="1800" dirty="0" err="1" smtClean="0"/>
              <a:t>tozalash</a:t>
            </a:r>
            <a:r>
              <a:rPr lang="en-US" sz="1800" dirty="0" smtClean="0"/>
              <a:t>, </a:t>
            </a:r>
            <a:r>
              <a:rPr lang="en-US" sz="1800" dirty="0" err="1" smtClean="0"/>
              <a:t>kabul</a:t>
            </a:r>
            <a:r>
              <a:rPr lang="en-US" sz="1800" dirty="0" smtClean="0"/>
              <a:t> </a:t>
            </a:r>
            <a:r>
              <a:rPr lang="en-US" sz="1800" dirty="0" err="1" smtClean="0"/>
              <a:t>qilish</a:t>
            </a:r>
            <a:r>
              <a:rPr lang="en-US" sz="1800" dirty="0" smtClean="0"/>
              <a:t> </a:t>
            </a:r>
            <a:r>
              <a:rPr lang="en-US" sz="1800" dirty="0" err="1" smtClean="0"/>
              <a:t>va</a:t>
            </a:r>
            <a:r>
              <a:rPr lang="en-US" sz="1800" dirty="0" smtClean="0"/>
              <a:t> </a:t>
            </a:r>
            <a:r>
              <a:rPr lang="en-US" sz="1800" dirty="0" err="1" smtClean="0"/>
              <a:t>chikish</a:t>
            </a:r>
            <a:r>
              <a:rPr lang="en-US" sz="1800" dirty="0" smtClean="0"/>
              <a:t> </a:t>
            </a:r>
            <a:r>
              <a:rPr lang="en-US" sz="1800" dirty="0" err="1" smtClean="0"/>
              <a:t>xujjatlarini</a:t>
            </a:r>
            <a:r>
              <a:rPr lang="en-US" sz="1800" dirty="0" smtClean="0"/>
              <a:t> </a:t>
            </a:r>
            <a:r>
              <a:rPr lang="en-US" sz="1800" dirty="0" err="1" smtClean="0"/>
              <a:t>rasmiylashtirish</a:t>
            </a:r>
            <a:r>
              <a:rPr lang="en-US" sz="1800" dirty="0" smtClean="0"/>
              <a:t>) </a:t>
            </a:r>
            <a:r>
              <a:rPr lang="en-US" sz="1800" dirty="0" err="1" smtClean="0"/>
              <a:t>ishlab</a:t>
            </a:r>
            <a:r>
              <a:rPr lang="en-US" sz="1800" dirty="0" smtClean="0"/>
              <a:t> </a:t>
            </a:r>
            <a:r>
              <a:rPr lang="en-US" sz="1800" dirty="0" err="1" smtClean="0"/>
              <a:t>chikish</a:t>
            </a:r>
            <a:r>
              <a:rPr lang="en-US" sz="1800" dirty="0" smtClean="0"/>
              <a:t>;</a:t>
            </a:r>
            <a:endParaRPr lang="ru-RU" sz="1800" dirty="0" smtClean="0"/>
          </a:p>
          <a:p>
            <a:pPr lvl="0"/>
            <a:r>
              <a:rPr lang="en-US" sz="1800" dirty="0" err="1" smtClean="0"/>
              <a:t>Tekshirish</a:t>
            </a:r>
            <a:r>
              <a:rPr lang="en-US" sz="1800" dirty="0" smtClean="0"/>
              <a:t> </a:t>
            </a:r>
            <a:r>
              <a:rPr lang="en-US" sz="1800" dirty="0" err="1" smtClean="0"/>
              <a:t>sharoitini</a:t>
            </a:r>
            <a:r>
              <a:rPr lang="en-US" sz="1800" dirty="0" smtClean="0"/>
              <a:t> </a:t>
            </a:r>
            <a:r>
              <a:rPr lang="en-US" sz="1800" dirty="0" err="1" smtClean="0"/>
              <a:t>va</a:t>
            </a:r>
            <a:r>
              <a:rPr lang="en-US" sz="1800" dirty="0" smtClean="0"/>
              <a:t> </a:t>
            </a:r>
            <a:r>
              <a:rPr lang="en-US" sz="1800" dirty="0" err="1" smtClean="0"/>
              <a:t>uslubini</a:t>
            </a:r>
            <a:r>
              <a:rPr lang="en-US" sz="1800" dirty="0" smtClean="0"/>
              <a:t> </a:t>
            </a:r>
            <a:r>
              <a:rPr lang="en-US" sz="1800" dirty="0" err="1" smtClean="0"/>
              <a:t>tanlash</a:t>
            </a:r>
            <a:r>
              <a:rPr lang="en-US" sz="1800" dirty="0" smtClean="0"/>
              <a:t>;</a:t>
            </a:r>
            <a:endParaRPr lang="ru-RU"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en-US" sz="2800" dirty="0" err="1" smtClean="0"/>
              <a:t>Ko‘pgina</a:t>
            </a:r>
            <a:r>
              <a:rPr lang="en-US" sz="2800" dirty="0" smtClean="0"/>
              <a:t> </a:t>
            </a:r>
            <a:r>
              <a:rPr lang="en-US" sz="2800" dirty="0" err="1" smtClean="0"/>
              <a:t>shakldor</a:t>
            </a:r>
            <a:r>
              <a:rPr lang="en-US" sz="2800" dirty="0" smtClean="0"/>
              <a:t> </a:t>
            </a:r>
            <a:r>
              <a:rPr lang="en-US" sz="2800" dirty="0" err="1" smtClean="0"/>
              <a:t>quymalar</a:t>
            </a:r>
            <a:r>
              <a:rPr lang="en-US" sz="2800" dirty="0" smtClean="0"/>
              <a:t> </a:t>
            </a:r>
            <a:r>
              <a:rPr lang="en-US" sz="2800" dirty="0" err="1" smtClean="0"/>
              <a:t>bir</a:t>
            </a:r>
            <a:r>
              <a:rPr lang="en-US" sz="2800" dirty="0" smtClean="0"/>
              <a:t> </a:t>
            </a:r>
            <a:r>
              <a:rPr lang="en-US" sz="2800" dirty="0" err="1" smtClean="0"/>
              <a:t>martalik</a:t>
            </a:r>
            <a:r>
              <a:rPr lang="en-US" sz="2800" dirty="0" smtClean="0"/>
              <a:t> </a:t>
            </a:r>
            <a:r>
              <a:rPr lang="en-US" sz="2800" dirty="0" err="1" smtClean="0"/>
              <a:t>kum</a:t>
            </a:r>
            <a:r>
              <a:rPr lang="en-US" sz="2800" dirty="0" smtClean="0"/>
              <a:t> </a:t>
            </a:r>
            <a:r>
              <a:rPr lang="en-US" sz="2800" dirty="0" err="1" smtClean="0"/>
              <a:t>gilli</a:t>
            </a:r>
            <a:r>
              <a:rPr lang="en-US" sz="2800" dirty="0" smtClean="0"/>
              <a:t>, </a:t>
            </a:r>
            <a:r>
              <a:rPr lang="en-US" sz="2800" dirty="0" err="1" smtClean="0"/>
              <a:t>birinchi</a:t>
            </a:r>
            <a:r>
              <a:rPr lang="en-US" sz="2800" dirty="0" smtClean="0"/>
              <a:t> </a:t>
            </a:r>
            <a:r>
              <a:rPr lang="en-US" sz="2800" dirty="0" err="1" smtClean="0"/>
              <a:t>urinda</a:t>
            </a:r>
            <a:r>
              <a:rPr lang="en-US" sz="2800" dirty="0" smtClean="0"/>
              <a:t> </a:t>
            </a:r>
            <a:r>
              <a:rPr lang="en-US" sz="2800" dirty="0" err="1" smtClean="0"/>
              <a:t>kum-gilli</a:t>
            </a:r>
            <a:r>
              <a:rPr lang="en-US" sz="2800" dirty="0" smtClean="0"/>
              <a:t> </a:t>
            </a:r>
            <a:r>
              <a:rPr lang="en-US" sz="2800" dirty="0" err="1" smtClean="0"/>
              <a:t>qolipda</a:t>
            </a:r>
            <a:r>
              <a:rPr lang="en-US" sz="2800" dirty="0" smtClean="0"/>
              <a:t> </a:t>
            </a:r>
            <a:r>
              <a:rPr lang="en-US" sz="2800" dirty="0" err="1" smtClean="0"/>
              <a:t>tayyorlanadi</a:t>
            </a:r>
            <a:r>
              <a:rPr lang="en-US" sz="2800" dirty="0" smtClean="0"/>
              <a:t>. </a:t>
            </a:r>
            <a:r>
              <a:rPr lang="en-US" sz="2800" dirty="0" err="1" smtClean="0"/>
              <a:t>Kum-gilli</a:t>
            </a:r>
            <a:r>
              <a:rPr lang="en-US" sz="2800" dirty="0" smtClean="0"/>
              <a:t> </a:t>
            </a:r>
            <a:r>
              <a:rPr lang="en-US" sz="2800" dirty="0" err="1" smtClean="0"/>
              <a:t>qolipda</a:t>
            </a:r>
            <a:r>
              <a:rPr lang="en-US" sz="2800" dirty="0" smtClean="0"/>
              <a:t> </a:t>
            </a:r>
            <a:r>
              <a:rPr lang="en-US" sz="2800" dirty="0" err="1" smtClean="0"/>
              <a:t>quymani</a:t>
            </a:r>
            <a:r>
              <a:rPr lang="en-US" sz="2800" dirty="0" smtClean="0"/>
              <a:t> </a:t>
            </a:r>
            <a:r>
              <a:rPr lang="en-US" sz="2800" dirty="0" err="1" smtClean="0"/>
              <a:t>tayyorlab</a:t>
            </a:r>
            <a:r>
              <a:rPr lang="en-US" sz="2800" dirty="0" smtClean="0"/>
              <a:t> </a:t>
            </a:r>
            <a:r>
              <a:rPr lang="en-US" sz="2800" dirty="0" err="1" smtClean="0"/>
              <a:t>olish</a:t>
            </a:r>
            <a:r>
              <a:rPr lang="en-US" sz="2800" dirty="0" smtClean="0"/>
              <a:t> </a:t>
            </a:r>
            <a:r>
              <a:rPr lang="en-US" sz="2800" dirty="0" err="1" smtClean="0"/>
              <a:t>ketma-ketligi</a:t>
            </a:r>
            <a:r>
              <a:rPr lang="en-US" sz="2800" dirty="0" smtClean="0"/>
              <a:t> 1.2 – </a:t>
            </a:r>
            <a:r>
              <a:rPr lang="en-US" sz="2800" dirty="0" err="1" smtClean="0"/>
              <a:t>rasmda</a:t>
            </a:r>
            <a:r>
              <a:rPr lang="en-US" sz="2800" dirty="0" smtClean="0"/>
              <a:t> </a:t>
            </a:r>
            <a:r>
              <a:rPr lang="en-US" sz="2800" dirty="0" err="1" smtClean="0"/>
              <a:t>keltirilgan</a:t>
            </a:r>
            <a:r>
              <a:rPr lang="en-US" sz="2800" dirty="0" smtClean="0"/>
              <a:t>.</a:t>
            </a:r>
            <a:endParaRPr lang="ru-RU" sz="2800" dirty="0" smtClean="0"/>
          </a:p>
          <a:p>
            <a:r>
              <a:rPr lang="en-US" sz="2800" dirty="0" err="1" smtClean="0"/>
              <a:t>Kum</a:t>
            </a:r>
            <a:r>
              <a:rPr lang="en-US" sz="2800" dirty="0" smtClean="0"/>
              <a:t> </a:t>
            </a:r>
            <a:r>
              <a:rPr lang="en-US" sz="2800" dirty="0" err="1" smtClean="0"/>
              <a:t>gilli</a:t>
            </a:r>
            <a:r>
              <a:rPr lang="en-US" sz="2800" dirty="0" smtClean="0"/>
              <a:t> </a:t>
            </a:r>
            <a:r>
              <a:rPr lang="en-US" sz="2800" dirty="0" err="1" smtClean="0"/>
              <a:t>qolipda</a:t>
            </a:r>
            <a:r>
              <a:rPr lang="en-US" sz="2800" dirty="0" smtClean="0"/>
              <a:t> </a:t>
            </a:r>
            <a:r>
              <a:rPr lang="en-US" sz="2800" dirty="0" err="1" smtClean="0"/>
              <a:t>quyma</a:t>
            </a:r>
            <a:r>
              <a:rPr lang="en-US" sz="2800" dirty="0" smtClean="0"/>
              <a:t> </a:t>
            </a:r>
            <a:r>
              <a:rPr lang="en-US" sz="2800" dirty="0" err="1" smtClean="0"/>
              <a:t>olish</a:t>
            </a:r>
            <a:r>
              <a:rPr lang="en-US" sz="2800" dirty="0" smtClean="0"/>
              <a:t> </a:t>
            </a:r>
            <a:r>
              <a:rPr lang="en-US" sz="2800" dirty="0" err="1" smtClean="0"/>
              <a:t>uchun</a:t>
            </a:r>
            <a:r>
              <a:rPr lang="en-US" sz="2800" dirty="0" smtClean="0"/>
              <a:t> </a:t>
            </a:r>
            <a:r>
              <a:rPr lang="en-US" sz="2800" dirty="0" err="1" smtClean="0"/>
              <a:t>maxsus</a:t>
            </a:r>
            <a:r>
              <a:rPr lang="en-US" sz="2800" dirty="0" smtClean="0"/>
              <a:t> </a:t>
            </a:r>
            <a:r>
              <a:rPr lang="en-US" sz="2800" dirty="0" err="1" smtClean="0"/>
              <a:t>tayyorlangan</a:t>
            </a:r>
            <a:r>
              <a:rPr lang="en-US" sz="2800" dirty="0" smtClean="0"/>
              <a:t> </a:t>
            </a:r>
            <a:r>
              <a:rPr lang="en-US" sz="2800" dirty="0" err="1" smtClean="0"/>
              <a:t>nusxa</a:t>
            </a:r>
            <a:r>
              <a:rPr lang="en-US" sz="2800" dirty="0" smtClean="0"/>
              <a:t> </a:t>
            </a:r>
            <a:r>
              <a:rPr lang="en-US" sz="2800" dirty="0" err="1" smtClean="0"/>
              <a:t>osti</a:t>
            </a:r>
            <a:r>
              <a:rPr lang="en-US" sz="2800" dirty="0" smtClean="0"/>
              <a:t> </a:t>
            </a:r>
            <a:r>
              <a:rPr lang="en-US" sz="2800" dirty="0" err="1" smtClean="0"/>
              <a:t>moslamasidan</a:t>
            </a:r>
            <a:r>
              <a:rPr lang="en-US" sz="2800" dirty="0" smtClean="0"/>
              <a:t> </a:t>
            </a:r>
            <a:r>
              <a:rPr lang="en-US" sz="2800" dirty="0" err="1" smtClean="0"/>
              <a:t>foydalaniladi</a:t>
            </a:r>
            <a:r>
              <a:rPr lang="en-US" sz="2800" dirty="0" smtClean="0"/>
              <a:t>.</a:t>
            </a:r>
            <a:endParaRPr lang="ru-RU" sz="2800" dirty="0" smtClean="0"/>
          </a:p>
          <a:p>
            <a:r>
              <a:rPr lang="en-US" sz="2800" dirty="0" err="1" smtClean="0"/>
              <a:t>Bunday</a:t>
            </a:r>
            <a:r>
              <a:rPr lang="en-US" sz="2800" dirty="0" smtClean="0"/>
              <a:t> </a:t>
            </a:r>
            <a:r>
              <a:rPr lang="en-US" sz="2800" dirty="0" err="1" smtClean="0"/>
              <a:t>moslamaning</a:t>
            </a:r>
            <a:r>
              <a:rPr lang="en-US" sz="2800" dirty="0" smtClean="0"/>
              <a:t> </a:t>
            </a:r>
            <a:r>
              <a:rPr lang="en-US" sz="2800" dirty="0" err="1" smtClean="0"/>
              <a:t>yigindisiga</a:t>
            </a:r>
            <a:r>
              <a:rPr lang="en-US" sz="2800" dirty="0" smtClean="0"/>
              <a:t> </a:t>
            </a:r>
            <a:r>
              <a:rPr lang="en-US" sz="2800" dirty="0" err="1" smtClean="0"/>
              <a:t>quyidagilar</a:t>
            </a:r>
            <a:r>
              <a:rPr lang="en-US" sz="2800" dirty="0" smtClean="0"/>
              <a:t> </a:t>
            </a:r>
            <a:r>
              <a:rPr lang="en-US" sz="2800" dirty="0" err="1" smtClean="0"/>
              <a:t>kiradi</a:t>
            </a:r>
            <a:r>
              <a:rPr lang="en-US" sz="2800" dirty="0" smtClean="0"/>
              <a:t>:</a:t>
            </a:r>
            <a:endParaRPr lang="ru-RU" sz="2800" dirty="0" smtClean="0"/>
          </a:p>
          <a:p>
            <a:r>
              <a:rPr lang="en-US" sz="2800" dirty="0" smtClean="0"/>
              <a:t>- </a:t>
            </a:r>
            <a:r>
              <a:rPr lang="en-US" sz="2800" dirty="0" err="1" smtClean="0"/>
              <a:t>Quymani</a:t>
            </a:r>
            <a:r>
              <a:rPr lang="en-US" sz="2800" dirty="0" smtClean="0"/>
              <a:t> </a:t>
            </a:r>
            <a:r>
              <a:rPr lang="en-US" sz="2800" dirty="0" err="1" smtClean="0"/>
              <a:t>va</a:t>
            </a:r>
            <a:r>
              <a:rPr lang="en-US" sz="2800" dirty="0" smtClean="0"/>
              <a:t> </a:t>
            </a:r>
            <a:r>
              <a:rPr lang="en-US" sz="2800" dirty="0" err="1" smtClean="0"/>
              <a:t>quyilish</a:t>
            </a:r>
            <a:r>
              <a:rPr lang="en-US" sz="2800" dirty="0" smtClean="0"/>
              <a:t> </a:t>
            </a:r>
            <a:r>
              <a:rPr lang="en-US" sz="2800" dirty="0" err="1" smtClean="0"/>
              <a:t>sistemasining</a:t>
            </a:r>
            <a:r>
              <a:rPr lang="en-US" sz="2800" dirty="0" smtClean="0"/>
              <a:t> </a:t>
            </a:r>
            <a:r>
              <a:rPr lang="en-US" sz="2800" dirty="0" err="1" smtClean="0"/>
              <a:t>nusxasi</a:t>
            </a:r>
            <a:r>
              <a:rPr lang="en-US" sz="2800" dirty="0" smtClean="0"/>
              <a:t>, </a:t>
            </a:r>
            <a:r>
              <a:rPr lang="en-US" sz="2800" dirty="0" err="1" smtClean="0"/>
              <a:t>ularni</a:t>
            </a:r>
            <a:r>
              <a:rPr lang="en-US" sz="2800" dirty="0" smtClean="0"/>
              <a:t> </a:t>
            </a:r>
            <a:r>
              <a:rPr lang="en-US" sz="2800" dirty="0" err="1" smtClean="0"/>
              <a:t>urnatish</a:t>
            </a:r>
            <a:r>
              <a:rPr lang="en-US" sz="2800" dirty="0" smtClean="0"/>
              <a:t> </a:t>
            </a:r>
            <a:r>
              <a:rPr lang="en-US" sz="2800" dirty="0" err="1" smtClean="0"/>
              <a:t>uchun</a:t>
            </a:r>
            <a:r>
              <a:rPr lang="en-US" sz="2800" dirty="0" smtClean="0"/>
              <a:t> </a:t>
            </a:r>
            <a:r>
              <a:rPr lang="en-US" sz="2800" dirty="0" err="1" smtClean="0"/>
              <a:t>nusxa</a:t>
            </a:r>
            <a:r>
              <a:rPr lang="en-US" sz="2800" dirty="0" smtClean="0"/>
              <a:t> </a:t>
            </a:r>
            <a:r>
              <a:rPr lang="en-US" sz="2800" dirty="0" err="1" smtClean="0"/>
              <a:t>plitasi</a:t>
            </a:r>
            <a:r>
              <a:rPr lang="en-US" sz="2800" dirty="0" smtClean="0"/>
              <a:t>; -</a:t>
            </a:r>
            <a:r>
              <a:rPr lang="en-US" sz="2800" dirty="0" err="1" smtClean="0"/>
              <a:t>O’zak</a:t>
            </a:r>
            <a:r>
              <a:rPr lang="en-US" sz="2800" dirty="0" smtClean="0"/>
              <a:t> </a:t>
            </a:r>
            <a:r>
              <a:rPr lang="en-US" sz="2800" dirty="0" err="1" smtClean="0"/>
              <a:t>tayyorlash</a:t>
            </a:r>
            <a:r>
              <a:rPr lang="en-US" sz="2800" dirty="0" smtClean="0"/>
              <a:t> </a:t>
            </a:r>
            <a:r>
              <a:rPr lang="en-US" sz="2800" dirty="0" err="1" smtClean="0"/>
              <a:t>uchun</a:t>
            </a:r>
            <a:r>
              <a:rPr lang="en-US" sz="2800" dirty="0" smtClean="0"/>
              <a:t> </a:t>
            </a:r>
            <a:r>
              <a:rPr lang="en-US" sz="2800" dirty="0" err="1" smtClean="0"/>
              <a:t>o’zak</a:t>
            </a:r>
            <a:r>
              <a:rPr lang="en-US" sz="2800" dirty="0" smtClean="0"/>
              <a:t> </a:t>
            </a:r>
            <a:r>
              <a:rPr lang="en-US" sz="2800" dirty="0" err="1" smtClean="0"/>
              <a:t>kutisi</a:t>
            </a:r>
            <a:r>
              <a:rPr lang="en-US" sz="2800" dirty="0" smtClean="0"/>
              <a:t>;</a:t>
            </a:r>
            <a:endParaRPr lang="ru-RU" sz="2800" dirty="0" smtClean="0"/>
          </a:p>
          <a:p>
            <a:pPr lvl="0"/>
            <a:r>
              <a:rPr lang="en-US" sz="2800" dirty="0" err="1" smtClean="0"/>
              <a:t>O’zakni</a:t>
            </a:r>
            <a:r>
              <a:rPr lang="en-US" sz="2800" dirty="0" smtClean="0"/>
              <a:t> </a:t>
            </a:r>
            <a:r>
              <a:rPr lang="en-US" sz="2800" dirty="0" err="1" smtClean="0"/>
              <a:t>kuritish</a:t>
            </a:r>
            <a:r>
              <a:rPr lang="en-US" sz="2800" dirty="0" smtClean="0"/>
              <a:t> </a:t>
            </a:r>
            <a:r>
              <a:rPr lang="en-US" sz="2800" dirty="0" err="1" smtClean="0"/>
              <a:t>uchun</a:t>
            </a:r>
            <a:r>
              <a:rPr lang="en-US" sz="2800" dirty="0" smtClean="0"/>
              <a:t> </a:t>
            </a:r>
            <a:r>
              <a:rPr lang="en-US" sz="2800" dirty="0" err="1" smtClean="0"/>
              <a:t>kuritish</a:t>
            </a:r>
            <a:r>
              <a:rPr lang="en-US" sz="2800" dirty="0" smtClean="0"/>
              <a:t> </a:t>
            </a:r>
            <a:r>
              <a:rPr lang="en-US" sz="2800" dirty="0" err="1" smtClean="0"/>
              <a:t>plitasi</a:t>
            </a:r>
            <a:r>
              <a:rPr lang="en-US" sz="2800" dirty="0" smtClean="0"/>
              <a:t>;</a:t>
            </a:r>
            <a:endParaRPr lang="ru-RU" sz="2800" dirty="0" smtClean="0"/>
          </a:p>
          <a:p>
            <a:pPr lvl="0"/>
            <a:r>
              <a:rPr lang="en-US" sz="2800" dirty="0" err="1" smtClean="0"/>
              <a:t>Qolip</a:t>
            </a:r>
            <a:r>
              <a:rPr lang="en-US" sz="2800" dirty="0" smtClean="0"/>
              <a:t>, </a:t>
            </a:r>
            <a:r>
              <a:rPr lang="en-US" sz="2800" dirty="0" err="1" smtClean="0"/>
              <a:t>uni</a:t>
            </a:r>
            <a:r>
              <a:rPr lang="en-US" sz="2800" dirty="0" smtClean="0"/>
              <a:t> </a:t>
            </a:r>
            <a:r>
              <a:rPr lang="en-US" sz="2800" dirty="0" err="1" smtClean="0"/>
              <a:t>yig’ish</a:t>
            </a:r>
            <a:r>
              <a:rPr lang="en-US" sz="2800" dirty="0" smtClean="0"/>
              <a:t>, </a:t>
            </a:r>
            <a:r>
              <a:rPr lang="en-US" sz="2800" dirty="0" err="1" smtClean="0"/>
              <a:t>biriktirish</a:t>
            </a:r>
            <a:r>
              <a:rPr lang="en-US" sz="2800" dirty="0" smtClean="0"/>
              <a:t> </a:t>
            </a:r>
            <a:r>
              <a:rPr lang="en-US" sz="2800" dirty="0" err="1" smtClean="0"/>
              <a:t>va</a:t>
            </a:r>
            <a:r>
              <a:rPr lang="en-US" sz="2800" dirty="0" smtClean="0"/>
              <a:t> </a:t>
            </a:r>
            <a:r>
              <a:rPr lang="en-US" sz="2800" dirty="0" err="1" smtClean="0"/>
              <a:t>markazlash</a:t>
            </a:r>
            <a:r>
              <a:rPr lang="en-US" sz="2800" dirty="0" smtClean="0"/>
              <a:t> </a:t>
            </a:r>
            <a:r>
              <a:rPr lang="en-US" sz="2800" dirty="0" err="1" smtClean="0"/>
              <a:t>uchun</a:t>
            </a:r>
            <a:r>
              <a:rPr lang="en-US" sz="2800" dirty="0" smtClean="0"/>
              <a:t> </a:t>
            </a:r>
            <a:r>
              <a:rPr lang="en-US" sz="2800" dirty="0" err="1" smtClean="0"/>
              <a:t>uk</a:t>
            </a:r>
            <a:r>
              <a:rPr lang="en-US" sz="2800" dirty="0" smtClean="0"/>
              <a:t>;</a:t>
            </a:r>
            <a:endParaRPr lang="ru-RU" sz="2800" dirty="0" smtClean="0"/>
          </a:p>
          <a:p>
            <a:pPr lvl="0"/>
            <a:r>
              <a:rPr lang="ru-RU" sz="2800" dirty="0" err="1" smtClean="0"/>
              <a:t>Jerebeykalar</a:t>
            </a:r>
            <a:r>
              <a:rPr lang="ru-RU" sz="2800" dirty="0" smtClean="0"/>
              <a:t>, </a:t>
            </a:r>
            <a:r>
              <a:rPr lang="ru-RU" sz="2800" dirty="0" err="1" smtClean="0"/>
              <a:t>uskunalar</a:t>
            </a:r>
            <a:r>
              <a:rPr lang="ru-RU" sz="2800" dirty="0" smtClean="0"/>
              <a:t>.</a:t>
            </a:r>
            <a:endParaRPr lang="ru-RU" sz="2800" dirty="0"/>
          </a:p>
        </p:txBody>
      </p:sp>
    </p:spTree>
  </p:cSld>
  <p:clrMapOvr>
    <a:masterClrMapping/>
  </p:clrMapOvr>
  <p:transition>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Autofit/>
          </a:bodyPr>
          <a:lstStyle/>
          <a:p>
            <a:endParaRPr lang="en-US"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a:t>
            </a:r>
            <a:r>
              <a:rPr lang="uz-Latn-UZ" dirty="0" smtClean="0"/>
              <a:t>Quymaning nusxasi - qolipni ishchi bushligini tashkil qilish va quymaning shaklini olish uchun ishlatiladi (GOST 17819-84). Nusxaning o‘lchami quymaning o‘lchamiga Karaganda katta bo‘lib, suyuq metalning kirishuvganligi va quyma tashki kismlarida beriladigan mexanik ishlov hisobga olib tayyorlanadi. Nusxa quymani shaklidan tashkari o’zakni urnatish uchun belgi xam tayyorlanadi. Belgiga suyuq metall tushmaydi u o’zak bilan bekilib ketadi. Quymani konstruksiyasiga qarab, tanlangan tayyorlash uslubiga qarab nusxalar ajraladigan va ajralmaydigan turlarga bulinadi. Nusxa osti moslamani yigindisiga quyma nusxasidan tashkari quyilish - ta’minlagich sistemasini nusxasi xam kiradi. Ular eritmani qolip bushligiga etib kelib, uni tuldirish uchun shlakdan va boshqa metalmas materiallarni qolip bushligiga etib kelmasligi uchun xizmat qiladi.</a:t>
            </a:r>
            <a:endParaRPr lang="ru-RU" dirty="0"/>
          </a:p>
        </p:txBody>
      </p:sp>
    </p:spTree>
  </p:cSld>
  <p:clrMapOvr>
    <a:masterClrMapping/>
  </p:clrMapOvr>
  <p:transition>
    <p:wheel spokes="2"/>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Autofit/>
          </a:bodyPr>
          <a:lstStyle/>
          <a:p>
            <a:r>
              <a:rPr lang="uz-Latn-UZ" sz="2000" dirty="0" smtClean="0"/>
              <a:t>Kuyish tizimining elementlariga (1.2, d-rasm) kuyuluvchi suyuq qotishmani kabul kilib, qolip bushligiga junatish uchun xizmat qiladigan quyilish voronkasi, bu voronkalar ustki yarim qolipga urnatilib,   ayrim  xollarda  murakkab  qoliplarda  kuyish  okimini  boshqarish,   shlaklarni  ushlab k,olish va boshkd maksadlar uchun ishlatiladi.</a:t>
            </a:r>
            <a:endParaRPr lang="ru-RU" sz="2000" dirty="0" smtClean="0"/>
          </a:p>
          <a:p>
            <a:pPr lvl="0"/>
            <a:r>
              <a:rPr lang="uz-Latn-UZ" sz="2000" dirty="0" smtClean="0"/>
              <a:t>Tutgich - bu vertikal kanal, quyilish voronkani boshk,a quyilish sistemasini elementlari bilan yoki qolip bushligi bilan boglovchi kanaldir.</a:t>
            </a:r>
            <a:endParaRPr lang="ru-RU" sz="2000" dirty="0" smtClean="0"/>
          </a:p>
          <a:p>
            <a:pPr lvl="0"/>
            <a:r>
              <a:rPr lang="uz-Latn-UZ" sz="2000" dirty="0" smtClean="0"/>
              <a:t>SHlaktutgich quyilish sistemasining bir bulagi bo‘lib, koidasi bo‘yicha, gorizontal kanal xolda bo‘ladi. SHlak tutgach suyuq metalni qolip bushligiga okib tushish tezligini kamaytiradi va undan shlak tashkil etuvchilarni ushlab krlish uchun xizmat qiladi.</a:t>
            </a:r>
            <a:endParaRPr lang="ru-RU" sz="2000" dirty="0" smtClean="0"/>
          </a:p>
          <a:p>
            <a:pPr lvl="0"/>
            <a:r>
              <a:rPr lang="uz-Latn-UZ" sz="2000" dirty="0" smtClean="0"/>
              <a:t>Suyuq, metalni qolip bushligiga etkazib beruvchi ta’minlagich kanali.</a:t>
            </a:r>
            <a:endParaRPr lang="ru-RU" sz="2000" dirty="0" smtClean="0"/>
          </a:p>
          <a:p>
            <a:pPr lvl="0"/>
            <a:r>
              <a:rPr lang="uz-Latn-UZ" sz="2000" dirty="0" smtClean="0"/>
              <a:t>Metalni qotish vaktincha kirishuvchanlik uchun suyuq, metall etkazib beruvchi ta’minlagich.</a:t>
            </a:r>
            <a:endParaRPr lang="ru-RU" sz="2000" dirty="0" smtClean="0"/>
          </a:p>
          <a:p>
            <a:r>
              <a:rPr lang="uz-Latn-UZ" sz="2000" dirty="0" smtClean="0"/>
              <a:t>-	Otkin kanali - qolip bushligidagi gaz va xavoni chiqarish uchun, qolipni metall bilan tulganligini tekshirish uchun, ayrim xollarda metalning qotish vaqtida suyuq, eritma bilan ta’minlash uchun foydalaniladi. Otkin kanali qolip bushligidagi zarur kismga urnatiladi.</a:t>
            </a:r>
            <a:endParaRPr lang="ru-RU" sz="2000" dirty="0"/>
          </a:p>
        </p:txBody>
      </p:sp>
    </p:spTree>
  </p:cSld>
  <p:clrMapOvr>
    <a:masterClrMapping/>
  </p:clrMapOvr>
  <p:transition>
    <p:pull dir="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lnSpcReduction="10000"/>
          </a:bodyPr>
          <a:lstStyle/>
          <a:p>
            <a:r>
              <a:rPr lang="uz-Latn-UZ" dirty="0" smtClean="0"/>
              <a:t>Mashinada qoliplash uchun nusxa maxsus plitaga (1.3,1.4-rasm) urnatiladi va u bir tomonlama, ikki tomonlama bo‘lishi mumkin. Bir martali va kam seriyani ishlab chiqarishda tez tayyorlanuvchi nusxa moslamasidan foydalaniladi. Metalli, plastmassali nusxalar va plitalar asosan ko‘p seriyali, massali ishlab chiqarishda, taxtali nusxalar bir martali xamda kam seriyali ishlab chiqarishda foydalaniladi.</a:t>
            </a:r>
            <a:endParaRPr lang="ru-RU" dirty="0" smtClean="0"/>
          </a:p>
          <a:p>
            <a:r>
              <a:rPr lang="uz-Latn-UZ" dirty="0" smtClean="0"/>
              <a:t>O’zak belgisi o’zakni qolipda kulay joylashishni ta’minlaydi. Bu belgi qolipni yig’ishga va unga metall quyishga xalaqit bermasligi kerak.</a:t>
            </a:r>
            <a:endParaRPr lang="ru-RU" dirty="0" smtClean="0"/>
          </a:p>
          <a:p>
            <a:r>
              <a:rPr lang="uz-Latn-UZ" dirty="0" smtClean="0"/>
              <a:t>O’zak qutisi o’zak tayyorlash uchun ishlatiladi. O’zak kutisining o‘lchami qolip va o’zak o‘lchamining konstruksiyasiga bog‘liq. O’zakning konstruksiyasiga kura ajraladigan va ajralmaydigan o’zak kutilarga bulinadi.</a:t>
            </a:r>
            <a:endParaRPr lang="ru-RU" dirty="0" smtClean="0"/>
          </a:p>
          <a:p>
            <a:r>
              <a:rPr lang="uz-Latn-UZ" dirty="0" smtClean="0"/>
              <a:t>O’zak kutisining materiali tayyorlanuvchi o’zakning materialiga qarab tanlab olinadi. Nusxa va o’zak kutisining o‘lchami quymani ankdik sinfiga kura GOST 11963 bo‘yicha belgilanadi. Nusxalarni markalash va buyash GOST2413 - 67 ga bog‘liq, ravishda amalga oshiriladi.</a:t>
            </a:r>
            <a:endParaRPr lang="ru-RU" dirty="0"/>
          </a:p>
        </p:txBody>
      </p:sp>
    </p:spTree>
  </p:cSld>
  <p:clrMapOvr>
    <a:masterClrMapping/>
  </p:clrMapOvr>
  <p:transition>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cstate="print"/>
          <a:srcRect/>
          <a:stretch>
            <a:fillRect/>
          </a:stretch>
        </p:blipFill>
        <p:spPr bwMode="auto">
          <a:xfrm>
            <a:off x="2000232" y="0"/>
            <a:ext cx="5643602" cy="5286413"/>
          </a:xfrm>
          <a:prstGeom prst="rect">
            <a:avLst/>
          </a:prstGeom>
          <a:noFill/>
          <a:ln w="9525">
            <a:noFill/>
            <a:miter lim="800000"/>
            <a:headEnd/>
            <a:tailEnd/>
          </a:ln>
        </p:spPr>
      </p:pic>
      <p:sp>
        <p:nvSpPr>
          <p:cNvPr id="1025" name="Rectangle 1"/>
          <p:cNvSpPr>
            <a:spLocks noChangeArrowheads="1"/>
          </p:cNvSpPr>
          <p:nvPr/>
        </p:nvSpPr>
        <p:spPr bwMode="auto">
          <a:xfrm>
            <a:off x="1714480" y="5857892"/>
            <a:ext cx="5428089"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1.2- </a:t>
            </a:r>
            <a:r>
              <a:rPr kumimoji="0" lang="en-US" sz="2000"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rasm</a:t>
            </a:r>
            <a:r>
              <a:rPr kumimoji="0" lang="en-US" sz="20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Quymani</a:t>
            </a:r>
            <a:r>
              <a:rPr kumimoji="0" lang="en-US" sz="20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ishlab</a:t>
            </a:r>
            <a:r>
              <a:rPr kumimoji="0" lang="en-US" sz="20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chiqarish</a:t>
            </a:r>
            <a:r>
              <a:rPr kumimoji="0" lang="en-US" sz="20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jarayoni</a:t>
            </a:r>
            <a:r>
              <a:rPr kumimoji="0" lang="en-US" sz="20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endParaRPr lang="de-DE" dirty="0" smtClean="0"/>
          </a:p>
          <a:p>
            <a:r>
              <a:rPr lang="de-DE" dirty="0" err="1" smtClean="0"/>
              <a:t>To‘g‘ri</a:t>
            </a:r>
            <a:r>
              <a:rPr lang="de-DE" dirty="0" smtClean="0"/>
              <a:t> </a:t>
            </a:r>
            <a:r>
              <a:rPr lang="de-DE" dirty="0" err="1" smtClean="0"/>
              <a:t>sirtqi</a:t>
            </a:r>
            <a:r>
              <a:rPr lang="de-DE" dirty="0" smtClean="0"/>
              <a:t> </a:t>
            </a:r>
            <a:r>
              <a:rPr lang="de-DE" dirty="0" err="1" smtClean="0"/>
              <a:t>kdtlamga</a:t>
            </a:r>
            <a:r>
              <a:rPr lang="de-DE" dirty="0" smtClean="0"/>
              <a:t> </a:t>
            </a:r>
            <a:r>
              <a:rPr lang="de-DE" dirty="0" err="1" smtClean="0"/>
              <a:t>ega</a:t>
            </a:r>
            <a:r>
              <a:rPr lang="de-DE" dirty="0" smtClean="0"/>
              <a:t> </a:t>
            </a:r>
            <a:r>
              <a:rPr lang="de-DE" dirty="0" err="1" smtClean="0"/>
              <a:t>bo‘lgan</a:t>
            </a:r>
            <a:r>
              <a:rPr lang="de-DE" dirty="0" smtClean="0"/>
              <a:t> </a:t>
            </a:r>
            <a:r>
              <a:rPr lang="de-DE" dirty="0" err="1" smtClean="0"/>
              <a:t>o’zaklaR</a:t>
            </a:r>
            <a:r>
              <a:rPr lang="de-DE" dirty="0" smtClean="0"/>
              <a:t> </a:t>
            </a:r>
            <a:r>
              <a:rPr lang="de-DE" dirty="0" err="1" smtClean="0"/>
              <a:t>tekis</a:t>
            </a:r>
            <a:r>
              <a:rPr lang="de-DE" dirty="0" smtClean="0"/>
              <a:t> </a:t>
            </a:r>
            <a:r>
              <a:rPr lang="de-DE" dirty="0" err="1" smtClean="0"/>
              <a:t>plitalarda</a:t>
            </a:r>
            <a:r>
              <a:rPr lang="de-DE" dirty="0" smtClean="0"/>
              <a:t> </a:t>
            </a:r>
            <a:r>
              <a:rPr lang="de-DE" dirty="0" err="1" smtClean="0"/>
              <a:t>kuritiladi</a:t>
            </a:r>
            <a:r>
              <a:rPr lang="de-DE" dirty="0" smtClean="0"/>
              <a:t>. </a:t>
            </a:r>
            <a:r>
              <a:rPr lang="de-DE" dirty="0" err="1" smtClean="0"/>
              <a:t>Murakkab</a:t>
            </a:r>
            <a:r>
              <a:rPr lang="de-DE" dirty="0" smtClean="0"/>
              <a:t> </a:t>
            </a:r>
            <a:r>
              <a:rPr lang="de-DE" dirty="0" err="1" smtClean="0"/>
              <a:t>sirttsI</a:t>
            </a:r>
            <a:r>
              <a:rPr lang="de-DE" dirty="0" smtClean="0"/>
              <a:t> </a:t>
            </a:r>
            <a:r>
              <a:rPr lang="de-DE" dirty="0" err="1" smtClean="0"/>
              <a:t>kdtlamga</a:t>
            </a:r>
            <a:r>
              <a:rPr lang="de-DE" dirty="0" smtClean="0"/>
              <a:t> </a:t>
            </a:r>
            <a:r>
              <a:rPr lang="de-DE" dirty="0" err="1" smtClean="0"/>
              <a:t>ega</a:t>
            </a:r>
            <a:r>
              <a:rPr lang="de-DE" dirty="0" smtClean="0"/>
              <a:t> </a:t>
            </a:r>
            <a:r>
              <a:rPr lang="de-DE" dirty="0" err="1" smtClean="0"/>
              <a:t>bo‘lgan</a:t>
            </a:r>
            <a:r>
              <a:rPr lang="de-DE" dirty="0" smtClean="0"/>
              <a:t>, </a:t>
            </a:r>
            <a:r>
              <a:rPr lang="de-DE" dirty="0" err="1" smtClean="0"/>
              <a:t>shakldor</a:t>
            </a:r>
            <a:r>
              <a:rPr lang="de-DE" dirty="0" smtClean="0"/>
              <a:t> </a:t>
            </a:r>
            <a:r>
              <a:rPr lang="de-DE" dirty="0" err="1" smtClean="0"/>
              <a:t>quymalar</a:t>
            </a:r>
            <a:r>
              <a:rPr lang="de-DE" dirty="0" smtClean="0"/>
              <a:t> </a:t>
            </a:r>
            <a:r>
              <a:rPr lang="de-DE" dirty="0" err="1" smtClean="0"/>
              <a:t>uchun</a:t>
            </a:r>
            <a:r>
              <a:rPr lang="de-DE" dirty="0" smtClean="0"/>
              <a:t> </a:t>
            </a:r>
            <a:r>
              <a:rPr lang="de-DE" dirty="0" err="1" smtClean="0"/>
              <a:t>ishlatiladigan</a:t>
            </a:r>
            <a:r>
              <a:rPr lang="de-DE" dirty="0" smtClean="0"/>
              <a:t> </a:t>
            </a:r>
            <a:r>
              <a:rPr lang="de-DE" dirty="0" err="1" smtClean="0"/>
              <a:t>o’zaklar</a:t>
            </a:r>
            <a:r>
              <a:rPr lang="de-DE" dirty="0" smtClean="0"/>
              <a:t> </a:t>
            </a:r>
            <a:r>
              <a:rPr lang="de-DE" dirty="0" err="1" smtClean="0"/>
              <a:t>drayer</a:t>
            </a:r>
            <a:r>
              <a:rPr lang="de-DE" dirty="0" smtClean="0"/>
              <a:t> </a:t>
            </a:r>
            <a:r>
              <a:rPr lang="de-DE" dirty="0" err="1" smtClean="0"/>
              <a:t>kuritish</a:t>
            </a:r>
            <a:r>
              <a:rPr lang="de-DE" dirty="0" smtClean="0"/>
              <a:t> </a:t>
            </a:r>
            <a:r>
              <a:rPr lang="de-DE" dirty="0" err="1" smtClean="0"/>
              <a:t>plitalarida</a:t>
            </a:r>
            <a:r>
              <a:rPr lang="de-DE" dirty="0" smtClean="0"/>
              <a:t> </a:t>
            </a:r>
            <a:r>
              <a:rPr lang="de-DE" dirty="0" err="1" smtClean="0"/>
              <a:t>kuritiladi</a:t>
            </a:r>
            <a:r>
              <a:rPr lang="de-DE" dirty="0" smtClean="0"/>
              <a:t>.</a:t>
            </a:r>
            <a:endParaRPr lang="ru-RU" dirty="0" smtClean="0"/>
          </a:p>
          <a:p>
            <a:r>
              <a:rPr lang="de-DE" dirty="0" err="1" smtClean="0"/>
              <a:t>Yigilgan</a:t>
            </a:r>
            <a:r>
              <a:rPr lang="de-DE" dirty="0" smtClean="0"/>
              <a:t> </a:t>
            </a:r>
            <a:r>
              <a:rPr lang="de-DE" dirty="0" err="1" smtClean="0"/>
              <a:t>qoliplarni</a:t>
            </a:r>
            <a:r>
              <a:rPr lang="de-DE" dirty="0" smtClean="0"/>
              <a:t> </a:t>
            </a:r>
            <a:r>
              <a:rPr lang="de-DE" dirty="0" err="1" smtClean="0"/>
              <a:t>kuyish</a:t>
            </a:r>
            <a:r>
              <a:rPr lang="de-DE" dirty="0" smtClean="0"/>
              <a:t> </a:t>
            </a:r>
            <a:r>
              <a:rPr lang="de-DE" dirty="0" err="1" smtClean="0"/>
              <a:t>uchun</a:t>
            </a:r>
            <a:r>
              <a:rPr lang="de-DE" dirty="0" smtClean="0"/>
              <a:t> </a:t>
            </a:r>
            <a:r>
              <a:rPr lang="de-DE" dirty="0" err="1" smtClean="0"/>
              <a:t>urnatish</a:t>
            </a:r>
            <a:r>
              <a:rPr lang="de-DE" dirty="0" smtClean="0"/>
              <a:t>, </a:t>
            </a:r>
            <a:r>
              <a:rPr lang="de-DE" dirty="0" err="1" smtClean="0"/>
              <a:t>junatish</a:t>
            </a:r>
            <a:r>
              <a:rPr lang="de-DE" dirty="0" smtClean="0"/>
              <a:t> </a:t>
            </a:r>
            <a:r>
              <a:rPr lang="de-DE" dirty="0" err="1" smtClean="0"/>
              <a:t>va</a:t>
            </a:r>
            <a:r>
              <a:rPr lang="de-DE" dirty="0" smtClean="0"/>
              <a:t> </a:t>
            </a:r>
            <a:r>
              <a:rPr lang="de-DE" dirty="0" err="1" smtClean="0"/>
              <a:t>kuyilgan</a:t>
            </a:r>
            <a:r>
              <a:rPr lang="de-DE" dirty="0" smtClean="0"/>
              <a:t> </a:t>
            </a:r>
            <a:r>
              <a:rPr lang="de-DE" dirty="0" err="1" smtClean="0"/>
              <a:t>qolipni</a:t>
            </a:r>
            <a:r>
              <a:rPr lang="de-DE" dirty="0" smtClean="0"/>
              <a:t> </a:t>
            </a:r>
            <a:r>
              <a:rPr lang="de-DE" dirty="0" err="1" smtClean="0"/>
              <a:t>ajratish</a:t>
            </a:r>
            <a:r>
              <a:rPr lang="de-DE" dirty="0" smtClean="0"/>
              <a:t> </a:t>
            </a:r>
            <a:r>
              <a:rPr lang="de-DE" dirty="0" err="1" smtClean="0"/>
              <a:t>uchun</a:t>
            </a:r>
            <a:r>
              <a:rPr lang="de-DE" dirty="0" smtClean="0"/>
              <a:t> </a:t>
            </a:r>
            <a:r>
              <a:rPr lang="de-DE" dirty="0" err="1" smtClean="0"/>
              <a:t>etkazib</a:t>
            </a:r>
            <a:r>
              <a:rPr lang="de-DE" dirty="0" smtClean="0"/>
              <a:t> </a:t>
            </a:r>
            <a:r>
              <a:rPr lang="de-DE" dirty="0" err="1" smtClean="0"/>
              <a:t>berish</a:t>
            </a:r>
            <a:r>
              <a:rPr lang="de-DE" dirty="0" smtClean="0"/>
              <a:t> </a:t>
            </a:r>
            <a:r>
              <a:rPr lang="de-DE" dirty="0" err="1" smtClean="0"/>
              <a:t>plitalaridan</a:t>
            </a:r>
            <a:r>
              <a:rPr lang="de-DE" dirty="0" smtClean="0"/>
              <a:t> </a:t>
            </a:r>
            <a:r>
              <a:rPr lang="de-DE" dirty="0" err="1" smtClean="0"/>
              <a:t>foydalaniladi</a:t>
            </a:r>
            <a:r>
              <a:rPr lang="de-DE" dirty="0" smtClean="0"/>
              <a:t>.</a:t>
            </a:r>
            <a:endParaRPr lang="ru-RU" dirty="0" smtClean="0"/>
          </a:p>
          <a:p>
            <a:r>
              <a:rPr lang="de-DE" dirty="0" err="1" smtClean="0"/>
              <a:t>Quymani</a:t>
            </a:r>
            <a:r>
              <a:rPr lang="de-DE" dirty="0" smtClean="0"/>
              <a:t> </a:t>
            </a:r>
            <a:r>
              <a:rPr lang="de-DE" dirty="0" err="1" smtClean="0"/>
              <a:t>tayorlashda</a:t>
            </a:r>
            <a:r>
              <a:rPr lang="de-DE" dirty="0" smtClean="0"/>
              <a:t> </a:t>
            </a:r>
            <a:r>
              <a:rPr lang="de-DE" dirty="0" err="1" smtClean="0"/>
              <a:t>foydalanadigan</a:t>
            </a:r>
            <a:r>
              <a:rPr lang="de-DE" dirty="0" smtClean="0"/>
              <a:t>, </a:t>
            </a:r>
            <a:r>
              <a:rPr lang="de-DE" dirty="0" err="1" smtClean="0"/>
              <a:t>va</a:t>
            </a:r>
            <a:r>
              <a:rPr lang="de-DE" dirty="0" smtClean="0"/>
              <a:t> </a:t>
            </a:r>
            <a:r>
              <a:rPr lang="de-DE" dirty="0" err="1" smtClean="0"/>
              <a:t>sovushda</a:t>
            </a:r>
            <a:r>
              <a:rPr lang="de-DE" dirty="0" smtClean="0"/>
              <a:t> </a:t>
            </a:r>
            <a:r>
              <a:rPr lang="de-DE" dirty="0" err="1" smtClean="0"/>
              <a:t>aralashmalarni</a:t>
            </a:r>
            <a:r>
              <a:rPr lang="de-DE" dirty="0" smtClean="0"/>
              <a:t> </a:t>
            </a:r>
            <a:r>
              <a:rPr lang="de-DE" dirty="0" err="1" smtClean="0"/>
              <a:t>ushlab</a:t>
            </a:r>
            <a:r>
              <a:rPr lang="de-DE" dirty="0" smtClean="0"/>
              <a:t> </a:t>
            </a:r>
            <a:r>
              <a:rPr lang="de-DE" dirty="0" err="1" smtClean="0"/>
              <a:t>turish</a:t>
            </a:r>
            <a:r>
              <a:rPr lang="de-DE" dirty="0" smtClean="0"/>
              <a:t> </a:t>
            </a:r>
            <a:r>
              <a:rPr lang="de-DE" dirty="0" err="1" smtClean="0"/>
              <a:t>uchun</a:t>
            </a:r>
            <a:r>
              <a:rPr lang="de-DE" dirty="0" smtClean="0"/>
              <a:t> </a:t>
            </a:r>
            <a:r>
              <a:rPr lang="de-DE" dirty="0" err="1" smtClean="0"/>
              <a:t>qoliplash</a:t>
            </a:r>
            <a:r>
              <a:rPr lang="de-DE" dirty="0" smtClean="0"/>
              <a:t> </a:t>
            </a:r>
            <a:r>
              <a:rPr lang="de-DE" dirty="0" err="1" smtClean="0"/>
              <a:t>opokasidan</a:t>
            </a:r>
            <a:r>
              <a:rPr lang="de-DE" dirty="0" smtClean="0"/>
              <a:t> </a:t>
            </a:r>
            <a:r>
              <a:rPr lang="de-DE" dirty="0" err="1" smtClean="0"/>
              <a:t>foydalaniladi</a:t>
            </a:r>
            <a:r>
              <a:rPr lang="de-DE" dirty="0" smtClean="0"/>
              <a:t>.</a:t>
            </a:r>
            <a:endParaRPr lang="ru-RU" dirty="0" smtClean="0"/>
          </a:p>
          <a:p>
            <a:r>
              <a:rPr lang="de-DE" dirty="0" err="1" smtClean="0"/>
              <a:t>Qolip</a:t>
            </a:r>
            <a:r>
              <a:rPr lang="de-DE" dirty="0" smtClean="0"/>
              <a:t> </a:t>
            </a:r>
            <a:r>
              <a:rPr lang="de-DE" dirty="0" err="1" smtClean="0"/>
              <a:t>butun</a:t>
            </a:r>
            <a:r>
              <a:rPr lang="de-DE" dirty="0" smtClean="0"/>
              <a:t> </a:t>
            </a:r>
            <a:r>
              <a:rPr lang="de-DE" dirty="0" err="1" smtClean="0"/>
              <a:t>yoki</a:t>
            </a:r>
            <a:r>
              <a:rPr lang="de-DE" dirty="0" smtClean="0"/>
              <a:t> </a:t>
            </a:r>
            <a:r>
              <a:rPr lang="de-DE" dirty="0" err="1" smtClean="0"/>
              <a:t>payvandlangan</a:t>
            </a:r>
            <a:r>
              <a:rPr lang="de-DE" dirty="0" smtClean="0"/>
              <a:t>, </a:t>
            </a:r>
            <a:r>
              <a:rPr lang="de-DE" dirty="0" err="1" smtClean="0"/>
              <a:t>kul</a:t>
            </a:r>
            <a:r>
              <a:rPr lang="de-DE" dirty="0" smtClean="0"/>
              <a:t> </a:t>
            </a:r>
            <a:r>
              <a:rPr lang="de-DE" dirty="0" err="1" smtClean="0"/>
              <a:t>yordamida</a:t>
            </a:r>
            <a:r>
              <a:rPr lang="de-DE" dirty="0" smtClean="0"/>
              <a:t>, </a:t>
            </a:r>
            <a:r>
              <a:rPr lang="de-DE" dirty="0" err="1" smtClean="0"/>
              <a:t>kranli</a:t>
            </a:r>
            <a:r>
              <a:rPr lang="de-DE" dirty="0" smtClean="0"/>
              <a:t>, </a:t>
            </a:r>
            <a:r>
              <a:rPr lang="de-DE" dirty="0" err="1" smtClean="0"/>
              <a:t>to‘g‘ri</a:t>
            </a:r>
            <a:r>
              <a:rPr lang="de-DE" dirty="0" smtClean="0"/>
              <a:t> </a:t>
            </a:r>
            <a:r>
              <a:rPr lang="de-DE" dirty="0" err="1" smtClean="0"/>
              <a:t>burchakli</a:t>
            </a:r>
            <a:r>
              <a:rPr lang="de-DE" dirty="0" smtClean="0"/>
              <a:t>, </a:t>
            </a:r>
            <a:r>
              <a:rPr lang="de-DE" dirty="0" err="1" smtClean="0"/>
              <a:t>aylanali</a:t>
            </a:r>
            <a:r>
              <a:rPr lang="de-DE" dirty="0" smtClean="0"/>
              <a:t>, </a:t>
            </a:r>
            <a:r>
              <a:rPr lang="de-DE" dirty="0" err="1" smtClean="0"/>
              <a:t>figurali</a:t>
            </a:r>
            <a:r>
              <a:rPr lang="de-DE" dirty="0" smtClean="0"/>
              <a:t> </a:t>
            </a:r>
            <a:r>
              <a:rPr lang="de-DE" dirty="0" err="1" smtClean="0"/>
              <a:t>bo‘lishi</a:t>
            </a:r>
            <a:r>
              <a:rPr lang="de-DE" dirty="0" smtClean="0"/>
              <a:t> </a:t>
            </a:r>
            <a:r>
              <a:rPr lang="de-DE" dirty="0" err="1" smtClean="0"/>
              <a:t>mumkin</a:t>
            </a:r>
            <a:r>
              <a:rPr lang="de-DE" dirty="0" smtClean="0"/>
              <a:t>. </a:t>
            </a:r>
            <a:r>
              <a:rPr lang="de-DE" dirty="0" err="1" smtClean="0"/>
              <a:t>Qolip</a:t>
            </a:r>
            <a:r>
              <a:rPr lang="de-DE" dirty="0" smtClean="0"/>
              <a:t> </a:t>
            </a:r>
            <a:r>
              <a:rPr lang="de-DE" dirty="0" err="1" smtClean="0"/>
              <a:t>devorlaridan</a:t>
            </a:r>
            <a:r>
              <a:rPr lang="de-DE" dirty="0" smtClean="0"/>
              <a:t> </a:t>
            </a:r>
            <a:r>
              <a:rPr lang="de-DE" dirty="0" err="1" smtClean="0"/>
              <a:t>gaz</a:t>
            </a:r>
            <a:r>
              <a:rPr lang="de-DE" dirty="0" smtClean="0"/>
              <a:t> </a:t>
            </a:r>
            <a:r>
              <a:rPr lang="de-DE" dirty="0" err="1" smtClean="0"/>
              <a:t>utishi</a:t>
            </a:r>
            <a:r>
              <a:rPr lang="de-DE" dirty="0" smtClean="0"/>
              <a:t> </a:t>
            </a:r>
            <a:r>
              <a:rPr lang="de-DE" dirty="0" err="1" smtClean="0"/>
              <a:t>uchun</a:t>
            </a:r>
            <a:r>
              <a:rPr lang="de-DE" dirty="0" smtClean="0"/>
              <a:t> </a:t>
            </a:r>
            <a:r>
              <a:rPr lang="de-DE" dirty="0" err="1" smtClean="0"/>
              <a:t>shamalatik</a:t>
            </a:r>
            <a:r>
              <a:rPr lang="de-DE" dirty="0" smtClean="0"/>
              <a:t> </a:t>
            </a:r>
            <a:r>
              <a:rPr lang="de-DE" dirty="0" err="1" smtClean="0"/>
              <a:t>teshik</a:t>
            </a:r>
            <a:r>
              <a:rPr lang="de-DE" dirty="0" smtClean="0"/>
              <a:t> </a:t>
            </a:r>
            <a:r>
              <a:rPr lang="de-DE" dirty="0" err="1" smtClean="0"/>
              <a:t>urnatiladi</a:t>
            </a:r>
            <a:r>
              <a:rPr lang="de-DE" dirty="0" smtClean="0"/>
              <a:t>. </a:t>
            </a:r>
            <a:r>
              <a:rPr lang="de-DE" dirty="0" err="1" smtClean="0"/>
              <a:t>Qolipning</a:t>
            </a:r>
            <a:r>
              <a:rPr lang="de-DE" dirty="0" smtClean="0"/>
              <a:t> </a:t>
            </a:r>
            <a:r>
              <a:rPr lang="de-DE" dirty="0" err="1" smtClean="0"/>
              <a:t>ustki</a:t>
            </a:r>
            <a:r>
              <a:rPr lang="de-DE" dirty="0" smtClean="0"/>
              <a:t> </a:t>
            </a:r>
            <a:r>
              <a:rPr lang="de-DE" dirty="0" err="1" smtClean="0"/>
              <a:t>kismi</a:t>
            </a:r>
            <a:r>
              <a:rPr lang="de-DE" dirty="0" smtClean="0"/>
              <a:t> </a:t>
            </a:r>
            <a:r>
              <a:rPr lang="de-DE" dirty="0" err="1" smtClean="0"/>
              <a:t>gidrostatik</a:t>
            </a:r>
            <a:r>
              <a:rPr lang="de-DE" dirty="0" smtClean="0"/>
              <a:t> </a:t>
            </a:r>
            <a:r>
              <a:rPr lang="de-DE" dirty="0" err="1" smtClean="0"/>
              <a:t>bosim</a:t>
            </a:r>
            <a:r>
              <a:rPr lang="de-DE" dirty="0" smtClean="0"/>
              <a:t> </a:t>
            </a:r>
            <a:r>
              <a:rPr lang="de-DE" dirty="0" err="1" smtClean="0"/>
              <a:t>yordamida</a:t>
            </a:r>
            <a:r>
              <a:rPr lang="de-DE" dirty="0" smtClean="0"/>
              <a:t> </a:t>
            </a:r>
            <a:r>
              <a:rPr lang="de-DE" dirty="0" err="1" smtClean="0"/>
              <a:t>kutarilib</a:t>
            </a:r>
            <a:r>
              <a:rPr lang="de-DE" dirty="0" smtClean="0"/>
              <a:t> </a:t>
            </a:r>
            <a:r>
              <a:rPr lang="de-DE" dirty="0" err="1" smtClean="0"/>
              <a:t>qolipga</a:t>
            </a:r>
            <a:r>
              <a:rPr lang="de-DE" dirty="0" smtClean="0"/>
              <a:t> </a:t>
            </a:r>
            <a:r>
              <a:rPr lang="de-DE" dirty="0" err="1" smtClean="0"/>
              <a:t>kuyuk</a:t>
            </a:r>
            <a:r>
              <a:rPr lang="de-DE" dirty="0" smtClean="0"/>
              <a:t> </a:t>
            </a:r>
            <a:r>
              <a:rPr lang="de-DE" dirty="0" err="1" smtClean="0"/>
              <a:t>metall</a:t>
            </a:r>
            <a:r>
              <a:rPr lang="de-DE" dirty="0" smtClean="0"/>
              <a:t> </a:t>
            </a:r>
            <a:r>
              <a:rPr lang="de-DE" dirty="0" err="1" smtClean="0"/>
              <a:t>kuyish</a:t>
            </a:r>
            <a:r>
              <a:rPr lang="de-DE" dirty="0" smtClean="0"/>
              <a:t> </a:t>
            </a:r>
            <a:r>
              <a:rPr lang="de-DE" dirty="0" err="1" smtClean="0"/>
              <a:t>uchun</a:t>
            </a:r>
            <a:r>
              <a:rPr lang="de-DE" dirty="0" smtClean="0"/>
              <a:t> </a:t>
            </a:r>
            <a:r>
              <a:rPr lang="de-DE" dirty="0" err="1" smtClean="0"/>
              <a:t>pastki</a:t>
            </a:r>
            <a:r>
              <a:rPr lang="de-DE" dirty="0" smtClean="0"/>
              <a:t> </a:t>
            </a:r>
            <a:r>
              <a:rPr lang="de-DE" dirty="0" err="1" smtClean="0"/>
              <a:t>qolip</a:t>
            </a:r>
            <a:r>
              <a:rPr lang="de-DE" dirty="0" smtClean="0"/>
              <a:t> </a:t>
            </a:r>
            <a:r>
              <a:rPr lang="de-DE" dirty="0" err="1" smtClean="0"/>
              <a:t>bilan</a:t>
            </a:r>
            <a:r>
              <a:rPr lang="de-DE" dirty="0" smtClean="0"/>
              <a:t> </a:t>
            </a:r>
            <a:r>
              <a:rPr lang="de-DE" dirty="0" err="1" smtClean="0"/>
              <a:t>biriktiriladi</a:t>
            </a:r>
            <a:r>
              <a:rPr lang="de-DE" dirty="0" smtClean="0"/>
              <a:t>. </a:t>
            </a:r>
            <a:r>
              <a:rPr lang="de-DE" dirty="0" err="1" smtClean="0"/>
              <a:t>Birikmani</a:t>
            </a:r>
            <a:r>
              <a:rPr lang="de-DE" dirty="0" smtClean="0"/>
              <a:t> </a:t>
            </a:r>
            <a:r>
              <a:rPr lang="de-DE" dirty="0" err="1" smtClean="0"/>
              <a:t>maxkamlash</a:t>
            </a:r>
            <a:r>
              <a:rPr lang="de-DE" dirty="0" smtClean="0"/>
              <a:t> </a:t>
            </a:r>
            <a:r>
              <a:rPr lang="de-DE" dirty="0" err="1" smtClean="0"/>
              <a:t>uchun</a:t>
            </a:r>
            <a:r>
              <a:rPr lang="de-DE" dirty="0" smtClean="0"/>
              <a:t> </a:t>
            </a:r>
            <a:r>
              <a:rPr lang="de-DE" dirty="0" err="1" smtClean="0"/>
              <a:t>shtir</a:t>
            </a:r>
            <a:r>
              <a:rPr lang="de-DE" dirty="0" smtClean="0"/>
              <a:t>, </a:t>
            </a:r>
            <a:r>
              <a:rPr lang="de-DE" dirty="0" err="1" smtClean="0"/>
              <a:t>gaykali</a:t>
            </a:r>
            <a:r>
              <a:rPr lang="de-DE" dirty="0" smtClean="0"/>
              <a:t> </a:t>
            </a:r>
            <a:r>
              <a:rPr lang="de-DE" dirty="0" err="1" smtClean="0"/>
              <a:t>boltlardan</a:t>
            </a:r>
            <a:r>
              <a:rPr lang="de-DE" dirty="0" smtClean="0"/>
              <a:t> </a:t>
            </a:r>
            <a:r>
              <a:rPr lang="de-DE" dirty="0" err="1" smtClean="0"/>
              <a:t>foydalaniladi</a:t>
            </a:r>
            <a:r>
              <a:rPr lang="de-DE" dirty="0" smtClean="0"/>
              <a:t>.</a:t>
            </a:r>
            <a:endParaRPr lang="ru-RU" dirty="0"/>
          </a:p>
        </p:txBody>
      </p:sp>
    </p:spTree>
  </p:cSld>
  <p:clrMapOvr>
    <a:masterClrMapping/>
  </p:clrMapOvr>
  <p:transition>
    <p:comb/>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64</TotalTime>
  <Words>1061</Words>
  <PresentationFormat>Экран (4:3)</PresentationFormat>
  <Paragraphs>61</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Эркер</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LENOVO</cp:lastModifiedBy>
  <cp:revision>15</cp:revision>
  <dcterms:created xsi:type="dcterms:W3CDTF">2019-10-06T14:39:02Z</dcterms:created>
  <dcterms:modified xsi:type="dcterms:W3CDTF">2019-11-01T12:10:14Z</dcterms:modified>
</cp:coreProperties>
</file>