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8" r:id="rId5"/>
    <p:sldId id="269" r:id="rId6"/>
    <p:sldId id="270" r:id="rId7"/>
    <p:sldId id="271" r:id="rId8"/>
    <p:sldId id="272" r:id="rId9"/>
    <p:sldId id="273" r:id="rId10"/>
    <p:sldId id="274" r:id="rId11"/>
    <p:sldId id="275" r:id="rId12"/>
    <p:sldId id="276"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2B175-4FDD-41E2-9B4C-47103D79185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11288"/>
          </a:xfrm>
        </p:spPr>
        <p:txBody>
          <a:bodyPr>
            <a:noAutofit/>
          </a:bodyPr>
          <a:lstStyle/>
          <a:p>
            <a:r>
              <a:rPr lang="uz-Cyrl-UZ" sz="3200" b="1" dirty="0" smtClean="0"/>
              <a:t>Uskunalarga </a:t>
            </a:r>
            <a:r>
              <a:rPr lang="uz-Cyrl-UZ" sz="3200" b="1" dirty="0" smtClean="0"/>
              <a:t>texnika xavfsizligini talablari, xavfli sanoat ob’ektlarini.</a:t>
            </a:r>
            <a:endParaRPr lang="ru-RU" sz="3200" dirty="0" smtClean="0"/>
          </a:p>
        </p:txBody>
      </p:sp>
      <p:sp>
        <p:nvSpPr>
          <p:cNvPr id="3" name="Содержимое 2"/>
          <p:cNvSpPr>
            <a:spLocks noGrp="1"/>
          </p:cNvSpPr>
          <p:nvPr>
            <p:ph idx="1"/>
          </p:nvPr>
        </p:nvSpPr>
        <p:spPr>
          <a:xfrm>
            <a:off x="600076" y="1857364"/>
            <a:ext cx="7829576" cy="4268799"/>
          </a:xfrm>
        </p:spPr>
        <p:txBody>
          <a:bodyPr/>
          <a:lstStyle/>
          <a:p>
            <a:pPr algn="ctr"/>
            <a:r>
              <a:rPr lang="uz-Cyrl-UZ" b="1" dirty="0" smtClean="0"/>
              <a:t>Reja </a:t>
            </a:r>
            <a:endParaRPr lang="ru-RU" dirty="0" smtClean="0"/>
          </a:p>
          <a:p>
            <a:r>
              <a:rPr lang="uz-Cyrl-UZ" dirty="0" smtClean="0"/>
              <a:t>1.Sertifikatsiyalashtirish haqida ymumiy ma’lumot.</a:t>
            </a:r>
            <a:endParaRPr lang="ru-RU" dirty="0" smtClean="0"/>
          </a:p>
          <a:p>
            <a:r>
              <a:rPr lang="uz-Cyrl-UZ" dirty="0" smtClean="0"/>
              <a:t>2. Uskunalarga texnika xavfsizligini talablari.</a:t>
            </a:r>
            <a:endParaRPr lang="ru-RU" dirty="0" smtClean="0"/>
          </a:p>
          <a:p>
            <a:r>
              <a:rPr lang="uz-Cyrl-UZ" dirty="0" smtClean="0"/>
              <a:t>3. Texnik qurilmalarni sertifikatlashtirish.</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00034" y="302359"/>
            <a:ext cx="8429684" cy="6555641"/>
          </a:xfrm>
          <a:prstGeom prst="rect">
            <a:avLst/>
          </a:prstGeom>
        </p:spPr>
        <p:txBody>
          <a:bodyPr wrap="square">
            <a:spAutoFit/>
          </a:bodyPr>
          <a:lstStyle/>
          <a:p>
            <a:r>
              <a:rPr lang="en-US" sz="2200" dirty="0" smtClean="0">
                <a:latin typeface="Times New Roman" pitchFamily="18" charset="0"/>
                <a:cs typeface="Times New Roman" pitchFamily="18" charset="0"/>
              </a:rPr>
              <a:t>	</a:t>
            </a:r>
            <a:r>
              <a:rPr lang="uz-Cyrl-UZ" sz="2800" dirty="0" smtClean="0"/>
              <a:t>Ishlab chiqarishda xavfsizlikni ta’minlash bo‘yicha asosiy qonunlar. Xavfli sanaot ob’ektlari. Xavfli sanoat ob’ektlarini (HSO) qayd qilish. Ishlab chiqarish sohasida faoliyat xavfsizligiga litsenziya (ruxsatnoma) berish. Texnik qurilmalarni sertifikatlashtirish. Sanaot xavfsizligi ekspertizasi.</a:t>
            </a:r>
            <a:endParaRPr lang="ru-RU" sz="2800" dirty="0" smtClean="0"/>
          </a:p>
          <a:p>
            <a:r>
              <a:rPr lang="uz-Cyrl-UZ" sz="2800" dirty="0" smtClean="0"/>
              <a:t>Mehnat xavfsizligining asosiy masalalaridan biri ishlovchilarning xavfsizligini taminlash bo‘yicha ish hisoblanadi. Zamonaviy ishlab chiqarish uni doimiy ravishda texnik jihatdan qurollantiruvchi, kimyoviy va mikrobiologik vositalardan foydalanishi, mobillashgan jarayonlarning keng qo‘llanilishi bilan harakterlanadi. Bunday sharoitlarda xavfsizlik talablarining buzilishi, baxtsiz hodisalarga olib keladigan xavfli holatlarni keltirib chiqaradi. </a:t>
            </a:r>
            <a:endParaRPr lang="ru-RU" sz="2800" dirty="0"/>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Autofit/>
          </a:bodyPr>
          <a:lstStyle/>
          <a:p>
            <a:r>
              <a:rPr lang="en-US" sz="2400" dirty="0" smtClean="0">
                <a:latin typeface="Times New Roman" pitchFamily="18" charset="0"/>
                <a:cs typeface="Times New Roman" pitchFamily="18" charset="0"/>
              </a:rPr>
              <a:t>		</a:t>
            </a:r>
            <a:r>
              <a:rPr lang="uz-Cyrl-UZ" sz="2400" b="1" i="1" dirty="0" smtClean="0"/>
              <a:t>Mehnat xavfsizligi</a:t>
            </a:r>
            <a:r>
              <a:rPr lang="uz-Cyrl-UZ" sz="2400" dirty="0" smtClean="0"/>
              <a:t>-bu shunday mehnat sharoitiki, bunday ishlab chiqarishda 3ishchilarga zararli va xavfli omillarning ta’sirini butunlay oldi olingan bo‘ladi. Ishlab chiqarish sharoitida odamlar ishlab chiqarishning fizik va kimyoviy omillaridan jarohatlanadi.</a:t>
            </a:r>
            <a:endParaRPr lang="ru-RU" sz="2400" dirty="0" smtClean="0"/>
          </a:p>
          <a:p>
            <a:r>
              <a:rPr lang="uz-Cyrl-UZ" sz="2400" dirty="0" smtClean="0"/>
              <a:t>Ishlab chiqarishning xavfli fizikaviy omillari harakatlanayotgan mashinalar, uskunalarning himoyalanmagan ko‘zgaluvchan elementlari, harakatlanuvchi buyumlar, materiallar, uskunalar yoki materiallarning sirtidagi yuqori yoki pastki haroratlar, elektr setidaga xavfli kuchlanishlar, qisilgan havoning, gazning energiyasi, portlashlar, to‘lqin zarbi va shunga o‘xshashlar hisoblanadi. Odamlarning sog‘ligi uchun ayniqsa ishlov berilayotgan materiallardan va instrumentlardan uchayotgan qismlar jiddiy xavf tug‘diradi. Ishlab chiqarishning xavfli kimyoviy omillari inson organizmiga achchiq, zararli va og‘rituvchi moddalarni ta’siri bilan harakterlanadi.</a:t>
            </a:r>
            <a:endParaRPr lang="ru-RU" sz="2400" dirty="0"/>
          </a:p>
        </p:txBody>
      </p:sp>
    </p:spTree>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429684" cy="5768997"/>
          </a:xfrm>
        </p:spPr>
        <p:txBody>
          <a:bodyPr>
            <a:noAutofit/>
          </a:bodyPr>
          <a:lstStyle/>
          <a:p>
            <a:r>
              <a:rPr lang="en-US" sz="2800" dirty="0" smtClean="0">
                <a:latin typeface="Times New Roman" pitchFamily="18" charset="0"/>
                <a:cs typeface="Times New Roman" pitchFamily="18" charset="0"/>
              </a:rPr>
              <a:t>		</a:t>
            </a:r>
            <a:r>
              <a:rPr lang="uz-Cyrl-UZ" sz="2800" dirty="0" smtClean="0"/>
              <a:t>Ishlab chiqarishning u yoki bu xavfli omillarining paydo bo‘lishi texnologik jarayon, uskunalar konstruksiyasi, mehnatni tashkillashtirish darajasi va  unga   o‘xshashlarga bog‘liq bo‘ladi.</a:t>
            </a:r>
            <a:endParaRPr lang="ru-RU" sz="2800" dirty="0" smtClean="0"/>
          </a:p>
          <a:p>
            <a:r>
              <a:rPr lang="uz-Cyrl-UZ" sz="2800" dirty="0" smtClean="0"/>
              <a:t>Ishlab chiqarishning xavfli omillari namoyon bo‘lish harakteri bo‘yicha ochiq va yopiq turlarga bo‘lish mumkin. Ochiq xavfli omillar ochiq tashqi belgilari mavjudligi bilan harakterlanadi. Bunga mashinalarning harakatlanayotgan qismlari, yong‘in, ko‘tarilgan va tarozidagi osilgan holda turgan yuklar kiradi.</a:t>
            </a:r>
            <a:endParaRPr lang="ru-RU" sz="2800" dirty="0" smtClean="0"/>
          </a:p>
          <a:p>
            <a:r>
              <a:rPr lang="uz-Cyrl-UZ" sz="2800" dirty="0" smtClean="0"/>
              <a:t>Yopiq xavflar mashina, mexanizm, jihoz va asboblardagi ko‘zga ko‘rinmas nukson va kamchiliklar yoki ma’lum avariya va xavfli holatlarda paydo bo‘ladigan kamchilik ko‘rinishda bo‘ladi.</a:t>
            </a:r>
            <a:endParaRPr lang="ru-RU" sz="2800" dirty="0"/>
          </a:p>
        </p:txBody>
      </p:sp>
    </p:spTree>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429684" cy="5768997"/>
          </a:xfrm>
        </p:spPr>
        <p:txBody>
          <a:bodyPr>
            <a:noAutofit/>
          </a:bodyPr>
          <a:lstStyle/>
          <a:p>
            <a:r>
              <a:rPr lang="en-US" sz="2800" dirty="0" smtClean="0">
                <a:latin typeface="Times New Roman" pitchFamily="18" charset="0"/>
                <a:cs typeface="Times New Roman" pitchFamily="18" charset="0"/>
              </a:rPr>
              <a:t>		</a:t>
            </a:r>
            <a:r>
              <a:rPr lang="ru-RU" sz="2800" b="1" dirty="0" err="1" smtClean="0"/>
              <a:t>Mashina</a:t>
            </a:r>
            <a:r>
              <a:rPr lang="ru-RU" sz="2800" b="1" dirty="0" smtClean="0"/>
              <a:t> </a:t>
            </a:r>
            <a:r>
              <a:rPr lang="ru-RU" sz="2800" b="1" dirty="0" err="1" smtClean="0"/>
              <a:t>va</a:t>
            </a:r>
            <a:r>
              <a:rPr lang="ru-RU" sz="2800" b="1" dirty="0" smtClean="0"/>
              <a:t> </a:t>
            </a:r>
            <a:r>
              <a:rPr lang="ru-RU" sz="2800" b="1" dirty="0" err="1" smtClean="0"/>
              <a:t>mexanizmlarning</a:t>
            </a:r>
            <a:r>
              <a:rPr lang="ru-RU" sz="2800" b="1" dirty="0" smtClean="0"/>
              <a:t> </a:t>
            </a:r>
            <a:r>
              <a:rPr lang="ru-RU" sz="2800" b="1" dirty="0" err="1" smtClean="0"/>
              <a:t>xavfli</a:t>
            </a:r>
            <a:r>
              <a:rPr lang="ru-RU" sz="2800" b="1" dirty="0" smtClean="0"/>
              <a:t> </a:t>
            </a:r>
            <a:r>
              <a:rPr lang="ru-RU" sz="2800" b="1" dirty="0" err="1" smtClean="0"/>
              <a:t>zonalari</a:t>
            </a:r>
            <a:r>
              <a:rPr lang="ru-RU" sz="2800" b="1" dirty="0" smtClean="0"/>
              <a:t>. </a:t>
            </a:r>
            <a:r>
              <a:rPr lang="ru-RU" sz="2800" dirty="0" err="1" smtClean="0"/>
              <a:t>Ishchilar</a:t>
            </a:r>
            <a:r>
              <a:rPr lang="ru-RU" sz="2800" dirty="0" smtClean="0"/>
              <a:t> </a:t>
            </a:r>
            <a:r>
              <a:rPr lang="ru-RU" sz="2800" dirty="0" err="1" smtClean="0"/>
              <a:t>xavfning</a:t>
            </a:r>
            <a:r>
              <a:rPr lang="ru-RU" sz="2800" dirty="0" smtClean="0"/>
              <a:t> </a:t>
            </a:r>
            <a:r>
              <a:rPr lang="ru-RU" sz="2800" dirty="0" err="1" smtClean="0"/>
              <a:t>manbaiga</a:t>
            </a:r>
            <a:r>
              <a:rPr lang="ru-RU" sz="2800" dirty="0" smtClean="0"/>
              <a:t> </a:t>
            </a:r>
            <a:r>
              <a:rPr lang="ru-RU" sz="2800" dirty="0" err="1" smtClean="0"/>
              <a:t>bevosita</a:t>
            </a:r>
            <a:r>
              <a:rPr lang="ru-RU" sz="2800" dirty="0" smtClean="0"/>
              <a:t> </a:t>
            </a:r>
            <a:r>
              <a:rPr lang="ru-RU" sz="2800" dirty="0" err="1" smtClean="0"/>
              <a:t>tekkanda</a:t>
            </a:r>
            <a:r>
              <a:rPr lang="ru-RU" sz="2800" dirty="0" smtClean="0"/>
              <a:t> </a:t>
            </a:r>
            <a:r>
              <a:rPr lang="ru-RU" sz="2800" dirty="0" err="1" smtClean="0"/>
              <a:t>yoki</a:t>
            </a:r>
            <a:r>
              <a:rPr lang="ru-RU" sz="2800" dirty="0" smtClean="0"/>
              <a:t>  </a:t>
            </a:r>
            <a:r>
              <a:rPr lang="ru-RU" sz="2800" dirty="0" err="1" smtClean="0"/>
              <a:t>unga</a:t>
            </a:r>
            <a:r>
              <a:rPr lang="ru-RU" sz="2800" dirty="0" smtClean="0"/>
              <a:t>   </a:t>
            </a:r>
            <a:r>
              <a:rPr lang="ru-RU" sz="2800" dirty="0" err="1" smtClean="0"/>
              <a:t>yo‘l</a:t>
            </a:r>
            <a:r>
              <a:rPr lang="ru-RU" sz="2800" dirty="0" smtClean="0"/>
              <a:t> </a:t>
            </a:r>
            <a:r>
              <a:rPr lang="ru-RU" sz="2800" dirty="0" err="1" smtClean="0"/>
              <a:t>qo‘yib</a:t>
            </a:r>
            <a:r>
              <a:rPr lang="ru-RU" sz="2800" dirty="0" smtClean="0"/>
              <a:t> </a:t>
            </a:r>
            <a:r>
              <a:rPr lang="ru-RU" sz="2800" dirty="0" err="1" smtClean="0"/>
              <a:t>bo‘lmaydigan</a:t>
            </a:r>
            <a:r>
              <a:rPr lang="ru-RU" sz="2800" dirty="0" smtClean="0"/>
              <a:t> </a:t>
            </a:r>
            <a:r>
              <a:rPr lang="ru-RU" sz="2800" dirty="0" err="1" smtClean="0"/>
              <a:t>masofaga</a:t>
            </a:r>
            <a:r>
              <a:rPr lang="ru-RU" sz="2800" dirty="0" smtClean="0"/>
              <a:t> </a:t>
            </a:r>
            <a:r>
              <a:rPr lang="ru-RU" sz="2800" dirty="0" err="1" smtClean="0"/>
              <a:t>yaqinlashganda</a:t>
            </a:r>
            <a:r>
              <a:rPr lang="ru-RU" sz="2800" dirty="0" smtClean="0"/>
              <a:t> </a:t>
            </a:r>
            <a:r>
              <a:rPr lang="ru-RU" sz="2800" dirty="0" err="1" smtClean="0"/>
              <a:t>jarohatlanishi</a:t>
            </a:r>
            <a:r>
              <a:rPr lang="ru-RU" sz="2800" dirty="0" smtClean="0"/>
              <a:t> </a:t>
            </a:r>
            <a:r>
              <a:rPr lang="ru-RU" sz="2800" dirty="0" err="1" smtClean="0"/>
              <a:t>mumkin</a:t>
            </a:r>
            <a:r>
              <a:rPr lang="ru-RU" sz="2800" dirty="0" smtClean="0"/>
              <a:t>. </a:t>
            </a:r>
            <a:r>
              <a:rPr lang="ru-RU" sz="2800" dirty="0" err="1" smtClean="0"/>
              <a:t>Inson</a:t>
            </a:r>
            <a:r>
              <a:rPr lang="ru-RU" sz="2800" dirty="0" smtClean="0"/>
              <a:t> </a:t>
            </a:r>
            <a:r>
              <a:rPr lang="ru-RU" sz="2800" dirty="0" err="1" smtClean="0"/>
              <a:t>sog‘ligiga</a:t>
            </a:r>
            <a:r>
              <a:rPr lang="ru-RU" sz="2800" dirty="0" smtClean="0"/>
              <a:t> </a:t>
            </a:r>
            <a:r>
              <a:rPr lang="ru-RU" sz="2800" dirty="0" err="1" smtClean="0"/>
              <a:t>va</a:t>
            </a:r>
            <a:r>
              <a:rPr lang="ru-RU" sz="2800" dirty="0" smtClean="0"/>
              <a:t> </a:t>
            </a:r>
            <a:r>
              <a:rPr lang="ru-RU" sz="2800" dirty="0" err="1" smtClean="0"/>
              <a:t>hayotiga</a:t>
            </a:r>
            <a:r>
              <a:rPr lang="ru-RU" sz="2800" dirty="0" smtClean="0"/>
              <a:t> </a:t>
            </a:r>
            <a:r>
              <a:rPr lang="ru-RU" sz="2800" dirty="0" err="1" smtClean="0"/>
              <a:t>xavftu</a:t>
            </a:r>
            <a:r>
              <a:rPr lang="uz-Cyrl-UZ" sz="2800" dirty="0" smtClean="0"/>
              <a:t>g‘</a:t>
            </a:r>
            <a:r>
              <a:rPr lang="ru-RU" sz="2800" dirty="0" err="1" smtClean="0"/>
              <a:t>diradigan</a:t>
            </a:r>
            <a:r>
              <a:rPr lang="ru-RU" sz="2800" dirty="0" smtClean="0"/>
              <a:t> </a:t>
            </a:r>
            <a:r>
              <a:rPr lang="ru-RU" sz="2800" dirty="0" err="1" smtClean="0"/>
              <a:t>xavfli</a:t>
            </a:r>
            <a:r>
              <a:rPr lang="ru-RU" sz="2800" dirty="0" smtClean="0"/>
              <a:t> </a:t>
            </a:r>
            <a:r>
              <a:rPr lang="ru-RU" sz="2800" dirty="0" err="1" smtClean="0"/>
              <a:t>ishlab</a:t>
            </a:r>
            <a:r>
              <a:rPr lang="ru-RU" sz="2800" dirty="0" smtClean="0"/>
              <a:t> </a:t>
            </a:r>
            <a:r>
              <a:rPr lang="ru-RU" sz="2800" dirty="0" err="1" smtClean="0"/>
              <a:t>chiqarish</a:t>
            </a:r>
            <a:r>
              <a:rPr lang="ru-RU" sz="2800" dirty="0" smtClean="0"/>
              <a:t> </a:t>
            </a:r>
            <a:r>
              <a:rPr lang="ru-RU" sz="2800" dirty="0" err="1" smtClean="0"/>
              <a:t>omillari</a:t>
            </a:r>
            <a:r>
              <a:rPr lang="ru-RU" sz="2800" dirty="0" smtClean="0"/>
              <a:t> </a:t>
            </a:r>
            <a:r>
              <a:rPr lang="ru-RU" sz="2800" dirty="0" err="1" smtClean="0"/>
              <a:t>doimo</a:t>
            </a:r>
            <a:r>
              <a:rPr lang="ru-RU" sz="2800" dirty="0" smtClean="0"/>
              <a:t> </a:t>
            </a:r>
            <a:r>
              <a:rPr lang="ru-RU" sz="2800" dirty="0" err="1" smtClean="0"/>
              <a:t>mavjud</a:t>
            </a:r>
            <a:r>
              <a:rPr lang="ru-RU" sz="2800" dirty="0" smtClean="0"/>
              <a:t> </a:t>
            </a:r>
            <a:r>
              <a:rPr lang="ru-RU" sz="2800" dirty="0" err="1" smtClean="0"/>
              <a:t>bo‘lgan</a:t>
            </a:r>
            <a:r>
              <a:rPr lang="ru-RU" sz="2800" dirty="0" smtClean="0"/>
              <a:t> </a:t>
            </a:r>
            <a:r>
              <a:rPr lang="ru-RU" sz="2800" dirty="0" err="1" smtClean="0"/>
              <a:t>yoki</a:t>
            </a:r>
            <a:r>
              <a:rPr lang="ru-RU" sz="2800" dirty="0" smtClean="0"/>
              <a:t> </a:t>
            </a:r>
            <a:r>
              <a:rPr lang="ru-RU" sz="2800" dirty="0" err="1" smtClean="0"/>
              <a:t>vaqti-vaqti</a:t>
            </a:r>
            <a:r>
              <a:rPr lang="ru-RU" sz="2800" dirty="0" smtClean="0"/>
              <a:t> </a:t>
            </a:r>
            <a:r>
              <a:rPr lang="ru-RU" sz="2800" dirty="0" err="1" smtClean="0"/>
              <a:t>bilan</a:t>
            </a:r>
            <a:r>
              <a:rPr lang="ru-RU" sz="2800" dirty="0" smtClean="0"/>
              <a:t> </a:t>
            </a:r>
            <a:r>
              <a:rPr lang="ru-RU" sz="2800" dirty="0" err="1" smtClean="0"/>
              <a:t>namoyon</a:t>
            </a:r>
            <a:r>
              <a:rPr lang="ru-RU" sz="2800" dirty="0" smtClean="0"/>
              <a:t> </a:t>
            </a:r>
            <a:r>
              <a:rPr lang="ru-RU" sz="2800" dirty="0" err="1" smtClean="0"/>
              <a:t>bo‘ladigan</a:t>
            </a:r>
            <a:r>
              <a:rPr lang="ru-RU" sz="2800" dirty="0" smtClean="0"/>
              <a:t> </a:t>
            </a:r>
            <a:r>
              <a:rPr lang="ru-RU" sz="2800" dirty="0" err="1" smtClean="0"/>
              <a:t>fazo</a:t>
            </a:r>
            <a:r>
              <a:rPr lang="ru-RU" sz="2800" dirty="0" smtClean="0"/>
              <a:t> </a:t>
            </a:r>
            <a:r>
              <a:rPr lang="ru-RU" sz="2800" dirty="0" err="1" smtClean="0"/>
              <a:t>xavfli</a:t>
            </a:r>
            <a:r>
              <a:rPr lang="ru-RU" sz="2800" dirty="0" smtClean="0"/>
              <a:t> </a:t>
            </a:r>
            <a:r>
              <a:rPr lang="ru-RU" sz="2800" dirty="0" err="1" smtClean="0"/>
              <a:t>zona</a:t>
            </a:r>
            <a:r>
              <a:rPr lang="ru-RU" sz="2800" dirty="0" smtClean="0"/>
              <a:t> </a:t>
            </a:r>
            <a:r>
              <a:rPr lang="ru-RU" sz="2800" dirty="0" err="1" smtClean="0"/>
              <a:t>hisoblanadi</a:t>
            </a:r>
            <a:r>
              <a:rPr lang="ru-RU" sz="2800" dirty="0" smtClean="0"/>
              <a:t>. </a:t>
            </a:r>
          </a:p>
          <a:p>
            <a:r>
              <a:rPr lang="ru-RU" sz="2800" dirty="0" err="1" smtClean="0"/>
              <a:t>Xavfli</a:t>
            </a:r>
            <a:r>
              <a:rPr lang="ru-RU" sz="2800" dirty="0" smtClean="0"/>
              <a:t> </a:t>
            </a:r>
            <a:r>
              <a:rPr lang="ru-RU" sz="2800" dirty="0" err="1" smtClean="0"/>
              <a:t>zona</a:t>
            </a:r>
            <a:r>
              <a:rPr lang="ru-RU" sz="2800" dirty="0" smtClean="0"/>
              <a:t> </a:t>
            </a:r>
            <a:r>
              <a:rPr lang="ru-RU" sz="2800" dirty="0" err="1" smtClean="0"/>
              <a:t>harakatlanayotgan</a:t>
            </a:r>
            <a:r>
              <a:rPr lang="ru-RU" sz="2800" dirty="0" smtClean="0"/>
              <a:t>, </a:t>
            </a:r>
            <a:r>
              <a:rPr lang="ru-RU" sz="2800" dirty="0" err="1" smtClean="0"/>
              <a:t>aylanayotgan</a:t>
            </a:r>
            <a:r>
              <a:rPr lang="ru-RU" sz="2800" dirty="0" smtClean="0"/>
              <a:t> </a:t>
            </a:r>
            <a:r>
              <a:rPr lang="ru-RU" sz="2800" dirty="0" err="1" smtClean="0"/>
              <a:t>elementlar</a:t>
            </a:r>
            <a:r>
              <a:rPr lang="ru-RU" sz="2800" dirty="0" smtClean="0"/>
              <a:t> </a:t>
            </a:r>
            <a:r>
              <a:rPr lang="ru-RU" sz="2800" dirty="0" err="1" smtClean="0"/>
              <a:t>atrofida</a:t>
            </a:r>
            <a:r>
              <a:rPr lang="ru-RU" sz="2800" dirty="0" smtClean="0"/>
              <a:t>, </a:t>
            </a:r>
            <a:r>
              <a:rPr lang="ru-RU" sz="2800" dirty="0" err="1" smtClean="0"/>
              <a:t>ko‘tarish-transport</a:t>
            </a:r>
            <a:r>
              <a:rPr lang="ru-RU" sz="2800" dirty="0" smtClean="0"/>
              <a:t> </a:t>
            </a:r>
            <a:r>
              <a:rPr lang="ru-RU" sz="2800" dirty="0" err="1" smtClean="0"/>
              <a:t>mashinalari</a:t>
            </a:r>
            <a:r>
              <a:rPr lang="ru-RU" sz="2800" dirty="0" smtClean="0"/>
              <a:t> </a:t>
            </a:r>
            <a:r>
              <a:rPr lang="ru-RU" sz="2800" dirty="0" err="1" smtClean="0"/>
              <a:t>bilan</a:t>
            </a:r>
            <a:r>
              <a:rPr lang="ru-RU" sz="2800" dirty="0" smtClean="0"/>
              <a:t> </a:t>
            </a:r>
            <a:r>
              <a:rPr lang="ru-RU" sz="2800" dirty="0" err="1" smtClean="0"/>
              <a:t>harakatlantirilayotgan</a:t>
            </a:r>
            <a:r>
              <a:rPr lang="ru-RU" sz="2800" dirty="0" smtClean="0"/>
              <a:t> </a:t>
            </a:r>
            <a:r>
              <a:rPr lang="ru-RU" sz="2800" dirty="0" err="1" smtClean="0"/>
              <a:t>yuklar</a:t>
            </a:r>
            <a:r>
              <a:rPr lang="ru-RU" sz="2800" dirty="0" smtClean="0"/>
              <a:t> </a:t>
            </a:r>
            <a:r>
              <a:rPr lang="ru-RU" sz="2800" dirty="0" err="1" smtClean="0"/>
              <a:t>yaqinida</a:t>
            </a:r>
            <a:r>
              <a:rPr lang="ru-RU" sz="2800" dirty="0" smtClean="0"/>
              <a:t> </a:t>
            </a:r>
            <a:r>
              <a:rPr lang="ru-RU" sz="2800" dirty="0" err="1" smtClean="0"/>
              <a:t>hosil</a:t>
            </a:r>
            <a:r>
              <a:rPr lang="ru-RU" sz="2800" dirty="0" smtClean="0"/>
              <a:t> </a:t>
            </a:r>
            <a:r>
              <a:rPr lang="ru-RU" sz="2800" dirty="0" err="1" smtClean="0"/>
              <a:t>bo‘lishi</a:t>
            </a:r>
            <a:r>
              <a:rPr lang="ru-RU" sz="2800" dirty="0" smtClean="0"/>
              <a:t> </a:t>
            </a:r>
            <a:r>
              <a:rPr lang="ru-RU" sz="2800" dirty="0" err="1" smtClean="0"/>
              <a:t>mumkin</a:t>
            </a:r>
            <a:r>
              <a:rPr lang="ru-RU" sz="2800" dirty="0" smtClean="0"/>
              <a:t> (7.1-rasm). </a:t>
            </a:r>
            <a:r>
              <a:rPr lang="ru-RU" sz="2800" dirty="0" err="1" smtClean="0"/>
              <a:t>Himoya</a:t>
            </a:r>
            <a:r>
              <a:rPr lang="ru-RU" sz="2800" dirty="0" smtClean="0"/>
              <a:t> </a:t>
            </a:r>
            <a:r>
              <a:rPr lang="ru-RU" sz="2800" dirty="0" err="1" smtClean="0"/>
              <a:t>vositasini</a:t>
            </a:r>
            <a:r>
              <a:rPr lang="ru-RU" sz="2800" dirty="0" smtClean="0"/>
              <a:t> </a:t>
            </a:r>
            <a:r>
              <a:rPr lang="ru-RU" sz="2800" dirty="0" err="1" smtClean="0"/>
              <a:t>tanlashda</a:t>
            </a:r>
            <a:r>
              <a:rPr lang="ru-RU" sz="2800" dirty="0" smtClean="0"/>
              <a:t> </a:t>
            </a:r>
            <a:r>
              <a:rPr lang="ru-RU" sz="2800" dirty="0" err="1" smtClean="0"/>
              <a:t>eng</a:t>
            </a:r>
            <a:r>
              <a:rPr lang="ru-RU" sz="2800" dirty="0" smtClean="0"/>
              <a:t> </a:t>
            </a:r>
            <a:r>
              <a:rPr lang="ru-RU" sz="2800" dirty="0" err="1" smtClean="0"/>
              <a:t>muhim</a:t>
            </a:r>
            <a:r>
              <a:rPr lang="ru-RU" sz="2800" dirty="0" smtClean="0"/>
              <a:t> </a:t>
            </a:r>
            <a:r>
              <a:rPr lang="ru-RU" sz="2800" dirty="0" err="1" smtClean="0"/>
              <a:t>holat</a:t>
            </a:r>
            <a:r>
              <a:rPr lang="ru-RU" sz="2800" dirty="0" smtClean="0"/>
              <a:t> </a:t>
            </a:r>
            <a:r>
              <a:rPr lang="ru-RU" sz="2800" dirty="0" err="1" smtClean="0"/>
              <a:t>xavfli</a:t>
            </a:r>
            <a:r>
              <a:rPr lang="ru-RU" sz="2800" dirty="0" smtClean="0"/>
              <a:t> </a:t>
            </a:r>
            <a:r>
              <a:rPr lang="ru-RU" sz="2800" dirty="0" err="1" smtClean="0"/>
              <a:t>zonalar</a:t>
            </a:r>
            <a:r>
              <a:rPr lang="ru-RU" sz="2800" dirty="0" smtClean="0"/>
              <a:t> </a:t>
            </a:r>
            <a:r>
              <a:rPr lang="ru-RU" sz="2800" dirty="0" err="1" smtClean="0"/>
              <a:t>o‘lchamini</a:t>
            </a:r>
            <a:r>
              <a:rPr lang="ru-RU" sz="2800" dirty="0" smtClean="0"/>
              <a:t> (</a:t>
            </a:r>
            <a:r>
              <a:rPr lang="ru-RU" sz="2800" dirty="0" err="1" smtClean="0"/>
              <a:t>chegarasini</a:t>
            </a:r>
            <a:r>
              <a:rPr lang="ru-RU" sz="2800" dirty="0" smtClean="0"/>
              <a:t>) </a:t>
            </a:r>
            <a:r>
              <a:rPr lang="ru-RU" sz="2800" dirty="0" err="1" smtClean="0"/>
              <a:t>belgilash</a:t>
            </a:r>
            <a:r>
              <a:rPr lang="ru-RU" sz="2800" dirty="0" smtClean="0"/>
              <a:t> </a:t>
            </a:r>
            <a:r>
              <a:rPr lang="ru-RU" sz="2800" dirty="0" err="1" smtClean="0"/>
              <a:t>hisoblanadi</a:t>
            </a:r>
            <a:r>
              <a:rPr lang="ru-RU" sz="2800" dirty="0" smtClean="0"/>
              <a:t>.</a:t>
            </a:r>
            <a:endParaRPr lang="ru-RU" sz="2800" dirty="0"/>
          </a:p>
        </p:txBody>
      </p:sp>
    </p:spTree>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429684" cy="5768997"/>
          </a:xfrm>
        </p:spPr>
        <p:txBody>
          <a:bodyPr>
            <a:noAutofit/>
          </a:bodyPr>
          <a:lstStyle/>
          <a:p>
            <a:r>
              <a:rPr lang="en-US" sz="2800" dirty="0" smtClean="0">
                <a:latin typeface="Times New Roman" pitchFamily="18" charset="0"/>
                <a:cs typeface="Times New Roman" pitchFamily="18" charset="0"/>
              </a:rPr>
              <a:t>		</a:t>
            </a:r>
            <a:r>
              <a:rPr lang="ru-RU" sz="2800" dirty="0" smtClean="0"/>
              <a:t> </a:t>
            </a:r>
          </a:p>
          <a:p>
            <a:endParaRPr lang="uz-Latn-UZ" sz="2800" dirty="0" smtClean="0"/>
          </a:p>
          <a:p>
            <a:endParaRPr lang="uz-Latn-UZ" sz="2800" dirty="0" smtClean="0"/>
          </a:p>
          <a:p>
            <a:endParaRPr lang="uz-Latn-UZ" sz="2800" dirty="0" smtClean="0"/>
          </a:p>
          <a:p>
            <a:endParaRPr lang="uz-Latn-UZ" sz="2800" dirty="0" smtClean="0"/>
          </a:p>
          <a:p>
            <a:endParaRPr lang="uz-Latn-UZ" sz="2800" dirty="0" smtClean="0"/>
          </a:p>
          <a:p>
            <a:endParaRPr lang="uz-Latn-UZ" sz="2800" dirty="0" smtClean="0"/>
          </a:p>
          <a:p>
            <a:endParaRPr lang="uz-Latn-UZ" sz="2800" dirty="0" smtClean="0"/>
          </a:p>
          <a:p>
            <a:endParaRPr lang="uz-Latn-UZ" sz="2800" dirty="0" smtClean="0"/>
          </a:p>
          <a:p>
            <a:r>
              <a:rPr lang="uz-Latn-UZ" sz="2000" dirty="0" smtClean="0"/>
              <a:t>7</a:t>
            </a:r>
            <a:r>
              <a:rPr lang="ru-RU" sz="2000" dirty="0" smtClean="0"/>
              <a:t>.</a:t>
            </a:r>
            <a:r>
              <a:rPr lang="uz-Latn-UZ" sz="2000" dirty="0" smtClean="0"/>
              <a:t>1</a:t>
            </a:r>
            <a:r>
              <a:rPr lang="ru-RU" sz="2000" dirty="0" smtClean="0"/>
              <a:t>.-</a:t>
            </a:r>
            <a:r>
              <a:rPr lang="ru-RU" sz="2000" dirty="0" err="1" smtClean="0"/>
              <a:t>rasm</a:t>
            </a:r>
            <a:r>
              <a:rPr lang="ru-RU" sz="2000" dirty="0" smtClean="0"/>
              <a:t>. </a:t>
            </a:r>
            <a:r>
              <a:rPr lang="ru-RU" sz="2000" dirty="0" err="1" smtClean="0"/>
              <a:t>Xavfli</a:t>
            </a:r>
            <a:r>
              <a:rPr lang="ru-RU" sz="2000" dirty="0" smtClean="0"/>
              <a:t> </a:t>
            </a:r>
            <a:r>
              <a:rPr lang="ru-RU" sz="2000" dirty="0" err="1" smtClean="0"/>
              <a:t>zonalar</a:t>
            </a:r>
            <a:r>
              <a:rPr lang="ru-RU" sz="2000" dirty="0" smtClean="0"/>
              <a:t>: 1-tishli </a:t>
            </a:r>
            <a:r>
              <a:rPr lang="ru-RU" sz="2000" dirty="0" err="1" smtClean="0"/>
              <a:t>uzatmalardagi</a:t>
            </a:r>
            <a:r>
              <a:rPr lang="ru-RU" sz="2000" dirty="0" smtClean="0"/>
              <a:t>; 2-tasmali </a:t>
            </a:r>
            <a:r>
              <a:rPr lang="uz-Cyrl-UZ" sz="2000" dirty="0" smtClean="0"/>
              <a:t>u</a:t>
            </a:r>
            <a:r>
              <a:rPr lang="ru-RU" sz="2000" dirty="0" err="1" smtClean="0"/>
              <a:t>zatmadagi</a:t>
            </a:r>
            <a:r>
              <a:rPr lang="ru-RU" sz="2000" dirty="0" smtClean="0"/>
              <a:t> (</a:t>
            </a:r>
            <a:r>
              <a:rPr lang="ru-RU" sz="2000" dirty="0" err="1" smtClean="0"/>
              <a:t>zanjirli</a:t>
            </a:r>
            <a:r>
              <a:rPr lang="ru-RU" sz="2000" dirty="0" smtClean="0"/>
              <a:t>); 3-kadanli </a:t>
            </a:r>
            <a:r>
              <a:rPr lang="uz-Cyrl-UZ" sz="2000" dirty="0" smtClean="0"/>
              <a:t>o‘</a:t>
            </a:r>
            <a:r>
              <a:rPr lang="ru-RU" sz="2000" dirty="0" err="1" smtClean="0"/>
              <a:t>za</a:t>
            </a:r>
            <a:r>
              <a:rPr lang="uz-Cyrl-UZ" sz="2000" dirty="0" smtClean="0"/>
              <a:t>t</a:t>
            </a:r>
            <a:r>
              <a:rPr lang="ru-RU" sz="2000" dirty="0" err="1" smtClean="0"/>
              <a:t>madagi</a:t>
            </a:r>
            <a:r>
              <a:rPr lang="ru-RU" sz="2000" dirty="0" smtClean="0"/>
              <a:t>; 4-aylanma </a:t>
            </a:r>
            <a:r>
              <a:rPr lang="ru-RU" sz="2000" dirty="0" err="1" smtClean="0"/>
              <a:t>valiklardagi</a:t>
            </a:r>
            <a:r>
              <a:rPr lang="ru-RU" sz="2000" dirty="0" smtClean="0"/>
              <a:t>; 5-charxlash </a:t>
            </a:r>
            <a:r>
              <a:rPr lang="ru-RU" sz="2000" dirty="0" err="1" smtClean="0"/>
              <a:t>stanogidagi</a:t>
            </a:r>
            <a:r>
              <a:rPr lang="ru-RU" sz="2000" dirty="0" smtClean="0"/>
              <a:t>; 6-diskli </a:t>
            </a:r>
            <a:r>
              <a:rPr lang="ru-RU" sz="2000" dirty="0" err="1" smtClean="0"/>
              <a:t>arradagi</a:t>
            </a:r>
            <a:r>
              <a:rPr lang="ru-RU" sz="2000" dirty="0" smtClean="0"/>
              <a:t>; 7-old </a:t>
            </a:r>
            <a:r>
              <a:rPr lang="ru-RU" sz="2000" dirty="0" err="1" smtClean="0"/>
              <a:t>surgichi</a:t>
            </a:r>
            <a:r>
              <a:rPr lang="ru-RU" sz="2000" dirty="0" smtClean="0"/>
              <a:t> </a:t>
            </a:r>
            <a:r>
              <a:rPr lang="ru-RU" sz="2000" dirty="0" err="1" smtClean="0"/>
              <a:t>bor</a:t>
            </a:r>
            <a:r>
              <a:rPr lang="ru-RU" sz="2000" dirty="0" smtClean="0"/>
              <a:t> </a:t>
            </a:r>
            <a:r>
              <a:rPr lang="ru-RU" sz="2000" dirty="0" err="1" smtClean="0"/>
              <a:t>traktorlardagi</a:t>
            </a:r>
            <a:r>
              <a:rPr lang="ru-RU" sz="2000" dirty="0" smtClean="0"/>
              <a:t>; 8-yuk </a:t>
            </a:r>
            <a:r>
              <a:rPr lang="ru-RU" sz="2000" dirty="0" err="1" smtClean="0"/>
              <a:t>ko‘tarish</a:t>
            </a:r>
            <a:r>
              <a:rPr lang="ru-RU" sz="2000" dirty="0" smtClean="0"/>
              <a:t> </a:t>
            </a:r>
            <a:r>
              <a:rPr lang="ru-RU" sz="2000" dirty="0" err="1" smtClean="0"/>
              <a:t>mexanizmdagi</a:t>
            </a:r>
            <a:r>
              <a:rPr lang="ru-RU" sz="2000" dirty="0" smtClean="0"/>
              <a:t>; 9-kesuvchi </a:t>
            </a:r>
            <a:r>
              <a:rPr lang="ru-RU" sz="2000" dirty="0" err="1" smtClean="0"/>
              <a:t>apparatdagi</a:t>
            </a:r>
            <a:r>
              <a:rPr lang="ru-RU" sz="2000" dirty="0" smtClean="0"/>
              <a:t>; </a:t>
            </a:r>
            <a:r>
              <a:rPr lang="ru-RU" sz="2000" dirty="0" err="1" smtClean="0"/>
              <a:t>a-doimiy</a:t>
            </a:r>
            <a:r>
              <a:rPr lang="ru-RU" sz="2000" dirty="0" smtClean="0"/>
              <a:t> </a:t>
            </a:r>
            <a:r>
              <a:rPr lang="ru-RU" sz="2000" dirty="0" err="1" smtClean="0"/>
              <a:t>xavfli</a:t>
            </a:r>
            <a:r>
              <a:rPr lang="ru-RU" sz="2000" dirty="0" smtClean="0"/>
              <a:t> </a:t>
            </a:r>
            <a:r>
              <a:rPr lang="ru-RU" sz="2000" dirty="0" err="1" smtClean="0"/>
              <a:t>zonalar</a:t>
            </a:r>
            <a:r>
              <a:rPr lang="ru-RU" sz="2000" dirty="0" smtClean="0"/>
              <a:t>, </a:t>
            </a:r>
            <a:r>
              <a:rPr lang="ru-RU" sz="2000" dirty="0" err="1" smtClean="0"/>
              <a:t>b-fazoda</a:t>
            </a:r>
            <a:r>
              <a:rPr lang="ru-RU" sz="2000" dirty="0" smtClean="0"/>
              <a:t> </a:t>
            </a:r>
            <a:r>
              <a:rPr lang="ru-RU" sz="2000" dirty="0" err="1" smtClean="0"/>
              <a:t>xavf</a:t>
            </a:r>
            <a:r>
              <a:rPr lang="ru-RU" sz="2000" dirty="0" smtClean="0"/>
              <a:t> </a:t>
            </a:r>
            <a:r>
              <a:rPr lang="ru-RU" sz="2000" dirty="0" err="1" smtClean="0"/>
              <a:t>doimiy</a:t>
            </a:r>
            <a:r>
              <a:rPr lang="ru-RU" sz="2000" dirty="0" smtClean="0"/>
              <a:t> </a:t>
            </a:r>
            <a:r>
              <a:rPr lang="ru-RU" sz="2000" dirty="0" err="1" smtClean="0"/>
              <a:t>bo‘lmagan</a:t>
            </a:r>
            <a:r>
              <a:rPr lang="ru-RU" sz="2000" dirty="0" smtClean="0"/>
              <a:t> </a:t>
            </a:r>
            <a:r>
              <a:rPr lang="ru-RU" sz="2000" dirty="0" err="1" smtClean="0"/>
              <a:t>zonalar</a:t>
            </a:r>
            <a:r>
              <a:rPr lang="ru-RU" sz="2000" dirty="0" smtClean="0"/>
              <a:t>.</a:t>
            </a:r>
            <a:endParaRPr lang="ru-RU" sz="2000" dirty="0"/>
          </a:p>
        </p:txBody>
      </p:sp>
      <p:pic>
        <p:nvPicPr>
          <p:cNvPr id="7" name="Рисунок 6"/>
          <p:cNvPicPr/>
          <p:nvPr/>
        </p:nvPicPr>
        <p:blipFill>
          <a:blip r:embed="rId2"/>
          <a:srcRect/>
          <a:stretch>
            <a:fillRect/>
          </a:stretch>
        </p:blipFill>
        <p:spPr bwMode="auto">
          <a:xfrm>
            <a:off x="1785918" y="642918"/>
            <a:ext cx="5429288" cy="4000528"/>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429684" cy="5768997"/>
          </a:xfrm>
        </p:spPr>
        <p:txBody>
          <a:bodyPr>
            <a:noAutofit/>
          </a:bodyPr>
          <a:lstStyle/>
          <a:p>
            <a:r>
              <a:rPr lang="en-US" sz="2800" dirty="0" smtClean="0">
                <a:latin typeface="Times New Roman" pitchFamily="18" charset="0"/>
                <a:cs typeface="Times New Roman" pitchFamily="18" charset="0"/>
              </a:rPr>
              <a:t>	</a:t>
            </a:r>
            <a:r>
              <a:rPr lang="en-US" sz="2800" dirty="0" err="1" smtClean="0"/>
              <a:t>Masalan</a:t>
            </a:r>
            <a:r>
              <a:rPr lang="en-US" sz="2800" dirty="0" smtClean="0"/>
              <a:t> </a:t>
            </a:r>
            <a:r>
              <a:rPr lang="en-US" sz="2800" dirty="0" err="1" smtClean="0"/>
              <a:t>yukni</a:t>
            </a:r>
            <a:r>
              <a:rPr lang="en-US" sz="2800" dirty="0" smtClean="0"/>
              <a:t> </a:t>
            </a:r>
            <a:r>
              <a:rPr lang="en-US" sz="2800" dirty="0" err="1" smtClean="0"/>
              <a:t>ko‘tarib</a:t>
            </a:r>
            <a:r>
              <a:rPr lang="en-US" sz="2800" dirty="0" smtClean="0"/>
              <a:t> </a:t>
            </a:r>
            <a:r>
              <a:rPr lang="en-US" sz="2800" dirty="0" err="1" smtClean="0"/>
              <a:t>turgan</a:t>
            </a:r>
            <a:r>
              <a:rPr lang="en-US" sz="2800" dirty="0" smtClean="0"/>
              <a:t> </a:t>
            </a:r>
            <a:r>
              <a:rPr lang="en-US" sz="2800" dirty="0" err="1" smtClean="0"/>
              <a:t>po‘lat</a:t>
            </a:r>
            <a:r>
              <a:rPr lang="en-US" sz="2800" dirty="0" smtClean="0"/>
              <a:t> </a:t>
            </a:r>
            <a:r>
              <a:rPr lang="en-US" sz="2800" dirty="0" err="1" smtClean="0"/>
              <a:t>arqonlardan</a:t>
            </a:r>
            <a:r>
              <a:rPr lang="en-US" sz="2800" dirty="0" smtClean="0"/>
              <a:t> </a:t>
            </a:r>
            <a:r>
              <a:rPr lang="en-US" sz="2800" dirty="0" err="1" smtClean="0"/>
              <a:t>biri</a:t>
            </a:r>
            <a:r>
              <a:rPr lang="en-US" sz="2800" dirty="0" smtClean="0"/>
              <a:t> </a:t>
            </a:r>
            <a:r>
              <a:rPr lang="en-US" sz="2800" dirty="0" err="1" smtClean="0"/>
              <a:t>uzilganda</a:t>
            </a:r>
            <a:r>
              <a:rPr lang="en-US" sz="2800" dirty="0" smtClean="0"/>
              <a:t> </a:t>
            </a:r>
            <a:r>
              <a:rPr lang="en-US" sz="2800" dirty="0" err="1" smtClean="0"/>
              <a:t>yukni</a:t>
            </a:r>
            <a:r>
              <a:rPr lang="en-US" sz="2800" dirty="0" smtClean="0"/>
              <a:t> </a:t>
            </a:r>
            <a:r>
              <a:rPr lang="en-US" sz="2800" dirty="0" err="1" smtClean="0"/>
              <a:t>otilish</a:t>
            </a:r>
            <a:r>
              <a:rPr lang="en-US" sz="2800" dirty="0" smtClean="0"/>
              <a:t> </a:t>
            </a:r>
            <a:r>
              <a:rPr lang="en-US" sz="2800" dirty="0" err="1" smtClean="0"/>
              <a:t>masofasi</a:t>
            </a:r>
            <a:r>
              <a:rPr lang="en-US" sz="2800" dirty="0" smtClean="0"/>
              <a:t> L </a:t>
            </a:r>
            <a:r>
              <a:rPr lang="en-US" sz="2800" dirty="0" err="1" smtClean="0"/>
              <a:t>quyidagi</a:t>
            </a:r>
            <a:r>
              <a:rPr lang="en-US" sz="2800" dirty="0" smtClean="0"/>
              <a:t> formula </a:t>
            </a:r>
            <a:r>
              <a:rPr lang="en-US" sz="2800" dirty="0" err="1" smtClean="0"/>
              <a:t>bo‘yicha</a:t>
            </a:r>
            <a:r>
              <a:rPr lang="en-US" sz="2800" dirty="0" smtClean="0"/>
              <a:t> </a:t>
            </a:r>
            <a:r>
              <a:rPr lang="en-US" sz="2800" dirty="0" err="1" smtClean="0"/>
              <a:t>aniqlanadi</a:t>
            </a:r>
            <a:r>
              <a:rPr lang="en-US" sz="2800" dirty="0" smtClean="0"/>
              <a:t>:</a:t>
            </a:r>
            <a:endParaRPr lang="ru-RU" sz="2800" dirty="0" smtClean="0"/>
          </a:p>
          <a:p>
            <a:r>
              <a:rPr lang="en-US" sz="2800" dirty="0" smtClean="0"/>
              <a:t> </a:t>
            </a:r>
            <a:endParaRPr lang="ru-RU" sz="2800" dirty="0" smtClean="0"/>
          </a:p>
          <a:p>
            <a:r>
              <a:rPr lang="en-US" sz="2800" dirty="0" smtClean="0"/>
              <a:t>,                     </a:t>
            </a:r>
            <a:endParaRPr lang="ru-RU" sz="2800" dirty="0" smtClean="0"/>
          </a:p>
          <a:p>
            <a:r>
              <a:rPr lang="en-US" sz="2800" dirty="0" smtClean="0"/>
              <a:t> </a:t>
            </a:r>
            <a:endParaRPr lang="ru-RU" sz="2800" dirty="0" smtClean="0"/>
          </a:p>
          <a:p>
            <a:r>
              <a:rPr lang="en-US" sz="2800" dirty="0" err="1" smtClean="0"/>
              <a:t>bu</a:t>
            </a:r>
            <a:r>
              <a:rPr lang="en-US" sz="2800" dirty="0" smtClean="0"/>
              <a:t> </a:t>
            </a:r>
            <a:r>
              <a:rPr lang="en-US" sz="2800" dirty="0" err="1" smtClean="0"/>
              <a:t>erda</a:t>
            </a:r>
            <a:r>
              <a:rPr lang="en-US" sz="2800" dirty="0" smtClean="0"/>
              <a:t> h-</a:t>
            </a:r>
            <a:r>
              <a:rPr lang="en-US" sz="2800" dirty="0" err="1" smtClean="0"/>
              <a:t>yukni</a:t>
            </a:r>
            <a:r>
              <a:rPr lang="en-US" sz="2800" dirty="0" smtClean="0"/>
              <a:t> </a:t>
            </a:r>
            <a:r>
              <a:rPr lang="en-US" sz="2800" dirty="0" err="1" smtClean="0"/>
              <a:t>ko‘tarish</a:t>
            </a:r>
            <a:r>
              <a:rPr lang="en-US" sz="2800" dirty="0" smtClean="0"/>
              <a:t> </a:t>
            </a:r>
            <a:r>
              <a:rPr lang="en-US" sz="2800" dirty="0" err="1" smtClean="0"/>
              <a:t>balandligi</a:t>
            </a:r>
            <a:r>
              <a:rPr lang="en-US" sz="2800" dirty="0" smtClean="0"/>
              <a:t>, m; L</a:t>
            </a:r>
            <a:r>
              <a:rPr lang="en-US" sz="2800" baseline="-25000" dirty="0" smtClean="0"/>
              <a:t>s</a:t>
            </a:r>
            <a:r>
              <a:rPr lang="en-US" sz="2800" dirty="0" smtClean="0"/>
              <a:t>–</a:t>
            </a:r>
            <a:r>
              <a:rPr lang="en-US" sz="2800" dirty="0" err="1" smtClean="0"/>
              <a:t>arqon</a:t>
            </a:r>
            <a:r>
              <a:rPr lang="en-US" sz="2800" dirty="0" smtClean="0"/>
              <a:t> </a:t>
            </a:r>
            <a:r>
              <a:rPr lang="en-US" sz="2800" dirty="0" err="1" smtClean="0"/>
              <a:t>uzunligi</a:t>
            </a:r>
            <a:r>
              <a:rPr lang="en-US" sz="2800" dirty="0" smtClean="0"/>
              <a:t>, m; a-</a:t>
            </a:r>
            <a:r>
              <a:rPr lang="en-US" sz="2800" dirty="0" err="1" smtClean="0"/>
              <a:t>yukning</a:t>
            </a:r>
            <a:r>
              <a:rPr lang="en-US" sz="2800" dirty="0" smtClean="0"/>
              <a:t> </a:t>
            </a:r>
            <a:r>
              <a:rPr lang="en-US" sz="2800" dirty="0" err="1" smtClean="0"/>
              <a:t>chetki</a:t>
            </a:r>
            <a:r>
              <a:rPr lang="en-US" sz="2800" dirty="0" smtClean="0"/>
              <a:t> </a:t>
            </a:r>
            <a:r>
              <a:rPr lang="en-US" sz="2800" dirty="0" err="1" smtClean="0"/>
              <a:t>qismidan</a:t>
            </a:r>
            <a:r>
              <a:rPr lang="en-US" sz="2800" dirty="0" smtClean="0"/>
              <a:t> </a:t>
            </a:r>
            <a:r>
              <a:rPr lang="en-US" sz="2800" dirty="0" err="1" smtClean="0"/>
              <a:t>og‘irlik</a:t>
            </a:r>
            <a:r>
              <a:rPr lang="en-US" sz="2800" dirty="0" smtClean="0"/>
              <a:t> </a:t>
            </a:r>
            <a:r>
              <a:rPr lang="en-US" sz="2800" dirty="0" err="1" smtClean="0"/>
              <a:t>markazigacha</a:t>
            </a:r>
            <a:r>
              <a:rPr lang="en-US" sz="2800" dirty="0" smtClean="0"/>
              <a:t> </a:t>
            </a:r>
            <a:r>
              <a:rPr lang="en-US" sz="2800" dirty="0" err="1" smtClean="0"/>
              <a:t>bo‘lgan</a:t>
            </a:r>
            <a:r>
              <a:rPr lang="en-US" sz="2800" dirty="0" smtClean="0"/>
              <a:t> </a:t>
            </a:r>
            <a:r>
              <a:rPr lang="en-US" sz="2800" dirty="0" err="1" smtClean="0"/>
              <a:t>masofa</a:t>
            </a:r>
            <a:r>
              <a:rPr lang="en-US" sz="2800" dirty="0" smtClean="0"/>
              <a:t>, m; </a:t>
            </a:r>
            <a:r>
              <a:rPr lang="en-US" sz="2800" dirty="0" smtClean="0">
                <a:sym typeface="Symbol"/>
              </a:rPr>
              <a:t></a:t>
            </a:r>
            <a:r>
              <a:rPr lang="en-US" sz="2800" dirty="0" smtClean="0"/>
              <a:t>-</a:t>
            </a:r>
            <a:r>
              <a:rPr lang="en-US" sz="2800" dirty="0" err="1" smtClean="0"/>
              <a:t>yukning</a:t>
            </a:r>
            <a:r>
              <a:rPr lang="en-US" sz="2800" dirty="0" smtClean="0"/>
              <a:t> </a:t>
            </a:r>
            <a:r>
              <a:rPr lang="en-US" sz="2800" dirty="0" err="1" smtClean="0"/>
              <a:t>og‘irlik</a:t>
            </a:r>
            <a:r>
              <a:rPr lang="en-US" sz="2800" dirty="0" smtClean="0"/>
              <a:t> </a:t>
            </a:r>
            <a:r>
              <a:rPr lang="en-US" sz="2800" dirty="0" err="1" smtClean="0"/>
              <a:t>markazi</a:t>
            </a:r>
            <a:r>
              <a:rPr lang="en-US" sz="2800" dirty="0" smtClean="0"/>
              <a:t> </a:t>
            </a:r>
            <a:r>
              <a:rPr lang="en-US" sz="2800" dirty="0" err="1" smtClean="0"/>
              <a:t>bilan</a:t>
            </a:r>
            <a:r>
              <a:rPr lang="en-US" sz="2800" dirty="0" smtClean="0"/>
              <a:t> </a:t>
            </a:r>
            <a:r>
              <a:rPr lang="en-US" sz="2800" dirty="0" err="1" smtClean="0"/>
              <a:t>arqon</a:t>
            </a:r>
            <a:r>
              <a:rPr lang="en-US" sz="2800" dirty="0" smtClean="0"/>
              <a:t> </a:t>
            </a:r>
            <a:r>
              <a:rPr lang="en-US" sz="2800" dirty="0" err="1" smtClean="0"/>
              <a:t>orasidagi</a:t>
            </a:r>
            <a:r>
              <a:rPr lang="en-US" sz="2800" dirty="0" smtClean="0"/>
              <a:t> </a:t>
            </a:r>
            <a:r>
              <a:rPr lang="en-US" sz="2800" dirty="0" err="1" smtClean="0"/>
              <a:t>burchak</a:t>
            </a:r>
            <a:r>
              <a:rPr lang="en-US" sz="2800" dirty="0" smtClean="0"/>
              <a:t>.</a:t>
            </a:r>
            <a:endParaRPr lang="ru-RU" sz="2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25" name="Object 1"/>
          <p:cNvGraphicFramePr>
            <a:graphicFrameLocks noChangeAspect="1"/>
          </p:cNvGraphicFramePr>
          <p:nvPr/>
        </p:nvGraphicFramePr>
        <p:xfrm>
          <a:off x="1857356" y="2000240"/>
          <a:ext cx="5198843" cy="857256"/>
        </p:xfrm>
        <a:graphic>
          <a:graphicData uri="http://schemas.openxmlformats.org/presentationml/2006/ole">
            <p:oleObj spid="_x0000_s1025" name="Формула" r:id="rId3" imgW="1600200" imgH="266700" progId="Equation.3">
              <p:embed/>
            </p:oleObj>
          </a:graphicData>
        </a:graphic>
      </p:graphicFrame>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429684" cy="5768997"/>
          </a:xfrm>
        </p:spPr>
        <p:txBody>
          <a:bodyPr>
            <a:noAutofit/>
          </a:bodyPr>
          <a:lstStyle/>
          <a:p>
            <a:r>
              <a:rPr lang="en-US" sz="2400" dirty="0" smtClean="0">
                <a:latin typeface="Times New Roman" pitchFamily="18" charset="0"/>
                <a:cs typeface="Times New Roman" pitchFamily="18" charset="0"/>
              </a:rPr>
              <a:t>	</a:t>
            </a:r>
            <a:r>
              <a:rPr lang="uz-Cyrl-UZ" sz="2400" b="1" dirty="0" smtClean="0"/>
              <a:t>Ishlab chiqarish jarayonlariga xavfsizlik talablari.</a:t>
            </a:r>
            <a:r>
              <a:rPr lang="uz-Cyrl-UZ" sz="2400" dirty="0" smtClean="0"/>
              <a:t> Texnologik jarayonlarni tashkil etishni va bajarishni loyihalashda davlat standarti quyidagilarni hisobga olishni taqoza etadi:</a:t>
            </a:r>
            <a:endParaRPr lang="ru-RU" sz="2400" dirty="0" smtClean="0"/>
          </a:p>
          <a:p>
            <a:r>
              <a:rPr lang="uz-Cyrl-UZ" sz="2400" dirty="0" smtClean="0"/>
              <a:t>-xavfli va zararli ta’sir etishi mumkin bo‘lgan ishlab chiqarish chiqindilari, materiallari bilan ishchilarni bevosita kontaktli aloqada bo‘lishini oldini olishni</a:t>
            </a:r>
            <a:r>
              <a:rPr lang="uz-Cyrl-UZ" sz="2400" dirty="0" smtClean="0"/>
              <a:t>;</a:t>
            </a:r>
            <a:endParaRPr lang="uz-Latn-UZ" sz="2400" dirty="0" smtClean="0"/>
          </a:p>
          <a:p>
            <a:r>
              <a:rPr lang="en-US" sz="2400" dirty="0" smtClean="0"/>
              <a:t>-</a:t>
            </a:r>
            <a:r>
              <a:rPr lang="en-US" sz="2400" dirty="0" err="1" smtClean="0"/>
              <a:t>xavfli</a:t>
            </a:r>
            <a:r>
              <a:rPr lang="en-US" sz="2400" dirty="0" smtClean="0"/>
              <a:t> </a:t>
            </a:r>
            <a:r>
              <a:rPr lang="en-US" sz="2400" dirty="0" err="1" smtClean="0"/>
              <a:t>va</a:t>
            </a:r>
            <a:r>
              <a:rPr lang="en-US" sz="2400" dirty="0" smtClean="0"/>
              <a:t> </a:t>
            </a:r>
            <a:r>
              <a:rPr lang="en-US" sz="2400" dirty="0" err="1" smtClean="0"/>
              <a:t>zararli</a:t>
            </a:r>
            <a:r>
              <a:rPr lang="en-US" sz="2400" dirty="0" smtClean="0"/>
              <a:t> </a:t>
            </a:r>
            <a:r>
              <a:rPr lang="en-US" sz="2400" dirty="0" err="1" smtClean="0"/>
              <a:t>ishlab</a:t>
            </a:r>
            <a:r>
              <a:rPr lang="en-US" sz="2400" dirty="0" smtClean="0"/>
              <a:t> </a:t>
            </a:r>
            <a:r>
              <a:rPr lang="en-US" sz="2400" dirty="0" err="1" smtClean="0"/>
              <a:t>chiqarish</a:t>
            </a:r>
            <a:r>
              <a:rPr lang="en-US" sz="2400" dirty="0" smtClean="0"/>
              <a:t> </a:t>
            </a:r>
            <a:r>
              <a:rPr lang="en-US" sz="2400" dirty="0" err="1" smtClean="0"/>
              <a:t>omillari</a:t>
            </a:r>
            <a:r>
              <a:rPr lang="en-US" sz="2400" dirty="0" smtClean="0"/>
              <a:t> </a:t>
            </a:r>
            <a:r>
              <a:rPr lang="en-US" sz="2400" dirty="0" err="1" smtClean="0"/>
              <a:t>mavjud</a:t>
            </a:r>
            <a:r>
              <a:rPr lang="en-US" sz="2400" dirty="0" smtClean="0"/>
              <a:t> </a:t>
            </a:r>
            <a:r>
              <a:rPr lang="en-US" sz="2400" dirty="0" err="1" smtClean="0"/>
              <a:t>bo‘lganda</a:t>
            </a:r>
            <a:r>
              <a:rPr lang="en-US" sz="2400" dirty="0" smtClean="0"/>
              <a:t> </a:t>
            </a:r>
            <a:r>
              <a:rPr lang="en-US" sz="2400" dirty="0" err="1" smtClean="0"/>
              <a:t>kompleks</a:t>
            </a:r>
            <a:r>
              <a:rPr lang="en-US" sz="2400" dirty="0" smtClean="0"/>
              <a:t> </a:t>
            </a:r>
            <a:r>
              <a:rPr lang="en-US" sz="2400" dirty="0" err="1" smtClean="0"/>
              <a:t>avtomatlashtirish</a:t>
            </a:r>
            <a:r>
              <a:rPr lang="en-US" sz="2400" dirty="0" smtClean="0"/>
              <a:t> </a:t>
            </a:r>
            <a:r>
              <a:rPr lang="en-US" sz="2400" dirty="0" err="1" smtClean="0"/>
              <a:t>va</a:t>
            </a:r>
            <a:r>
              <a:rPr lang="en-US" sz="2400" dirty="0" smtClean="0"/>
              <a:t> </a:t>
            </a:r>
            <a:r>
              <a:rPr lang="en-US" sz="2400" dirty="0" err="1" smtClean="0"/>
              <a:t>mexanizatsiyalashtirishni</a:t>
            </a:r>
            <a:r>
              <a:rPr lang="en-US" sz="2400" dirty="0" smtClean="0"/>
              <a:t> </a:t>
            </a:r>
            <a:r>
              <a:rPr lang="en-US" sz="2400" dirty="0" err="1" smtClean="0"/>
              <a:t>joriy</a:t>
            </a:r>
            <a:r>
              <a:rPr lang="en-US" sz="2400" dirty="0" smtClean="0"/>
              <a:t> </a:t>
            </a:r>
            <a:r>
              <a:rPr lang="en-US" sz="2400" dirty="0" err="1" smtClean="0"/>
              <a:t>etish</a:t>
            </a:r>
            <a:r>
              <a:rPr lang="en-US" sz="2400" dirty="0" smtClean="0"/>
              <a:t>;</a:t>
            </a:r>
            <a:endParaRPr lang="ru-RU" sz="2400" dirty="0" smtClean="0"/>
          </a:p>
          <a:p>
            <a:r>
              <a:rPr lang="en-US" sz="2400" dirty="0" smtClean="0"/>
              <a:t>-</a:t>
            </a:r>
            <a:r>
              <a:rPr lang="en-US" sz="2400" dirty="0" err="1" smtClean="0"/>
              <a:t>ishchilarning</a:t>
            </a:r>
            <a:r>
              <a:rPr lang="en-US" sz="2400" dirty="0" smtClean="0"/>
              <a:t> </a:t>
            </a:r>
            <a:r>
              <a:rPr lang="en-US" sz="2400" dirty="0" err="1" smtClean="0"/>
              <a:t>himoyasini</a:t>
            </a:r>
            <a:r>
              <a:rPr lang="en-US" sz="2400" dirty="0" smtClean="0"/>
              <a:t> </a:t>
            </a:r>
            <a:r>
              <a:rPr lang="en-US" sz="2400" dirty="0" err="1" smtClean="0"/>
              <a:t>ta’minlovchi</a:t>
            </a:r>
            <a:r>
              <a:rPr lang="en-US" sz="2400" dirty="0" smtClean="0"/>
              <a:t> </a:t>
            </a:r>
            <a:r>
              <a:rPr lang="en-US" sz="2400" dirty="0" err="1" smtClean="0"/>
              <a:t>va</a:t>
            </a:r>
            <a:r>
              <a:rPr lang="en-US" sz="2400" dirty="0" smtClean="0"/>
              <a:t> </a:t>
            </a:r>
            <a:r>
              <a:rPr lang="en-US" sz="2400" dirty="0" err="1" smtClean="0"/>
              <a:t>avariya</a:t>
            </a:r>
            <a:r>
              <a:rPr lang="en-US" sz="2400" dirty="0" smtClean="0"/>
              <a:t> </a:t>
            </a:r>
            <a:r>
              <a:rPr lang="en-US" sz="2400" dirty="0" err="1" smtClean="0"/>
              <a:t>holatida</a:t>
            </a:r>
            <a:r>
              <a:rPr lang="en-US" sz="2400" dirty="0" smtClean="0"/>
              <a:t> </a:t>
            </a:r>
            <a:r>
              <a:rPr lang="en-US" sz="2400" dirty="0" err="1" smtClean="0"/>
              <a:t>ishlab</a:t>
            </a:r>
            <a:r>
              <a:rPr lang="en-US" sz="2400" dirty="0" smtClean="0"/>
              <a:t> </a:t>
            </a:r>
            <a:r>
              <a:rPr lang="en-US" sz="2400" dirty="0" err="1" smtClean="0"/>
              <a:t>chiqarish</a:t>
            </a:r>
            <a:r>
              <a:rPr lang="en-US" sz="2400" dirty="0" smtClean="0"/>
              <a:t> </a:t>
            </a:r>
            <a:r>
              <a:rPr lang="en-US" sz="2400" dirty="0" err="1" smtClean="0"/>
              <a:t>uskunalarini</a:t>
            </a:r>
            <a:r>
              <a:rPr lang="en-US" sz="2400" dirty="0" smtClean="0"/>
              <a:t> </a:t>
            </a:r>
            <a:r>
              <a:rPr lang="en-US" sz="2400" dirty="0" err="1" smtClean="0"/>
              <a:t>o‘chirish</a:t>
            </a:r>
            <a:r>
              <a:rPr lang="en-US" sz="2400" dirty="0" smtClean="0"/>
              <a:t> </a:t>
            </a:r>
            <a:r>
              <a:rPr lang="en-US" sz="2400" dirty="0" err="1" smtClean="0"/>
              <a:t>nazorati</a:t>
            </a:r>
            <a:r>
              <a:rPr lang="en-US" sz="2400" dirty="0" smtClean="0"/>
              <a:t> </a:t>
            </a:r>
            <a:r>
              <a:rPr lang="en-US" sz="2400" dirty="0" err="1" smtClean="0"/>
              <a:t>sistemasini</a:t>
            </a:r>
            <a:r>
              <a:rPr lang="en-US" sz="2400" dirty="0" smtClean="0"/>
              <a:t> </a:t>
            </a:r>
            <a:r>
              <a:rPr lang="en-US" sz="2400" dirty="0" err="1" smtClean="0"/>
              <a:t>taminlash</a:t>
            </a:r>
            <a:r>
              <a:rPr lang="en-US" sz="2400" dirty="0" smtClean="0"/>
              <a:t> </a:t>
            </a:r>
            <a:r>
              <a:rPr lang="en-US" sz="2400" dirty="0" err="1" smtClean="0"/>
              <a:t>va</a:t>
            </a:r>
            <a:r>
              <a:rPr lang="en-US" sz="2400" dirty="0" smtClean="0"/>
              <a:t> </a:t>
            </a:r>
            <a:r>
              <a:rPr lang="en-US" sz="2400" dirty="0" err="1" smtClean="0"/>
              <a:t>texnologik</a:t>
            </a:r>
            <a:r>
              <a:rPr lang="en-US" sz="2400" dirty="0" smtClean="0"/>
              <a:t> </a:t>
            </a:r>
            <a:r>
              <a:rPr lang="en-US" sz="2400" dirty="0" err="1" smtClean="0"/>
              <a:t>jarayonlarni</a:t>
            </a:r>
            <a:r>
              <a:rPr lang="en-US" sz="2400" dirty="0" smtClean="0"/>
              <a:t> </a:t>
            </a:r>
            <a:r>
              <a:rPr lang="en-US" sz="2400" dirty="0" err="1" smtClean="0"/>
              <a:t>boshqarishni</a:t>
            </a:r>
            <a:r>
              <a:rPr lang="en-US" sz="2400" dirty="0" smtClean="0"/>
              <a:t> </a:t>
            </a:r>
            <a:r>
              <a:rPr lang="en-US" sz="2400" dirty="0" err="1" smtClean="0"/>
              <a:t>amalga</a:t>
            </a:r>
            <a:r>
              <a:rPr lang="en-US" sz="2400" dirty="0" smtClean="0"/>
              <a:t> </a:t>
            </a:r>
            <a:r>
              <a:rPr lang="en-US" sz="2400" dirty="0" err="1" smtClean="0"/>
              <a:t>oshirish</a:t>
            </a:r>
            <a:r>
              <a:rPr lang="en-US" sz="2400" dirty="0" smtClean="0"/>
              <a:t>;</a:t>
            </a:r>
            <a:endParaRPr lang="ru-RU" sz="2400" dirty="0" smtClean="0"/>
          </a:p>
          <a:p>
            <a:r>
              <a:rPr lang="en-US" sz="2400" dirty="0" smtClean="0"/>
              <a:t>-</a:t>
            </a:r>
            <a:r>
              <a:rPr lang="en-US" sz="2400" dirty="0" err="1" smtClean="0"/>
              <a:t>xavfli</a:t>
            </a:r>
            <a:r>
              <a:rPr lang="en-US" sz="2400" dirty="0" smtClean="0"/>
              <a:t> </a:t>
            </a:r>
            <a:r>
              <a:rPr lang="en-US" sz="2400" dirty="0" err="1" smtClean="0"/>
              <a:t>va</a:t>
            </a:r>
            <a:r>
              <a:rPr lang="en-US" sz="2400" dirty="0" smtClean="0"/>
              <a:t> </a:t>
            </a:r>
            <a:r>
              <a:rPr lang="en-US" sz="2400" dirty="0" err="1" smtClean="0"/>
              <a:t>zararli</a:t>
            </a:r>
            <a:r>
              <a:rPr lang="en-US" sz="2400" dirty="0" smtClean="0"/>
              <a:t> </a:t>
            </a:r>
            <a:r>
              <a:rPr lang="en-US" sz="2400" dirty="0" err="1" smtClean="0"/>
              <a:t>omil</a:t>
            </a:r>
            <a:r>
              <a:rPr lang="en-US" sz="2400" dirty="0" smtClean="0"/>
              <a:t> </a:t>
            </a:r>
            <a:r>
              <a:rPr lang="en-US" sz="2400" dirty="0" err="1" smtClean="0"/>
              <a:t>hisoblangan</a:t>
            </a:r>
            <a:r>
              <a:rPr lang="en-US" sz="2400" dirty="0" smtClean="0"/>
              <a:t> </a:t>
            </a:r>
            <a:r>
              <a:rPr lang="en-US" sz="2400" dirty="0" err="1" smtClean="0"/>
              <a:t>ishlab</a:t>
            </a:r>
            <a:r>
              <a:rPr lang="en-US" sz="2400" dirty="0" smtClean="0"/>
              <a:t> </a:t>
            </a:r>
            <a:r>
              <a:rPr lang="en-US" sz="2400" dirty="0" err="1" smtClean="0"/>
              <a:t>chiqarish</a:t>
            </a:r>
            <a:r>
              <a:rPr lang="en-US" sz="2400" dirty="0" smtClean="0"/>
              <a:t> </a:t>
            </a:r>
            <a:r>
              <a:rPr lang="en-US" sz="2400" dirty="0" err="1" smtClean="0"/>
              <a:t>chiqindilarini</a:t>
            </a:r>
            <a:r>
              <a:rPr lang="en-US" sz="2400" dirty="0" smtClean="0"/>
              <a:t> </a:t>
            </a:r>
            <a:r>
              <a:rPr lang="en-US" sz="2400" dirty="0" err="1" smtClean="0"/>
              <a:t>ish</a:t>
            </a:r>
            <a:r>
              <a:rPr lang="en-US" sz="2400" dirty="0" smtClean="0"/>
              <a:t> </a:t>
            </a:r>
            <a:r>
              <a:rPr lang="en-US" sz="2400" dirty="0" err="1" smtClean="0"/>
              <a:t>joylaridan</a:t>
            </a:r>
            <a:r>
              <a:rPr lang="en-US" sz="2400" dirty="0" smtClean="0"/>
              <a:t> </a:t>
            </a:r>
            <a:r>
              <a:rPr lang="en-US" sz="2400" dirty="0" err="1" smtClean="0"/>
              <a:t>chiqarish</a:t>
            </a:r>
            <a:r>
              <a:rPr lang="en-US" sz="2400" dirty="0" smtClean="0"/>
              <a:t> </a:t>
            </a:r>
            <a:r>
              <a:rPr lang="en-US" sz="2400" dirty="0" err="1" smtClean="0"/>
              <a:t>va</a:t>
            </a:r>
            <a:r>
              <a:rPr lang="en-US" sz="2400" dirty="0" smtClean="0"/>
              <a:t> </a:t>
            </a:r>
            <a:r>
              <a:rPr lang="en-US" sz="2400" dirty="0" err="1" smtClean="0"/>
              <a:t>uni</a:t>
            </a:r>
            <a:r>
              <a:rPr lang="en-US" sz="2400" dirty="0" smtClean="0"/>
              <a:t> </a:t>
            </a:r>
            <a:r>
              <a:rPr lang="en-US" sz="2400" dirty="0" err="1" smtClean="0"/>
              <a:t>zararsizlantirish</a:t>
            </a:r>
            <a:r>
              <a:rPr lang="en-US" sz="2400" dirty="0" smtClean="0"/>
              <a:t>.</a:t>
            </a:r>
            <a:endParaRPr lang="ru-RU" sz="2400" dirty="0" smtClean="0"/>
          </a:p>
          <a:p>
            <a:endParaRPr lang="ru-RU"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429684" cy="5768997"/>
          </a:xfrm>
        </p:spPr>
        <p:txBody>
          <a:bodyPr>
            <a:noAutofit/>
          </a:bodyPr>
          <a:lstStyle/>
          <a:p>
            <a:r>
              <a:rPr lang="en-US" sz="2800" dirty="0" smtClean="0">
                <a:latin typeface="Times New Roman" pitchFamily="18" charset="0"/>
                <a:cs typeface="Times New Roman" pitchFamily="18" charset="0"/>
              </a:rPr>
              <a:t>	</a:t>
            </a:r>
            <a:endParaRPr lang="ru-RU" dirty="0" smtClean="0"/>
          </a:p>
          <a:p>
            <a:r>
              <a:rPr lang="en-US" dirty="0" smtClean="0"/>
              <a:t> </a:t>
            </a:r>
            <a:endParaRPr lang="uz-Latn-UZ" dirty="0" smtClean="0"/>
          </a:p>
          <a:p>
            <a:endParaRPr lang="uz-Latn-UZ" dirty="0" smtClean="0"/>
          </a:p>
          <a:p>
            <a:endParaRPr lang="uz-Latn-UZ" dirty="0" smtClean="0"/>
          </a:p>
          <a:p>
            <a:endParaRPr lang="uz-Latn-UZ" dirty="0" smtClean="0"/>
          </a:p>
          <a:p>
            <a:endParaRPr lang="uz-Latn-UZ" dirty="0" smtClean="0"/>
          </a:p>
          <a:p>
            <a:endParaRPr lang="uz-Latn-UZ" dirty="0" smtClean="0"/>
          </a:p>
          <a:p>
            <a:endParaRPr lang="ru-RU" dirty="0" smtClean="0"/>
          </a:p>
          <a:p>
            <a:r>
              <a:rPr lang="en-US" dirty="0" smtClean="0"/>
              <a:t>7.2.-rasm. Yuk </a:t>
            </a:r>
            <a:r>
              <a:rPr lang="en-US" dirty="0" err="1" smtClean="0"/>
              <a:t>arqoni</a:t>
            </a:r>
            <a:r>
              <a:rPr lang="en-US" dirty="0" smtClean="0"/>
              <a:t> </a:t>
            </a:r>
            <a:r>
              <a:rPr lang="en-US" dirty="0" err="1" smtClean="0"/>
              <a:t>uzilganda</a:t>
            </a:r>
            <a:r>
              <a:rPr lang="en-US" dirty="0" smtClean="0"/>
              <a:t> </a:t>
            </a:r>
            <a:r>
              <a:rPr lang="en-US" dirty="0" err="1" smtClean="0"/>
              <a:t>xavfli</a:t>
            </a:r>
            <a:r>
              <a:rPr lang="en-US" dirty="0" smtClean="0"/>
              <a:t> </a:t>
            </a:r>
            <a:r>
              <a:rPr lang="en-US" dirty="0" err="1" smtClean="0"/>
              <a:t>zona</a:t>
            </a:r>
            <a:r>
              <a:rPr lang="en-US" dirty="0" smtClean="0"/>
              <a:t> </a:t>
            </a:r>
            <a:r>
              <a:rPr lang="en-US" dirty="0" err="1" smtClean="0"/>
              <a:t>chegarasini</a:t>
            </a:r>
            <a:r>
              <a:rPr lang="en-US" dirty="0" smtClean="0"/>
              <a:t> </a:t>
            </a:r>
            <a:r>
              <a:rPr lang="en-US" dirty="0" err="1" smtClean="0"/>
              <a:t>aniqlash</a:t>
            </a:r>
            <a:r>
              <a:rPr lang="en-US" dirty="0" smtClean="0"/>
              <a:t> </a:t>
            </a:r>
            <a:r>
              <a:rPr lang="en-US" dirty="0" err="1" smtClean="0"/>
              <a:t>sxemasi</a:t>
            </a:r>
            <a:r>
              <a:rPr lang="en-US" dirty="0" smtClean="0"/>
              <a:t>.</a:t>
            </a:r>
            <a:endParaRPr lang="ru-RU"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 name="Рисунок 3" descr="16"/>
          <p:cNvPicPr/>
          <p:nvPr/>
        </p:nvPicPr>
        <p:blipFill>
          <a:blip r:embed="rId2"/>
          <a:srcRect/>
          <a:stretch>
            <a:fillRect/>
          </a:stretch>
        </p:blipFill>
        <p:spPr bwMode="auto">
          <a:xfrm>
            <a:off x="1428728" y="1357298"/>
            <a:ext cx="5715040" cy="3786214"/>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429684" cy="5768997"/>
          </a:xfrm>
        </p:spPr>
        <p:txBody>
          <a:bodyPr>
            <a:noAutofit/>
          </a:bodyPr>
          <a:lstStyle/>
          <a:p>
            <a:r>
              <a:rPr lang="en-US" sz="2800" dirty="0" err="1" smtClean="0"/>
              <a:t>Texnologik</a:t>
            </a:r>
            <a:r>
              <a:rPr lang="en-US" sz="2800" dirty="0" smtClean="0"/>
              <a:t> </a:t>
            </a:r>
            <a:r>
              <a:rPr lang="en-US" sz="2800" dirty="0" err="1" smtClean="0"/>
              <a:t>jarayonlarga</a:t>
            </a:r>
            <a:r>
              <a:rPr lang="en-US" sz="2800" dirty="0" smtClean="0"/>
              <a:t> </a:t>
            </a:r>
            <a:r>
              <a:rPr lang="en-US" sz="2800" dirty="0" err="1" smtClean="0"/>
              <a:t>xavfsizlik</a:t>
            </a:r>
            <a:r>
              <a:rPr lang="en-US" sz="2800" dirty="0" smtClean="0"/>
              <a:t> </a:t>
            </a:r>
            <a:r>
              <a:rPr lang="en-US" sz="2800" dirty="0" err="1" smtClean="0"/>
              <a:t>talablari</a:t>
            </a:r>
            <a:r>
              <a:rPr lang="en-US" sz="2800" dirty="0" smtClean="0"/>
              <a:t> </a:t>
            </a:r>
            <a:r>
              <a:rPr lang="en-US" sz="2800" dirty="0" err="1" smtClean="0"/>
              <a:t>esa</a:t>
            </a:r>
            <a:r>
              <a:rPr lang="en-US" sz="2800" dirty="0" smtClean="0"/>
              <a:t> </a:t>
            </a:r>
            <a:r>
              <a:rPr lang="en-US" sz="2800" dirty="0" err="1" smtClean="0"/>
              <a:t>texnologik</a:t>
            </a:r>
            <a:r>
              <a:rPr lang="en-US" sz="2800" dirty="0" smtClean="0"/>
              <a:t> </a:t>
            </a:r>
            <a:r>
              <a:rPr lang="en-US" sz="2800" dirty="0" err="1" smtClean="0"/>
              <a:t>hujjatlarda</a:t>
            </a:r>
            <a:r>
              <a:rPr lang="en-US" sz="2800" dirty="0" smtClean="0"/>
              <a:t> </a:t>
            </a:r>
            <a:r>
              <a:rPr lang="en-US" sz="2800" dirty="0" err="1" smtClean="0"/>
              <a:t>bayon</a:t>
            </a:r>
            <a:r>
              <a:rPr lang="en-US" sz="2800" dirty="0" smtClean="0"/>
              <a:t> </a:t>
            </a:r>
            <a:r>
              <a:rPr lang="en-US" sz="2800" dirty="0" err="1" smtClean="0"/>
              <a:t>etilishi</a:t>
            </a:r>
            <a:r>
              <a:rPr lang="en-US" sz="2800" dirty="0" smtClean="0"/>
              <a:t> </a:t>
            </a:r>
            <a:r>
              <a:rPr lang="en-US" sz="2800" dirty="0" err="1" smtClean="0"/>
              <a:t>kerak</a:t>
            </a:r>
            <a:r>
              <a:rPr lang="en-US" sz="2800" dirty="0" smtClean="0"/>
              <a:t>. </a:t>
            </a:r>
            <a:endParaRPr lang="ru-RU" sz="2800" dirty="0" smtClean="0"/>
          </a:p>
          <a:p>
            <a:r>
              <a:rPr lang="en-US" sz="2800" dirty="0" err="1" smtClean="0"/>
              <a:t>Ishlab</a:t>
            </a:r>
            <a:r>
              <a:rPr lang="en-US" sz="2800" dirty="0" smtClean="0"/>
              <a:t> </a:t>
            </a:r>
            <a:r>
              <a:rPr lang="en-US" sz="2800" dirty="0" err="1" smtClean="0"/>
              <a:t>chiqarish</a:t>
            </a:r>
            <a:r>
              <a:rPr lang="en-US" sz="2800" dirty="0" smtClean="0"/>
              <a:t> </a:t>
            </a:r>
            <a:r>
              <a:rPr lang="en-US" sz="2800" dirty="0" err="1" smtClean="0"/>
              <a:t>binosini</a:t>
            </a:r>
            <a:r>
              <a:rPr lang="en-US" sz="2800" dirty="0" smtClean="0"/>
              <a:t> </a:t>
            </a:r>
            <a:r>
              <a:rPr lang="en-US" sz="2800" dirty="0" err="1" smtClean="0"/>
              <a:t>tanlashda</a:t>
            </a:r>
            <a:r>
              <a:rPr lang="en-US" sz="2800" dirty="0" smtClean="0"/>
              <a:t> </a:t>
            </a:r>
            <a:r>
              <a:rPr lang="en-US" sz="2800" dirty="0" err="1" smtClean="0"/>
              <a:t>uni</a:t>
            </a:r>
            <a:r>
              <a:rPr lang="en-US" sz="2800" dirty="0" smtClean="0"/>
              <a:t> </a:t>
            </a:r>
            <a:r>
              <a:rPr lang="en-US" sz="2800" dirty="0" err="1" smtClean="0"/>
              <a:t>sanitar</a:t>
            </a:r>
            <a:r>
              <a:rPr lang="en-US" sz="2800" dirty="0" smtClean="0"/>
              <a:t> </a:t>
            </a:r>
            <a:r>
              <a:rPr lang="en-US" sz="2800" dirty="0" err="1" smtClean="0"/>
              <a:t>normalarga</a:t>
            </a:r>
            <a:r>
              <a:rPr lang="en-US" sz="2800" dirty="0" smtClean="0"/>
              <a:t> </a:t>
            </a:r>
            <a:r>
              <a:rPr lang="en-US" sz="2800" dirty="0" err="1" smtClean="0"/>
              <a:t>mosligini</a:t>
            </a:r>
            <a:r>
              <a:rPr lang="en-US" sz="2800" dirty="0" smtClean="0"/>
              <a:t>, </a:t>
            </a:r>
            <a:r>
              <a:rPr lang="en-US" sz="2800" dirty="0" err="1" smtClean="0"/>
              <a:t>yong‘in</a:t>
            </a:r>
            <a:r>
              <a:rPr lang="en-US" sz="2800" dirty="0" smtClean="0"/>
              <a:t> </a:t>
            </a:r>
            <a:r>
              <a:rPr lang="en-US" sz="2800" dirty="0" err="1" smtClean="0"/>
              <a:t>va</a:t>
            </a:r>
            <a:r>
              <a:rPr lang="en-US" sz="2800" dirty="0" smtClean="0"/>
              <a:t> </a:t>
            </a:r>
            <a:r>
              <a:rPr lang="en-US" sz="2800" dirty="0" err="1" smtClean="0"/>
              <a:t>portlash</a:t>
            </a:r>
            <a:r>
              <a:rPr lang="en-US" sz="2800" dirty="0" smtClean="0"/>
              <a:t> </a:t>
            </a:r>
            <a:r>
              <a:rPr lang="en-US" sz="2800" dirty="0" err="1" smtClean="0"/>
              <a:t>xavfi</a:t>
            </a:r>
            <a:r>
              <a:rPr lang="en-US" sz="2800" dirty="0" smtClean="0"/>
              <a:t> </a:t>
            </a:r>
            <a:r>
              <a:rPr lang="en-US" sz="2800" dirty="0" err="1" smtClean="0"/>
              <a:t>bo‘yicha</a:t>
            </a:r>
            <a:r>
              <a:rPr lang="en-US" sz="2800" dirty="0" smtClean="0"/>
              <a:t> </a:t>
            </a:r>
            <a:r>
              <a:rPr lang="en-US" sz="2800" dirty="0" err="1" smtClean="0"/>
              <a:t>uning</a:t>
            </a:r>
            <a:r>
              <a:rPr lang="en-US" sz="2800" dirty="0" smtClean="0"/>
              <a:t> </a:t>
            </a:r>
            <a:r>
              <a:rPr lang="en-US" sz="2800" dirty="0" err="1" smtClean="0"/>
              <a:t>kategoriyalarini</a:t>
            </a:r>
            <a:r>
              <a:rPr lang="en-US" sz="2800" dirty="0" smtClean="0"/>
              <a:t> </a:t>
            </a:r>
            <a:r>
              <a:rPr lang="en-US" sz="2800" dirty="0" err="1" smtClean="0"/>
              <a:t>hamda</a:t>
            </a:r>
            <a:r>
              <a:rPr lang="en-US" sz="2800" dirty="0" smtClean="0"/>
              <a:t> </a:t>
            </a:r>
            <a:r>
              <a:rPr lang="en-US" sz="2800" dirty="0" err="1" smtClean="0"/>
              <a:t>elektr</a:t>
            </a:r>
            <a:r>
              <a:rPr lang="en-US" sz="2800" dirty="0" smtClean="0"/>
              <a:t> </a:t>
            </a:r>
            <a:r>
              <a:rPr lang="en-US" sz="2800" dirty="0" err="1" smtClean="0"/>
              <a:t>tokidan</a:t>
            </a:r>
            <a:r>
              <a:rPr lang="en-US" sz="2800" dirty="0" smtClean="0"/>
              <a:t> </a:t>
            </a:r>
            <a:r>
              <a:rPr lang="en-US" sz="2800" dirty="0" err="1" smtClean="0"/>
              <a:t>jarohatlanish</a:t>
            </a:r>
            <a:r>
              <a:rPr lang="en-US" sz="2800" dirty="0" smtClean="0"/>
              <a:t> </a:t>
            </a:r>
            <a:r>
              <a:rPr lang="en-US" sz="2800" dirty="0" err="1" smtClean="0"/>
              <a:t>bo‘yicha</a:t>
            </a:r>
            <a:r>
              <a:rPr lang="en-US" sz="2800" dirty="0" smtClean="0"/>
              <a:t> </a:t>
            </a:r>
            <a:r>
              <a:rPr lang="en-US" sz="2800" dirty="0" err="1" smtClean="0"/>
              <a:t>xonalar</a:t>
            </a:r>
            <a:r>
              <a:rPr lang="en-US" sz="2800" dirty="0" smtClean="0"/>
              <a:t> </a:t>
            </a:r>
            <a:r>
              <a:rPr lang="en-US" sz="2800" dirty="0" err="1" smtClean="0"/>
              <a:t>sinfini</a:t>
            </a:r>
            <a:r>
              <a:rPr lang="en-US" sz="2800" dirty="0" smtClean="0"/>
              <a:t> </a:t>
            </a:r>
            <a:r>
              <a:rPr lang="en-US" sz="2800" dirty="0" err="1" smtClean="0"/>
              <a:t>va</a:t>
            </a:r>
            <a:r>
              <a:rPr lang="en-US" sz="2800" dirty="0" smtClean="0"/>
              <a:t> </a:t>
            </a:r>
            <a:r>
              <a:rPr lang="en-US" sz="2800" dirty="0" err="1" smtClean="0"/>
              <a:t>boshqalarni</a:t>
            </a:r>
            <a:r>
              <a:rPr lang="en-US" sz="2800" dirty="0" smtClean="0"/>
              <a:t> </a:t>
            </a:r>
            <a:r>
              <a:rPr lang="en-US" sz="2800" dirty="0" err="1" smtClean="0"/>
              <a:t>aniqlash</a:t>
            </a:r>
            <a:r>
              <a:rPr lang="en-US" sz="2800" dirty="0" smtClean="0"/>
              <a:t> </a:t>
            </a:r>
            <a:r>
              <a:rPr lang="en-US" sz="2800" dirty="0" err="1" smtClean="0"/>
              <a:t>muhim</a:t>
            </a:r>
            <a:r>
              <a:rPr lang="en-US" sz="2800" dirty="0" smtClean="0"/>
              <a:t> </a:t>
            </a:r>
            <a:r>
              <a:rPr lang="en-US" sz="2800" dirty="0" err="1" smtClean="0"/>
              <a:t>hisoblanadi</a:t>
            </a:r>
            <a:r>
              <a:rPr lang="en-US" sz="2800" dirty="0" smtClean="0"/>
              <a:t>.</a:t>
            </a:r>
            <a:endParaRPr lang="ru-RU" sz="2800" dirty="0" smtClean="0"/>
          </a:p>
          <a:p>
            <a:r>
              <a:rPr lang="en-US" sz="2800" dirty="0" err="1" smtClean="0"/>
              <a:t>Ishlab</a:t>
            </a:r>
            <a:r>
              <a:rPr lang="en-US" sz="2800" dirty="0" smtClean="0"/>
              <a:t> </a:t>
            </a:r>
            <a:r>
              <a:rPr lang="en-US" sz="2800" dirty="0" err="1" smtClean="0"/>
              <a:t>chiqarishda</a:t>
            </a:r>
            <a:r>
              <a:rPr lang="en-US" sz="2800" dirty="0" smtClean="0"/>
              <a:t> </a:t>
            </a:r>
            <a:r>
              <a:rPr lang="en-US" sz="2800" dirty="0" err="1" smtClean="0"/>
              <a:t>xavfsizlikni</a:t>
            </a:r>
            <a:r>
              <a:rPr lang="en-US" sz="2800" dirty="0" smtClean="0"/>
              <a:t> </a:t>
            </a:r>
            <a:r>
              <a:rPr lang="en-US" sz="2800" dirty="0" err="1" smtClean="0"/>
              <a:t>ta’minlovchi</a:t>
            </a:r>
            <a:r>
              <a:rPr lang="en-US" sz="2800" dirty="0" smtClean="0"/>
              <a:t> </a:t>
            </a:r>
            <a:r>
              <a:rPr lang="en-US" sz="2800" dirty="0" err="1" smtClean="0"/>
              <a:t>asosiy</a:t>
            </a:r>
            <a:r>
              <a:rPr lang="en-US" sz="2800" dirty="0" smtClean="0"/>
              <a:t> </a:t>
            </a:r>
            <a:r>
              <a:rPr lang="en-US" sz="2800" dirty="0" err="1" smtClean="0"/>
              <a:t>omillardan</a:t>
            </a:r>
            <a:r>
              <a:rPr lang="en-US" sz="2800" dirty="0" smtClean="0"/>
              <a:t> </a:t>
            </a:r>
            <a:r>
              <a:rPr lang="en-US" sz="2800" dirty="0" err="1" smtClean="0"/>
              <a:t>biri</a:t>
            </a:r>
            <a:r>
              <a:rPr lang="en-US" sz="2800" dirty="0" smtClean="0"/>
              <a:t> </a:t>
            </a:r>
            <a:r>
              <a:rPr lang="en-US" sz="2800" dirty="0" err="1" smtClean="0"/>
              <a:t>uskunalarga</a:t>
            </a:r>
            <a:r>
              <a:rPr lang="en-US" sz="2800" dirty="0" smtClean="0"/>
              <a:t> </a:t>
            </a:r>
            <a:r>
              <a:rPr lang="en-US" sz="2800" dirty="0" err="1" smtClean="0"/>
              <a:t>xizmat</a:t>
            </a:r>
            <a:r>
              <a:rPr lang="en-US" sz="2800" dirty="0" smtClean="0"/>
              <a:t> </a:t>
            </a:r>
            <a:r>
              <a:rPr lang="en-US" sz="2800" dirty="0" err="1" smtClean="0"/>
              <a:t>qiluvchi</a:t>
            </a:r>
            <a:r>
              <a:rPr lang="en-US" sz="2800" dirty="0" smtClean="0"/>
              <a:t> </a:t>
            </a:r>
            <a:r>
              <a:rPr lang="en-US" sz="2800" dirty="0" err="1" smtClean="0"/>
              <a:t>xodimlarni</a:t>
            </a:r>
            <a:r>
              <a:rPr lang="en-US" sz="2800" dirty="0" smtClean="0"/>
              <a:t> </a:t>
            </a:r>
            <a:r>
              <a:rPr lang="en-US" sz="2800" dirty="0" err="1" smtClean="0"/>
              <a:t>kasbiy</a:t>
            </a:r>
            <a:r>
              <a:rPr lang="en-US" sz="2800" dirty="0" smtClean="0"/>
              <a:t> </a:t>
            </a:r>
            <a:r>
              <a:rPr lang="en-US" sz="2800" dirty="0" err="1" smtClean="0"/>
              <a:t>tayyorgarligi</a:t>
            </a:r>
            <a:r>
              <a:rPr lang="en-US" sz="2800" dirty="0" smtClean="0"/>
              <a:t> </a:t>
            </a:r>
            <a:r>
              <a:rPr lang="en-US" sz="2800" dirty="0" err="1" smtClean="0"/>
              <a:t>va</a:t>
            </a:r>
            <a:r>
              <a:rPr lang="en-US" sz="2800" dirty="0" smtClean="0"/>
              <a:t> </a:t>
            </a:r>
            <a:r>
              <a:rPr lang="en-US" sz="2800" dirty="0" err="1" smtClean="0"/>
              <a:t>bajaradigan</a:t>
            </a:r>
            <a:r>
              <a:rPr lang="en-US" sz="2800" dirty="0" smtClean="0"/>
              <a:t> </a:t>
            </a:r>
            <a:r>
              <a:rPr lang="en-US" sz="2800" dirty="0" err="1" smtClean="0"/>
              <a:t>ishiga</a:t>
            </a:r>
            <a:r>
              <a:rPr lang="en-US" sz="2800" dirty="0" smtClean="0"/>
              <a:t> </a:t>
            </a:r>
            <a:r>
              <a:rPr lang="en-US" sz="2800" dirty="0" err="1" smtClean="0"/>
              <a:t>ularning</a:t>
            </a:r>
            <a:r>
              <a:rPr lang="en-US" sz="2800" dirty="0" smtClean="0"/>
              <a:t> </a:t>
            </a:r>
            <a:r>
              <a:rPr lang="en-US" sz="2800" dirty="0" err="1" smtClean="0"/>
              <a:t>jismoniy</a:t>
            </a:r>
            <a:r>
              <a:rPr lang="en-US" sz="2800" dirty="0" smtClean="0"/>
              <a:t> </a:t>
            </a:r>
            <a:r>
              <a:rPr lang="en-US" sz="2800" dirty="0" err="1" smtClean="0"/>
              <a:t>imkoniyatini</a:t>
            </a:r>
            <a:r>
              <a:rPr lang="en-US" sz="2800" dirty="0" smtClean="0"/>
              <a:t> </a:t>
            </a:r>
            <a:r>
              <a:rPr lang="en-US" sz="2800" dirty="0" err="1" smtClean="0"/>
              <a:t>mavjudligidir</a:t>
            </a:r>
            <a:r>
              <a:rPr lang="en-US" sz="2800" dirty="0" smtClean="0"/>
              <a:t>.</a:t>
            </a:r>
            <a:endParaRPr lang="ru-RU" sz="2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429684" cy="5768997"/>
          </a:xfrm>
        </p:spPr>
        <p:txBody>
          <a:bodyPr>
            <a:noAutofit/>
          </a:bodyPr>
          <a:lstStyle/>
          <a:p>
            <a:r>
              <a:rPr lang="en-US" sz="2800" b="1" dirty="0" err="1" smtClean="0"/>
              <a:t>Ishlab</a:t>
            </a:r>
            <a:r>
              <a:rPr lang="en-US" sz="2800" b="1" dirty="0" smtClean="0"/>
              <a:t> </a:t>
            </a:r>
            <a:r>
              <a:rPr lang="en-US" sz="2800" b="1" dirty="0" err="1" smtClean="0"/>
              <a:t>chiqarish</a:t>
            </a:r>
            <a:r>
              <a:rPr lang="en-US" sz="2800" b="1" dirty="0" smtClean="0"/>
              <a:t> </a:t>
            </a:r>
            <a:r>
              <a:rPr lang="en-US" sz="2800" b="1" dirty="0" err="1" smtClean="0"/>
              <a:t>uskunalarga</a:t>
            </a:r>
            <a:r>
              <a:rPr lang="en-US" sz="2800" b="1" dirty="0" smtClean="0"/>
              <a:t> </a:t>
            </a:r>
            <a:r>
              <a:rPr lang="en-US" sz="2800" b="1" dirty="0" err="1" smtClean="0"/>
              <a:t>umumiy</a:t>
            </a:r>
            <a:r>
              <a:rPr lang="en-US" sz="2800" b="1" dirty="0" smtClean="0"/>
              <a:t> </a:t>
            </a:r>
            <a:r>
              <a:rPr lang="en-US" sz="2800" b="1" dirty="0" err="1" smtClean="0"/>
              <a:t>xavfsizlik</a:t>
            </a:r>
            <a:r>
              <a:rPr lang="en-US" sz="2800" b="1" dirty="0" smtClean="0"/>
              <a:t> </a:t>
            </a:r>
            <a:r>
              <a:rPr lang="en-US" sz="2800" b="1" dirty="0" err="1" smtClean="0"/>
              <a:t>talablari</a:t>
            </a:r>
            <a:r>
              <a:rPr lang="en-US" sz="2800" b="1" dirty="0" smtClean="0"/>
              <a:t>. </a:t>
            </a:r>
            <a:r>
              <a:rPr lang="en-US" sz="2800" dirty="0" err="1" smtClean="0"/>
              <a:t>Ishlab</a:t>
            </a:r>
            <a:r>
              <a:rPr lang="en-US" sz="2800" dirty="0" smtClean="0"/>
              <a:t> </a:t>
            </a:r>
            <a:r>
              <a:rPr lang="en-US" sz="2800" dirty="0" err="1" smtClean="0"/>
              <a:t>chiqarish</a:t>
            </a:r>
            <a:r>
              <a:rPr lang="en-US" sz="2800" dirty="0" smtClean="0"/>
              <a:t> </a:t>
            </a:r>
            <a:r>
              <a:rPr lang="en-US" sz="2800" dirty="0" err="1" smtClean="0"/>
              <a:t>uskunalarga</a:t>
            </a:r>
            <a:r>
              <a:rPr lang="en-US" sz="2800" dirty="0" smtClean="0"/>
              <a:t>, </a:t>
            </a:r>
            <a:r>
              <a:rPr lang="en-US" sz="2800" dirty="0" err="1" smtClean="0"/>
              <a:t>mashina</a:t>
            </a:r>
            <a:r>
              <a:rPr lang="en-US" sz="2800" dirty="0" smtClean="0"/>
              <a:t> </a:t>
            </a:r>
            <a:r>
              <a:rPr lang="en-US" sz="2800" dirty="0" err="1" smtClean="0"/>
              <a:t>va</a:t>
            </a:r>
            <a:r>
              <a:rPr lang="en-US" sz="2800" dirty="0" smtClean="0"/>
              <a:t> </a:t>
            </a:r>
            <a:r>
              <a:rPr lang="en-US" sz="2800" dirty="0" err="1" smtClean="0"/>
              <a:t>mexanizmlarga</a:t>
            </a:r>
            <a:r>
              <a:rPr lang="en-US" sz="2800" dirty="0" smtClean="0"/>
              <a:t> </a:t>
            </a:r>
            <a:r>
              <a:rPr lang="en-US" sz="2800" dirty="0" err="1" smtClean="0"/>
              <a:t>mehnat</a:t>
            </a:r>
            <a:r>
              <a:rPr lang="en-US" sz="2800" dirty="0" smtClean="0"/>
              <a:t> </a:t>
            </a:r>
            <a:r>
              <a:rPr lang="en-US" sz="2800" dirty="0" err="1" smtClean="0"/>
              <a:t>sharoiti</a:t>
            </a:r>
            <a:r>
              <a:rPr lang="en-US" sz="2800" dirty="0" smtClean="0"/>
              <a:t> </a:t>
            </a:r>
            <a:r>
              <a:rPr lang="en-US" sz="2800" dirty="0" err="1" smtClean="0"/>
              <a:t>va</a:t>
            </a:r>
            <a:r>
              <a:rPr lang="en-US" sz="2800" dirty="0" smtClean="0"/>
              <a:t> </a:t>
            </a:r>
            <a:r>
              <a:rPr lang="en-US" sz="2800" dirty="0" err="1" smtClean="0"/>
              <a:t>ularning</a:t>
            </a:r>
            <a:r>
              <a:rPr lang="en-US" sz="2800" dirty="0" smtClean="0"/>
              <a:t> </a:t>
            </a:r>
            <a:r>
              <a:rPr lang="en-US" sz="2800" dirty="0" err="1" smtClean="0"/>
              <a:t>elementlari</a:t>
            </a:r>
            <a:r>
              <a:rPr lang="en-US" sz="2800" dirty="0" smtClean="0"/>
              <a:t>, </a:t>
            </a:r>
            <a:r>
              <a:rPr lang="en-US" sz="2800" dirty="0" err="1" smtClean="0"/>
              <a:t>uskunalar</a:t>
            </a:r>
            <a:r>
              <a:rPr lang="en-US" sz="2800" dirty="0" smtClean="0"/>
              <a:t> </a:t>
            </a:r>
            <a:r>
              <a:rPr lang="en-US" sz="2800" dirty="0" err="1" smtClean="0"/>
              <a:t>konstruksiyalarini</a:t>
            </a:r>
            <a:r>
              <a:rPr lang="en-US" sz="2800" dirty="0" smtClean="0"/>
              <a:t> </a:t>
            </a:r>
            <a:r>
              <a:rPr lang="en-US" sz="2800" dirty="0" err="1" smtClean="0"/>
              <a:t>hisobga</a:t>
            </a:r>
            <a:r>
              <a:rPr lang="en-US" sz="2800" dirty="0" smtClean="0"/>
              <a:t> </a:t>
            </a:r>
            <a:r>
              <a:rPr lang="en-US" sz="2800" dirty="0" err="1" smtClean="0"/>
              <a:t>olgan</a:t>
            </a:r>
            <a:r>
              <a:rPr lang="en-US" sz="2800" dirty="0" smtClean="0"/>
              <a:t> </a:t>
            </a:r>
            <a:r>
              <a:rPr lang="en-US" sz="2800" dirty="0" err="1" smtClean="0"/>
              <a:t>holda</a:t>
            </a:r>
            <a:r>
              <a:rPr lang="en-US" sz="2800" dirty="0" smtClean="0"/>
              <a:t>, </a:t>
            </a:r>
            <a:r>
              <a:rPr lang="en-US" sz="2800" dirty="0" err="1" smtClean="0"/>
              <a:t>sodir</a:t>
            </a:r>
            <a:r>
              <a:rPr lang="en-US" sz="2800" dirty="0" smtClean="0"/>
              <a:t> </a:t>
            </a:r>
            <a:r>
              <a:rPr lang="en-US" sz="2800" dirty="0" err="1" smtClean="0"/>
              <a:t>bo‘lishi</a:t>
            </a:r>
            <a:r>
              <a:rPr lang="en-US" sz="2800" dirty="0" smtClean="0"/>
              <a:t> </a:t>
            </a:r>
            <a:r>
              <a:rPr lang="en-US" sz="2800" dirty="0" err="1" smtClean="0"/>
              <a:t>mumkin</a:t>
            </a:r>
            <a:r>
              <a:rPr lang="en-US" sz="2800" dirty="0" smtClean="0"/>
              <a:t> </a:t>
            </a:r>
            <a:r>
              <a:rPr lang="en-US" sz="2800" dirty="0" err="1" smtClean="0"/>
              <a:t>bo‘lgan</a:t>
            </a:r>
            <a:r>
              <a:rPr lang="en-US" sz="2800" dirty="0" smtClean="0"/>
              <a:t> </a:t>
            </a:r>
            <a:r>
              <a:rPr lang="en-US" sz="2800" dirty="0" err="1" smtClean="0"/>
              <a:t>xavfli</a:t>
            </a:r>
            <a:r>
              <a:rPr lang="en-US" sz="2800" dirty="0" smtClean="0"/>
              <a:t> </a:t>
            </a:r>
            <a:r>
              <a:rPr lang="en-US" sz="2800" dirty="0" err="1" smtClean="0"/>
              <a:t>va</a:t>
            </a:r>
            <a:r>
              <a:rPr lang="en-US" sz="2800" dirty="0" smtClean="0"/>
              <a:t> </a:t>
            </a:r>
            <a:r>
              <a:rPr lang="en-US" sz="2800" dirty="0" err="1" smtClean="0"/>
              <a:t>zararli</a:t>
            </a:r>
            <a:r>
              <a:rPr lang="en-US" sz="2800" dirty="0" smtClean="0"/>
              <a:t> </a:t>
            </a:r>
            <a:r>
              <a:rPr lang="en-US" sz="2800" dirty="0" err="1" smtClean="0"/>
              <a:t>omillar</a:t>
            </a:r>
            <a:r>
              <a:rPr lang="en-US" sz="2800" dirty="0" smtClean="0"/>
              <a:t> </a:t>
            </a:r>
            <a:r>
              <a:rPr lang="en-US" sz="2800" dirty="0" err="1" smtClean="0"/>
              <a:t>manbaini</a:t>
            </a:r>
            <a:r>
              <a:rPr lang="en-US" sz="2800" dirty="0" smtClean="0"/>
              <a:t> </a:t>
            </a:r>
            <a:r>
              <a:rPr lang="en-US" sz="2800" dirty="0" err="1" smtClean="0"/>
              <a:t>aniqlashdan</a:t>
            </a:r>
            <a:r>
              <a:rPr lang="en-US" sz="2800" dirty="0" smtClean="0"/>
              <a:t> </a:t>
            </a:r>
            <a:r>
              <a:rPr lang="en-US" sz="2800" dirty="0" err="1" smtClean="0"/>
              <a:t>so‘ng</a:t>
            </a:r>
            <a:r>
              <a:rPr lang="en-US" sz="2800" dirty="0" smtClean="0"/>
              <a:t>, </a:t>
            </a:r>
            <a:r>
              <a:rPr lang="en-US" sz="2800" dirty="0" err="1" smtClean="0"/>
              <a:t>xavfsizlik</a:t>
            </a:r>
            <a:r>
              <a:rPr lang="en-US" sz="2800" dirty="0" smtClean="0"/>
              <a:t> </a:t>
            </a:r>
            <a:r>
              <a:rPr lang="en-US" sz="2800" dirty="0" err="1" smtClean="0"/>
              <a:t>talablari</a:t>
            </a:r>
            <a:r>
              <a:rPr lang="en-US" sz="2800" dirty="0" smtClean="0"/>
              <a:t> </a:t>
            </a:r>
            <a:r>
              <a:rPr lang="en-US" sz="2800" dirty="0" err="1" smtClean="0"/>
              <a:t>belgilanadi</a:t>
            </a:r>
            <a:r>
              <a:rPr lang="en-US" sz="2800" dirty="0" smtClean="0"/>
              <a:t>.</a:t>
            </a:r>
            <a:endParaRPr lang="ru-RU" sz="2800" dirty="0" smtClean="0"/>
          </a:p>
          <a:p>
            <a:r>
              <a:rPr lang="en-US" sz="2800" dirty="0" err="1" smtClean="0"/>
              <a:t>Mehnatni</a:t>
            </a:r>
            <a:r>
              <a:rPr lang="en-US" sz="2800" dirty="0" smtClean="0"/>
              <a:t> </a:t>
            </a:r>
            <a:r>
              <a:rPr lang="en-US" sz="2800" dirty="0" err="1" smtClean="0"/>
              <a:t>muhofaza</a:t>
            </a:r>
            <a:r>
              <a:rPr lang="en-US" sz="2800" dirty="0" smtClean="0"/>
              <a:t> </a:t>
            </a:r>
            <a:r>
              <a:rPr lang="en-US" sz="2800" dirty="0" err="1" smtClean="0"/>
              <a:t>qilish</a:t>
            </a:r>
            <a:r>
              <a:rPr lang="en-US" sz="2800" dirty="0" smtClean="0"/>
              <a:t> </a:t>
            </a:r>
            <a:r>
              <a:rPr lang="en-US" sz="2800" dirty="0" err="1" smtClean="0"/>
              <a:t>nuqtai</a:t>
            </a:r>
            <a:r>
              <a:rPr lang="en-US" sz="2800" dirty="0" smtClean="0"/>
              <a:t> </a:t>
            </a:r>
            <a:r>
              <a:rPr lang="en-US" sz="2800" dirty="0" err="1" smtClean="0"/>
              <a:t>nazaridan</a:t>
            </a:r>
            <a:r>
              <a:rPr lang="en-US" sz="2800" dirty="0" smtClean="0"/>
              <a:t> </a:t>
            </a:r>
            <a:r>
              <a:rPr lang="en-US" sz="2800" dirty="0" err="1" smtClean="0"/>
              <a:t>uskunalarga</a:t>
            </a:r>
            <a:r>
              <a:rPr lang="en-US" sz="2800" dirty="0" smtClean="0"/>
              <a:t> </a:t>
            </a:r>
            <a:r>
              <a:rPr lang="en-US" sz="2800" dirty="0" err="1" smtClean="0"/>
              <a:t>qo‘yilgan</a:t>
            </a:r>
            <a:r>
              <a:rPr lang="en-US" sz="2800" dirty="0" smtClean="0"/>
              <a:t> </a:t>
            </a:r>
            <a:r>
              <a:rPr lang="en-US" sz="2800" dirty="0" err="1" smtClean="0"/>
              <a:t>asosiy</a:t>
            </a:r>
            <a:r>
              <a:rPr lang="en-US" sz="2800" dirty="0" smtClean="0"/>
              <a:t> </a:t>
            </a:r>
            <a:r>
              <a:rPr lang="en-US" sz="2800" dirty="0" err="1" smtClean="0"/>
              <a:t>talablarga</a:t>
            </a:r>
            <a:r>
              <a:rPr lang="en-US" sz="2800" dirty="0" smtClean="0"/>
              <a:t>: </a:t>
            </a:r>
            <a:r>
              <a:rPr lang="en-US" sz="2800" dirty="0" err="1" smtClean="0"/>
              <a:t>odamlar</a:t>
            </a:r>
            <a:r>
              <a:rPr lang="en-US" sz="2800" dirty="0" smtClean="0"/>
              <a:t> </a:t>
            </a:r>
            <a:r>
              <a:rPr lang="en-US" sz="2800" dirty="0" err="1" smtClean="0"/>
              <a:t>sog‘ligi</a:t>
            </a:r>
            <a:r>
              <a:rPr lang="en-US" sz="2800" dirty="0" smtClean="0"/>
              <a:t> </a:t>
            </a:r>
            <a:r>
              <a:rPr lang="en-US" sz="2800" dirty="0" err="1" smtClean="0"/>
              <a:t>va</a:t>
            </a:r>
            <a:r>
              <a:rPr lang="en-US" sz="2800" dirty="0" smtClean="0"/>
              <a:t> </a:t>
            </a:r>
            <a:r>
              <a:rPr lang="en-US" sz="2800" dirty="0" err="1" smtClean="0"/>
              <a:t>hayoti</a:t>
            </a:r>
            <a:r>
              <a:rPr lang="en-US" sz="2800" dirty="0" smtClean="0"/>
              <a:t> </a:t>
            </a:r>
            <a:r>
              <a:rPr lang="en-US" sz="2800" dirty="0" err="1" smtClean="0"/>
              <a:t>uchun</a:t>
            </a:r>
            <a:r>
              <a:rPr lang="en-US" sz="2800" dirty="0" smtClean="0"/>
              <a:t> </a:t>
            </a:r>
            <a:r>
              <a:rPr lang="en-US" sz="2800" dirty="0" err="1" smtClean="0"/>
              <a:t>xavfsizlik</a:t>
            </a:r>
            <a:r>
              <a:rPr lang="en-US" sz="2800" dirty="0" smtClean="0"/>
              <a:t> </a:t>
            </a:r>
            <a:r>
              <a:rPr lang="en-US" sz="2800" dirty="0" err="1" smtClean="0"/>
              <a:t>hamda</a:t>
            </a:r>
            <a:r>
              <a:rPr lang="en-US" sz="2800" dirty="0" smtClean="0"/>
              <a:t> </a:t>
            </a:r>
            <a:r>
              <a:rPr lang="en-US" sz="2800" dirty="0" err="1" smtClean="0"/>
              <a:t>ularni</a:t>
            </a:r>
            <a:r>
              <a:rPr lang="en-US" sz="2800" dirty="0" smtClean="0"/>
              <a:t> </a:t>
            </a:r>
            <a:r>
              <a:rPr lang="en-US" sz="2800" dirty="0" err="1" smtClean="0"/>
              <a:t>ishlatishda</a:t>
            </a:r>
            <a:r>
              <a:rPr lang="en-US" sz="2800" dirty="0" smtClean="0"/>
              <a:t> </a:t>
            </a:r>
            <a:r>
              <a:rPr lang="en-US" sz="2800" dirty="0" err="1" smtClean="0"/>
              <a:t>ishonchlilik</a:t>
            </a:r>
            <a:r>
              <a:rPr lang="en-US" sz="2800" dirty="0" smtClean="0"/>
              <a:t> </a:t>
            </a:r>
            <a:r>
              <a:rPr lang="en-US" sz="2800" dirty="0" err="1" smtClean="0"/>
              <a:t>va</a:t>
            </a:r>
            <a:r>
              <a:rPr lang="en-US" sz="2800" dirty="0" smtClean="0"/>
              <a:t> </a:t>
            </a:r>
            <a:r>
              <a:rPr lang="en-US" sz="2800" dirty="0" err="1" smtClean="0"/>
              <a:t>qulayliklar</a:t>
            </a:r>
            <a:r>
              <a:rPr lang="en-US" sz="2800" dirty="0" smtClean="0"/>
              <a:t> </a:t>
            </a:r>
            <a:r>
              <a:rPr lang="en-US" sz="2800" dirty="0" err="1" smtClean="0"/>
              <a:t>kiradi</a:t>
            </a:r>
            <a:r>
              <a:rPr lang="en-US" sz="2800" dirty="0" smtClean="0"/>
              <a:t>.</a:t>
            </a:r>
            <a:endParaRPr lang="ru-RU" sz="2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429684" cy="5768997"/>
          </a:xfrm>
        </p:spPr>
        <p:txBody>
          <a:bodyPr>
            <a:noAutofit/>
          </a:bodyPr>
          <a:lstStyle/>
          <a:p>
            <a:r>
              <a:rPr lang="en-US" sz="2800" dirty="0" err="1" smtClean="0"/>
              <a:t>Uskunalarni</a:t>
            </a:r>
            <a:r>
              <a:rPr lang="en-US" sz="2800" dirty="0" smtClean="0"/>
              <a:t> </a:t>
            </a:r>
            <a:r>
              <a:rPr lang="en-US" sz="2800" dirty="0" err="1" smtClean="0"/>
              <a:t>ishlatishda</a:t>
            </a:r>
            <a:r>
              <a:rPr lang="en-US" sz="2800" dirty="0" smtClean="0"/>
              <a:t> </a:t>
            </a:r>
            <a:r>
              <a:rPr lang="en-US" sz="2800" dirty="0" err="1" smtClean="0"/>
              <a:t>mikroiqlimning</a:t>
            </a:r>
            <a:r>
              <a:rPr lang="en-US" sz="2800" dirty="0" smtClean="0"/>
              <a:t> </a:t>
            </a:r>
            <a:r>
              <a:rPr lang="en-US" sz="2800" dirty="0" err="1" smtClean="0"/>
              <a:t>o‘zgarishi</a:t>
            </a:r>
            <a:r>
              <a:rPr lang="en-US" sz="2800" dirty="0" smtClean="0"/>
              <a:t>, </a:t>
            </a:r>
            <a:r>
              <a:rPr lang="en-US" sz="2800" dirty="0" err="1" smtClean="0"/>
              <a:t>atmosfera</a:t>
            </a:r>
            <a:r>
              <a:rPr lang="en-US" sz="2800" dirty="0" smtClean="0"/>
              <a:t> </a:t>
            </a:r>
            <a:r>
              <a:rPr lang="en-US" sz="2800" dirty="0" err="1" smtClean="0"/>
              <a:t>xrlatlarning</a:t>
            </a:r>
            <a:r>
              <a:rPr lang="en-US" sz="2800" dirty="0" smtClean="0"/>
              <a:t> </a:t>
            </a:r>
            <a:r>
              <a:rPr lang="en-US" sz="2800" dirty="0" err="1" smtClean="0"/>
              <a:t>ta’siri</a:t>
            </a:r>
            <a:r>
              <a:rPr lang="en-US" sz="2800" dirty="0" smtClean="0"/>
              <a:t> </a:t>
            </a:r>
            <a:r>
              <a:rPr lang="en-US" sz="2800" dirty="0" err="1" smtClean="0"/>
              <a:t>organizmga</a:t>
            </a:r>
            <a:r>
              <a:rPr lang="en-US" sz="2800" dirty="0" smtClean="0"/>
              <a:t> </a:t>
            </a:r>
            <a:r>
              <a:rPr lang="en-US" sz="2800" dirty="0" err="1" smtClean="0"/>
              <a:t>xavf</a:t>
            </a:r>
            <a:r>
              <a:rPr lang="en-US" sz="2800" dirty="0" smtClean="0"/>
              <a:t> </a:t>
            </a:r>
            <a:r>
              <a:rPr lang="en-US" sz="2800" dirty="0" err="1" smtClean="0"/>
              <a:t>solmasligi</a:t>
            </a:r>
            <a:r>
              <a:rPr lang="en-US" sz="2800" dirty="0" smtClean="0"/>
              <a:t> </a:t>
            </a:r>
            <a:r>
              <a:rPr lang="en-US" sz="2800" dirty="0" err="1" smtClean="0"/>
              <a:t>kerak</a:t>
            </a:r>
            <a:r>
              <a:rPr lang="en-US" sz="2800" dirty="0" smtClean="0"/>
              <a:t>. </a:t>
            </a:r>
            <a:r>
              <a:rPr lang="en-US" sz="2800" dirty="0" err="1" smtClean="0"/>
              <a:t>Ishlab</a:t>
            </a:r>
            <a:r>
              <a:rPr lang="en-US" sz="2800" dirty="0" smtClean="0"/>
              <a:t> </a:t>
            </a:r>
            <a:r>
              <a:rPr lang="en-US" sz="2800" dirty="0" err="1" smtClean="0"/>
              <a:t>chiqarish</a:t>
            </a:r>
            <a:r>
              <a:rPr lang="en-US" sz="2800" dirty="0" smtClean="0"/>
              <a:t> </a:t>
            </a:r>
            <a:r>
              <a:rPr lang="en-US" sz="2800" dirty="0" err="1" smtClean="0"/>
              <a:t>uskunalari</a:t>
            </a:r>
            <a:r>
              <a:rPr lang="en-US" sz="2800" dirty="0" smtClean="0"/>
              <a:t> </a:t>
            </a:r>
            <a:r>
              <a:rPr lang="en-US" sz="2800" dirty="0" err="1" smtClean="0"/>
              <a:t>yong‘in</a:t>
            </a:r>
            <a:r>
              <a:rPr lang="en-US" sz="2800" dirty="0" smtClean="0"/>
              <a:t> </a:t>
            </a:r>
            <a:r>
              <a:rPr lang="en-US" sz="2800" dirty="0" err="1" smtClean="0"/>
              <a:t>va</a:t>
            </a:r>
            <a:r>
              <a:rPr lang="en-US" sz="2800" dirty="0" smtClean="0"/>
              <a:t> </a:t>
            </a:r>
            <a:r>
              <a:rPr lang="en-US" sz="2800" dirty="0" err="1" smtClean="0"/>
              <a:t>portlashga</a:t>
            </a:r>
            <a:r>
              <a:rPr lang="en-US" sz="2800" dirty="0" smtClean="0"/>
              <a:t> </a:t>
            </a:r>
            <a:r>
              <a:rPr lang="en-US" sz="2800" dirty="0" err="1" smtClean="0"/>
              <a:t>xavfsiz</a:t>
            </a:r>
            <a:r>
              <a:rPr lang="en-US" sz="2800" dirty="0" smtClean="0"/>
              <a:t> </a:t>
            </a:r>
            <a:r>
              <a:rPr lang="en-US" sz="2800" dirty="0" err="1" smtClean="0"/>
              <a:t>bo‘lishi</a:t>
            </a:r>
            <a:r>
              <a:rPr lang="en-US" sz="2800" dirty="0" smtClean="0"/>
              <a:t> </a:t>
            </a:r>
            <a:r>
              <a:rPr lang="en-US" sz="2800" dirty="0" err="1" smtClean="0"/>
              <a:t>kerak</a:t>
            </a:r>
            <a:r>
              <a:rPr lang="en-US" sz="2800" dirty="0" smtClean="0"/>
              <a:t>. </a:t>
            </a:r>
            <a:r>
              <a:rPr lang="en-US" sz="2800" dirty="0" err="1" smtClean="0"/>
              <a:t>Ularning</a:t>
            </a:r>
            <a:r>
              <a:rPr lang="en-US" sz="2800" dirty="0" smtClean="0"/>
              <a:t> </a:t>
            </a:r>
            <a:r>
              <a:rPr lang="en-US" sz="2800" dirty="0" err="1" smtClean="0"/>
              <a:t>konstruksiyasida</a:t>
            </a:r>
            <a:r>
              <a:rPr lang="en-US" sz="2800" dirty="0" smtClean="0"/>
              <a:t> </a:t>
            </a:r>
            <a:r>
              <a:rPr lang="en-US" sz="2800" dirty="0" err="1" smtClean="0"/>
              <a:t>qo‘llaniladigan</a:t>
            </a:r>
            <a:r>
              <a:rPr lang="en-US" sz="2800" dirty="0" smtClean="0"/>
              <a:t> </a:t>
            </a:r>
            <a:r>
              <a:rPr lang="en-US" sz="2800" dirty="0" err="1" smtClean="0"/>
              <a:t>materiallar</a:t>
            </a:r>
            <a:r>
              <a:rPr lang="en-US" sz="2800" dirty="0" smtClean="0"/>
              <a:t> </a:t>
            </a:r>
            <a:r>
              <a:rPr lang="en-US" sz="2800" dirty="0" err="1" smtClean="0"/>
              <a:t>zararli</a:t>
            </a:r>
            <a:r>
              <a:rPr lang="en-US" sz="2800" dirty="0" smtClean="0"/>
              <a:t>, </a:t>
            </a:r>
            <a:r>
              <a:rPr lang="en-US" sz="2800" dirty="0" err="1" smtClean="0"/>
              <a:t>xavfli</a:t>
            </a:r>
            <a:r>
              <a:rPr lang="en-US" sz="2800" dirty="0" smtClean="0"/>
              <a:t> </a:t>
            </a:r>
            <a:r>
              <a:rPr lang="en-US" sz="2800" dirty="0" err="1" smtClean="0"/>
              <a:t>bo‘lmasligi</a:t>
            </a:r>
            <a:r>
              <a:rPr lang="en-US" sz="2800" dirty="0" smtClean="0"/>
              <a:t>, </a:t>
            </a:r>
            <a:r>
              <a:rPr lang="en-US" sz="2800" dirty="0" err="1" smtClean="0"/>
              <a:t>ularning</a:t>
            </a:r>
            <a:r>
              <a:rPr lang="en-US" sz="2800" dirty="0" smtClean="0"/>
              <a:t> </a:t>
            </a:r>
            <a:r>
              <a:rPr lang="en-US" sz="2800" dirty="0" err="1" smtClean="0"/>
              <a:t>harakatlanadigan</a:t>
            </a:r>
            <a:r>
              <a:rPr lang="en-US" sz="2800" dirty="0" smtClean="0"/>
              <a:t> </a:t>
            </a:r>
            <a:r>
              <a:rPr lang="en-US" sz="2800" dirty="0" err="1" smtClean="0"/>
              <a:t>aylanadigan</a:t>
            </a:r>
            <a:r>
              <a:rPr lang="en-US" sz="2800" dirty="0" smtClean="0"/>
              <a:t> </a:t>
            </a:r>
            <a:r>
              <a:rPr lang="en-US" sz="2800" dirty="0" err="1" smtClean="0"/>
              <a:t>qismlari</a:t>
            </a:r>
            <a:r>
              <a:rPr lang="en-US" sz="2800" dirty="0" smtClean="0"/>
              <a:t> </a:t>
            </a:r>
            <a:r>
              <a:rPr lang="en-US" sz="2800" dirty="0" err="1" smtClean="0"/>
              <a:t>xavf</a:t>
            </a:r>
            <a:r>
              <a:rPr lang="en-US" sz="2800" dirty="0" smtClean="0"/>
              <a:t> </a:t>
            </a:r>
            <a:r>
              <a:rPr lang="en-US" sz="2800" dirty="0" err="1" smtClean="0"/>
              <a:t>manbalari</a:t>
            </a:r>
            <a:r>
              <a:rPr lang="en-US" sz="2800" dirty="0" smtClean="0"/>
              <a:t> </a:t>
            </a:r>
            <a:r>
              <a:rPr lang="en-US" sz="2800" dirty="0" err="1" smtClean="0"/>
              <a:t>hisoblanadi</a:t>
            </a:r>
            <a:r>
              <a:rPr lang="en-US" sz="2800" dirty="0" smtClean="0"/>
              <a:t> </a:t>
            </a:r>
            <a:r>
              <a:rPr lang="en-US" sz="2800" dirty="0" err="1" smtClean="0"/>
              <a:t>va</a:t>
            </a:r>
            <a:r>
              <a:rPr lang="en-US" sz="2800" dirty="0" smtClean="0"/>
              <a:t> </a:t>
            </a:r>
            <a:r>
              <a:rPr lang="en-US" sz="2800" dirty="0" err="1" smtClean="0"/>
              <a:t>shu</a:t>
            </a:r>
            <a:r>
              <a:rPr lang="en-US" sz="2800" dirty="0" smtClean="0"/>
              <a:t> </a:t>
            </a:r>
            <a:r>
              <a:rPr lang="en-US" sz="2800" dirty="0" err="1" smtClean="0"/>
              <a:t>sababli</a:t>
            </a:r>
            <a:r>
              <a:rPr lang="en-US" sz="2800" dirty="0" smtClean="0"/>
              <a:t> </a:t>
            </a:r>
            <a:r>
              <a:rPr lang="en-US" sz="2800" dirty="0" err="1" smtClean="0"/>
              <a:t>ular</a:t>
            </a:r>
            <a:r>
              <a:rPr lang="en-US" sz="2800" dirty="0" smtClean="0"/>
              <a:t> </a:t>
            </a:r>
            <a:r>
              <a:rPr lang="en-US" sz="2800" dirty="0" err="1" smtClean="0"/>
              <a:t>xavfsiz</a:t>
            </a:r>
            <a:r>
              <a:rPr lang="en-US" sz="2800" dirty="0" smtClean="0"/>
              <a:t> </a:t>
            </a:r>
            <a:r>
              <a:rPr lang="en-US" sz="2800" dirty="0" err="1" smtClean="0"/>
              <a:t>qilib</a:t>
            </a:r>
            <a:r>
              <a:rPr lang="en-US" sz="2800" dirty="0" smtClean="0"/>
              <a:t> </a:t>
            </a:r>
            <a:r>
              <a:rPr lang="en-US" sz="2800" dirty="0" err="1" smtClean="0"/>
              <a:t>to‘silgan</a:t>
            </a:r>
            <a:r>
              <a:rPr lang="en-US" sz="2800" dirty="0" smtClean="0"/>
              <a:t> </a:t>
            </a:r>
            <a:r>
              <a:rPr lang="en-US" sz="2800" dirty="0" err="1" smtClean="0"/>
              <a:t>bo‘lishi</a:t>
            </a:r>
            <a:r>
              <a:rPr lang="en-US" sz="2800" dirty="0" smtClean="0"/>
              <a:t> </a:t>
            </a:r>
            <a:r>
              <a:rPr lang="en-US" sz="2800" dirty="0" err="1" smtClean="0"/>
              <a:t>kerak</a:t>
            </a:r>
            <a:r>
              <a:rPr lang="en-US" sz="2800" dirty="0" smtClean="0"/>
              <a:t>.</a:t>
            </a:r>
            <a:endParaRPr lang="ru-RU" sz="2800" dirty="0" smtClean="0"/>
          </a:p>
          <a:p>
            <a:r>
              <a:rPr lang="en-US" sz="2800" dirty="0" err="1" smtClean="0"/>
              <a:t>Uskunalarni</a:t>
            </a:r>
            <a:r>
              <a:rPr lang="en-US" sz="2800" dirty="0" smtClean="0"/>
              <a:t> </a:t>
            </a:r>
            <a:r>
              <a:rPr lang="en-US" sz="2800" dirty="0" err="1" smtClean="0"/>
              <a:t>avariya</a:t>
            </a:r>
            <a:r>
              <a:rPr lang="en-US" sz="2800" dirty="0" smtClean="0"/>
              <a:t> </a:t>
            </a:r>
            <a:r>
              <a:rPr lang="en-US" sz="2800" dirty="0" err="1" smtClean="0"/>
              <a:t>sodir</a:t>
            </a:r>
            <a:r>
              <a:rPr lang="en-US" sz="2800" dirty="0" smtClean="0"/>
              <a:t> </a:t>
            </a:r>
            <a:r>
              <a:rPr lang="en-US" sz="2800" dirty="0" err="1" smtClean="0"/>
              <a:t>bo‘lganda</a:t>
            </a:r>
            <a:r>
              <a:rPr lang="en-US" sz="2800" dirty="0" smtClean="0"/>
              <a:t> </a:t>
            </a:r>
            <a:r>
              <a:rPr lang="en-US" sz="2800" dirty="0" err="1" smtClean="0"/>
              <a:t>o‘chirishi</a:t>
            </a:r>
            <a:r>
              <a:rPr lang="en-US" sz="2800" dirty="0" smtClean="0"/>
              <a:t> </a:t>
            </a:r>
            <a:r>
              <a:rPr lang="en-US" sz="2800" dirty="0" err="1" smtClean="0"/>
              <a:t>lozim</a:t>
            </a:r>
            <a:r>
              <a:rPr lang="en-US" sz="2800" dirty="0" smtClean="0"/>
              <a:t> </a:t>
            </a:r>
            <a:r>
              <a:rPr lang="en-US" sz="2800" dirty="0" err="1" smtClean="0"/>
              <a:t>bo‘lgan</a:t>
            </a:r>
            <a:r>
              <a:rPr lang="en-US" sz="2800" dirty="0" smtClean="0"/>
              <a:t> </a:t>
            </a:r>
            <a:r>
              <a:rPr lang="en-US" sz="2800" dirty="0" err="1" smtClean="0"/>
              <a:t>knopkalari</a:t>
            </a:r>
            <a:r>
              <a:rPr lang="en-US" sz="2800" dirty="0" smtClean="0"/>
              <a:t>, </a:t>
            </a:r>
            <a:r>
              <a:rPr lang="en-US" sz="2800" dirty="0" err="1" smtClean="0"/>
              <a:t>dastalari</a:t>
            </a:r>
            <a:r>
              <a:rPr lang="en-US" sz="2800" dirty="0" smtClean="0"/>
              <a:t> </a:t>
            </a:r>
            <a:r>
              <a:rPr lang="en-US" sz="2800" dirty="0" err="1" smtClean="0"/>
              <a:t>ularning</a:t>
            </a:r>
            <a:r>
              <a:rPr lang="en-US" sz="2800" dirty="0" smtClean="0"/>
              <a:t> </a:t>
            </a:r>
            <a:r>
              <a:rPr lang="en-US" sz="2800" dirty="0" err="1" smtClean="0"/>
              <a:t>ko‘rinadigan</a:t>
            </a:r>
            <a:r>
              <a:rPr lang="en-US" sz="2800" dirty="0" smtClean="0"/>
              <a:t> </a:t>
            </a:r>
            <a:r>
              <a:rPr lang="en-US" sz="2800" dirty="0" err="1" smtClean="0"/>
              <a:t>va</a:t>
            </a:r>
            <a:r>
              <a:rPr lang="en-US" sz="2800" dirty="0" smtClean="0"/>
              <a:t> </a:t>
            </a:r>
            <a:r>
              <a:rPr lang="en-US" sz="2800" dirty="0" err="1" smtClean="0"/>
              <a:t>qulay</a:t>
            </a:r>
            <a:r>
              <a:rPr lang="en-US" sz="2800" dirty="0" smtClean="0"/>
              <a:t> </a:t>
            </a:r>
            <a:r>
              <a:rPr lang="en-US" sz="2800" dirty="0" err="1" smtClean="0"/>
              <a:t>joyida</a:t>
            </a:r>
            <a:r>
              <a:rPr lang="en-US" sz="2800" dirty="0" smtClean="0"/>
              <a:t> </a:t>
            </a:r>
            <a:r>
              <a:rPr lang="en-US" sz="2800" dirty="0" err="1" smtClean="0"/>
              <a:t>joylashtirilishi</a:t>
            </a:r>
            <a:r>
              <a:rPr lang="en-US" sz="2800" dirty="0" smtClean="0"/>
              <a:t> </a:t>
            </a:r>
            <a:r>
              <a:rPr lang="en-US" sz="2800" dirty="0" err="1" smtClean="0"/>
              <a:t>kerak</a:t>
            </a:r>
            <a:r>
              <a:rPr lang="en-US" sz="2800" dirty="0" smtClean="0"/>
              <a:t>. Bu </a:t>
            </a:r>
            <a:r>
              <a:rPr lang="en-US" sz="2800" dirty="0" err="1" smtClean="0"/>
              <a:t>talabni</a:t>
            </a:r>
            <a:r>
              <a:rPr lang="en-US" sz="2800" dirty="0" smtClean="0"/>
              <a:t> </a:t>
            </a:r>
            <a:r>
              <a:rPr lang="en-US" sz="2800" dirty="0" err="1" smtClean="0"/>
              <a:t>bajarish</a:t>
            </a:r>
            <a:r>
              <a:rPr lang="en-US" sz="2800" dirty="0" smtClean="0"/>
              <a:t> </a:t>
            </a:r>
            <a:r>
              <a:rPr lang="en-US" sz="2800" dirty="0" err="1" smtClean="0"/>
              <a:t>ular</a:t>
            </a:r>
            <a:r>
              <a:rPr lang="en-US" sz="2800" dirty="0" smtClean="0"/>
              <a:t> </a:t>
            </a:r>
            <a:r>
              <a:rPr lang="uz-Cyrl-UZ" sz="2800" dirty="0" smtClean="0"/>
              <a:t>q</a:t>
            </a:r>
            <a:r>
              <a:rPr lang="en-US" sz="2800" dirty="0" err="1" smtClean="0"/>
              <a:t>izil</a:t>
            </a:r>
            <a:r>
              <a:rPr lang="en-US" sz="2800" dirty="0" smtClean="0"/>
              <a:t> </a:t>
            </a:r>
            <a:r>
              <a:rPr lang="en-US" sz="2800" dirty="0" err="1" smtClean="0"/>
              <a:t>ranglarga</a:t>
            </a:r>
            <a:r>
              <a:rPr lang="en-US" sz="2800" dirty="0" smtClean="0"/>
              <a:t> b</a:t>
            </a:r>
            <a:r>
              <a:rPr lang="uz-Cyrl-UZ" sz="2800" dirty="0" smtClean="0"/>
              <a:t>o‘</a:t>
            </a:r>
            <a:r>
              <a:rPr lang="en-US" sz="2800" dirty="0" err="1" smtClean="0"/>
              <a:t>yab</a:t>
            </a:r>
            <a:r>
              <a:rPr lang="en-US" sz="2800" dirty="0" smtClean="0"/>
              <a:t> </a:t>
            </a:r>
            <a:r>
              <a:rPr lang="en-US" sz="2800" dirty="0" err="1" smtClean="0"/>
              <a:t>qo‘yilganda</a:t>
            </a:r>
            <a:r>
              <a:rPr lang="en-US" sz="2800" dirty="0" smtClean="0"/>
              <a:t> </a:t>
            </a:r>
            <a:r>
              <a:rPr lang="en-US" sz="2800" dirty="0" err="1" smtClean="0"/>
              <a:t>yanada</a:t>
            </a:r>
            <a:r>
              <a:rPr lang="en-US" sz="2800" dirty="0" smtClean="0"/>
              <a:t> </a:t>
            </a:r>
            <a:r>
              <a:rPr lang="en-US" sz="2800" dirty="0" err="1" smtClean="0"/>
              <a:t>osonlashadi</a:t>
            </a:r>
            <a:r>
              <a:rPr lang="en-US" sz="2800" smtClean="0"/>
              <a:t>.</a:t>
            </a:r>
            <a:endParaRPr lang="ru-RU" sz="280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theme/theme1.xml><?xml version="1.0" encoding="utf-8"?>
<a:theme xmlns:a="http://schemas.openxmlformats.org/drawingml/2006/main" name="Тема Office">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236</Words>
  <Application>Microsoft Office PowerPoint</Application>
  <PresentationFormat>Экран (4:3)</PresentationFormat>
  <Paragraphs>50</Paragraphs>
  <Slides>12</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12</vt:i4>
      </vt:variant>
    </vt:vector>
  </HeadingPairs>
  <TitlesOfParts>
    <vt:vector size="14" baseType="lpstr">
      <vt:lpstr>Тема Office</vt:lpstr>
      <vt:lpstr>Microsoft Equation 3.0</vt:lpstr>
      <vt:lpstr>Uskunalarga texnika xavfsizligini talablari, xavfli sanoat ob’ektlarini.</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Саноат хавфсизлиги тўғрисида умумий тушунчалар. Саноат объектлари тўғрисида тушунчалар</dc:title>
  <dc:creator>asilbek1992</dc:creator>
  <cp:lastModifiedBy>LENOVO</cp:lastModifiedBy>
  <cp:revision>4</cp:revision>
  <dcterms:created xsi:type="dcterms:W3CDTF">2019-10-14T09:01:52Z</dcterms:created>
  <dcterms:modified xsi:type="dcterms:W3CDTF">2019-11-11T05:59:20Z</dcterms:modified>
</cp:coreProperties>
</file>