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430CC7-59B4-47BD-9072-61CC0009E6D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3E54A6-FD1A-4208-8FA2-559A566584A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z-Cyrl-UZ" sz="2400" b="1" dirty="0" smtClean="0">
                <a:solidFill>
                  <a:schemeClr val="tx1"/>
                </a:solidFill>
              </a:rPr>
              <a:t>SANOAT XAVFSIZLIGINI EKSPERTIZASI. </a:t>
            </a:r>
            <a:endParaRPr lang="ru-RU" sz="2400" b="1" dirty="0" smtClean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Reja </a:t>
            </a:r>
            <a:endParaRPr lang="ru-RU" dirty="0" smtClean="0"/>
          </a:p>
          <a:p>
            <a:r>
              <a:rPr lang="uz-Cyrl-UZ" dirty="0" smtClean="0"/>
              <a:t>1.Sanoat xavfsizligi ekspertizasi tizimi qatnashchilari</a:t>
            </a:r>
            <a:endParaRPr lang="ru-RU" dirty="0" smtClean="0"/>
          </a:p>
          <a:p>
            <a:r>
              <a:rPr lang="uz-Cyrl-UZ" dirty="0" smtClean="0"/>
              <a:t>2.Ekspertiza tizimining asosiy vazifalari va uning qatnashchilarining funksiyalari</a:t>
            </a: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5312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z-Cyrl-UZ" b="1" dirty="0" smtClean="0"/>
              <a:t>Sanoat xavfsizligi ekspertizasi tizimi qatnashchilari</a:t>
            </a:r>
            <a:endParaRPr lang="ru-RU" dirty="0" smtClean="0"/>
          </a:p>
          <a:p>
            <a:r>
              <a:rPr lang="uz-Cyrl-UZ" dirty="0" smtClean="0"/>
              <a:t> Quyidagilar ekspertiza tizimi qatnashchilari hisoblanadi:</a:t>
            </a:r>
            <a:endParaRPr lang="ru-RU" dirty="0" smtClean="0"/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sohasidagi</a:t>
            </a:r>
            <a:r>
              <a:rPr lang="ru-RU" dirty="0" smtClean="0"/>
              <a:t> </a:t>
            </a:r>
            <a:r>
              <a:rPr lang="ru-RU" dirty="0" err="1" smtClean="0"/>
              <a:t>maxsus</a:t>
            </a:r>
            <a:r>
              <a:rPr lang="ru-RU" dirty="0" smtClean="0"/>
              <a:t> </a:t>
            </a:r>
            <a:r>
              <a:rPr lang="ru-RU" dirty="0" err="1" smtClean="0"/>
              <a:t>vakolatli</a:t>
            </a:r>
            <a:r>
              <a:rPr lang="ru-RU" dirty="0" smtClean="0"/>
              <a:t>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organi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O‘zbekiston</a:t>
            </a:r>
            <a:r>
              <a:rPr lang="ru-RU" dirty="0" smtClean="0"/>
              <a:t> </a:t>
            </a:r>
            <a:r>
              <a:rPr lang="ru-RU" dirty="0" err="1" smtClean="0"/>
              <a:t>Respublikasi</a:t>
            </a:r>
            <a:r>
              <a:rPr lang="ru-RU" dirty="0" smtClean="0"/>
              <a:t> </a:t>
            </a:r>
            <a:r>
              <a:rPr lang="ru-RU" dirty="0" err="1" smtClean="0"/>
              <a:t>Vazirlar</a:t>
            </a:r>
            <a:r>
              <a:rPr lang="ru-RU" dirty="0" smtClean="0"/>
              <a:t> </a:t>
            </a:r>
            <a:r>
              <a:rPr lang="ru-RU" dirty="0" err="1" smtClean="0"/>
              <a:t>Mahkamasining</a:t>
            </a:r>
            <a:r>
              <a:rPr lang="ru-RU" dirty="0" smtClean="0"/>
              <a:t> "</a:t>
            </a:r>
            <a:r>
              <a:rPr lang="ru-RU" dirty="0" err="1" smtClean="0"/>
              <a:t>O‘zbekiston</a:t>
            </a:r>
            <a:r>
              <a:rPr lang="ru-RU" dirty="0" smtClean="0"/>
              <a:t> </a:t>
            </a:r>
            <a:r>
              <a:rPr lang="ru-RU" dirty="0" err="1" smtClean="0"/>
              <a:t>Respublikasi</a:t>
            </a:r>
            <a:r>
              <a:rPr lang="ru-RU" dirty="0" smtClean="0"/>
              <a:t> </a:t>
            </a:r>
            <a:r>
              <a:rPr lang="ru-RU" dirty="0" err="1" smtClean="0"/>
              <a:t>Sanoatda</a:t>
            </a:r>
            <a:r>
              <a:rPr lang="ru-RU" dirty="0" smtClean="0"/>
              <a:t>, </a:t>
            </a:r>
            <a:r>
              <a:rPr lang="ru-RU" dirty="0" err="1" smtClean="0"/>
              <a:t>konchilikda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kommunal-maishiy</a:t>
            </a:r>
            <a:r>
              <a:rPr lang="ru-RU" dirty="0" smtClean="0"/>
              <a:t> </a:t>
            </a:r>
            <a:r>
              <a:rPr lang="ru-RU" dirty="0" err="1" smtClean="0"/>
              <a:t>sektorda</a:t>
            </a:r>
            <a:r>
              <a:rPr lang="ru-RU" dirty="0" smtClean="0"/>
              <a:t> </a:t>
            </a:r>
            <a:r>
              <a:rPr lang="ru-RU" dirty="0" err="1" smtClean="0"/>
              <a:t>ishlarning</a:t>
            </a:r>
            <a:r>
              <a:rPr lang="ru-RU" dirty="0" smtClean="0"/>
              <a:t> </a:t>
            </a:r>
            <a:r>
              <a:rPr lang="ru-RU" dirty="0" err="1" smtClean="0"/>
              <a:t>bexatar</a:t>
            </a:r>
            <a:r>
              <a:rPr lang="ru-RU" dirty="0" smtClean="0"/>
              <a:t> </a:t>
            </a:r>
            <a:r>
              <a:rPr lang="ru-RU" dirty="0" err="1" smtClean="0"/>
              <a:t>olib</a:t>
            </a:r>
            <a:r>
              <a:rPr lang="ru-RU" dirty="0" smtClean="0"/>
              <a:t> </a:t>
            </a:r>
            <a:r>
              <a:rPr lang="ru-RU" dirty="0" err="1" smtClean="0"/>
              <a:t>borilishini</a:t>
            </a:r>
            <a:r>
              <a:rPr lang="ru-RU" dirty="0" smtClean="0"/>
              <a:t> </a:t>
            </a:r>
            <a:r>
              <a:rPr lang="ru-RU" dirty="0" err="1" smtClean="0"/>
              <a:t>nazorat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inspeksiyasi</a:t>
            </a:r>
            <a:r>
              <a:rPr lang="ru-RU" dirty="0" smtClean="0"/>
              <a:t> </a:t>
            </a:r>
            <a:r>
              <a:rPr lang="ru-RU" dirty="0" err="1" smtClean="0"/>
              <a:t>faoliyatini</a:t>
            </a:r>
            <a:r>
              <a:rPr lang="ru-RU" dirty="0" smtClean="0"/>
              <a:t> </a:t>
            </a:r>
            <a:r>
              <a:rPr lang="ru-RU" dirty="0" err="1" smtClean="0"/>
              <a:t>yanada</a:t>
            </a:r>
            <a:r>
              <a:rPr lang="ru-RU" dirty="0" smtClean="0"/>
              <a:t> </a:t>
            </a:r>
            <a:r>
              <a:rPr lang="ru-RU" dirty="0" err="1" smtClean="0"/>
              <a:t>takomillashtirish</a:t>
            </a:r>
            <a:r>
              <a:rPr lang="ru-RU" dirty="0" smtClean="0"/>
              <a:t> </a:t>
            </a:r>
            <a:r>
              <a:rPr lang="ru-RU" dirty="0" err="1" smtClean="0"/>
              <a:t>to‘g‘risida</a:t>
            </a:r>
            <a:r>
              <a:rPr lang="ru-RU" dirty="0" smtClean="0"/>
              <a:t>" 2008 </a:t>
            </a:r>
            <a:r>
              <a:rPr lang="ru-RU" dirty="0" err="1" smtClean="0"/>
              <a:t>yil</a:t>
            </a:r>
            <a:r>
              <a:rPr lang="ru-RU" dirty="0" smtClean="0"/>
              <a:t> 29 </a:t>
            </a:r>
            <a:r>
              <a:rPr lang="ru-RU" dirty="0" err="1" smtClean="0"/>
              <a:t>maydagi</a:t>
            </a:r>
            <a:r>
              <a:rPr lang="ru-RU" dirty="0" smtClean="0"/>
              <a:t> 114-son </a:t>
            </a:r>
            <a:r>
              <a:rPr lang="ru-RU" dirty="0" err="1" smtClean="0"/>
              <a:t>qarori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tashkil</a:t>
            </a:r>
            <a:r>
              <a:rPr lang="ru-RU" dirty="0" smtClean="0"/>
              <a:t> </a:t>
            </a:r>
            <a:r>
              <a:rPr lang="ru-RU" dirty="0" err="1" smtClean="0"/>
              <a:t>etilgan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idoralararo</a:t>
            </a:r>
            <a:r>
              <a:rPr lang="ru-RU" dirty="0" smtClean="0"/>
              <a:t> </a:t>
            </a:r>
            <a:r>
              <a:rPr lang="ru-RU" dirty="0" err="1" smtClean="0"/>
              <a:t>kengash</a:t>
            </a:r>
            <a:r>
              <a:rPr lang="ru-RU" dirty="0" smtClean="0"/>
              <a:t>;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58204" cy="5653870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dirty="0" smtClean="0">
                <a:solidFill>
                  <a:schemeClr val="tx1"/>
                </a:solidFill>
              </a:rPr>
              <a:t>-</a:t>
            </a:r>
            <a:r>
              <a:rPr lang="ru-RU" sz="3200" dirty="0" err="1" smtClean="0">
                <a:solidFill>
                  <a:schemeClr val="tx1"/>
                </a:solidFill>
              </a:rPr>
              <a:t>Muvofiqlashtiruvchi-maslahat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organi</a:t>
            </a:r>
            <a:r>
              <a:rPr lang="ru-RU" sz="3200" dirty="0" smtClean="0">
                <a:solidFill>
                  <a:schemeClr val="tx1"/>
                </a:solidFill>
              </a:rPr>
              <a:t>  "</a:t>
            </a:r>
            <a:r>
              <a:rPr lang="ru-RU" sz="3200" dirty="0" err="1" smtClean="0">
                <a:solidFill>
                  <a:schemeClr val="tx1"/>
                </a:solidFill>
              </a:rPr>
              <a:t>Sanoatgeokontexnazorat</a:t>
            </a:r>
            <a:r>
              <a:rPr lang="ru-RU" sz="3200" dirty="0" smtClean="0">
                <a:solidFill>
                  <a:schemeClr val="tx1"/>
                </a:solidFill>
              </a:rPr>
              <a:t>" </a:t>
            </a:r>
            <a:r>
              <a:rPr lang="ru-RU" sz="3200" dirty="0" err="1" smtClean="0">
                <a:solidFill>
                  <a:schemeClr val="tx1"/>
                </a:solidFill>
              </a:rPr>
              <a:t>davlat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inspeksiyasining</a:t>
            </a:r>
            <a:r>
              <a:rPr lang="ru-RU" sz="3200" dirty="0" smtClean="0">
                <a:solidFill>
                  <a:schemeClr val="tx1"/>
                </a:solidFill>
              </a:rPr>
              <a:t> "</a:t>
            </a:r>
            <a:r>
              <a:rPr lang="ru-RU" sz="3200" dirty="0" err="1" smtClean="0">
                <a:solidFill>
                  <a:schemeClr val="tx1"/>
                </a:solidFill>
              </a:rPr>
              <a:t>Sanoat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xavfsizligi</a:t>
            </a:r>
            <a:r>
              <a:rPr lang="ru-RU" sz="3200" dirty="0" smtClean="0">
                <a:solidFill>
                  <a:schemeClr val="tx1"/>
                </a:solidFill>
              </a:rPr>
              <a:t>" </a:t>
            </a:r>
            <a:r>
              <a:rPr lang="ru-RU" sz="3200" dirty="0" err="1" smtClean="0">
                <a:solidFill>
                  <a:schemeClr val="tx1"/>
                </a:solidFill>
              </a:rPr>
              <a:t>ko‘maklashish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markazi</a:t>
            </a:r>
            <a:r>
              <a:rPr lang="ru-RU" sz="3200" dirty="0" smtClean="0">
                <a:solidFill>
                  <a:schemeClr val="tx1"/>
                </a:solidFill>
              </a:rPr>
              <a:t>;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-"</a:t>
            </a:r>
            <a:r>
              <a:rPr lang="ru-RU" sz="3200" dirty="0" err="1" smtClean="0">
                <a:solidFill>
                  <a:schemeClr val="tx1"/>
                </a:solidFill>
              </a:rPr>
              <a:t>Sanoatgeokontexnazorat</a:t>
            </a:r>
            <a:r>
              <a:rPr lang="ru-RU" sz="3200" dirty="0" smtClean="0">
                <a:solidFill>
                  <a:schemeClr val="tx1"/>
                </a:solidFill>
              </a:rPr>
              <a:t>" </a:t>
            </a:r>
            <a:r>
              <a:rPr lang="ru-RU" sz="3200" dirty="0" err="1" smtClean="0">
                <a:solidFill>
                  <a:schemeClr val="tx1"/>
                </a:solidFill>
              </a:rPr>
              <a:t>davlat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inspeksiyasi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tomonidan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tashkil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etiladigan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metodik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kengash</a:t>
            </a:r>
            <a:r>
              <a:rPr lang="ru-RU" sz="3200" dirty="0" smtClean="0">
                <a:solidFill>
                  <a:schemeClr val="tx1"/>
                </a:solidFill>
              </a:rPr>
              <a:t>;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-"</a:t>
            </a:r>
            <a:r>
              <a:rPr lang="ru-RU" sz="3200" dirty="0" err="1" smtClean="0">
                <a:solidFill>
                  <a:schemeClr val="tx1"/>
                </a:solidFill>
              </a:rPr>
              <a:t>Sanoatgeokontexnazorat</a:t>
            </a:r>
            <a:r>
              <a:rPr lang="ru-RU" sz="3200" dirty="0" smtClean="0">
                <a:solidFill>
                  <a:schemeClr val="tx1"/>
                </a:solidFill>
              </a:rPr>
              <a:t>" </a:t>
            </a:r>
            <a:r>
              <a:rPr lang="ru-RU" sz="3200" dirty="0" err="1" smtClean="0">
                <a:solidFill>
                  <a:schemeClr val="tx1"/>
                </a:solidFill>
              </a:rPr>
              <a:t>davlat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inspeksiyasi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tomonidan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tashkil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etiladigan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normativ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hujjatlar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bilan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ta`minlash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komissiyasi</a:t>
            </a:r>
            <a:r>
              <a:rPr lang="ru-RU" sz="3200" dirty="0" smtClean="0">
                <a:solidFill>
                  <a:schemeClr val="tx1"/>
                </a:solidFill>
              </a:rPr>
              <a:t>;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-</a:t>
            </a:r>
            <a:r>
              <a:rPr lang="ru-RU" sz="3200" dirty="0" err="1" smtClean="0">
                <a:solidFill>
                  <a:schemeClr val="tx1"/>
                </a:solidFill>
              </a:rPr>
              <a:t>akkreditatsiya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qilingan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ekspert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tashkilotlari</a:t>
            </a:r>
            <a:r>
              <a:rPr lang="ru-RU" sz="3200" dirty="0" smtClean="0">
                <a:solidFill>
                  <a:schemeClr val="tx1"/>
                </a:solidFill>
              </a:rPr>
              <a:t>;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-</a:t>
            </a:r>
            <a:r>
              <a:rPr lang="ru-RU" sz="3200" dirty="0" err="1" smtClean="0">
                <a:solidFill>
                  <a:schemeClr val="tx1"/>
                </a:solidFill>
              </a:rPr>
              <a:t>sanoat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xavfsizligi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sohasidagi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ekspertlar</a:t>
            </a:r>
            <a:r>
              <a:rPr lang="ru-RU" sz="3200" dirty="0" smtClean="0">
                <a:solidFill>
                  <a:schemeClr val="tx1"/>
                </a:solidFill>
              </a:rPr>
              <a:t>;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-</a:t>
            </a:r>
            <a:r>
              <a:rPr lang="ru-RU" sz="3200" dirty="0" err="1" smtClean="0">
                <a:solidFill>
                  <a:schemeClr val="tx1"/>
                </a:solidFill>
              </a:rPr>
              <a:t>xavfli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ishlab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chiqarish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obyektlaridan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foydalanuvchi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tashkilotlar</a:t>
            </a:r>
            <a:r>
              <a:rPr lang="ru-RU" sz="3200" dirty="0" smtClean="0">
                <a:solidFill>
                  <a:schemeClr val="tx1"/>
                </a:solidFill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57166"/>
            <a:ext cx="8229600" cy="5824558"/>
          </a:xfrm>
        </p:spPr>
        <p:txBody>
          <a:bodyPr>
            <a:noAutofit/>
          </a:bodyPr>
          <a:lstStyle/>
          <a:p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dirty="0" err="1" smtClean="0"/>
              <a:t>Ekspertiza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tizimining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asosiy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vazifalari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va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uning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qatnashchilarining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funksiyalari</a:t>
            </a:r>
            <a:endParaRPr lang="ru-RU" sz="2800" dirty="0" smtClean="0"/>
          </a:p>
          <a:p>
            <a:r>
              <a:rPr lang="ru-RU" sz="2800" dirty="0" err="1" smtClean="0"/>
              <a:t>Quyidagilar</a:t>
            </a:r>
            <a:r>
              <a:rPr lang="ru-RU" sz="2800" dirty="0" smtClean="0"/>
              <a:t> </a:t>
            </a:r>
            <a:r>
              <a:rPr lang="ru-RU" sz="2800" dirty="0" err="1" smtClean="0"/>
              <a:t>ekspertiza</a:t>
            </a:r>
            <a:r>
              <a:rPr lang="ru-RU" sz="2800" dirty="0" smtClean="0"/>
              <a:t> </a:t>
            </a:r>
            <a:r>
              <a:rPr lang="ru-RU" sz="2800" dirty="0" err="1" smtClean="0"/>
              <a:t>tizimining</a:t>
            </a:r>
            <a:r>
              <a:rPr lang="ru-RU" sz="2800" dirty="0" smtClean="0"/>
              <a:t> </a:t>
            </a:r>
            <a:r>
              <a:rPr lang="ru-RU" sz="2800" dirty="0" err="1" smtClean="0"/>
              <a:t>asosiy</a:t>
            </a:r>
            <a:r>
              <a:rPr lang="ru-RU" sz="2800" dirty="0" smtClean="0"/>
              <a:t> </a:t>
            </a:r>
            <a:r>
              <a:rPr lang="ru-RU" sz="2800" dirty="0" err="1" smtClean="0"/>
              <a:t>vazifalari</a:t>
            </a:r>
            <a:r>
              <a:rPr lang="ru-RU" sz="2800" dirty="0" smtClean="0"/>
              <a:t> </a:t>
            </a:r>
            <a:r>
              <a:rPr lang="ru-RU" sz="2800" dirty="0" err="1" smtClean="0"/>
              <a:t>hisoblanadi</a:t>
            </a:r>
            <a:r>
              <a:rPr lang="ru-RU" sz="2800" dirty="0" smtClean="0"/>
              <a:t>:</a:t>
            </a:r>
          </a:p>
          <a:p>
            <a:r>
              <a:rPr lang="ru-RU" sz="2800" dirty="0" smtClean="0"/>
              <a:t>-</a:t>
            </a:r>
            <a:r>
              <a:rPr lang="ru-RU" sz="2800" dirty="0" err="1" smtClean="0"/>
              <a:t>xavfli</a:t>
            </a:r>
            <a:r>
              <a:rPr lang="ru-RU" sz="2800" dirty="0" smtClean="0"/>
              <a:t> </a:t>
            </a:r>
            <a:r>
              <a:rPr lang="ru-RU" sz="2800" dirty="0" err="1" smtClean="0"/>
              <a:t>ishlab</a:t>
            </a:r>
            <a:r>
              <a:rPr lang="ru-RU" sz="2800" dirty="0" smtClean="0"/>
              <a:t> </a:t>
            </a:r>
            <a:r>
              <a:rPr lang="ru-RU" sz="2800" dirty="0" err="1" smtClean="0"/>
              <a:t>chiqarish</a:t>
            </a:r>
            <a:r>
              <a:rPr lang="ru-RU" sz="2800" dirty="0" smtClean="0"/>
              <a:t> </a:t>
            </a:r>
            <a:r>
              <a:rPr lang="ru-RU" sz="2800" dirty="0" err="1" smtClean="0"/>
              <a:t>obyektini</a:t>
            </a:r>
            <a:r>
              <a:rPr lang="ru-RU" sz="2800" dirty="0" smtClean="0"/>
              <a:t> </a:t>
            </a:r>
            <a:r>
              <a:rPr lang="ru-RU" sz="2800" dirty="0" err="1" smtClean="0"/>
              <a:t>qurish</a:t>
            </a:r>
            <a:r>
              <a:rPr lang="ru-RU" sz="2800" dirty="0" smtClean="0"/>
              <a:t>, </a:t>
            </a:r>
            <a:r>
              <a:rPr lang="ru-RU" sz="2800" dirty="0" err="1" smtClean="0"/>
              <a:t>kengaytirish</a:t>
            </a:r>
            <a:r>
              <a:rPr lang="ru-RU" sz="2800" dirty="0" smtClean="0"/>
              <a:t>, </a:t>
            </a:r>
            <a:r>
              <a:rPr lang="ru-RU" sz="2800" dirty="0" err="1" smtClean="0"/>
              <a:t>qayta</a:t>
            </a:r>
            <a:r>
              <a:rPr lang="ru-RU" sz="2800" dirty="0" smtClean="0"/>
              <a:t> </a:t>
            </a:r>
            <a:r>
              <a:rPr lang="ru-RU" sz="2800" dirty="0" err="1" smtClean="0"/>
              <a:t>qurish</a:t>
            </a:r>
            <a:r>
              <a:rPr lang="ru-RU" sz="2800" dirty="0" smtClean="0"/>
              <a:t>, </a:t>
            </a:r>
            <a:r>
              <a:rPr lang="ru-RU" sz="2800" dirty="0" err="1" smtClean="0"/>
              <a:t>texnik</a:t>
            </a:r>
            <a:r>
              <a:rPr lang="ru-RU" sz="2800" dirty="0" smtClean="0"/>
              <a:t> </a:t>
            </a:r>
            <a:r>
              <a:rPr lang="ru-RU" sz="2800" dirty="0" err="1" smtClean="0"/>
              <a:t>jihatdan</a:t>
            </a:r>
            <a:r>
              <a:rPr lang="ru-RU" sz="2800" dirty="0" smtClean="0"/>
              <a:t> </a:t>
            </a:r>
            <a:r>
              <a:rPr lang="ru-RU" sz="2800" dirty="0" err="1" smtClean="0"/>
              <a:t>qayta</a:t>
            </a:r>
            <a:r>
              <a:rPr lang="ru-RU" sz="2800" dirty="0" smtClean="0"/>
              <a:t> </a:t>
            </a:r>
            <a:r>
              <a:rPr lang="ru-RU" sz="2800" dirty="0" err="1" smtClean="0"/>
              <a:t>jihozlash</a:t>
            </a:r>
            <a:r>
              <a:rPr lang="ru-RU" sz="2800" dirty="0" smtClean="0"/>
              <a:t>, </a:t>
            </a:r>
            <a:r>
              <a:rPr lang="ru-RU" sz="2800" dirty="0" err="1" smtClean="0"/>
              <a:t>konservatsiyalash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tugatishga</a:t>
            </a:r>
            <a:r>
              <a:rPr lang="ru-RU" sz="2800" dirty="0" smtClean="0"/>
              <a:t> </a:t>
            </a:r>
            <a:r>
              <a:rPr lang="ru-RU" sz="2800" dirty="0" err="1" smtClean="0"/>
              <a:t>doir</a:t>
            </a:r>
            <a:r>
              <a:rPr lang="ru-RU" sz="2800" dirty="0" smtClean="0"/>
              <a:t> </a:t>
            </a:r>
            <a:r>
              <a:rPr lang="ru-RU" sz="2800" dirty="0" err="1" smtClean="0"/>
              <a:t>loyiha</a:t>
            </a:r>
            <a:r>
              <a:rPr lang="ru-RU" sz="2800" dirty="0" smtClean="0"/>
              <a:t> </a:t>
            </a:r>
            <a:r>
              <a:rPr lang="ru-RU" sz="2800" dirty="0" err="1" smtClean="0"/>
              <a:t>hujjatlari</a:t>
            </a:r>
            <a:r>
              <a:rPr lang="ru-RU" sz="2800" dirty="0" smtClean="0"/>
              <a:t>, </a:t>
            </a:r>
            <a:r>
              <a:rPr lang="ru-RU" sz="2800" dirty="0" err="1" smtClean="0"/>
              <a:t>xavfli</a:t>
            </a:r>
            <a:r>
              <a:rPr lang="ru-RU" sz="2800" dirty="0" smtClean="0"/>
              <a:t> </a:t>
            </a:r>
            <a:r>
              <a:rPr lang="ru-RU" sz="2800" dirty="0" err="1" smtClean="0"/>
              <a:t>ishlab</a:t>
            </a:r>
            <a:r>
              <a:rPr lang="ru-RU" sz="2800" dirty="0" smtClean="0"/>
              <a:t> </a:t>
            </a:r>
            <a:r>
              <a:rPr lang="ru-RU" sz="2800" dirty="0" err="1" smtClean="0"/>
              <a:t>chiqarish</a:t>
            </a:r>
            <a:r>
              <a:rPr lang="ru-RU" sz="2800" dirty="0" smtClean="0"/>
              <a:t> </a:t>
            </a:r>
            <a:r>
              <a:rPr lang="ru-RU" sz="2800" dirty="0" err="1" smtClean="0"/>
              <a:t>obyektida</a:t>
            </a:r>
            <a:r>
              <a:rPr lang="ru-RU" sz="2800" dirty="0" smtClean="0"/>
              <a:t> </a:t>
            </a:r>
            <a:r>
              <a:rPr lang="ru-RU" sz="2800" dirty="0" err="1" smtClean="0"/>
              <a:t>qo‘llaniladigan</a:t>
            </a:r>
            <a:r>
              <a:rPr lang="ru-RU" sz="2800" dirty="0" smtClean="0"/>
              <a:t> </a:t>
            </a:r>
            <a:r>
              <a:rPr lang="ru-RU" sz="2800" dirty="0" err="1" smtClean="0"/>
              <a:t>texnika</a:t>
            </a:r>
            <a:r>
              <a:rPr lang="ru-RU" sz="2800" dirty="0" smtClean="0"/>
              <a:t> </a:t>
            </a:r>
            <a:r>
              <a:rPr lang="ru-RU" sz="2800" dirty="0" err="1" smtClean="0"/>
              <a:t>qurilmalari</a:t>
            </a:r>
            <a:r>
              <a:rPr lang="ru-RU" sz="2800" dirty="0" smtClean="0"/>
              <a:t>, </a:t>
            </a:r>
            <a:r>
              <a:rPr lang="ru-RU" sz="2800" dirty="0" err="1" smtClean="0"/>
              <a:t>xavfli</a:t>
            </a:r>
            <a:r>
              <a:rPr lang="ru-RU" sz="2800" dirty="0" smtClean="0"/>
              <a:t> </a:t>
            </a:r>
            <a:r>
              <a:rPr lang="ru-RU" sz="2800" dirty="0" err="1" smtClean="0"/>
              <a:t>ishlab</a:t>
            </a:r>
            <a:r>
              <a:rPr lang="ru-RU" sz="2800" dirty="0" smtClean="0"/>
              <a:t> </a:t>
            </a:r>
            <a:r>
              <a:rPr lang="ru-RU" sz="2800" dirty="0" err="1" smtClean="0"/>
              <a:t>chiqarish</a:t>
            </a:r>
            <a:r>
              <a:rPr lang="ru-RU" sz="2800" dirty="0" smtClean="0"/>
              <a:t> </a:t>
            </a:r>
            <a:r>
              <a:rPr lang="ru-RU" sz="2800" dirty="0" err="1" smtClean="0"/>
              <a:t>obyektidagi</a:t>
            </a:r>
            <a:r>
              <a:rPr lang="ru-RU" sz="2800" dirty="0" smtClean="0"/>
              <a:t> </a:t>
            </a:r>
            <a:r>
              <a:rPr lang="ru-RU" sz="2800" dirty="0" err="1" smtClean="0"/>
              <a:t>binolar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inshootlar</a:t>
            </a:r>
            <a:r>
              <a:rPr lang="ru-RU" sz="2800" dirty="0" smtClean="0"/>
              <a:t>, </a:t>
            </a:r>
            <a:r>
              <a:rPr lang="ru-RU" sz="2800" dirty="0" err="1" smtClean="0"/>
              <a:t>sanoat</a:t>
            </a:r>
            <a:r>
              <a:rPr lang="ru-RU" sz="2800" dirty="0" smtClean="0"/>
              <a:t> </a:t>
            </a:r>
            <a:r>
              <a:rPr lang="ru-RU" sz="2800" dirty="0" err="1" smtClean="0"/>
              <a:t>xavfsizligi</a:t>
            </a:r>
            <a:r>
              <a:rPr lang="ru-RU" sz="2800" dirty="0" smtClean="0"/>
              <a:t> </a:t>
            </a:r>
            <a:r>
              <a:rPr lang="ru-RU" sz="2800" dirty="0" err="1" smtClean="0"/>
              <a:t>deklaratsiyalari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xavfli</a:t>
            </a:r>
            <a:r>
              <a:rPr lang="ru-RU" sz="2800" dirty="0" smtClean="0"/>
              <a:t> </a:t>
            </a:r>
            <a:r>
              <a:rPr lang="ru-RU" sz="2800" dirty="0" err="1" smtClean="0"/>
              <a:t>ishlab</a:t>
            </a:r>
            <a:r>
              <a:rPr lang="ru-RU" sz="2800" dirty="0" smtClean="0"/>
              <a:t> </a:t>
            </a:r>
            <a:r>
              <a:rPr lang="ru-RU" sz="2800" dirty="0" err="1" smtClean="0"/>
              <a:t>chiqarish</a:t>
            </a:r>
            <a:r>
              <a:rPr lang="ru-RU" sz="2800" dirty="0" smtClean="0"/>
              <a:t> </a:t>
            </a:r>
            <a:r>
              <a:rPr lang="ru-RU" sz="2800" dirty="0" err="1" smtClean="0"/>
              <a:t>obyektidan</a:t>
            </a:r>
            <a:r>
              <a:rPr lang="ru-RU" sz="2800" dirty="0" smtClean="0"/>
              <a:t> </a:t>
            </a:r>
            <a:r>
              <a:rPr lang="ru-RU" sz="2800" dirty="0" err="1" smtClean="0"/>
              <a:t>foydalanish</a:t>
            </a:r>
            <a:r>
              <a:rPr lang="ru-RU" sz="2800" dirty="0" smtClean="0"/>
              <a:t> </a:t>
            </a:r>
            <a:r>
              <a:rPr lang="ru-RU" sz="2800" dirty="0" err="1" smtClean="0"/>
              <a:t>bilan</a:t>
            </a:r>
            <a:r>
              <a:rPr lang="ru-RU" sz="2800" dirty="0" smtClean="0"/>
              <a:t> </a:t>
            </a:r>
            <a:r>
              <a:rPr lang="ru-RU" sz="2800" dirty="0" err="1" smtClean="0"/>
              <a:t>bog‘liq</a:t>
            </a:r>
            <a:r>
              <a:rPr lang="ru-RU" sz="2800" dirty="0" smtClean="0"/>
              <a:t> </a:t>
            </a:r>
            <a:r>
              <a:rPr lang="ru-RU" sz="2800" dirty="0" err="1" smtClean="0"/>
              <a:t>boshqa</a:t>
            </a:r>
            <a:r>
              <a:rPr lang="ru-RU" sz="2800" dirty="0" smtClean="0"/>
              <a:t> </a:t>
            </a:r>
            <a:r>
              <a:rPr lang="ru-RU" sz="2800" dirty="0" err="1" smtClean="0"/>
              <a:t>hujjatlar</a:t>
            </a:r>
            <a:r>
              <a:rPr lang="ru-RU" sz="2800" dirty="0" smtClean="0"/>
              <a:t> </a:t>
            </a:r>
            <a:r>
              <a:rPr lang="ru-RU" sz="2800" dirty="0" err="1" smtClean="0"/>
              <a:t>mustaqil</a:t>
            </a:r>
            <a:r>
              <a:rPr lang="ru-RU" sz="2800" dirty="0" smtClean="0"/>
              <a:t>, </a:t>
            </a:r>
            <a:r>
              <a:rPr lang="ru-RU" sz="2800" dirty="0" err="1" smtClean="0"/>
              <a:t>holisona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betaraf</a:t>
            </a:r>
            <a:r>
              <a:rPr lang="ru-RU" sz="2800" dirty="0" smtClean="0"/>
              <a:t> </a:t>
            </a:r>
            <a:r>
              <a:rPr lang="ru-RU" sz="2800" dirty="0" err="1" smtClean="0"/>
              <a:t>ekspertiza</a:t>
            </a:r>
            <a:r>
              <a:rPr lang="ru-RU" sz="2800" dirty="0" smtClean="0"/>
              <a:t> </a:t>
            </a:r>
            <a:r>
              <a:rPr lang="ru-RU" sz="2800" dirty="0" err="1" smtClean="0"/>
              <a:t>qilinishi</a:t>
            </a:r>
            <a:r>
              <a:rPr lang="ru-RU" sz="2800" dirty="0" smtClean="0"/>
              <a:t> </a:t>
            </a:r>
            <a:r>
              <a:rPr lang="ru-RU" sz="2800" dirty="0" err="1" smtClean="0"/>
              <a:t>uchun</a:t>
            </a:r>
            <a:r>
              <a:rPr lang="ru-RU" sz="2800" dirty="0" smtClean="0"/>
              <a:t> </a:t>
            </a:r>
            <a:r>
              <a:rPr lang="ru-RU" sz="2800" dirty="0" err="1" smtClean="0"/>
              <a:t>huquqiy</a:t>
            </a:r>
            <a:r>
              <a:rPr lang="ru-RU" sz="2800" dirty="0" smtClean="0"/>
              <a:t> </a:t>
            </a:r>
            <a:r>
              <a:rPr lang="ru-RU" sz="2800" dirty="0" err="1" smtClean="0"/>
              <a:t>muhit</a:t>
            </a:r>
            <a:r>
              <a:rPr lang="ru-RU" sz="2800" dirty="0" smtClean="0"/>
              <a:t> </a:t>
            </a:r>
            <a:r>
              <a:rPr lang="ru-RU" sz="2800" dirty="0" err="1" smtClean="0"/>
              <a:t>yaratish</a:t>
            </a:r>
            <a:r>
              <a:rPr lang="ru-RU" sz="2800" dirty="0" smtClean="0"/>
              <a:t>;</a:t>
            </a:r>
            <a:endParaRPr lang="ru-RU" sz="28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-</a:t>
            </a:r>
            <a:r>
              <a:rPr lang="ru-RU" dirty="0" err="1" smtClean="0"/>
              <a:t>respublikaning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obyektlarida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avariyalari</a:t>
            </a:r>
            <a:r>
              <a:rPr lang="ru-RU" dirty="0" smtClean="0"/>
              <a:t> </a:t>
            </a:r>
            <a:r>
              <a:rPr lang="ru-RU" dirty="0" err="1" smtClean="0"/>
              <a:t>ehtimolini</a:t>
            </a:r>
            <a:r>
              <a:rPr lang="ru-RU" dirty="0" smtClean="0"/>
              <a:t> </a:t>
            </a:r>
            <a:r>
              <a:rPr lang="ru-RU" dirty="0" err="1" smtClean="0"/>
              <a:t>prognozlashtirish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ularning</a:t>
            </a:r>
            <a:r>
              <a:rPr lang="ru-RU" dirty="0" smtClean="0"/>
              <a:t> </a:t>
            </a:r>
            <a:r>
              <a:rPr lang="ru-RU" dirty="0" err="1" smtClean="0"/>
              <a:t>ijtimoiy-iqtisodiy</a:t>
            </a:r>
            <a:r>
              <a:rPr lang="ru-RU" dirty="0" smtClean="0"/>
              <a:t> </a:t>
            </a:r>
            <a:r>
              <a:rPr lang="ru-RU" dirty="0" err="1" smtClean="0"/>
              <a:t>oqibatlarini</a:t>
            </a:r>
            <a:r>
              <a:rPr lang="ru-RU" dirty="0" smtClean="0"/>
              <a:t> </a:t>
            </a:r>
            <a:r>
              <a:rPr lang="ru-RU" dirty="0" err="1" smtClean="0"/>
              <a:t>baholash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obyektlarida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avariyalarining</a:t>
            </a:r>
            <a:r>
              <a:rPr lang="ru-RU" dirty="0" smtClean="0"/>
              <a:t> </a:t>
            </a:r>
            <a:r>
              <a:rPr lang="ru-RU" dirty="0" err="1" smtClean="0"/>
              <a:t>oldini</a:t>
            </a:r>
            <a:r>
              <a:rPr lang="ru-RU" dirty="0" smtClean="0"/>
              <a:t> </a:t>
            </a:r>
            <a:r>
              <a:rPr lang="ru-RU" dirty="0" err="1" smtClean="0"/>
              <a:t>olishga</a:t>
            </a:r>
            <a:r>
              <a:rPr lang="ru-RU" dirty="0" smtClean="0"/>
              <a:t> </a:t>
            </a:r>
            <a:r>
              <a:rPr lang="ru-RU" dirty="0" err="1" smtClean="0"/>
              <a:t>yo‘naltirilgan</a:t>
            </a:r>
            <a:r>
              <a:rPr lang="ru-RU" dirty="0" smtClean="0"/>
              <a:t> </a:t>
            </a:r>
            <a:r>
              <a:rPr lang="ru-RU" dirty="0" err="1" smtClean="0"/>
              <a:t>maqsadli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kompleks</a:t>
            </a:r>
            <a:r>
              <a:rPr lang="ru-RU" dirty="0" smtClean="0"/>
              <a:t> </a:t>
            </a:r>
            <a:r>
              <a:rPr lang="ru-RU" dirty="0" err="1" smtClean="0"/>
              <a:t>ilmiy-texnik</a:t>
            </a:r>
            <a:r>
              <a:rPr lang="ru-RU" dirty="0" smtClean="0"/>
              <a:t> </a:t>
            </a:r>
            <a:r>
              <a:rPr lang="ru-RU" dirty="0" err="1" smtClean="0"/>
              <a:t>dasturlarni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oshirish</a:t>
            </a:r>
            <a:r>
              <a:rPr lang="ru-RU" dirty="0" smtClean="0"/>
              <a:t>, </a:t>
            </a:r>
            <a:r>
              <a:rPr lang="ru-RU" dirty="0" err="1" smtClean="0"/>
              <a:t>ularning</a:t>
            </a:r>
            <a:r>
              <a:rPr lang="ru-RU" dirty="0" smtClean="0"/>
              <a:t> </a:t>
            </a:r>
            <a:r>
              <a:rPr lang="ru-RU" dirty="0" err="1" smtClean="0"/>
              <a:t>xodimlari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aholi</a:t>
            </a:r>
            <a:r>
              <a:rPr lang="ru-RU" dirty="0" smtClean="0"/>
              <a:t> </a:t>
            </a:r>
            <a:r>
              <a:rPr lang="ru-RU" dirty="0" err="1" smtClean="0"/>
              <a:t>xavfsizligini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,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texnologiyalar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chiqarishlar</a:t>
            </a:r>
            <a:r>
              <a:rPr lang="ru-RU" dirty="0" smtClean="0"/>
              <a:t> </a:t>
            </a:r>
            <a:r>
              <a:rPr lang="ru-RU" dirty="0" err="1" smtClean="0"/>
              <a:t>xavfini</a:t>
            </a:r>
            <a:r>
              <a:rPr lang="ru-RU" dirty="0" smtClean="0"/>
              <a:t> </a:t>
            </a:r>
            <a:r>
              <a:rPr lang="ru-RU" dirty="0" err="1" smtClean="0"/>
              <a:t>kamaytirish</a:t>
            </a:r>
            <a:r>
              <a:rPr lang="ru-RU" dirty="0" smtClean="0"/>
              <a:t>,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obyektlaridan</a:t>
            </a:r>
            <a:r>
              <a:rPr lang="ru-RU" dirty="0" smtClean="0"/>
              <a:t> </a:t>
            </a:r>
            <a:r>
              <a:rPr lang="ru-RU" dirty="0" err="1" smtClean="0"/>
              <a:t>foydalanayotgan</a:t>
            </a:r>
            <a:r>
              <a:rPr lang="ru-RU" dirty="0" smtClean="0"/>
              <a:t> </a:t>
            </a:r>
            <a:r>
              <a:rPr lang="ru-RU" dirty="0" err="1" smtClean="0"/>
              <a:t>iqtisodiyot</a:t>
            </a:r>
            <a:r>
              <a:rPr lang="ru-RU" dirty="0" smtClean="0"/>
              <a:t> </a:t>
            </a:r>
            <a:r>
              <a:rPr lang="ru-RU" dirty="0" err="1" smtClean="0"/>
              <a:t>tarmoqlari</a:t>
            </a:r>
            <a:r>
              <a:rPr lang="ru-RU" dirty="0" smtClean="0"/>
              <a:t>, </a:t>
            </a:r>
            <a:r>
              <a:rPr lang="ru-RU" dirty="0" err="1" smtClean="0"/>
              <a:t>tashkilotlar</a:t>
            </a:r>
            <a:r>
              <a:rPr lang="ru-RU" dirty="0" smtClean="0"/>
              <a:t> </a:t>
            </a:r>
            <a:r>
              <a:rPr lang="ru-RU" dirty="0" err="1" smtClean="0"/>
              <a:t>barqaror</a:t>
            </a:r>
            <a:r>
              <a:rPr lang="ru-RU" dirty="0" smtClean="0"/>
              <a:t> </a:t>
            </a:r>
            <a:r>
              <a:rPr lang="ru-RU" dirty="0" err="1" smtClean="0"/>
              <a:t>faoliyat</a:t>
            </a:r>
            <a:r>
              <a:rPr lang="ru-RU" dirty="0" smtClean="0"/>
              <a:t> </a:t>
            </a:r>
            <a:r>
              <a:rPr lang="ru-RU" dirty="0" err="1" smtClean="0"/>
              <a:t>ko‘rsatishini</a:t>
            </a:r>
            <a:r>
              <a:rPr lang="ru-RU" dirty="0" smtClean="0"/>
              <a:t> </a:t>
            </a:r>
            <a:r>
              <a:rPr lang="ru-RU" dirty="0" err="1" smtClean="0"/>
              <a:t>oshirish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ekspert</a:t>
            </a:r>
            <a:r>
              <a:rPr lang="ru-RU" dirty="0" smtClean="0"/>
              <a:t> </a:t>
            </a:r>
            <a:r>
              <a:rPr lang="ru-RU" dirty="0" err="1" smtClean="0"/>
              <a:t>tashkilotlari</a:t>
            </a:r>
            <a:r>
              <a:rPr lang="ru-RU" dirty="0" smtClean="0"/>
              <a:t>, </a:t>
            </a:r>
            <a:r>
              <a:rPr lang="ru-RU" dirty="0" err="1" smtClean="0"/>
              <a:t>ekspertlar</a:t>
            </a:r>
            <a:r>
              <a:rPr lang="ru-RU" dirty="0" smtClean="0"/>
              <a:t>, </a:t>
            </a:r>
            <a:r>
              <a:rPr lang="ru-RU" dirty="0" err="1" smtClean="0"/>
              <a:t>shu</a:t>
            </a:r>
            <a:r>
              <a:rPr lang="ru-RU" dirty="0" smtClean="0"/>
              <a:t> </a:t>
            </a:r>
            <a:r>
              <a:rPr lang="ru-RU" dirty="0" err="1" smtClean="0"/>
              <a:t>jumladan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ekspertizasi</a:t>
            </a:r>
            <a:r>
              <a:rPr lang="ru-RU" dirty="0" smtClean="0"/>
              <a:t> </a:t>
            </a:r>
            <a:r>
              <a:rPr lang="ru-RU" dirty="0" err="1" smtClean="0"/>
              <a:t>natijalari</a:t>
            </a:r>
            <a:r>
              <a:rPr lang="ru-RU" dirty="0" smtClean="0"/>
              <a:t> </a:t>
            </a:r>
            <a:r>
              <a:rPr lang="ru-RU" dirty="0" err="1" smtClean="0"/>
              <a:t>to‘g‘risidagi</a:t>
            </a:r>
            <a:r>
              <a:rPr lang="ru-RU" dirty="0" smtClean="0"/>
              <a:t> </a:t>
            </a:r>
            <a:r>
              <a:rPr lang="ru-RU" dirty="0" err="1" smtClean="0"/>
              <a:t>ma`lumotlarni</a:t>
            </a:r>
            <a:r>
              <a:rPr lang="ru-RU" dirty="0" smtClean="0"/>
              <a:t> </a:t>
            </a:r>
            <a:r>
              <a:rPr lang="ru-RU" dirty="0" err="1" smtClean="0"/>
              <a:t>to‘plash</a:t>
            </a:r>
            <a:r>
              <a:rPr lang="ru-RU" dirty="0" smtClean="0"/>
              <a:t>, </a:t>
            </a:r>
            <a:r>
              <a:rPr lang="ru-RU" dirty="0" err="1" smtClean="0"/>
              <a:t>tizimlashtirish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hisobga</a:t>
            </a:r>
            <a:r>
              <a:rPr lang="ru-RU" dirty="0" smtClean="0"/>
              <a:t> </a:t>
            </a:r>
            <a:r>
              <a:rPr lang="ru-RU" dirty="0" err="1" smtClean="0"/>
              <a:t>olish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obyektlaridan</a:t>
            </a:r>
            <a:r>
              <a:rPr lang="ru-RU" dirty="0" smtClean="0"/>
              <a:t> </a:t>
            </a:r>
            <a:r>
              <a:rPr lang="ru-RU" dirty="0" err="1" smtClean="0"/>
              <a:t>foydalanayotgan</a:t>
            </a:r>
            <a:r>
              <a:rPr lang="ru-RU" dirty="0" smtClean="0"/>
              <a:t> </a:t>
            </a:r>
            <a:r>
              <a:rPr lang="ru-RU" dirty="0" err="1" smtClean="0"/>
              <a:t>tashkilotlarning</a:t>
            </a:r>
            <a:r>
              <a:rPr lang="ru-RU" dirty="0" smtClean="0"/>
              <a:t> </a:t>
            </a:r>
            <a:r>
              <a:rPr lang="ru-RU" dirty="0" err="1" smtClean="0"/>
              <a:t>respublikadagi</a:t>
            </a:r>
            <a:r>
              <a:rPr lang="ru-RU" dirty="0" smtClean="0"/>
              <a:t> </a:t>
            </a:r>
            <a:r>
              <a:rPr lang="ru-RU" dirty="0" err="1" smtClean="0"/>
              <a:t>mavjud</a:t>
            </a:r>
            <a:r>
              <a:rPr lang="ru-RU" dirty="0" smtClean="0"/>
              <a:t> </a:t>
            </a:r>
            <a:r>
              <a:rPr lang="ru-RU" dirty="0" err="1" smtClean="0"/>
              <a:t>akkreditatsiya</a:t>
            </a:r>
            <a:r>
              <a:rPr lang="ru-RU" dirty="0" smtClean="0"/>
              <a:t> </a:t>
            </a:r>
            <a:r>
              <a:rPr lang="ru-RU" dirty="0" err="1" smtClean="0"/>
              <a:t>qilingan</a:t>
            </a:r>
            <a:r>
              <a:rPr lang="ru-RU" dirty="0" smtClean="0"/>
              <a:t> </a:t>
            </a:r>
            <a:r>
              <a:rPr lang="ru-RU" dirty="0" err="1" smtClean="0"/>
              <a:t>ekspert</a:t>
            </a:r>
            <a:r>
              <a:rPr lang="ru-RU" dirty="0" smtClean="0"/>
              <a:t> </a:t>
            </a:r>
            <a:r>
              <a:rPr lang="ru-RU" dirty="0" err="1" smtClean="0"/>
              <a:t>tashkilotlari</a:t>
            </a:r>
            <a:r>
              <a:rPr lang="ru-RU" dirty="0" smtClean="0"/>
              <a:t> </a:t>
            </a:r>
            <a:r>
              <a:rPr lang="ru-RU" dirty="0" err="1" smtClean="0"/>
              <a:t>to‘g‘risida</a:t>
            </a:r>
            <a:r>
              <a:rPr lang="ru-RU" dirty="0" smtClean="0"/>
              <a:t> </a:t>
            </a:r>
            <a:r>
              <a:rPr lang="ru-RU" dirty="0" err="1" smtClean="0"/>
              <a:t>xabardorligini</a:t>
            </a:r>
            <a:r>
              <a:rPr lang="ru-RU" dirty="0" smtClean="0"/>
              <a:t> </a:t>
            </a:r>
            <a:r>
              <a:rPr lang="ru-RU" dirty="0" err="1" smtClean="0"/>
              <a:t>kengaytirish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ekspertizasi</a:t>
            </a:r>
            <a:r>
              <a:rPr lang="ru-RU" dirty="0" smtClean="0"/>
              <a:t> </a:t>
            </a:r>
            <a:r>
              <a:rPr lang="ru-RU" dirty="0" err="1" smtClean="0"/>
              <a:t>sohasidagi</a:t>
            </a:r>
            <a:r>
              <a:rPr lang="ru-RU" dirty="0" smtClean="0"/>
              <a:t> </a:t>
            </a:r>
            <a:r>
              <a:rPr lang="ru-RU" dirty="0" err="1" smtClean="0"/>
              <a:t>xalqaro</a:t>
            </a:r>
            <a:r>
              <a:rPr lang="ru-RU" dirty="0" smtClean="0"/>
              <a:t> </a:t>
            </a:r>
            <a:r>
              <a:rPr lang="ru-RU" dirty="0" err="1" smtClean="0"/>
              <a:t>hamkorlik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lnSpcReduction="10000"/>
          </a:bodyPr>
          <a:lstStyle/>
          <a:p>
            <a:r>
              <a:rPr lang="ru-RU" dirty="0" err="1" smtClean="0"/>
              <a:t>Quyidagilar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maxsus</a:t>
            </a:r>
            <a:r>
              <a:rPr lang="ru-RU" dirty="0" smtClean="0"/>
              <a:t> </a:t>
            </a:r>
            <a:r>
              <a:rPr lang="ru-RU" dirty="0" err="1" smtClean="0"/>
              <a:t>vakolatli</a:t>
            </a:r>
            <a:r>
              <a:rPr lang="ru-RU" dirty="0" smtClean="0"/>
              <a:t>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organining</a:t>
            </a:r>
            <a:r>
              <a:rPr lang="ru-RU" dirty="0" smtClean="0"/>
              <a:t> </a:t>
            </a:r>
            <a:r>
              <a:rPr lang="ru-RU" dirty="0" err="1" smtClean="0"/>
              <a:t>asosiy</a:t>
            </a:r>
            <a:r>
              <a:rPr lang="ru-RU" dirty="0" smtClean="0"/>
              <a:t> </a:t>
            </a:r>
            <a:r>
              <a:rPr lang="ru-RU" dirty="0" err="1" smtClean="0"/>
              <a:t>funksiyalari</a:t>
            </a:r>
            <a:r>
              <a:rPr lang="ru-RU" dirty="0" smtClean="0"/>
              <a:t> </a:t>
            </a:r>
            <a:r>
              <a:rPr lang="ru-RU" dirty="0" err="1" smtClean="0"/>
              <a:t>hisoblanadi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O‘zbekiston</a:t>
            </a:r>
            <a:r>
              <a:rPr lang="ru-RU" dirty="0" smtClean="0"/>
              <a:t> </a:t>
            </a:r>
            <a:r>
              <a:rPr lang="ru-RU" dirty="0" err="1" smtClean="0"/>
              <a:t>Respublikasi</a:t>
            </a:r>
            <a:r>
              <a:rPr lang="ru-RU" dirty="0" smtClean="0"/>
              <a:t> </a:t>
            </a:r>
            <a:r>
              <a:rPr lang="ru-RU" dirty="0" err="1" smtClean="0"/>
              <a:t>Vazirlar</a:t>
            </a:r>
            <a:r>
              <a:rPr lang="ru-RU" dirty="0" smtClean="0"/>
              <a:t> </a:t>
            </a:r>
            <a:r>
              <a:rPr lang="ru-RU" dirty="0" err="1" smtClean="0"/>
              <a:t>Mahkamasi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kelishgan</a:t>
            </a:r>
            <a:r>
              <a:rPr lang="ru-RU" dirty="0" smtClean="0"/>
              <a:t> </a:t>
            </a:r>
            <a:r>
              <a:rPr lang="ru-RU" dirty="0" err="1" smtClean="0"/>
              <a:t>holda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idoralararo</a:t>
            </a:r>
            <a:r>
              <a:rPr lang="ru-RU" dirty="0" smtClean="0"/>
              <a:t> </a:t>
            </a:r>
            <a:r>
              <a:rPr lang="ru-RU" dirty="0" err="1" smtClean="0"/>
              <a:t>kengash</a:t>
            </a:r>
            <a:r>
              <a:rPr lang="ru-RU" dirty="0" smtClean="0"/>
              <a:t> </a:t>
            </a:r>
            <a:r>
              <a:rPr lang="ru-RU" dirty="0" err="1" smtClean="0"/>
              <a:t>tarkibini</a:t>
            </a:r>
            <a:r>
              <a:rPr lang="ru-RU" dirty="0" smtClean="0"/>
              <a:t> </a:t>
            </a:r>
            <a:r>
              <a:rPr lang="ru-RU" dirty="0" err="1" smtClean="0"/>
              <a:t>tasdiqlash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talablarini</a:t>
            </a:r>
            <a:r>
              <a:rPr lang="ru-RU" dirty="0" smtClean="0"/>
              <a:t> </a:t>
            </a:r>
            <a:r>
              <a:rPr lang="ru-RU" dirty="0" err="1" smtClean="0"/>
              <a:t>belgilash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ekspertizasi</a:t>
            </a:r>
            <a:r>
              <a:rPr lang="ru-RU" dirty="0" smtClean="0"/>
              <a:t> </a:t>
            </a:r>
            <a:r>
              <a:rPr lang="ru-RU" dirty="0" err="1" smtClean="0"/>
              <a:t>xulosalarini</a:t>
            </a:r>
            <a:r>
              <a:rPr lang="ru-RU" dirty="0" smtClean="0"/>
              <a:t> </a:t>
            </a:r>
            <a:r>
              <a:rPr lang="ru-RU" dirty="0" err="1" smtClean="0"/>
              <a:t>tasdiqlash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tizimi</a:t>
            </a:r>
            <a:r>
              <a:rPr lang="ru-RU" dirty="0" smtClean="0"/>
              <a:t> </a:t>
            </a:r>
            <a:r>
              <a:rPr lang="ru-RU" dirty="0" err="1" smtClean="0"/>
              <a:t>qatnashchilarining</a:t>
            </a:r>
            <a:r>
              <a:rPr lang="ru-RU" dirty="0" smtClean="0"/>
              <a:t> </a:t>
            </a:r>
            <a:r>
              <a:rPr lang="ru-RU" dirty="0" err="1" smtClean="0"/>
              <a:t>faoliyatini</a:t>
            </a:r>
            <a:r>
              <a:rPr lang="ru-RU" dirty="0" smtClean="0"/>
              <a:t> </a:t>
            </a:r>
            <a:r>
              <a:rPr lang="ru-RU" dirty="0" err="1" smtClean="0"/>
              <a:t>tartibga</a:t>
            </a:r>
            <a:r>
              <a:rPr lang="ru-RU" dirty="0" smtClean="0"/>
              <a:t> </a:t>
            </a:r>
            <a:r>
              <a:rPr lang="ru-RU" dirty="0" err="1" smtClean="0"/>
              <a:t>soladigan</a:t>
            </a:r>
            <a:r>
              <a:rPr lang="ru-RU" dirty="0" smtClean="0"/>
              <a:t> </a:t>
            </a:r>
            <a:r>
              <a:rPr lang="ru-RU" dirty="0" err="1" smtClean="0"/>
              <a:t>tashkiliy-metodik</a:t>
            </a:r>
            <a:r>
              <a:rPr lang="ru-RU" dirty="0" smtClean="0"/>
              <a:t> </a:t>
            </a:r>
            <a:r>
              <a:rPr lang="ru-RU" dirty="0" err="1" smtClean="0"/>
              <a:t>hujjatlarni</a:t>
            </a:r>
            <a:r>
              <a:rPr lang="ru-RU" dirty="0" smtClean="0"/>
              <a:t> </a:t>
            </a:r>
            <a:r>
              <a:rPr lang="ru-RU" dirty="0" err="1" smtClean="0"/>
              <a:t>ma`qullash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tizimi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akkreditatsiyaning</a:t>
            </a:r>
            <a:r>
              <a:rPr lang="ru-RU" dirty="0" smtClean="0"/>
              <a:t> </a:t>
            </a:r>
            <a:r>
              <a:rPr lang="ru-RU" dirty="0" err="1" smtClean="0"/>
              <a:t>yagona</a:t>
            </a:r>
            <a:r>
              <a:rPr lang="ru-RU" dirty="0" smtClean="0"/>
              <a:t> </a:t>
            </a:r>
            <a:r>
              <a:rPr lang="ru-RU" dirty="0" err="1" smtClean="0"/>
              <a:t>qoidalari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tartib-qoidalarini</a:t>
            </a:r>
            <a:r>
              <a:rPr lang="ru-RU" dirty="0" smtClean="0"/>
              <a:t> </a:t>
            </a:r>
            <a:r>
              <a:rPr lang="ru-RU" dirty="0" err="1" smtClean="0"/>
              <a:t>belgilash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tasdiqlash</a:t>
            </a:r>
            <a:r>
              <a:rPr lang="ru-RU" dirty="0" smtClean="0"/>
              <a:t>, </a:t>
            </a:r>
            <a:r>
              <a:rPr lang="ru-RU" dirty="0" err="1" smtClean="0"/>
              <a:t>ularga</a:t>
            </a:r>
            <a:r>
              <a:rPr lang="ru-RU" dirty="0" smtClean="0"/>
              <a:t> </a:t>
            </a:r>
            <a:r>
              <a:rPr lang="ru-RU" dirty="0" err="1" smtClean="0"/>
              <a:t>rioya</a:t>
            </a:r>
            <a:r>
              <a:rPr lang="ru-RU" dirty="0" smtClean="0"/>
              <a:t> </a:t>
            </a:r>
            <a:r>
              <a:rPr lang="ru-RU" dirty="0" err="1" smtClean="0"/>
              <a:t>qilinishi</a:t>
            </a:r>
            <a:r>
              <a:rPr lang="ru-RU" dirty="0" smtClean="0"/>
              <a:t> </a:t>
            </a:r>
            <a:r>
              <a:rPr lang="ru-RU" dirty="0" err="1" smtClean="0"/>
              <a:t>ustidan</a:t>
            </a:r>
            <a:r>
              <a:rPr lang="ru-RU" dirty="0" smtClean="0"/>
              <a:t> </a:t>
            </a:r>
            <a:r>
              <a:rPr lang="ru-RU" dirty="0" err="1" smtClean="0"/>
              <a:t>nazorat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ekspertizasi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akkreditatsiya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mamlakatimizning</a:t>
            </a:r>
            <a:r>
              <a:rPr lang="ru-RU" dirty="0" smtClean="0"/>
              <a:t> </a:t>
            </a:r>
            <a:r>
              <a:rPr lang="ru-RU" dirty="0" err="1" smtClean="0"/>
              <a:t>hamda</a:t>
            </a:r>
            <a:r>
              <a:rPr lang="ru-RU" dirty="0" smtClean="0"/>
              <a:t> </a:t>
            </a:r>
            <a:r>
              <a:rPr lang="ru-RU" dirty="0" err="1" smtClean="0"/>
              <a:t>xorijning</a:t>
            </a:r>
            <a:r>
              <a:rPr lang="ru-RU" dirty="0" smtClean="0"/>
              <a:t> </a:t>
            </a:r>
            <a:r>
              <a:rPr lang="ru-RU" dirty="0" err="1" smtClean="0"/>
              <a:t>organlari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tashkilotlari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hamkorlik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ekspertlarni</a:t>
            </a:r>
            <a:r>
              <a:rPr lang="ru-RU" dirty="0" smtClean="0"/>
              <a:t> </a:t>
            </a:r>
            <a:r>
              <a:rPr lang="ru-RU" dirty="0" err="1" smtClean="0"/>
              <a:t>akkreditatsiya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, </a:t>
            </a:r>
            <a:r>
              <a:rPr lang="ru-RU" dirty="0" err="1" smtClean="0"/>
              <a:t>nazorat</a:t>
            </a:r>
            <a:r>
              <a:rPr lang="ru-RU" dirty="0" smtClean="0"/>
              <a:t> </a:t>
            </a:r>
            <a:r>
              <a:rPr lang="ru-RU" dirty="0" err="1" smtClean="0"/>
              <a:t>yo‘sinida</a:t>
            </a:r>
            <a:r>
              <a:rPr lang="ru-RU" dirty="0" smtClean="0"/>
              <a:t> </a:t>
            </a:r>
            <a:r>
              <a:rPr lang="ru-RU" dirty="0" err="1" smtClean="0"/>
              <a:t>tekshirish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attestatsiyadan</a:t>
            </a:r>
            <a:r>
              <a:rPr lang="ru-RU" dirty="0" smtClean="0"/>
              <a:t> </a:t>
            </a:r>
            <a:r>
              <a:rPr lang="ru-RU" dirty="0" err="1" smtClean="0"/>
              <a:t>o‘tkazish</a:t>
            </a:r>
            <a:r>
              <a:rPr lang="ru-RU" dirty="0" smtClean="0"/>
              <a:t>, </a:t>
            </a:r>
            <a:r>
              <a:rPr lang="ru-RU" dirty="0" err="1" smtClean="0"/>
              <a:t>shuningdek</a:t>
            </a:r>
            <a:r>
              <a:rPr lang="ru-RU" dirty="0" smtClean="0"/>
              <a:t>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kengashini</a:t>
            </a:r>
            <a:r>
              <a:rPr lang="ru-RU" dirty="0" smtClean="0"/>
              <a:t> </a:t>
            </a:r>
            <a:r>
              <a:rPr lang="ru-RU" dirty="0" err="1" smtClean="0"/>
              <a:t>normativ</a:t>
            </a:r>
            <a:r>
              <a:rPr lang="ru-RU" dirty="0" smtClean="0"/>
              <a:t> </a:t>
            </a:r>
            <a:r>
              <a:rPr lang="ru-RU" dirty="0" err="1" smtClean="0"/>
              <a:t>hujjatlar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 </a:t>
            </a:r>
            <a:r>
              <a:rPr lang="ru-RU" dirty="0" err="1" smtClean="0"/>
              <a:t>komissiyalari</a:t>
            </a:r>
            <a:r>
              <a:rPr lang="ru-RU" dirty="0" smtClean="0"/>
              <a:t> </a:t>
            </a:r>
            <a:r>
              <a:rPr lang="ru-RU" dirty="0" err="1" smtClean="0"/>
              <a:t>tarkiblarini</a:t>
            </a:r>
            <a:r>
              <a:rPr lang="ru-RU" dirty="0" smtClean="0"/>
              <a:t> </a:t>
            </a:r>
            <a:r>
              <a:rPr lang="ru-RU" dirty="0" err="1" smtClean="0"/>
              <a:t>tasdiqlash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tizimini</a:t>
            </a:r>
            <a:r>
              <a:rPr lang="ru-RU" dirty="0" smtClean="0"/>
              <a:t> </a:t>
            </a:r>
            <a:r>
              <a:rPr lang="ru-RU" dirty="0" err="1" smtClean="0"/>
              <a:t>takomillashtirish</a:t>
            </a:r>
            <a:r>
              <a:rPr lang="ru-RU" dirty="0" smtClean="0"/>
              <a:t> </a:t>
            </a:r>
            <a:r>
              <a:rPr lang="ru-RU" dirty="0" err="1" smtClean="0"/>
              <a:t>dasturlari</a:t>
            </a:r>
            <a:r>
              <a:rPr lang="ru-RU" dirty="0" smtClean="0"/>
              <a:t> </a:t>
            </a:r>
            <a:r>
              <a:rPr lang="ru-RU" dirty="0" err="1" smtClean="0"/>
              <a:t>loyihalarini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ularni</a:t>
            </a:r>
            <a:r>
              <a:rPr lang="ru-RU" dirty="0" smtClean="0"/>
              <a:t> </a:t>
            </a:r>
            <a:r>
              <a:rPr lang="ru-RU" dirty="0" err="1" smtClean="0"/>
              <a:t>ko‘rib</a:t>
            </a:r>
            <a:r>
              <a:rPr lang="ru-RU" dirty="0" smtClean="0"/>
              <a:t> </a:t>
            </a:r>
            <a:r>
              <a:rPr lang="ru-RU" dirty="0" err="1" smtClean="0"/>
              <a:t>chiqish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O‘zbekiston</a:t>
            </a:r>
            <a:r>
              <a:rPr lang="ru-RU" dirty="0" smtClean="0"/>
              <a:t> </a:t>
            </a:r>
            <a:r>
              <a:rPr lang="ru-RU" dirty="0" err="1" smtClean="0"/>
              <a:t>Respublikasi</a:t>
            </a:r>
            <a:r>
              <a:rPr lang="ru-RU" dirty="0" smtClean="0"/>
              <a:t> </a:t>
            </a:r>
            <a:r>
              <a:rPr lang="ru-RU" dirty="0" err="1" smtClean="0"/>
              <a:t>Vazirlar</a:t>
            </a:r>
            <a:r>
              <a:rPr lang="ru-RU" dirty="0" smtClean="0"/>
              <a:t> </a:t>
            </a:r>
            <a:r>
              <a:rPr lang="ru-RU" dirty="0" err="1" smtClean="0"/>
              <a:t>Mahkamasiga</a:t>
            </a:r>
            <a:r>
              <a:rPr lang="ru-RU" dirty="0" smtClean="0"/>
              <a:t> </a:t>
            </a:r>
            <a:r>
              <a:rPr lang="ru-RU" dirty="0" err="1" smtClean="0"/>
              <a:t>taqdim</a:t>
            </a:r>
            <a:r>
              <a:rPr lang="ru-RU" dirty="0" smtClean="0"/>
              <a:t> </a:t>
            </a:r>
            <a:r>
              <a:rPr lang="ru-RU" dirty="0" err="1" smtClean="0"/>
              <a:t>etish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ekspertlarni</a:t>
            </a:r>
            <a:r>
              <a:rPr lang="ru-RU" dirty="0" smtClean="0"/>
              <a:t> </a:t>
            </a:r>
            <a:r>
              <a:rPr lang="ru-RU" dirty="0" err="1" smtClean="0"/>
              <a:t>attestatsiyadan</a:t>
            </a:r>
            <a:r>
              <a:rPr lang="ru-RU" dirty="0" smtClean="0"/>
              <a:t> </a:t>
            </a:r>
            <a:r>
              <a:rPr lang="ru-RU" dirty="0" err="1" smtClean="0"/>
              <a:t>o‘tkazish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ular</a:t>
            </a:r>
            <a:r>
              <a:rPr lang="ru-RU" dirty="0" smtClean="0"/>
              <a:t> </a:t>
            </a:r>
            <a:r>
              <a:rPr lang="ru-RU" dirty="0" err="1" smtClean="0"/>
              <a:t>faoliyatini</a:t>
            </a:r>
            <a:r>
              <a:rPr lang="ru-RU" dirty="0" smtClean="0"/>
              <a:t> </a:t>
            </a:r>
            <a:r>
              <a:rPr lang="ru-RU" dirty="0" err="1" smtClean="0"/>
              <a:t>nazorat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</a:t>
            </a:r>
          </a:p>
          <a:p>
            <a:r>
              <a:rPr lang="en-US" dirty="0" err="1" smtClean="0"/>
              <a:t>Xavfli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obyektlari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reestrini</a:t>
            </a:r>
            <a:r>
              <a:rPr lang="en-US" dirty="0" smtClean="0"/>
              <a:t> </a:t>
            </a:r>
            <a:r>
              <a:rPr lang="en-US" dirty="0" err="1" smtClean="0"/>
              <a:t>yuritish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ekspertlarni</a:t>
            </a:r>
            <a:r>
              <a:rPr lang="en-US" dirty="0" smtClean="0"/>
              <a:t>, </a:t>
            </a:r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xulosalari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xavfsizlik</a:t>
            </a:r>
            <a:r>
              <a:rPr lang="en-US" dirty="0" smtClean="0"/>
              <a:t> </a:t>
            </a:r>
            <a:r>
              <a:rPr lang="en-US" dirty="0" err="1" smtClean="0"/>
              <a:t>deklaratsiyalarini</a:t>
            </a:r>
            <a:r>
              <a:rPr lang="en-US" dirty="0" smtClean="0"/>
              <a:t> </a:t>
            </a:r>
            <a:r>
              <a:rPr lang="en-US" dirty="0" err="1" smtClean="0"/>
              <a:t>hisobga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dirty="0" smtClean="0"/>
              <a:t> </a:t>
            </a:r>
            <a:r>
              <a:rPr lang="en-US" dirty="0" err="1" smtClean="0"/>
              <a:t>Moliya</a:t>
            </a:r>
            <a:r>
              <a:rPr lang="en-US" dirty="0" smtClean="0"/>
              <a:t> </a:t>
            </a:r>
            <a:r>
              <a:rPr lang="en-US" dirty="0" err="1" smtClean="0"/>
              <a:t>vazirligi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kelishgan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 </a:t>
            </a:r>
            <a:r>
              <a:rPr lang="en-US" dirty="0" err="1" smtClean="0"/>
              <a:t>ekspert</a:t>
            </a:r>
            <a:r>
              <a:rPr lang="en-US" dirty="0" smtClean="0"/>
              <a:t> </a:t>
            </a:r>
            <a:r>
              <a:rPr lang="en-US" dirty="0" err="1" smtClean="0"/>
              <a:t>tashkilotlarini</a:t>
            </a:r>
            <a:r>
              <a:rPr lang="en-US" dirty="0" smtClean="0"/>
              <a:t> </a:t>
            </a:r>
            <a:r>
              <a:rPr lang="en-US" dirty="0" err="1" smtClean="0"/>
              <a:t>akkreditatsiya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nazorat</a:t>
            </a:r>
            <a:r>
              <a:rPr lang="en-US" dirty="0" smtClean="0"/>
              <a:t> </a:t>
            </a:r>
            <a:r>
              <a:rPr lang="en-US" dirty="0" err="1" smtClean="0"/>
              <a:t>yo‘sinida</a:t>
            </a:r>
            <a:r>
              <a:rPr lang="en-US" dirty="0" smtClean="0"/>
              <a:t> </a:t>
            </a:r>
            <a:r>
              <a:rPr lang="en-US" dirty="0" err="1" smtClean="0"/>
              <a:t>tekshirish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haq</a:t>
            </a:r>
            <a:r>
              <a:rPr lang="en-US" dirty="0" smtClean="0"/>
              <a:t> </a:t>
            </a:r>
            <a:r>
              <a:rPr lang="en-US" dirty="0" err="1" smtClean="0"/>
              <a:t>to‘lash</a:t>
            </a:r>
            <a:r>
              <a:rPr lang="en-US" dirty="0" smtClean="0"/>
              <a:t> </a:t>
            </a:r>
            <a:r>
              <a:rPr lang="en-US" dirty="0" err="1" smtClean="0"/>
              <a:t>tartibini</a:t>
            </a:r>
            <a:r>
              <a:rPr lang="en-US" dirty="0" smtClean="0"/>
              <a:t> </a:t>
            </a:r>
            <a:r>
              <a:rPr lang="en-US" dirty="0" err="1" smtClean="0"/>
              <a:t>belgilash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o‘tkazish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akkreditatsiya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</a:t>
            </a:r>
            <a:r>
              <a:rPr lang="en-US" dirty="0" err="1" smtClean="0"/>
              <a:t>buzilgan</a:t>
            </a:r>
            <a:r>
              <a:rPr lang="en-US" dirty="0" smtClean="0"/>
              <a:t> </a:t>
            </a:r>
            <a:r>
              <a:rPr lang="en-US" dirty="0" err="1" smtClean="0"/>
              <a:t>taqdirda</a:t>
            </a:r>
            <a:r>
              <a:rPr lang="en-US" dirty="0" smtClean="0"/>
              <a:t> 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ekspertning</a:t>
            </a:r>
            <a:r>
              <a:rPr lang="en-US" dirty="0" smtClean="0"/>
              <a:t> </a:t>
            </a:r>
            <a:r>
              <a:rPr lang="en-US" dirty="0" err="1" smtClean="0"/>
              <a:t>guvohnomasi</a:t>
            </a:r>
            <a:r>
              <a:rPr lang="en-US" dirty="0" smtClean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</a:t>
            </a:r>
            <a:r>
              <a:rPr lang="en-US" dirty="0" err="1" smtClean="0"/>
              <a:t>qilishini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xulosasini</a:t>
            </a:r>
            <a:r>
              <a:rPr lang="en-US" dirty="0" smtClean="0"/>
              <a:t> </a:t>
            </a:r>
            <a:r>
              <a:rPr lang="en-US" dirty="0" err="1" smtClean="0"/>
              <a:t>bekor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to‘xtatib</a:t>
            </a:r>
            <a:r>
              <a:rPr lang="en-US" dirty="0" smtClean="0"/>
              <a:t> </a:t>
            </a:r>
            <a:r>
              <a:rPr lang="en-US" dirty="0" err="1" smtClean="0"/>
              <a:t>qo‘yish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yagona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siyosatini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ekspertlarni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tayyorlash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attestatsiyadan</a:t>
            </a:r>
            <a:r>
              <a:rPr lang="en-US" dirty="0" smtClean="0"/>
              <a:t> </a:t>
            </a:r>
            <a:r>
              <a:rPr lang="en-US" dirty="0" err="1" smtClean="0"/>
              <a:t>o‘tkazishning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qoidalarini</a:t>
            </a:r>
            <a:r>
              <a:rPr lang="en-US" dirty="0" smtClean="0"/>
              <a:t> </a:t>
            </a:r>
            <a:r>
              <a:rPr lang="en-US" dirty="0" err="1" smtClean="0"/>
              <a:t>belgilash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attestatsiya</a:t>
            </a:r>
            <a:r>
              <a:rPr lang="en-US" dirty="0" smtClean="0"/>
              <a:t> </a:t>
            </a:r>
            <a:r>
              <a:rPr lang="en-US" dirty="0" err="1" smtClean="0"/>
              <a:t>qoidalariga</a:t>
            </a:r>
            <a:r>
              <a:rPr lang="en-US" dirty="0" smtClean="0"/>
              <a:t> </a:t>
            </a:r>
            <a:r>
              <a:rPr lang="en-US" dirty="0" err="1" smtClean="0"/>
              <a:t>rioya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masalalari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huquqni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nazorat</a:t>
            </a:r>
            <a:r>
              <a:rPr lang="en-US" dirty="0" smtClean="0"/>
              <a:t> </a:t>
            </a:r>
            <a:r>
              <a:rPr lang="en-US" dirty="0" err="1" smtClean="0"/>
              <a:t>qiluvchi</a:t>
            </a:r>
            <a:r>
              <a:rPr lang="en-US" dirty="0" smtClean="0"/>
              <a:t> </a:t>
            </a:r>
            <a:r>
              <a:rPr lang="en-US" dirty="0" err="1" smtClean="0"/>
              <a:t>organlar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o‘zaro</a:t>
            </a:r>
            <a:r>
              <a:rPr lang="en-US" dirty="0" smtClean="0"/>
              <a:t> </a:t>
            </a:r>
            <a:r>
              <a:rPr lang="en-US" dirty="0" err="1" smtClean="0"/>
              <a:t>hamkorlik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Ko‘rsatib</a:t>
            </a:r>
            <a:r>
              <a:rPr lang="en-US" dirty="0" smtClean="0"/>
              <a:t> </a:t>
            </a:r>
            <a:r>
              <a:rPr lang="en-US" dirty="0" err="1" smtClean="0"/>
              <a:t>o‘tilgan</a:t>
            </a:r>
            <a:r>
              <a:rPr lang="en-US" dirty="0" smtClean="0"/>
              <a:t> </a:t>
            </a:r>
            <a:r>
              <a:rPr lang="en-US" dirty="0" err="1" smtClean="0"/>
              <a:t>funksiyalarni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sohasidagi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vakolatli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organi</a:t>
            </a:r>
            <a:r>
              <a:rPr lang="en-US" dirty="0" smtClean="0"/>
              <a:t> </a:t>
            </a:r>
            <a:r>
              <a:rPr lang="en-US" dirty="0" err="1" smtClean="0"/>
              <a:t>tadqiqot</a:t>
            </a:r>
            <a:r>
              <a:rPr lang="en-US" dirty="0" smtClean="0"/>
              <a:t>, </a:t>
            </a:r>
            <a:r>
              <a:rPr lang="en-US" dirty="0" err="1" smtClean="0"/>
              <a:t>ilmiy-texnik</a:t>
            </a:r>
            <a:r>
              <a:rPr lang="en-US" dirty="0" smtClean="0"/>
              <a:t>, </a:t>
            </a:r>
            <a:r>
              <a:rPr lang="en-US" dirty="0" err="1" smtClean="0"/>
              <a:t>jamoat</a:t>
            </a:r>
            <a:r>
              <a:rPr lang="en-US" dirty="0" smtClean="0"/>
              <a:t> </a:t>
            </a:r>
            <a:r>
              <a:rPr lang="en-US" dirty="0" err="1" smtClean="0"/>
              <a:t>tashkilotlarini</a:t>
            </a:r>
            <a:r>
              <a:rPr lang="en-US" dirty="0" smtClean="0"/>
              <a:t> </a:t>
            </a:r>
            <a:r>
              <a:rPr lang="en-US" dirty="0" err="1" smtClean="0"/>
              <a:t>jalb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 </a:t>
            </a:r>
            <a:r>
              <a:rPr lang="en-US" dirty="0" err="1" smtClean="0"/>
              <a:t>huquqiga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Quyidagilar</a:t>
            </a:r>
            <a:r>
              <a:rPr lang="en-US" dirty="0" smtClean="0"/>
              <a:t> </a:t>
            </a:r>
            <a:r>
              <a:rPr lang="en-US" dirty="0" err="1" smtClean="0"/>
              <a:t>muvofiqlashtiruvchi-maslahat</a:t>
            </a:r>
            <a:r>
              <a:rPr lang="en-US" dirty="0" smtClean="0"/>
              <a:t> </a:t>
            </a:r>
            <a:r>
              <a:rPr lang="en-US" dirty="0" err="1" smtClean="0"/>
              <a:t>organlarining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funksiyalari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qatnashchilarining</a:t>
            </a:r>
            <a:r>
              <a:rPr lang="en-US" dirty="0" smtClean="0"/>
              <a:t> </a:t>
            </a:r>
            <a:r>
              <a:rPr lang="en-US" dirty="0" err="1" smtClean="0"/>
              <a:t>faoliyatini</a:t>
            </a:r>
            <a:r>
              <a:rPr lang="en-US" dirty="0" smtClean="0"/>
              <a:t> </a:t>
            </a:r>
            <a:r>
              <a:rPr lang="en-US" dirty="0" err="1" smtClean="0"/>
              <a:t>muvofiqlashtirish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tizimida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akkreditatsiyada</a:t>
            </a:r>
            <a:r>
              <a:rPr lang="en-US" dirty="0" smtClean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</a:t>
            </a:r>
            <a:r>
              <a:rPr lang="en-US" dirty="0" err="1" smtClean="0"/>
              <a:t>qiladigan</a:t>
            </a:r>
            <a:r>
              <a:rPr lang="en-US" dirty="0" smtClean="0"/>
              <a:t> </a:t>
            </a:r>
            <a:r>
              <a:rPr lang="en-US" dirty="0" err="1" smtClean="0"/>
              <a:t>normativ</a:t>
            </a:r>
            <a:r>
              <a:rPr lang="en-US" dirty="0" smtClean="0"/>
              <a:t> </a:t>
            </a:r>
            <a:r>
              <a:rPr lang="en-US" dirty="0" err="1" smtClean="0"/>
              <a:t>hujjatlarni</a:t>
            </a:r>
            <a:r>
              <a:rPr lang="en-US" dirty="0" smtClean="0"/>
              <a:t> </a:t>
            </a:r>
            <a:r>
              <a:rPr lang="en-US" dirty="0" err="1" smtClean="0"/>
              <a:t>rasmiylashtirish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nashr</a:t>
            </a:r>
            <a:r>
              <a:rPr lang="en-US" dirty="0" smtClean="0"/>
              <a:t> </a:t>
            </a:r>
            <a:r>
              <a:rPr lang="en-US" dirty="0" err="1" smtClean="0"/>
              <a:t>etishni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akkreditatsiya</a:t>
            </a:r>
            <a:r>
              <a:rPr lang="en-US" dirty="0" smtClean="0"/>
              <a:t> </a:t>
            </a:r>
            <a:r>
              <a:rPr lang="en-US" dirty="0" err="1" smtClean="0"/>
              <a:t>qilingan</a:t>
            </a:r>
            <a:r>
              <a:rPr lang="en-US" dirty="0" smtClean="0"/>
              <a:t> </a:t>
            </a:r>
            <a:r>
              <a:rPr lang="en-US" dirty="0" err="1" smtClean="0"/>
              <a:t>ekspert</a:t>
            </a:r>
            <a:r>
              <a:rPr lang="en-US" dirty="0" smtClean="0"/>
              <a:t> </a:t>
            </a:r>
            <a:r>
              <a:rPr lang="en-US" dirty="0" err="1" smtClean="0"/>
              <a:t>tashkilotlarining</a:t>
            </a:r>
            <a:r>
              <a:rPr lang="en-US" dirty="0" smtClean="0"/>
              <a:t> </a:t>
            </a:r>
            <a:r>
              <a:rPr lang="en-US" dirty="0" err="1" smtClean="0"/>
              <a:t>hisobga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ma`lumotlari</a:t>
            </a:r>
            <a:r>
              <a:rPr lang="en-US" dirty="0" smtClean="0"/>
              <a:t> </a:t>
            </a:r>
            <a:r>
              <a:rPr lang="en-US" dirty="0" err="1" smtClean="0"/>
              <a:t>e`lon</a:t>
            </a:r>
            <a:r>
              <a:rPr lang="en-US" dirty="0" smtClean="0"/>
              <a:t> </a:t>
            </a:r>
            <a:r>
              <a:rPr lang="en-US" dirty="0" err="1" smtClean="0"/>
              <a:t>qilinishini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ekspert</a:t>
            </a:r>
            <a:r>
              <a:rPr lang="en-US" dirty="0" smtClean="0"/>
              <a:t> </a:t>
            </a:r>
            <a:r>
              <a:rPr lang="en-US" dirty="0" err="1" smtClean="0"/>
              <a:t>tashkilotlari</a:t>
            </a:r>
            <a:r>
              <a:rPr lang="en-US" dirty="0" smtClean="0"/>
              <a:t> </a:t>
            </a:r>
            <a:r>
              <a:rPr lang="en-US" dirty="0" err="1" smtClean="0"/>
              <a:t>faoliyati</a:t>
            </a:r>
            <a:r>
              <a:rPr lang="en-US" dirty="0" smtClean="0"/>
              <a:t>, </a:t>
            </a:r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tizimining</a:t>
            </a:r>
            <a:r>
              <a:rPr lang="en-US" dirty="0" smtClean="0"/>
              <a:t> </a:t>
            </a:r>
            <a:r>
              <a:rPr lang="en-US" dirty="0" err="1" smtClean="0"/>
              <a:t>normativ-metodik</a:t>
            </a:r>
            <a:r>
              <a:rPr lang="en-US" dirty="0" smtClean="0"/>
              <a:t> </a:t>
            </a:r>
            <a:r>
              <a:rPr lang="en-US" dirty="0" err="1" smtClean="0"/>
              <a:t>bazasi</a:t>
            </a:r>
            <a:r>
              <a:rPr lang="en-US" dirty="0" smtClean="0"/>
              <a:t> </a:t>
            </a:r>
            <a:r>
              <a:rPr lang="en-US" dirty="0" err="1" smtClean="0"/>
              <a:t>holati</a:t>
            </a:r>
            <a:r>
              <a:rPr lang="en-US" dirty="0" smtClean="0"/>
              <a:t> </a:t>
            </a:r>
            <a:r>
              <a:rPr lang="en-US" dirty="0" err="1" smtClean="0"/>
              <a:t>to‘g‘risidagi</a:t>
            </a:r>
            <a:r>
              <a:rPr lang="en-US" dirty="0" smtClean="0"/>
              <a:t> </a:t>
            </a:r>
            <a:r>
              <a:rPr lang="en-US" dirty="0" err="1" smtClean="0"/>
              <a:t>ma`lumotlarni</a:t>
            </a:r>
            <a:r>
              <a:rPr lang="en-US" dirty="0" smtClean="0"/>
              <a:t> </a:t>
            </a:r>
            <a:r>
              <a:rPr lang="en-US" dirty="0" err="1" smtClean="0"/>
              <a:t>tahlil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umumlashtirish</a:t>
            </a:r>
            <a:r>
              <a:rPr lang="en-US" dirty="0" smtClean="0"/>
              <a:t>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/>
          </a:bodyPr>
          <a:lstStyle/>
          <a:p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qatnashchilari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a`zolarini</a:t>
            </a:r>
            <a:r>
              <a:rPr lang="en-US" dirty="0" smtClean="0"/>
              <a:t> 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sohasidagi</a:t>
            </a:r>
            <a:r>
              <a:rPr lang="en-US" dirty="0" smtClean="0"/>
              <a:t> </a:t>
            </a:r>
            <a:r>
              <a:rPr lang="en-US" dirty="0" err="1" smtClean="0"/>
              <a:t>axborot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ta`minlashda</a:t>
            </a:r>
            <a:r>
              <a:rPr lang="en-US" dirty="0" smtClean="0"/>
              <a:t> </a:t>
            </a:r>
            <a:r>
              <a:rPr lang="en-US" dirty="0" err="1" smtClean="0"/>
              <a:t>ko‘maklashish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qoidalar</a:t>
            </a:r>
            <a:r>
              <a:rPr lang="en-US" dirty="0" smtClean="0"/>
              <a:t>, </a:t>
            </a:r>
            <a:r>
              <a:rPr lang="en-US" dirty="0" err="1" smtClean="0"/>
              <a:t>tartiblar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akkreditatsiya</a:t>
            </a:r>
            <a:r>
              <a:rPr lang="en-US" dirty="0" smtClean="0"/>
              <a:t> </a:t>
            </a:r>
            <a:r>
              <a:rPr lang="en-US" dirty="0" err="1" smtClean="0"/>
              <a:t>mezonlari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manfaatdor</a:t>
            </a:r>
            <a:r>
              <a:rPr lang="en-US" dirty="0" smtClean="0"/>
              <a:t> </a:t>
            </a:r>
            <a:r>
              <a:rPr lang="en-US" dirty="0" err="1" smtClean="0"/>
              <a:t>tashkilotlar</a:t>
            </a:r>
            <a:r>
              <a:rPr lang="en-US" dirty="0" smtClean="0"/>
              <a:t>, </a:t>
            </a:r>
            <a:r>
              <a:rPr lang="en-US" dirty="0" err="1" smtClean="0"/>
              <a:t>yuridik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jismoniy</a:t>
            </a:r>
            <a:r>
              <a:rPr lang="en-US" dirty="0" smtClean="0"/>
              <a:t> </a:t>
            </a:r>
            <a:r>
              <a:rPr lang="en-US" dirty="0" err="1" smtClean="0"/>
              <a:t>shaxslarga</a:t>
            </a:r>
            <a:r>
              <a:rPr lang="en-US" dirty="0" smtClean="0"/>
              <a:t> </a:t>
            </a:r>
            <a:r>
              <a:rPr lang="en-US" dirty="0" err="1" smtClean="0"/>
              <a:t>maslahatlar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xavfsizligi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idoralararo</a:t>
            </a:r>
            <a:r>
              <a:rPr lang="en-US" dirty="0" smtClean="0"/>
              <a:t> </a:t>
            </a:r>
            <a:r>
              <a:rPr lang="en-US" dirty="0" err="1" smtClean="0"/>
              <a:t>kengashga</a:t>
            </a:r>
            <a:r>
              <a:rPr lang="en-US" dirty="0" smtClean="0"/>
              <a:t> </a:t>
            </a:r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nizomlarini</a:t>
            </a:r>
            <a:r>
              <a:rPr lang="en-US" dirty="0" smtClean="0"/>
              <a:t> </a:t>
            </a:r>
            <a:r>
              <a:rPr lang="en-US" dirty="0" err="1" smtClean="0"/>
              <a:t>takomillashtirishga</a:t>
            </a:r>
            <a:r>
              <a:rPr lang="en-US" dirty="0" smtClean="0"/>
              <a:t> </a:t>
            </a:r>
            <a:r>
              <a:rPr lang="en-US" dirty="0" err="1" smtClean="0"/>
              <a:t>doir</a:t>
            </a:r>
            <a:r>
              <a:rPr lang="en-US" dirty="0" smtClean="0"/>
              <a:t> </a:t>
            </a:r>
            <a:r>
              <a:rPr lang="en-US" dirty="0" err="1" smtClean="0"/>
              <a:t>takliflar</a:t>
            </a:r>
            <a:r>
              <a:rPr lang="en-US" dirty="0" smtClean="0"/>
              <a:t> </a:t>
            </a:r>
            <a:r>
              <a:rPr lang="en-US" dirty="0" err="1" smtClean="0"/>
              <a:t>kiritish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</a:t>
            </a: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xalqaro</a:t>
            </a:r>
            <a:r>
              <a:rPr lang="en-US" dirty="0" smtClean="0"/>
              <a:t> </a:t>
            </a:r>
            <a:r>
              <a:rPr lang="en-US" dirty="0" err="1" smtClean="0"/>
              <a:t>talablarga</a:t>
            </a:r>
            <a:r>
              <a:rPr lang="en-US" dirty="0" smtClean="0"/>
              <a:t> </a:t>
            </a:r>
            <a:r>
              <a:rPr lang="en-US" dirty="0" err="1" smtClean="0"/>
              <a:t>javob</a:t>
            </a:r>
            <a:r>
              <a:rPr lang="en-US" dirty="0" smtClean="0"/>
              <a:t> </a:t>
            </a:r>
            <a:r>
              <a:rPr lang="en-US" dirty="0" err="1" smtClean="0"/>
              <a:t>beradigan</a:t>
            </a:r>
            <a:r>
              <a:rPr lang="en-US" dirty="0" smtClean="0"/>
              <a:t> </a:t>
            </a:r>
            <a:r>
              <a:rPr lang="en-US" dirty="0" err="1" smtClean="0"/>
              <a:t>ekspertiza</a:t>
            </a:r>
            <a:r>
              <a:rPr lang="en-US" dirty="0" smtClean="0"/>
              <a:t> </a:t>
            </a:r>
            <a:r>
              <a:rPr lang="en-US" dirty="0" err="1" smtClean="0"/>
              <a:t>tizimini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etishga</a:t>
            </a:r>
            <a:r>
              <a:rPr lang="en-US" dirty="0" smtClean="0"/>
              <a:t> </a:t>
            </a:r>
            <a:r>
              <a:rPr lang="en-US" dirty="0" err="1" smtClean="0"/>
              <a:t>doir</a:t>
            </a:r>
            <a:r>
              <a:rPr lang="en-US" dirty="0" smtClean="0"/>
              <a:t> </a:t>
            </a:r>
            <a:r>
              <a:rPr lang="en-US" dirty="0" err="1" smtClean="0"/>
              <a:t>tashkiliy</a:t>
            </a:r>
            <a:r>
              <a:rPr lang="en-US" dirty="0" smtClean="0"/>
              <a:t> </a:t>
            </a:r>
            <a:r>
              <a:rPr lang="en-US" dirty="0" err="1" smtClean="0"/>
              <a:t>ishlarni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/>
          </a:bodyPr>
          <a:lstStyle/>
          <a:p>
            <a:r>
              <a:rPr lang="ru-RU" dirty="0" err="1" smtClean="0"/>
              <a:t>Quyidagilar</a:t>
            </a:r>
            <a:r>
              <a:rPr lang="ru-RU" dirty="0" smtClean="0"/>
              <a:t> </a:t>
            </a:r>
            <a:r>
              <a:rPr lang="ru-RU" dirty="0" err="1" smtClean="0"/>
              <a:t>metodik</a:t>
            </a:r>
            <a:r>
              <a:rPr lang="ru-RU" dirty="0" smtClean="0"/>
              <a:t> </a:t>
            </a:r>
            <a:r>
              <a:rPr lang="ru-RU" dirty="0" err="1" smtClean="0"/>
              <a:t>kengashning</a:t>
            </a:r>
            <a:r>
              <a:rPr lang="ru-RU" dirty="0" smtClean="0"/>
              <a:t> </a:t>
            </a:r>
            <a:r>
              <a:rPr lang="ru-RU" dirty="0" err="1" smtClean="0"/>
              <a:t>asosiy</a:t>
            </a:r>
            <a:r>
              <a:rPr lang="ru-RU" dirty="0" smtClean="0"/>
              <a:t> </a:t>
            </a:r>
            <a:r>
              <a:rPr lang="ru-RU" dirty="0" err="1" smtClean="0"/>
              <a:t>funksiyalari</a:t>
            </a:r>
            <a:r>
              <a:rPr lang="ru-RU" dirty="0" smtClean="0"/>
              <a:t> </a:t>
            </a:r>
            <a:r>
              <a:rPr lang="ru-RU" dirty="0" err="1" smtClean="0"/>
              <a:t>hisoblanadi</a:t>
            </a:r>
            <a:r>
              <a:rPr lang="ru-RU" dirty="0" smtClean="0"/>
              <a:t>: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xavfsizligini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normativ-texnik</a:t>
            </a:r>
            <a:r>
              <a:rPr lang="ru-RU" dirty="0" smtClean="0"/>
              <a:t>, </a:t>
            </a:r>
            <a:r>
              <a:rPr lang="ru-RU" dirty="0" err="1" smtClean="0"/>
              <a:t>tashkiliy-metodik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hujjatlarni</a:t>
            </a:r>
            <a:r>
              <a:rPr lang="ru-RU" dirty="0" smtClean="0"/>
              <a:t> </a:t>
            </a:r>
            <a:r>
              <a:rPr lang="ru-RU" dirty="0" err="1" smtClean="0"/>
              <a:t>qayta</a:t>
            </a:r>
            <a:r>
              <a:rPr lang="ru-RU" dirty="0" smtClean="0"/>
              <a:t> </a:t>
            </a:r>
            <a:r>
              <a:rPr lang="ru-RU" dirty="0" err="1" smtClean="0"/>
              <a:t>ko‘rib</a:t>
            </a:r>
            <a:r>
              <a:rPr lang="ru-RU" dirty="0" smtClean="0"/>
              <a:t> </a:t>
            </a:r>
            <a:r>
              <a:rPr lang="ru-RU" dirty="0" err="1" smtClean="0"/>
              <a:t>chiqishga</a:t>
            </a:r>
            <a:r>
              <a:rPr lang="ru-RU" dirty="0" smtClean="0"/>
              <a:t> </a:t>
            </a:r>
            <a:r>
              <a:rPr lang="ru-RU" dirty="0" err="1" smtClean="0"/>
              <a:t>doir</a:t>
            </a:r>
            <a:r>
              <a:rPr lang="ru-RU" dirty="0" smtClean="0"/>
              <a:t> </a:t>
            </a:r>
            <a:r>
              <a:rPr lang="ru-RU" dirty="0" err="1" smtClean="0"/>
              <a:t>takliflar</a:t>
            </a:r>
            <a:r>
              <a:rPr lang="ru-RU" dirty="0" smtClean="0"/>
              <a:t> </a:t>
            </a:r>
            <a:r>
              <a:rPr lang="ru-RU" dirty="0" err="1" smtClean="0"/>
              <a:t>kiritish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har</a:t>
            </a:r>
            <a:r>
              <a:rPr lang="ru-RU" dirty="0" smtClean="0"/>
              <a:t> </a:t>
            </a:r>
            <a:r>
              <a:rPr lang="ru-RU" dirty="0" err="1" smtClean="0"/>
              <a:t>xil</a:t>
            </a:r>
            <a:r>
              <a:rPr lang="ru-RU" dirty="0" smtClean="0"/>
              <a:t> </a:t>
            </a:r>
            <a:r>
              <a:rPr lang="ru-RU" dirty="0" err="1" smtClean="0"/>
              <a:t>tashkilotlar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chiqilgan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xavfsizligini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tashkiliy-metodik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hujjatlar</a:t>
            </a:r>
            <a:r>
              <a:rPr lang="ru-RU" dirty="0" smtClean="0"/>
              <a:t> </a:t>
            </a:r>
            <a:r>
              <a:rPr lang="ru-RU" dirty="0" err="1" smtClean="0"/>
              <a:t>loyihalarini</a:t>
            </a:r>
            <a:r>
              <a:rPr lang="ru-RU" dirty="0" smtClean="0"/>
              <a:t> </a:t>
            </a:r>
            <a:r>
              <a:rPr lang="ru-RU" dirty="0" err="1" smtClean="0"/>
              <a:t>ko‘rib</a:t>
            </a:r>
            <a:r>
              <a:rPr lang="ru-RU" dirty="0" smtClean="0"/>
              <a:t> </a:t>
            </a:r>
            <a:r>
              <a:rPr lang="ru-RU" dirty="0" err="1" smtClean="0"/>
              <a:t>chiqish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tahlil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amal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 </a:t>
            </a:r>
            <a:r>
              <a:rPr lang="ru-RU" dirty="0" err="1" smtClean="0"/>
              <a:t>muddati</a:t>
            </a:r>
            <a:r>
              <a:rPr lang="ru-RU" dirty="0" smtClean="0"/>
              <a:t> </a:t>
            </a:r>
            <a:r>
              <a:rPr lang="ru-RU" dirty="0" err="1" smtClean="0"/>
              <a:t>tamom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normativ</a:t>
            </a:r>
            <a:r>
              <a:rPr lang="ru-RU" dirty="0" smtClean="0"/>
              <a:t>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 smtClean="0"/>
              <a:t>hujjatlarga</a:t>
            </a:r>
            <a:r>
              <a:rPr lang="ru-RU" dirty="0" smtClean="0"/>
              <a:t> </a:t>
            </a:r>
            <a:r>
              <a:rPr lang="ru-RU" dirty="0" err="1" smtClean="0"/>
              <a:t>tuzatish</a:t>
            </a:r>
            <a:r>
              <a:rPr lang="ru-RU" dirty="0" smtClean="0"/>
              <a:t> </a:t>
            </a:r>
            <a:r>
              <a:rPr lang="ru-RU" dirty="0" err="1" smtClean="0"/>
              <a:t>kiritish</a:t>
            </a:r>
            <a:r>
              <a:rPr lang="ru-RU" dirty="0" smtClean="0"/>
              <a:t>, </a:t>
            </a:r>
            <a:r>
              <a:rPr lang="ru-RU" dirty="0" err="1" smtClean="0"/>
              <a:t>amal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 </a:t>
            </a:r>
            <a:r>
              <a:rPr lang="ru-RU" dirty="0" err="1" smtClean="0"/>
              <a:t>muddatini</a:t>
            </a:r>
            <a:r>
              <a:rPr lang="ru-RU" dirty="0" smtClean="0"/>
              <a:t> </a:t>
            </a:r>
            <a:r>
              <a:rPr lang="ru-RU" dirty="0" err="1" smtClean="0"/>
              <a:t>uzaytirish</a:t>
            </a:r>
            <a:r>
              <a:rPr lang="ru-RU" dirty="0" smtClean="0"/>
              <a:t>, </a:t>
            </a:r>
            <a:r>
              <a:rPr lang="ru-RU" dirty="0" err="1" smtClean="0"/>
              <a:t>amal</a:t>
            </a:r>
            <a:r>
              <a:rPr lang="ru-RU" dirty="0" smtClean="0"/>
              <a:t> </a:t>
            </a:r>
            <a:r>
              <a:rPr lang="ru-RU" dirty="0" err="1" smtClean="0"/>
              <a:t>qilishini</a:t>
            </a:r>
            <a:r>
              <a:rPr lang="ru-RU" dirty="0" smtClean="0"/>
              <a:t> </a:t>
            </a:r>
            <a:r>
              <a:rPr lang="ru-RU" dirty="0" err="1" smtClean="0"/>
              <a:t>to‘xtatish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takliflarni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chiqish</a:t>
            </a:r>
            <a:r>
              <a:rPr lang="ru-RU" dirty="0" smtClean="0"/>
              <a:t>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</a:t>
            </a:r>
            <a:r>
              <a:rPr lang="ru-RU" dirty="0" smtClean="0"/>
              <a:t> </a:t>
            </a:r>
            <a:r>
              <a:rPr lang="ru-RU" dirty="0" err="1" smtClean="0"/>
              <a:t>faoliyatiga</a:t>
            </a:r>
            <a:r>
              <a:rPr lang="ru-RU" dirty="0" smtClean="0"/>
              <a:t> </a:t>
            </a:r>
            <a:r>
              <a:rPr lang="ru-RU" dirty="0" err="1" smtClean="0"/>
              <a:t>tegishli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normativ</a:t>
            </a:r>
            <a:r>
              <a:rPr lang="ru-RU" dirty="0" smtClean="0"/>
              <a:t>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 smtClean="0"/>
              <a:t>hujjatlarning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kiritishga</a:t>
            </a:r>
            <a:r>
              <a:rPr lang="ru-RU" dirty="0" smtClean="0"/>
              <a:t> </a:t>
            </a:r>
            <a:r>
              <a:rPr lang="ru-RU" dirty="0" err="1" smtClean="0"/>
              <a:t>tayyorligi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tavsiyalar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asosli</a:t>
            </a:r>
            <a:r>
              <a:rPr lang="ru-RU" dirty="0" smtClean="0"/>
              <a:t> </a:t>
            </a:r>
            <a:r>
              <a:rPr lang="ru-RU" dirty="0" err="1" smtClean="0"/>
              <a:t>xulosalar</a:t>
            </a:r>
            <a:r>
              <a:rPr lang="ru-RU" dirty="0" smtClean="0"/>
              <a:t> </a:t>
            </a:r>
            <a:r>
              <a:rPr lang="ru-RU" dirty="0" err="1" smtClean="0"/>
              <a:t>kiritish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ekspertizasi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ishlarni</a:t>
            </a:r>
            <a:r>
              <a:rPr lang="ru-RU" dirty="0" smtClean="0"/>
              <a:t> </a:t>
            </a:r>
            <a:r>
              <a:rPr lang="ru-RU" dirty="0" err="1" smtClean="0"/>
              <a:t>tashkil</a:t>
            </a:r>
            <a:r>
              <a:rPr lang="ru-RU" dirty="0" smtClean="0"/>
              <a:t> </a:t>
            </a:r>
            <a:r>
              <a:rPr lang="ru-RU" dirty="0" err="1" smtClean="0"/>
              <a:t>etish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oshirish</a:t>
            </a:r>
            <a:r>
              <a:rPr lang="ru-RU" dirty="0" smtClean="0"/>
              <a:t> </a:t>
            </a:r>
            <a:r>
              <a:rPr lang="ru-RU" dirty="0" err="1" smtClean="0"/>
              <a:t>masalalari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idoralararo</a:t>
            </a:r>
            <a:r>
              <a:rPr lang="ru-RU" dirty="0" smtClean="0"/>
              <a:t> </a:t>
            </a:r>
            <a:r>
              <a:rPr lang="ru-RU" dirty="0" err="1" smtClean="0"/>
              <a:t>kengashga</a:t>
            </a:r>
            <a:r>
              <a:rPr lang="ru-RU" dirty="0" smtClean="0"/>
              <a:t> </a:t>
            </a:r>
            <a:r>
              <a:rPr lang="ru-RU" dirty="0" err="1" smtClean="0"/>
              <a:t>takliflar</a:t>
            </a:r>
            <a:r>
              <a:rPr lang="ru-RU" dirty="0" smtClean="0"/>
              <a:t> </a:t>
            </a:r>
            <a:r>
              <a:rPr lang="ru-RU" dirty="0" err="1" smtClean="0"/>
              <a:t>kiritish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ularni</a:t>
            </a:r>
            <a:r>
              <a:rPr lang="ru-RU" dirty="0" smtClean="0"/>
              <a:t> </a:t>
            </a:r>
            <a:r>
              <a:rPr lang="ru-RU" dirty="0" err="1" smtClean="0"/>
              <a:t>muhokama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, </a:t>
            </a:r>
            <a:r>
              <a:rPr lang="ru-RU" dirty="0" err="1" smtClean="0"/>
              <a:t>shu</a:t>
            </a:r>
            <a:r>
              <a:rPr lang="ru-RU" dirty="0" smtClean="0"/>
              <a:t> </a:t>
            </a:r>
            <a:r>
              <a:rPr lang="ru-RU" dirty="0" err="1" smtClean="0"/>
              <a:t>jumladan</a:t>
            </a:r>
            <a:r>
              <a:rPr lang="ru-RU" dirty="0" smtClean="0"/>
              <a:t>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tizimi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normativ</a:t>
            </a:r>
            <a:r>
              <a:rPr lang="ru-RU" dirty="0" smtClean="0"/>
              <a:t> </a:t>
            </a:r>
            <a:r>
              <a:rPr lang="ru-RU" dirty="0" err="1" smtClean="0"/>
              <a:t>baza</a:t>
            </a:r>
            <a:r>
              <a:rPr lang="ru-RU" dirty="0" smtClean="0"/>
              <a:t> </a:t>
            </a:r>
            <a:r>
              <a:rPr lang="ru-RU" dirty="0" err="1" smtClean="0"/>
              <a:t>hisobga</a:t>
            </a:r>
            <a:r>
              <a:rPr lang="ru-RU" dirty="0" smtClean="0"/>
              <a:t> </a:t>
            </a:r>
            <a:r>
              <a:rPr lang="ru-RU" dirty="0" err="1" smtClean="0"/>
              <a:t>olinishi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dolzarblashtirilishini</a:t>
            </a:r>
            <a:r>
              <a:rPr lang="ru-RU" dirty="0" smtClean="0"/>
              <a:t> </a:t>
            </a:r>
            <a:r>
              <a:rPr lang="ru-RU" dirty="0" err="1" smtClean="0"/>
              <a:t>tashkil</a:t>
            </a:r>
            <a:r>
              <a:rPr lang="ru-RU" dirty="0" smtClean="0"/>
              <a:t> </a:t>
            </a:r>
            <a:r>
              <a:rPr lang="ru-RU" dirty="0" err="1" smtClean="0"/>
              <a:t>etish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obyektlaridan</a:t>
            </a:r>
            <a:r>
              <a:rPr lang="ru-RU" dirty="0" smtClean="0"/>
              <a:t> </a:t>
            </a:r>
            <a:r>
              <a:rPr lang="ru-RU" dirty="0" err="1" smtClean="0"/>
              <a:t>foydalanayotgan</a:t>
            </a:r>
            <a:r>
              <a:rPr lang="ru-RU" dirty="0" smtClean="0"/>
              <a:t> </a:t>
            </a:r>
            <a:r>
              <a:rPr lang="ru-RU" dirty="0" err="1" smtClean="0"/>
              <a:t>tashkilotlarning</a:t>
            </a:r>
            <a:r>
              <a:rPr lang="ru-RU" dirty="0" smtClean="0"/>
              <a:t> </a:t>
            </a:r>
            <a:r>
              <a:rPr lang="ru-RU" dirty="0" err="1" smtClean="0"/>
              <a:t>xodimlarini</a:t>
            </a:r>
            <a:r>
              <a:rPr lang="ru-RU" dirty="0" smtClean="0"/>
              <a:t>, </a:t>
            </a:r>
            <a:r>
              <a:rPr lang="ru-RU" dirty="0" err="1" smtClean="0"/>
              <a:t>shuningdek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ekspertlarni</a:t>
            </a:r>
            <a:r>
              <a:rPr lang="ru-RU" dirty="0" smtClean="0"/>
              <a:t> </a:t>
            </a:r>
            <a:r>
              <a:rPr lang="ru-RU" dirty="0" err="1" smtClean="0"/>
              <a:t>tayyorlash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qayta</a:t>
            </a:r>
            <a:r>
              <a:rPr lang="ru-RU" dirty="0" smtClean="0"/>
              <a:t> </a:t>
            </a:r>
            <a:r>
              <a:rPr lang="ru-RU" dirty="0" err="1" smtClean="0"/>
              <a:t>tayyorlashni</a:t>
            </a:r>
            <a:r>
              <a:rPr lang="ru-RU" dirty="0" smtClean="0"/>
              <a:t> </a:t>
            </a:r>
            <a:r>
              <a:rPr lang="ru-RU" dirty="0" err="1" smtClean="0"/>
              <a:t>tashkil</a:t>
            </a:r>
            <a:r>
              <a:rPr lang="ru-RU" dirty="0" smtClean="0"/>
              <a:t> </a:t>
            </a:r>
            <a:r>
              <a:rPr lang="ru-RU" dirty="0" err="1" smtClean="0"/>
              <a:t>etish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/>
          </a:bodyPr>
          <a:lstStyle/>
          <a:p>
            <a:r>
              <a:rPr lang="ru-RU" dirty="0" smtClean="0"/>
              <a:t>-</a:t>
            </a:r>
            <a:r>
              <a:rPr lang="ru-RU" dirty="0" err="1" smtClean="0"/>
              <a:t>Metodik</a:t>
            </a:r>
            <a:r>
              <a:rPr lang="ru-RU" dirty="0" smtClean="0"/>
              <a:t> </a:t>
            </a:r>
            <a:r>
              <a:rPr lang="ru-RU" dirty="0" err="1" smtClean="0"/>
              <a:t>kengashning</a:t>
            </a:r>
            <a:r>
              <a:rPr lang="ru-RU" dirty="0" smtClean="0"/>
              <a:t> </a:t>
            </a:r>
            <a:r>
              <a:rPr lang="ru-RU" dirty="0" err="1" smtClean="0"/>
              <a:t>ishchi</a:t>
            </a:r>
            <a:r>
              <a:rPr lang="ru-RU" dirty="0" smtClean="0"/>
              <a:t> </a:t>
            </a:r>
            <a:r>
              <a:rPr lang="ru-RU" dirty="0" err="1" smtClean="0"/>
              <a:t>organi</a:t>
            </a:r>
            <a:r>
              <a:rPr lang="ru-RU" dirty="0" smtClean="0"/>
              <a:t> </a:t>
            </a:r>
            <a:r>
              <a:rPr lang="ru-RU" dirty="0" err="1" smtClean="0"/>
              <a:t>funktsiyasini</a:t>
            </a:r>
            <a:r>
              <a:rPr lang="ru-RU" dirty="0" smtClean="0"/>
              <a:t> "</a:t>
            </a:r>
            <a:r>
              <a:rPr lang="ru-RU" dirty="0" err="1" smtClean="0"/>
              <a:t>Sanoatgeokontexnazorat</a:t>
            </a:r>
            <a:r>
              <a:rPr lang="ru-RU" dirty="0" smtClean="0"/>
              <a:t>"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inspektsiyasining</a:t>
            </a:r>
            <a:r>
              <a:rPr lang="ru-RU" dirty="0" smtClean="0"/>
              <a:t> "</a:t>
            </a:r>
            <a:r>
              <a:rPr lang="ru-RU" dirty="0" err="1" smtClean="0"/>
              <a:t>Kontexnazorato‘quv</a:t>
            </a:r>
            <a:r>
              <a:rPr lang="ru-RU" dirty="0" smtClean="0"/>
              <a:t>" </a:t>
            </a:r>
            <a:r>
              <a:rPr lang="ru-RU" dirty="0" err="1" smtClean="0"/>
              <a:t>ilmiy-texnik</a:t>
            </a:r>
            <a:r>
              <a:rPr lang="ru-RU" dirty="0" smtClean="0"/>
              <a:t> </a:t>
            </a:r>
            <a:r>
              <a:rPr lang="ru-RU" dirty="0" err="1" smtClean="0"/>
              <a:t>markazi</a:t>
            </a:r>
            <a:r>
              <a:rPr lang="ru-RU" dirty="0" smtClean="0"/>
              <a:t>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inspektsiyasining</a:t>
            </a:r>
            <a:r>
              <a:rPr lang="ru-RU" dirty="0" smtClean="0"/>
              <a:t> </a:t>
            </a:r>
            <a:r>
              <a:rPr lang="ru-RU" dirty="0" err="1" smtClean="0"/>
              <a:t>tarmoq</a:t>
            </a:r>
            <a:r>
              <a:rPr lang="ru-RU" dirty="0" smtClean="0"/>
              <a:t> </a:t>
            </a:r>
            <a:r>
              <a:rPr lang="ru-RU" dirty="0" err="1" smtClean="0"/>
              <a:t>inspektsiyalari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birgalikda</a:t>
            </a:r>
            <a:r>
              <a:rPr lang="ru-RU" dirty="0" smtClean="0"/>
              <a:t> </a:t>
            </a:r>
            <a:r>
              <a:rPr lang="ru-RU" dirty="0" err="1" smtClean="0"/>
              <a:t>bajaradi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Quyidagilar</a:t>
            </a:r>
            <a:r>
              <a:rPr lang="ru-RU" dirty="0" smtClean="0"/>
              <a:t> </a:t>
            </a:r>
            <a:r>
              <a:rPr lang="ru-RU" dirty="0" err="1" smtClean="0"/>
              <a:t>normativ</a:t>
            </a:r>
            <a:r>
              <a:rPr lang="ru-RU" dirty="0" smtClean="0"/>
              <a:t> </a:t>
            </a:r>
            <a:r>
              <a:rPr lang="ru-RU" dirty="0" err="1" smtClean="0"/>
              <a:t>hujjatlar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 </a:t>
            </a:r>
            <a:r>
              <a:rPr lang="ru-RU" dirty="0" err="1" smtClean="0"/>
              <a:t>komissiyasining</a:t>
            </a:r>
            <a:r>
              <a:rPr lang="ru-RU" dirty="0" smtClean="0"/>
              <a:t> </a:t>
            </a:r>
            <a:r>
              <a:rPr lang="ru-RU" dirty="0" err="1" smtClean="0"/>
              <a:t>asosiy</a:t>
            </a:r>
            <a:r>
              <a:rPr lang="ru-RU" dirty="0" smtClean="0"/>
              <a:t> </a:t>
            </a:r>
            <a:r>
              <a:rPr lang="ru-RU" dirty="0" err="1" smtClean="0"/>
              <a:t>funksiyalari</a:t>
            </a:r>
            <a:r>
              <a:rPr lang="ru-RU" dirty="0" smtClean="0"/>
              <a:t> </a:t>
            </a:r>
            <a:r>
              <a:rPr lang="ru-RU" dirty="0" err="1" smtClean="0"/>
              <a:t>hisoblanadi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kengashi</a:t>
            </a:r>
            <a:r>
              <a:rPr lang="ru-RU" dirty="0" smtClean="0"/>
              <a:t> </a:t>
            </a:r>
            <a:r>
              <a:rPr lang="ru-RU" dirty="0" err="1" smtClean="0"/>
              <a:t>qatnashchilari</a:t>
            </a:r>
            <a:r>
              <a:rPr lang="ru-RU" dirty="0" smtClean="0"/>
              <a:t> </a:t>
            </a:r>
            <a:r>
              <a:rPr lang="ru-RU" dirty="0" err="1" smtClean="0"/>
              <a:t>faoliyatining</a:t>
            </a:r>
            <a:r>
              <a:rPr lang="ru-RU" dirty="0" smtClean="0"/>
              <a:t> </a:t>
            </a:r>
            <a:r>
              <a:rPr lang="ru-RU" dirty="0" err="1" smtClean="0"/>
              <a:t>tartibga</a:t>
            </a:r>
            <a:r>
              <a:rPr lang="ru-RU" dirty="0" smtClean="0"/>
              <a:t> </a:t>
            </a:r>
            <a:r>
              <a:rPr lang="ru-RU" dirty="0" err="1" smtClean="0"/>
              <a:t>soluvchi</a:t>
            </a:r>
            <a:r>
              <a:rPr lang="ru-RU" dirty="0" smtClean="0"/>
              <a:t> </a:t>
            </a:r>
            <a:r>
              <a:rPr lang="ru-RU" dirty="0" err="1" smtClean="0"/>
              <a:t>hujjatlar</a:t>
            </a:r>
            <a:r>
              <a:rPr lang="ru-RU" dirty="0" smtClean="0"/>
              <a:t> </a:t>
            </a:r>
            <a:r>
              <a:rPr lang="ru-RU" dirty="0" err="1" smtClean="0"/>
              <a:t>talablariga</a:t>
            </a:r>
            <a:r>
              <a:rPr lang="ru-RU" dirty="0" smtClean="0"/>
              <a:t> </a:t>
            </a:r>
            <a:r>
              <a:rPr lang="ru-RU" dirty="0" err="1" smtClean="0"/>
              <a:t>muvofiqligini</a:t>
            </a:r>
            <a:r>
              <a:rPr lang="ru-RU" dirty="0" smtClean="0"/>
              <a:t> </a:t>
            </a:r>
            <a:r>
              <a:rPr lang="ru-RU" dirty="0" err="1" smtClean="0"/>
              <a:t>tasdiqlaydigan</a:t>
            </a:r>
            <a:r>
              <a:rPr lang="ru-RU" dirty="0" smtClean="0"/>
              <a:t> </a:t>
            </a:r>
            <a:r>
              <a:rPr lang="ru-RU" dirty="0" err="1" smtClean="0"/>
              <a:t>chora-tadbirlarni</a:t>
            </a:r>
            <a:r>
              <a:rPr lang="ru-RU" dirty="0" smtClean="0"/>
              <a:t> </a:t>
            </a:r>
            <a:r>
              <a:rPr lang="ru-RU" dirty="0" err="1" smtClean="0"/>
              <a:t>rejalashtirish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, </a:t>
            </a:r>
            <a:r>
              <a:rPr lang="ru-RU" dirty="0" err="1" smtClean="0"/>
              <a:t>shu</a:t>
            </a:r>
            <a:r>
              <a:rPr lang="ru-RU" dirty="0" smtClean="0"/>
              <a:t> </a:t>
            </a:r>
            <a:r>
              <a:rPr lang="ru-RU" dirty="0" err="1" smtClean="0"/>
              <a:t>jumladan</a:t>
            </a:r>
            <a:r>
              <a:rPr lang="ru-RU" dirty="0" smtClean="0"/>
              <a:t>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tizimi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yagona</a:t>
            </a:r>
            <a:r>
              <a:rPr lang="ru-RU" dirty="0" smtClean="0"/>
              <a:t>, </a:t>
            </a:r>
            <a:r>
              <a:rPr lang="ru-RU" dirty="0" err="1" smtClean="0"/>
              <a:t>tashkiliy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tarmoq</a:t>
            </a:r>
            <a:r>
              <a:rPr lang="ru-RU" dirty="0" smtClean="0"/>
              <a:t> </a:t>
            </a:r>
            <a:r>
              <a:rPr lang="ru-RU" dirty="0" err="1" smtClean="0"/>
              <a:t>qoidalari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chiqilishi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qayta</a:t>
            </a:r>
            <a:r>
              <a:rPr lang="ru-RU" dirty="0" smtClean="0"/>
              <a:t> </a:t>
            </a:r>
            <a:r>
              <a:rPr lang="ru-RU" dirty="0" err="1" smtClean="0"/>
              <a:t>ko‘rib</a:t>
            </a:r>
            <a:r>
              <a:rPr lang="ru-RU" dirty="0" smtClean="0"/>
              <a:t> </a:t>
            </a:r>
            <a:r>
              <a:rPr lang="ru-RU" dirty="0" err="1" smtClean="0"/>
              <a:t>chiqilishini</a:t>
            </a:r>
            <a:r>
              <a:rPr lang="ru-RU" dirty="0" smtClean="0"/>
              <a:t> </a:t>
            </a:r>
            <a:r>
              <a:rPr lang="ru-RU" dirty="0" err="1" smtClean="0"/>
              <a:t>tashkil</a:t>
            </a:r>
            <a:r>
              <a:rPr lang="ru-RU" dirty="0" smtClean="0"/>
              <a:t> </a:t>
            </a:r>
            <a:r>
              <a:rPr lang="ru-RU" dirty="0" err="1" smtClean="0"/>
              <a:t>etish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 smtClean="0"/>
              <a:t>Quyidagilar</a:t>
            </a:r>
            <a:r>
              <a:rPr lang="ru-RU" dirty="0" smtClean="0"/>
              <a:t> </a:t>
            </a:r>
            <a:r>
              <a:rPr lang="uz-Latn-UZ" dirty="0" smtClean="0"/>
              <a:t> </a:t>
            </a:r>
            <a:r>
              <a:rPr lang="ru-RU" dirty="0" err="1" smtClean="0"/>
              <a:t>akkreditatsiya</a:t>
            </a:r>
            <a:r>
              <a:rPr lang="ru-RU" dirty="0" smtClean="0"/>
              <a:t> </a:t>
            </a:r>
            <a:r>
              <a:rPr lang="ru-RU" dirty="0" err="1" smtClean="0"/>
              <a:t>qilingan</a:t>
            </a:r>
            <a:r>
              <a:rPr lang="ru-RU" dirty="0" smtClean="0"/>
              <a:t> </a:t>
            </a:r>
            <a:r>
              <a:rPr lang="ru-RU" dirty="0" err="1" smtClean="0"/>
              <a:t>ekspert</a:t>
            </a:r>
            <a:r>
              <a:rPr lang="ru-RU" dirty="0" smtClean="0"/>
              <a:t> </a:t>
            </a:r>
            <a:r>
              <a:rPr lang="ru-RU" dirty="0" err="1" smtClean="0"/>
              <a:t>tashkilotlarining</a:t>
            </a:r>
            <a:r>
              <a:rPr lang="ru-RU" dirty="0" smtClean="0"/>
              <a:t> </a:t>
            </a:r>
            <a:r>
              <a:rPr lang="ru-RU" dirty="0" err="1" smtClean="0"/>
              <a:t>asosiy</a:t>
            </a:r>
            <a:r>
              <a:rPr lang="ru-RU" dirty="0" smtClean="0"/>
              <a:t> </a:t>
            </a:r>
            <a:r>
              <a:rPr lang="ru-RU" dirty="0" err="1" smtClean="0"/>
              <a:t>funksiyalari</a:t>
            </a:r>
            <a:r>
              <a:rPr lang="ru-RU" dirty="0" smtClean="0"/>
              <a:t> </a:t>
            </a:r>
            <a:r>
              <a:rPr lang="ru-RU" dirty="0" err="1" smtClean="0"/>
              <a:t>hisoblanadi</a:t>
            </a:r>
            <a:r>
              <a:rPr lang="ru-RU" dirty="0" smtClean="0"/>
              <a:t>: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ular</a:t>
            </a:r>
            <a:r>
              <a:rPr lang="ru-RU" dirty="0" smtClean="0"/>
              <a:t> </a:t>
            </a:r>
            <a:r>
              <a:rPr lang="ru-RU" dirty="0" err="1" smtClean="0"/>
              <a:t>asosida</a:t>
            </a:r>
            <a:r>
              <a:rPr lang="ru-RU" dirty="0" smtClean="0"/>
              <a:t>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o‘tkaziladigan</a:t>
            </a:r>
            <a:r>
              <a:rPr lang="ru-RU" dirty="0" smtClean="0"/>
              <a:t> </a:t>
            </a:r>
            <a:r>
              <a:rPr lang="ru-RU" dirty="0" err="1" smtClean="0"/>
              <a:t>normativ</a:t>
            </a:r>
            <a:r>
              <a:rPr lang="ru-RU" dirty="0" smtClean="0"/>
              <a:t>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 smtClean="0"/>
              <a:t>hujjatlarni</a:t>
            </a:r>
            <a:r>
              <a:rPr lang="ru-RU" dirty="0" smtClean="0"/>
              <a:t>, </a:t>
            </a:r>
            <a:r>
              <a:rPr lang="ru-RU" dirty="0" err="1" smtClean="0"/>
              <a:t>normativ-huquqiy</a:t>
            </a:r>
            <a:r>
              <a:rPr lang="ru-RU" dirty="0" smtClean="0"/>
              <a:t> </a:t>
            </a:r>
            <a:r>
              <a:rPr lang="ru-RU" dirty="0" err="1" smtClean="0"/>
              <a:t>hujjatlarni</a:t>
            </a:r>
            <a:r>
              <a:rPr lang="ru-RU" dirty="0" smtClean="0"/>
              <a:t> </a:t>
            </a:r>
            <a:r>
              <a:rPr lang="ru-RU" dirty="0" err="1" smtClean="0"/>
              <a:t>tanlash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ular</a:t>
            </a:r>
            <a:r>
              <a:rPr lang="ru-RU" dirty="0" smtClean="0"/>
              <a:t> </a:t>
            </a:r>
            <a:r>
              <a:rPr lang="ru-RU" dirty="0" err="1" smtClean="0"/>
              <a:t>fondini</a:t>
            </a:r>
            <a:r>
              <a:rPr lang="ru-RU" dirty="0" smtClean="0"/>
              <a:t> </a:t>
            </a:r>
            <a:r>
              <a:rPr lang="ru-RU" dirty="0" err="1" smtClean="0"/>
              <a:t>yuritish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</a:t>
            </a:r>
            <a:r>
              <a:rPr lang="ru-RU" dirty="0" smtClean="0"/>
              <a:t> </a:t>
            </a:r>
            <a:r>
              <a:rPr lang="ru-RU" dirty="0" err="1" smtClean="0"/>
              <a:t>identifikatsiya</a:t>
            </a:r>
            <a:r>
              <a:rPr lang="ru-RU" dirty="0" smtClean="0"/>
              <a:t> </a:t>
            </a:r>
            <a:r>
              <a:rPr lang="ru-RU" dirty="0" err="1" smtClean="0"/>
              <a:t>qilinishi</a:t>
            </a:r>
            <a:r>
              <a:rPr lang="ru-RU" dirty="0" smtClean="0"/>
              <a:t>,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qilinishi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deklaratsiyalanishini</a:t>
            </a:r>
            <a:r>
              <a:rPr lang="ru-RU" dirty="0" smtClean="0"/>
              <a:t> </a:t>
            </a:r>
            <a:r>
              <a:rPr lang="ru-RU" dirty="0" err="1" smtClean="0"/>
              <a:t>tashkil</a:t>
            </a:r>
            <a:r>
              <a:rPr lang="ru-RU" dirty="0" smtClean="0"/>
              <a:t> </a:t>
            </a:r>
            <a:r>
              <a:rPr lang="ru-RU" dirty="0" err="1" smtClean="0"/>
              <a:t>etish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xulosasini</a:t>
            </a:r>
            <a:r>
              <a:rPr lang="ru-RU" dirty="0" smtClean="0"/>
              <a:t> </a:t>
            </a:r>
            <a:r>
              <a:rPr lang="ru-RU" dirty="0" err="1" smtClean="0"/>
              <a:t>rasmiylashtirish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berish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berilgan</a:t>
            </a:r>
            <a:r>
              <a:rPr lang="ru-RU" dirty="0" smtClean="0"/>
              <a:t> </a:t>
            </a:r>
            <a:r>
              <a:rPr lang="ru-RU" dirty="0" err="1" smtClean="0"/>
              <a:t>ekspert</a:t>
            </a:r>
            <a:r>
              <a:rPr lang="ru-RU" dirty="0" smtClean="0"/>
              <a:t> </a:t>
            </a:r>
            <a:r>
              <a:rPr lang="ru-RU" dirty="0" err="1" smtClean="0"/>
              <a:t>xulosalari</a:t>
            </a:r>
            <a:r>
              <a:rPr lang="ru-RU" dirty="0" smtClean="0"/>
              <a:t> </a:t>
            </a:r>
            <a:r>
              <a:rPr lang="ru-RU" dirty="0" err="1" smtClean="0"/>
              <a:t>reestrlarini</a:t>
            </a:r>
            <a:r>
              <a:rPr lang="ru-RU" dirty="0" smtClean="0"/>
              <a:t> </a:t>
            </a:r>
            <a:r>
              <a:rPr lang="ru-RU" dirty="0" err="1" smtClean="0"/>
              <a:t>yuritish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mehnat</a:t>
            </a:r>
            <a:r>
              <a:rPr lang="ru-RU" dirty="0" smtClean="0"/>
              <a:t> </a:t>
            </a:r>
            <a:r>
              <a:rPr lang="ru-RU" dirty="0" err="1" smtClean="0"/>
              <a:t>sarfining</a:t>
            </a:r>
            <a:r>
              <a:rPr lang="ru-RU" dirty="0" smtClean="0"/>
              <a:t> </a:t>
            </a:r>
            <a:r>
              <a:rPr lang="ru-RU" dirty="0" err="1" smtClean="0"/>
              <a:t>hisoblangan</a:t>
            </a:r>
            <a:r>
              <a:rPr lang="ru-RU" dirty="0" smtClean="0"/>
              <a:t> </a:t>
            </a:r>
            <a:r>
              <a:rPr lang="ru-RU" dirty="0" err="1" smtClean="0"/>
              <a:t>normativlari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ishlar</a:t>
            </a:r>
            <a:r>
              <a:rPr lang="ru-RU" dirty="0" smtClean="0"/>
              <a:t> </a:t>
            </a:r>
            <a:r>
              <a:rPr lang="ru-RU" dirty="0" err="1" smtClean="0"/>
              <a:t>qiymatini</a:t>
            </a:r>
            <a:r>
              <a:rPr lang="ru-RU" dirty="0" smtClean="0"/>
              <a:t> </a:t>
            </a:r>
            <a:r>
              <a:rPr lang="ru-RU" dirty="0" err="1" smtClean="0"/>
              <a:t>belgilash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Ekspert</a:t>
            </a:r>
            <a:r>
              <a:rPr lang="ru-RU" dirty="0" smtClean="0"/>
              <a:t> </a:t>
            </a:r>
            <a:r>
              <a:rPr lang="ru-RU" dirty="0" err="1" smtClean="0"/>
              <a:t>tashkiloti</a:t>
            </a:r>
            <a:r>
              <a:rPr lang="ru-RU" dirty="0" smtClean="0"/>
              <a:t> </a:t>
            </a:r>
            <a:r>
              <a:rPr lang="ru-RU" dirty="0" err="1" smtClean="0"/>
              <a:t>sifatida</a:t>
            </a:r>
            <a:r>
              <a:rPr lang="ru-RU" dirty="0" smtClean="0"/>
              <a:t> 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tizimi</a:t>
            </a:r>
            <a:r>
              <a:rPr lang="ru-RU" dirty="0" smtClean="0"/>
              <a:t> </a:t>
            </a:r>
            <a:r>
              <a:rPr lang="ru-RU" dirty="0" err="1" smtClean="0"/>
              <a:t>qoidalarini</a:t>
            </a:r>
            <a:r>
              <a:rPr lang="ru-RU" dirty="0" smtClean="0"/>
              <a:t> </a:t>
            </a:r>
            <a:r>
              <a:rPr lang="ru-RU" dirty="0" err="1" smtClean="0"/>
              <a:t>bajarayotgan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tegishli</a:t>
            </a:r>
            <a:r>
              <a:rPr lang="ru-RU" dirty="0" smtClean="0"/>
              <a:t> </a:t>
            </a:r>
            <a:r>
              <a:rPr lang="ru-RU" dirty="0" err="1" smtClean="0"/>
              <a:t>talablarga</a:t>
            </a:r>
            <a:r>
              <a:rPr lang="ru-RU" dirty="0" smtClean="0"/>
              <a:t> </a:t>
            </a:r>
            <a:r>
              <a:rPr lang="ru-RU" dirty="0" err="1" smtClean="0"/>
              <a:t>javob</a:t>
            </a:r>
            <a:r>
              <a:rPr lang="ru-RU" dirty="0" smtClean="0"/>
              <a:t> </a:t>
            </a:r>
            <a:r>
              <a:rPr lang="ru-RU" dirty="0" err="1" smtClean="0"/>
              <a:t>beradigan</a:t>
            </a:r>
            <a:r>
              <a:rPr lang="ru-RU" dirty="0" smtClean="0"/>
              <a:t> </a:t>
            </a:r>
            <a:r>
              <a:rPr lang="ru-RU" dirty="0" err="1" smtClean="0"/>
              <a:t>mulkchilikning</a:t>
            </a:r>
            <a:r>
              <a:rPr lang="ru-RU" dirty="0" smtClean="0"/>
              <a:t> </a:t>
            </a:r>
            <a:r>
              <a:rPr lang="ru-RU" dirty="0" err="1" smtClean="0"/>
              <a:t>istalgan</a:t>
            </a:r>
            <a:r>
              <a:rPr lang="ru-RU" dirty="0" smtClean="0"/>
              <a:t> </a:t>
            </a:r>
            <a:r>
              <a:rPr lang="ru-RU" dirty="0" err="1" smtClean="0"/>
              <a:t>shaklidagi</a:t>
            </a:r>
            <a:r>
              <a:rPr lang="ru-RU" dirty="0" smtClean="0"/>
              <a:t> </a:t>
            </a:r>
            <a:r>
              <a:rPr lang="ru-RU" dirty="0" err="1" smtClean="0"/>
              <a:t>tashkilot</a:t>
            </a:r>
            <a:r>
              <a:rPr lang="ru-RU" dirty="0" smtClean="0"/>
              <a:t> </a:t>
            </a:r>
            <a:r>
              <a:rPr lang="ru-RU" dirty="0" err="1" smtClean="0"/>
              <a:t>akkreditatsiya</a:t>
            </a:r>
            <a:r>
              <a:rPr lang="ru-RU" dirty="0" smtClean="0"/>
              <a:t> </a:t>
            </a:r>
            <a:r>
              <a:rPr lang="ru-RU" dirty="0" err="1" smtClean="0"/>
              <a:t>qilinishi</a:t>
            </a:r>
            <a:r>
              <a:rPr lang="ru-RU" dirty="0" smtClean="0"/>
              <a:t> </a:t>
            </a:r>
            <a:r>
              <a:rPr lang="ru-RU" dirty="0" err="1" smtClean="0"/>
              <a:t>mumkin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/>
          </a:bodyPr>
          <a:lstStyle/>
          <a:p>
            <a:r>
              <a:rPr lang="ru-RU" dirty="0" err="1" smtClean="0"/>
              <a:t>Quyidagilar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attestatsiyadan</a:t>
            </a:r>
            <a:r>
              <a:rPr lang="ru-RU" dirty="0" smtClean="0"/>
              <a:t> </a:t>
            </a:r>
            <a:r>
              <a:rPr lang="ru-RU" dirty="0" err="1" smtClean="0"/>
              <a:t>o‘tkazilgan</a:t>
            </a:r>
            <a:r>
              <a:rPr lang="ru-RU" dirty="0" smtClean="0"/>
              <a:t> </a:t>
            </a:r>
            <a:r>
              <a:rPr lang="ru-RU" dirty="0" err="1" smtClean="0"/>
              <a:t>ekspertlarning</a:t>
            </a:r>
            <a:r>
              <a:rPr lang="ru-RU" dirty="0" smtClean="0"/>
              <a:t> </a:t>
            </a:r>
            <a:r>
              <a:rPr lang="ru-RU" dirty="0" err="1" smtClean="0"/>
              <a:t>asosiy</a:t>
            </a:r>
            <a:r>
              <a:rPr lang="ru-RU" dirty="0" smtClean="0"/>
              <a:t> </a:t>
            </a:r>
            <a:r>
              <a:rPr lang="ru-RU" dirty="0" err="1" smtClean="0"/>
              <a:t>funksiyalari</a:t>
            </a:r>
            <a:r>
              <a:rPr lang="ru-RU" dirty="0" smtClean="0"/>
              <a:t> </a:t>
            </a:r>
            <a:r>
              <a:rPr lang="ru-RU" dirty="0" err="1" smtClean="0"/>
              <a:t>hisoblanadi</a:t>
            </a:r>
            <a:r>
              <a:rPr lang="ru-RU" dirty="0" smtClean="0"/>
              <a:t>: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obyektini</a:t>
            </a:r>
            <a:r>
              <a:rPr lang="ru-RU" dirty="0" smtClean="0"/>
              <a:t> </a:t>
            </a:r>
            <a:r>
              <a:rPr lang="ru-RU" dirty="0" err="1" smtClean="0"/>
              <a:t>identifikasiyalash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deklarasiyalash</a:t>
            </a:r>
            <a:r>
              <a:rPr lang="ru-RU" dirty="0" smtClean="0"/>
              <a:t> </a:t>
            </a:r>
            <a:r>
              <a:rPr lang="ru-RU" dirty="0" err="1" smtClean="0"/>
              <a:t>ishlarini</a:t>
            </a:r>
            <a:r>
              <a:rPr lang="ru-RU" dirty="0" smtClean="0"/>
              <a:t> </a:t>
            </a:r>
            <a:r>
              <a:rPr lang="ru-RU" dirty="0" err="1" smtClean="0"/>
              <a:t>bajarish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ishlarni</a:t>
            </a:r>
            <a:r>
              <a:rPr lang="ru-RU" dirty="0" smtClean="0"/>
              <a:t> </a:t>
            </a:r>
            <a:r>
              <a:rPr lang="ru-RU" dirty="0" err="1" smtClean="0"/>
              <a:t>bajarish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o‘tkazishda</a:t>
            </a:r>
            <a:r>
              <a:rPr lang="ru-RU" dirty="0" smtClean="0"/>
              <a:t> </a:t>
            </a:r>
            <a:r>
              <a:rPr lang="ru-RU" dirty="0" err="1" smtClean="0"/>
              <a:t>sinovlarda</a:t>
            </a:r>
            <a:r>
              <a:rPr lang="ru-RU" dirty="0" smtClean="0"/>
              <a:t> </a:t>
            </a:r>
            <a:r>
              <a:rPr lang="ru-RU" dirty="0" err="1" smtClean="0"/>
              <a:t>qatnashish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akkreditatsiya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vakolatli</a:t>
            </a:r>
            <a:r>
              <a:rPr lang="ru-RU" dirty="0" smtClean="0"/>
              <a:t> </a:t>
            </a:r>
            <a:r>
              <a:rPr lang="ru-RU" dirty="0" err="1" smtClean="0"/>
              <a:t>organ</a:t>
            </a:r>
            <a:r>
              <a:rPr lang="ru-RU" dirty="0" smtClean="0"/>
              <a:t> - "</a:t>
            </a:r>
            <a:r>
              <a:rPr lang="ru-RU" dirty="0" err="1" smtClean="0"/>
              <a:t>Sanoatgeokontexnazorat</a:t>
            </a:r>
            <a:r>
              <a:rPr lang="ru-RU" dirty="0" smtClean="0"/>
              <a:t>"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inspeksiyasining</a:t>
            </a:r>
            <a:r>
              <a:rPr lang="ru-RU" dirty="0" smtClean="0"/>
              <a:t> </a:t>
            </a:r>
            <a:r>
              <a:rPr lang="ru-RU" dirty="0" err="1" smtClean="0"/>
              <a:t>topshirig‘i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ekspert</a:t>
            </a:r>
            <a:r>
              <a:rPr lang="ru-RU" dirty="0" smtClean="0"/>
              <a:t> </a:t>
            </a:r>
            <a:r>
              <a:rPr lang="ru-RU" dirty="0" err="1" smtClean="0"/>
              <a:t>tashkilotlarini</a:t>
            </a:r>
            <a:r>
              <a:rPr lang="ru-RU" dirty="0" smtClean="0"/>
              <a:t> </a:t>
            </a:r>
            <a:r>
              <a:rPr lang="ru-RU" dirty="0" err="1" smtClean="0"/>
              <a:t>akkreditatsiya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, </a:t>
            </a:r>
            <a:r>
              <a:rPr lang="ru-RU" dirty="0" err="1" smtClean="0"/>
              <a:t>ular</a:t>
            </a:r>
            <a:r>
              <a:rPr lang="ru-RU" dirty="0" smtClean="0"/>
              <a:t> </a:t>
            </a:r>
            <a:r>
              <a:rPr lang="ru-RU" dirty="0" err="1" smtClean="0"/>
              <a:t>faoliyati</a:t>
            </a:r>
            <a:r>
              <a:rPr lang="ru-RU" dirty="0" smtClean="0"/>
              <a:t> </a:t>
            </a:r>
            <a:r>
              <a:rPr lang="ru-RU" dirty="0" err="1" smtClean="0"/>
              <a:t>ustidan</a:t>
            </a:r>
            <a:r>
              <a:rPr lang="ru-RU" dirty="0" smtClean="0"/>
              <a:t> </a:t>
            </a:r>
            <a:r>
              <a:rPr lang="ru-RU" dirty="0" err="1" smtClean="0"/>
              <a:t>nazorat</a:t>
            </a:r>
            <a:r>
              <a:rPr lang="ru-RU" dirty="0" smtClean="0"/>
              <a:t> </a:t>
            </a:r>
            <a:r>
              <a:rPr lang="ru-RU" dirty="0" err="1" smtClean="0"/>
              <a:t>yo‘sinida</a:t>
            </a:r>
            <a:r>
              <a:rPr lang="ru-RU" dirty="0" smtClean="0"/>
              <a:t> </a:t>
            </a:r>
            <a:r>
              <a:rPr lang="ru-RU" dirty="0" err="1" smtClean="0"/>
              <a:t>tekshirish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komissiyalarda</a:t>
            </a:r>
            <a:r>
              <a:rPr lang="ru-RU" dirty="0" smtClean="0"/>
              <a:t> </a:t>
            </a:r>
            <a:r>
              <a:rPr lang="ru-RU" dirty="0" err="1" smtClean="0"/>
              <a:t>qatnashish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 smtClean="0"/>
              <a:t>Quyidagilar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obyektlaridan</a:t>
            </a:r>
            <a:r>
              <a:rPr lang="ru-RU" dirty="0" smtClean="0"/>
              <a:t> </a:t>
            </a:r>
            <a:r>
              <a:rPr lang="ru-RU" dirty="0" err="1" smtClean="0"/>
              <a:t>foydalanayotgan</a:t>
            </a:r>
            <a:r>
              <a:rPr lang="ru-RU" dirty="0" smtClean="0"/>
              <a:t> </a:t>
            </a:r>
            <a:r>
              <a:rPr lang="ru-RU" dirty="0" err="1" smtClean="0"/>
              <a:t>tashkilotlarning</a:t>
            </a:r>
            <a:r>
              <a:rPr lang="ru-RU" dirty="0" smtClean="0"/>
              <a:t> </a:t>
            </a:r>
            <a:r>
              <a:rPr lang="ru-RU" dirty="0" err="1" smtClean="0"/>
              <a:t>asosiy</a:t>
            </a:r>
            <a:r>
              <a:rPr lang="ru-RU" dirty="0" smtClean="0"/>
              <a:t> </a:t>
            </a:r>
            <a:r>
              <a:rPr lang="ru-RU" dirty="0" err="1" smtClean="0"/>
              <a:t>funksiyalari</a:t>
            </a:r>
            <a:r>
              <a:rPr lang="ru-RU" dirty="0" smtClean="0"/>
              <a:t> </a:t>
            </a:r>
            <a:r>
              <a:rPr lang="ru-RU" dirty="0" err="1" smtClean="0"/>
              <a:t>hisoblanadi</a:t>
            </a:r>
            <a:r>
              <a:rPr lang="ru-RU" dirty="0" smtClean="0"/>
              <a:t>: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qonun</a:t>
            </a:r>
            <a:r>
              <a:rPr lang="ru-RU" dirty="0" smtClean="0"/>
              <a:t> </a:t>
            </a:r>
            <a:r>
              <a:rPr lang="ru-RU" dirty="0" err="1" smtClean="0"/>
              <a:t>hujjatlaridagi</a:t>
            </a:r>
            <a:r>
              <a:rPr lang="ru-RU" dirty="0" smtClean="0"/>
              <a:t>, </a:t>
            </a:r>
            <a:r>
              <a:rPr lang="ru-RU" dirty="0" err="1" smtClean="0"/>
              <a:t>shuningdek</a:t>
            </a:r>
            <a:r>
              <a:rPr lang="ru-RU" dirty="0" smtClean="0"/>
              <a:t> </a:t>
            </a:r>
            <a:r>
              <a:rPr lang="ru-RU" dirty="0" err="1" smtClean="0"/>
              <a:t>normativ</a:t>
            </a:r>
            <a:r>
              <a:rPr lang="ru-RU" dirty="0" smtClean="0"/>
              <a:t>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 smtClean="0"/>
              <a:t>hujjatlardagi</a:t>
            </a:r>
            <a:r>
              <a:rPr lang="ru-RU" dirty="0" smtClean="0"/>
              <a:t> </a:t>
            </a:r>
            <a:r>
              <a:rPr lang="ru-RU" dirty="0" err="1" smtClean="0"/>
              <a:t>talablarga</a:t>
            </a:r>
            <a:r>
              <a:rPr lang="ru-RU" dirty="0" smtClean="0"/>
              <a:t> </a:t>
            </a:r>
            <a:r>
              <a:rPr lang="ru-RU" dirty="0" err="1" smtClean="0"/>
              <a:t>rioya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</a:t>
            </a:r>
            <a:r>
              <a:rPr lang="ru-RU" dirty="0" smtClean="0"/>
              <a:t> </a:t>
            </a:r>
            <a:r>
              <a:rPr lang="ru-RU" dirty="0" err="1" smtClean="0"/>
              <a:t>xodimlarini</a:t>
            </a:r>
            <a:r>
              <a:rPr lang="ru-RU" dirty="0" smtClean="0"/>
              <a:t> </a:t>
            </a:r>
            <a:r>
              <a:rPr lang="ru-RU" dirty="0" err="1" smtClean="0"/>
              <a:t>tayyorlash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attestatsiyadan</a:t>
            </a:r>
            <a:r>
              <a:rPr lang="ru-RU" dirty="0" smtClean="0"/>
              <a:t> </a:t>
            </a:r>
            <a:r>
              <a:rPr lang="ru-RU" dirty="0" err="1" smtClean="0"/>
              <a:t>o‘tkazishni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ekspertizasi</a:t>
            </a:r>
            <a:r>
              <a:rPr lang="ru-RU" dirty="0" smtClean="0"/>
              <a:t> </a:t>
            </a:r>
            <a:r>
              <a:rPr lang="ru-RU" dirty="0" err="1" smtClean="0"/>
              <a:t>o‘tkazilishini</a:t>
            </a:r>
            <a:r>
              <a:rPr lang="ru-RU" dirty="0" smtClean="0"/>
              <a:t>, </a:t>
            </a:r>
            <a:r>
              <a:rPr lang="ru-RU" dirty="0" err="1" smtClean="0"/>
              <a:t>shuningdek</a:t>
            </a:r>
            <a:r>
              <a:rPr lang="ru-RU" dirty="0" smtClean="0"/>
              <a:t> </a:t>
            </a:r>
            <a:r>
              <a:rPr lang="ru-RU" dirty="0" err="1" smtClean="0"/>
              <a:t>belgilangan</a:t>
            </a:r>
            <a:r>
              <a:rPr lang="ru-RU" dirty="0" smtClean="0"/>
              <a:t> </a:t>
            </a:r>
            <a:r>
              <a:rPr lang="ru-RU" dirty="0" err="1" smtClean="0"/>
              <a:t>muddatlarda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qonun</a:t>
            </a:r>
            <a:r>
              <a:rPr lang="ru-RU" dirty="0" smtClean="0"/>
              <a:t> </a:t>
            </a:r>
            <a:r>
              <a:rPr lang="ru-RU" dirty="0" err="1" smtClean="0"/>
              <a:t>hujjatlariga</a:t>
            </a:r>
            <a:r>
              <a:rPr lang="ru-RU" dirty="0" smtClean="0"/>
              <a:t> </a:t>
            </a:r>
            <a:r>
              <a:rPr lang="ru-RU" dirty="0" err="1" smtClean="0"/>
              <a:t>muvofiq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sohasida</a:t>
            </a:r>
            <a:r>
              <a:rPr lang="ru-RU" dirty="0" smtClean="0"/>
              <a:t> </a:t>
            </a:r>
            <a:r>
              <a:rPr lang="ru-RU" dirty="0" err="1" smtClean="0"/>
              <a:t>alohida</a:t>
            </a:r>
            <a:r>
              <a:rPr lang="ru-RU" dirty="0" smtClean="0"/>
              <a:t> </a:t>
            </a:r>
            <a:r>
              <a:rPr lang="ru-RU" dirty="0" err="1" smtClean="0"/>
              <a:t>vakolatlarga</a:t>
            </a:r>
            <a:r>
              <a:rPr lang="ru-RU" dirty="0" smtClean="0"/>
              <a:t> </a:t>
            </a:r>
            <a:r>
              <a:rPr lang="ru-RU" dirty="0" err="1" smtClean="0"/>
              <a:t>ega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maxsus</a:t>
            </a:r>
            <a:r>
              <a:rPr lang="ru-RU" dirty="0" smtClean="0"/>
              <a:t> </a:t>
            </a:r>
            <a:r>
              <a:rPr lang="ru-RU" dirty="0" err="1" smtClean="0"/>
              <a:t>vakolatli</a:t>
            </a:r>
            <a:r>
              <a:rPr lang="ru-RU" dirty="0" smtClean="0"/>
              <a:t>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organi</a:t>
            </a:r>
            <a:r>
              <a:rPr lang="ru-RU" dirty="0" smtClean="0"/>
              <a:t>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organlarining</a:t>
            </a:r>
            <a:r>
              <a:rPr lang="ru-RU" dirty="0" smtClean="0"/>
              <a:t> </a:t>
            </a:r>
            <a:r>
              <a:rPr lang="ru-RU" dirty="0" err="1" smtClean="0"/>
              <a:t>belgilangan</a:t>
            </a:r>
            <a:r>
              <a:rPr lang="ru-RU" dirty="0" smtClean="0"/>
              <a:t> </a:t>
            </a:r>
            <a:r>
              <a:rPr lang="ru-RU" dirty="0" err="1" smtClean="0"/>
              <a:t>tartibda</a:t>
            </a:r>
            <a:r>
              <a:rPr lang="ru-RU" dirty="0" smtClean="0"/>
              <a:t> </a:t>
            </a:r>
            <a:r>
              <a:rPr lang="ru-RU" dirty="0" err="1" smtClean="0"/>
              <a:t>taqdim</a:t>
            </a:r>
            <a:r>
              <a:rPr lang="ru-RU" dirty="0" smtClean="0"/>
              <a:t> </a:t>
            </a:r>
            <a:r>
              <a:rPr lang="ru-RU" dirty="0" err="1" smtClean="0"/>
              <a:t>etiladigan</a:t>
            </a:r>
            <a:r>
              <a:rPr lang="ru-RU" dirty="0" smtClean="0"/>
              <a:t> </a:t>
            </a:r>
            <a:r>
              <a:rPr lang="ru-RU" dirty="0" err="1" smtClean="0"/>
              <a:t>ko‘rsatmasi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obyektida</a:t>
            </a:r>
            <a:r>
              <a:rPr lang="ru-RU" dirty="0" smtClean="0"/>
              <a:t> </a:t>
            </a:r>
            <a:r>
              <a:rPr lang="ru-RU" dirty="0" err="1" smtClean="0"/>
              <a:t>qo‘llaniladigan</a:t>
            </a:r>
            <a:r>
              <a:rPr lang="ru-RU" dirty="0" smtClean="0"/>
              <a:t> </a:t>
            </a:r>
            <a:r>
              <a:rPr lang="ru-RU" dirty="0" err="1" smtClean="0"/>
              <a:t>inshootlar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texnika</a:t>
            </a:r>
            <a:r>
              <a:rPr lang="ru-RU" dirty="0" smtClean="0"/>
              <a:t> </a:t>
            </a:r>
            <a:r>
              <a:rPr lang="ru-RU" dirty="0" err="1" smtClean="0"/>
              <a:t>qurilmalari</a:t>
            </a:r>
            <a:r>
              <a:rPr lang="ru-RU" dirty="0" smtClean="0"/>
              <a:t> </a:t>
            </a:r>
            <a:r>
              <a:rPr lang="ru-RU" dirty="0" err="1" smtClean="0"/>
              <a:t>diagnostikasi</a:t>
            </a:r>
            <a:r>
              <a:rPr lang="ru-RU" dirty="0" smtClean="0"/>
              <a:t>, </a:t>
            </a:r>
            <a:r>
              <a:rPr lang="ru-RU" dirty="0" err="1" smtClean="0"/>
              <a:t>sinovi</a:t>
            </a:r>
            <a:r>
              <a:rPr lang="ru-RU" dirty="0" smtClean="0"/>
              <a:t>, </a:t>
            </a:r>
            <a:r>
              <a:rPr lang="ru-RU" dirty="0" err="1" smtClean="0"/>
              <a:t>tekshirilishini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/>
          </a:bodyPr>
          <a:lstStyle/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</a:t>
            </a:r>
            <a:r>
              <a:rPr lang="ru-RU" dirty="0" smtClean="0"/>
              <a:t> </a:t>
            </a:r>
            <a:r>
              <a:rPr lang="ru-RU" dirty="0" err="1" smtClean="0"/>
              <a:t>identifikatsiyalanishini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belgilangan</a:t>
            </a:r>
            <a:r>
              <a:rPr lang="ru-RU" dirty="0" smtClean="0"/>
              <a:t> </a:t>
            </a:r>
            <a:r>
              <a:rPr lang="ru-RU" dirty="0" err="1" smtClean="0"/>
              <a:t>tartibda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deklaratsiyalarini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tasdiqlash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obyektidagi</a:t>
            </a:r>
            <a:r>
              <a:rPr lang="ru-RU" dirty="0" smtClean="0"/>
              <a:t> </a:t>
            </a:r>
            <a:r>
              <a:rPr lang="ru-RU" dirty="0" err="1" smtClean="0"/>
              <a:t>avariyalar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noxush</a:t>
            </a:r>
            <a:r>
              <a:rPr lang="ru-RU" dirty="0" smtClean="0"/>
              <a:t> </a:t>
            </a:r>
            <a:r>
              <a:rPr lang="ru-RU" dirty="0" err="1" smtClean="0"/>
              <a:t>hodisalar</a:t>
            </a:r>
            <a:r>
              <a:rPr lang="ru-RU" dirty="0" smtClean="0"/>
              <a:t> </a:t>
            </a:r>
            <a:r>
              <a:rPr lang="ru-RU" dirty="0" err="1" smtClean="0"/>
              <a:t>hisobini</a:t>
            </a:r>
            <a:r>
              <a:rPr lang="ru-RU" dirty="0" smtClean="0"/>
              <a:t> </a:t>
            </a:r>
            <a:r>
              <a:rPr lang="ru-RU" dirty="0" err="1" smtClean="0"/>
              <a:t>yuritish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Ekspertiza</a:t>
            </a:r>
            <a:r>
              <a:rPr lang="ru-RU" dirty="0" smtClean="0"/>
              <a:t> </a:t>
            </a:r>
            <a:r>
              <a:rPr lang="ru-RU" dirty="0" err="1" smtClean="0"/>
              <a:t>tizimi</a:t>
            </a:r>
            <a:r>
              <a:rPr lang="ru-RU" dirty="0" smtClean="0"/>
              <a:t> </a:t>
            </a:r>
            <a:r>
              <a:rPr lang="ru-RU" dirty="0" err="1" smtClean="0"/>
              <a:t>qatnashchilarining</a:t>
            </a:r>
            <a:r>
              <a:rPr lang="ru-RU" dirty="0" smtClean="0"/>
              <a:t> </a:t>
            </a:r>
            <a:r>
              <a:rPr lang="ru-RU" dirty="0" err="1" smtClean="0"/>
              <a:t>faoliyati</a:t>
            </a:r>
            <a:r>
              <a:rPr lang="ru-RU" dirty="0" smtClean="0"/>
              <a:t> </a:t>
            </a:r>
            <a:r>
              <a:rPr lang="ru-RU" dirty="0" err="1" smtClean="0"/>
              <a:t>ular</a:t>
            </a:r>
            <a:r>
              <a:rPr lang="ru-RU" dirty="0" smtClean="0"/>
              <a:t> </a:t>
            </a:r>
            <a:r>
              <a:rPr lang="ru-RU" dirty="0" err="1" smtClean="0"/>
              <a:t>to‘g‘risidagi</a:t>
            </a:r>
            <a:r>
              <a:rPr lang="ru-RU" dirty="0" smtClean="0"/>
              <a:t> </a:t>
            </a:r>
            <a:r>
              <a:rPr lang="ru-RU" dirty="0" err="1" smtClean="0"/>
              <a:t>tegishli</a:t>
            </a:r>
            <a:r>
              <a:rPr lang="ru-RU" dirty="0" smtClean="0"/>
              <a:t> </a:t>
            </a:r>
            <a:r>
              <a:rPr lang="ru-RU" dirty="0" err="1" smtClean="0"/>
              <a:t>nizomlar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tartibga</a:t>
            </a:r>
            <a:r>
              <a:rPr lang="ru-RU" dirty="0" smtClean="0"/>
              <a:t> </a:t>
            </a:r>
            <a:r>
              <a:rPr lang="ru-RU" dirty="0" err="1" smtClean="0"/>
              <a:t>solinadi</a:t>
            </a:r>
            <a:r>
              <a:rPr lang="ru-RU" smtClean="0"/>
              <a:t>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132</TotalTime>
  <Words>1060</Words>
  <Application>Microsoft Office PowerPoint</Application>
  <PresentationFormat>Экран (4:3)</PresentationFormat>
  <Paragraphs>76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SANOAT XAVFSIZLIGINI EKSPERTIZASI. </vt:lpstr>
      <vt:lpstr>Слайд 2</vt:lpstr>
      <vt:lpstr> -Muvofiqlashtiruvchi-maslahat organi  "Sanoatgeokontexnazorat" davlat inspeksiyasining "Sanoat xavfsizligi" ko‘maklashish markazi; -"Sanoatgeokontexnazorat" davlat inspeksiyasi tomonidan tashkil etiladigan metodik kengash; -"Sanoatgeokontexnazorat" davlat inspeksiyasi tomonidan tashkil etiladigan normativ hujjatlar bilan ta`minlash komissiyasi; -akkreditatsiya qilingan ekspert tashkilotlari; -sanoat xavfsizligi sohasidagi ekspertlar; -xavfli ishlab chiqarish obyektlaridan foydalanuvchi tashkilotlar.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Саноатда содир бўладиган хавфли зарарли факторлар. Саноат хавсизлиги фанининг мақсад ва вазифалари. Ишлаб чиқаришда жароҳатланишлар</dc:title>
  <dc:creator>asilbek1992</dc:creator>
  <cp:lastModifiedBy>LENOVO</cp:lastModifiedBy>
  <cp:revision>9</cp:revision>
  <dcterms:created xsi:type="dcterms:W3CDTF">2019-10-14T11:01:36Z</dcterms:created>
  <dcterms:modified xsi:type="dcterms:W3CDTF">2019-11-11T06:11:36Z</dcterms:modified>
</cp:coreProperties>
</file>