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367F4-0145-4D81-B4A5-8C803D319567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6351C-5679-44D1-9E12-9C4539ACF8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47002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z-Cyrl-UZ" b="1" dirty="0" smtClean="0"/>
              <a:t>Sanoat xavfsizligini deklaratsiyasi.</a:t>
            </a:r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86058"/>
            <a:ext cx="6400800" cy="285274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err="1" smtClean="0">
                <a:solidFill>
                  <a:schemeClr val="tx1"/>
                </a:solidFill>
              </a:rPr>
              <a:t>Reja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uz-Latn-UZ" dirty="0" smtClean="0">
                <a:solidFill>
                  <a:schemeClr val="tx1"/>
                </a:solidFill>
              </a:rPr>
              <a:t>	</a:t>
            </a:r>
            <a:r>
              <a:rPr lang="ru-RU" dirty="0" smtClean="0">
                <a:solidFill>
                  <a:schemeClr val="tx1"/>
                </a:solidFill>
              </a:rPr>
              <a:t>1.Xavfsizligi </a:t>
            </a:r>
            <a:r>
              <a:rPr lang="ru-RU" dirty="0" err="1" smtClean="0">
                <a:solidFill>
                  <a:schemeClr val="tx1"/>
                </a:solidFill>
              </a:rPr>
              <a:t>deklaratsiyalanishi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kerak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bo‘lgan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xavfli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ishlab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chiqarish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obyektlari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uz-Latn-UZ" dirty="0" smtClean="0">
                <a:solidFill>
                  <a:schemeClr val="tx1"/>
                </a:solidFill>
              </a:rPr>
              <a:t>	</a:t>
            </a:r>
            <a:r>
              <a:rPr lang="ru-RU" dirty="0" smtClean="0">
                <a:solidFill>
                  <a:schemeClr val="tx1"/>
                </a:solidFill>
              </a:rPr>
              <a:t>2.Sanoat </a:t>
            </a:r>
            <a:r>
              <a:rPr lang="ru-RU" dirty="0" err="1" smtClean="0">
                <a:solidFill>
                  <a:schemeClr val="tx1"/>
                </a:solidFill>
              </a:rPr>
              <a:t>xavfsizligi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deklaratsiyasini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ishlab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chiqish</a:t>
            </a:r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uz-Latn-UZ" dirty="0" smtClean="0">
                <a:solidFill>
                  <a:schemeClr val="tx1"/>
                </a:solidFill>
              </a:rPr>
              <a:t>	</a:t>
            </a:r>
            <a:r>
              <a:rPr lang="ru-RU" dirty="0" smtClean="0">
                <a:solidFill>
                  <a:schemeClr val="tx1"/>
                </a:solidFill>
              </a:rPr>
              <a:t>3.sanoat </a:t>
            </a:r>
            <a:r>
              <a:rPr lang="ru-RU" dirty="0" err="1" smtClean="0">
                <a:solidFill>
                  <a:schemeClr val="tx1"/>
                </a:solidFill>
              </a:rPr>
              <a:t>xavfsizligi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deklaratsiyasini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qayta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ko‘rib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chiqish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Xavfsizligi</a:t>
            </a:r>
            <a:r>
              <a:rPr lang="ru-RU" b="1" dirty="0" smtClean="0"/>
              <a:t> </a:t>
            </a:r>
            <a:r>
              <a:rPr lang="ru-RU" b="1" dirty="0" err="1" smtClean="0"/>
              <a:t>deklaratsiyalanishi</a:t>
            </a:r>
            <a:r>
              <a:rPr lang="ru-RU" b="1" dirty="0" smtClean="0"/>
              <a:t> </a:t>
            </a:r>
            <a:r>
              <a:rPr lang="ru-RU" b="1" dirty="0" err="1" smtClean="0"/>
              <a:t>kerak</a:t>
            </a:r>
            <a:r>
              <a:rPr lang="ru-RU" b="1" dirty="0" smtClean="0"/>
              <a:t> </a:t>
            </a:r>
            <a:r>
              <a:rPr lang="ru-RU" b="1" dirty="0" err="1" smtClean="0"/>
              <a:t>bo‘lgan</a:t>
            </a:r>
            <a:r>
              <a:rPr lang="ru-RU" b="1" dirty="0" smtClean="0"/>
              <a:t> </a:t>
            </a:r>
            <a:r>
              <a:rPr lang="ru-RU" b="1" dirty="0" err="1" smtClean="0"/>
              <a:t>xavfli</a:t>
            </a:r>
            <a:r>
              <a:rPr lang="ru-RU" b="1" dirty="0" smtClean="0"/>
              <a:t> </a:t>
            </a:r>
            <a:r>
              <a:rPr lang="ru-RU" b="1" dirty="0" err="1" smtClean="0"/>
              <a:t>ishlab</a:t>
            </a:r>
            <a:r>
              <a:rPr lang="ru-RU" b="1" dirty="0" smtClean="0"/>
              <a:t> </a:t>
            </a:r>
            <a:r>
              <a:rPr lang="ru-RU" b="1" dirty="0" err="1" smtClean="0"/>
              <a:t>chiqarish</a:t>
            </a:r>
            <a:r>
              <a:rPr lang="ru-RU" b="1" dirty="0" smtClean="0"/>
              <a:t> </a:t>
            </a:r>
            <a:r>
              <a:rPr lang="ru-RU" b="1" dirty="0" err="1" smtClean="0"/>
              <a:t>obyektlari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err="1" smtClean="0"/>
              <a:t>Qonun</a:t>
            </a:r>
            <a:r>
              <a:rPr lang="ru-RU" dirty="0" smtClean="0"/>
              <a:t> </a:t>
            </a:r>
            <a:r>
              <a:rPr lang="ru-RU" dirty="0" err="1" smtClean="0"/>
              <a:t>hujjatlariga</a:t>
            </a:r>
            <a:r>
              <a:rPr lang="ru-RU" dirty="0" smtClean="0"/>
              <a:t> </a:t>
            </a:r>
            <a:r>
              <a:rPr lang="ru-RU" dirty="0" err="1" smtClean="0"/>
              <a:t>muvofiq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obyektlarining</a:t>
            </a:r>
            <a:r>
              <a:rPr lang="ru-RU" dirty="0" smtClean="0"/>
              <a:t> </a:t>
            </a:r>
            <a:r>
              <a:rPr lang="ru-RU" dirty="0" err="1" smtClean="0"/>
              <a:t>birinchi</a:t>
            </a:r>
            <a:r>
              <a:rPr lang="ru-RU" dirty="0" smtClean="0"/>
              <a:t> </a:t>
            </a:r>
            <a:r>
              <a:rPr lang="ru-RU" dirty="0" err="1" smtClean="0"/>
              <a:t>tipiga</a:t>
            </a:r>
            <a:r>
              <a:rPr lang="ru-RU" dirty="0" smtClean="0"/>
              <a:t> </a:t>
            </a:r>
            <a:r>
              <a:rPr lang="ru-RU" dirty="0" err="1" smtClean="0"/>
              <a:t>muvofiq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loyihalanayotgan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ko‘rsatayotgan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majburiy</a:t>
            </a:r>
            <a:r>
              <a:rPr lang="ru-RU" dirty="0" smtClean="0"/>
              <a:t> </a:t>
            </a:r>
            <a:r>
              <a:rPr lang="ru-RU" dirty="0" err="1" smtClean="0"/>
              <a:t>deklaratsiyalashga</a:t>
            </a:r>
            <a:r>
              <a:rPr lang="ru-RU" dirty="0" smtClean="0"/>
              <a:t> </a:t>
            </a:r>
            <a:r>
              <a:rPr lang="ru-RU" dirty="0" err="1" smtClean="0"/>
              <a:t>tegishli</a:t>
            </a:r>
            <a:r>
              <a:rPr lang="ru-RU" dirty="0" smtClean="0"/>
              <a:t> </a:t>
            </a:r>
            <a:r>
              <a:rPr lang="ru-RU" dirty="0" err="1" smtClean="0"/>
              <a:t>bo‘ladi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obyektlarining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deklaratsiyalash</a:t>
            </a:r>
            <a:r>
              <a:rPr lang="ru-RU" dirty="0" smtClean="0"/>
              <a:t> </a:t>
            </a:r>
            <a:r>
              <a:rPr lang="ru-RU" dirty="0" err="1" smtClean="0"/>
              <a:t>ixtiyoriy</a:t>
            </a:r>
            <a:r>
              <a:rPr lang="ru-RU" dirty="0" smtClean="0"/>
              <a:t> </a:t>
            </a:r>
            <a:r>
              <a:rPr lang="ru-RU" dirty="0" err="1" smtClean="0"/>
              <a:t>asosda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oshiriladi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6357958"/>
          </a:xfrm>
        </p:spPr>
        <p:txBody>
          <a:bodyPr>
            <a:normAutofit fontScale="47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5900" dirty="0" err="1" smtClean="0"/>
              <a:t>Majburiy</a:t>
            </a:r>
            <a:r>
              <a:rPr lang="ru-RU" sz="5900" dirty="0" smtClean="0"/>
              <a:t> </a:t>
            </a:r>
            <a:r>
              <a:rPr lang="ru-RU" sz="5900" dirty="0" err="1" smtClean="0"/>
              <a:t>deklaratsiyalanishi</a:t>
            </a:r>
            <a:r>
              <a:rPr lang="ru-RU" sz="5900" dirty="0" smtClean="0"/>
              <a:t> </a:t>
            </a:r>
            <a:r>
              <a:rPr lang="ru-RU" sz="5900" dirty="0" err="1" smtClean="0"/>
              <a:t>kerak</a:t>
            </a:r>
            <a:r>
              <a:rPr lang="ru-RU" sz="5900" dirty="0" smtClean="0"/>
              <a:t> </a:t>
            </a:r>
            <a:r>
              <a:rPr lang="ru-RU" sz="5900" dirty="0" err="1" smtClean="0"/>
              <a:t>bo‘lgan</a:t>
            </a:r>
            <a:r>
              <a:rPr lang="ru-RU" sz="5900" dirty="0" smtClean="0"/>
              <a:t> </a:t>
            </a:r>
            <a:r>
              <a:rPr lang="ru-RU" sz="5900" dirty="0" err="1" smtClean="0"/>
              <a:t>xavfli</a:t>
            </a:r>
            <a:r>
              <a:rPr lang="ru-RU" sz="5900" dirty="0" smtClean="0"/>
              <a:t> </a:t>
            </a:r>
            <a:r>
              <a:rPr lang="ru-RU" sz="5900" dirty="0" err="1" smtClean="0"/>
              <a:t>ishlab</a:t>
            </a:r>
            <a:r>
              <a:rPr lang="ru-RU" sz="5900" dirty="0" smtClean="0"/>
              <a:t> </a:t>
            </a:r>
            <a:r>
              <a:rPr lang="ru-RU" sz="5900" dirty="0" err="1" smtClean="0"/>
              <a:t>chiqarish</a:t>
            </a:r>
            <a:r>
              <a:rPr lang="ru-RU" sz="5900" dirty="0" smtClean="0"/>
              <a:t> </a:t>
            </a:r>
            <a:r>
              <a:rPr lang="ru-RU" sz="5900" dirty="0" err="1" smtClean="0"/>
              <a:t>obyektlarini</a:t>
            </a:r>
            <a:r>
              <a:rPr lang="ru-RU" sz="5900" dirty="0" smtClean="0"/>
              <a:t> </a:t>
            </a:r>
            <a:r>
              <a:rPr lang="ru-RU" sz="5900" dirty="0" err="1" smtClean="0"/>
              <a:t>identifikatsiya</a:t>
            </a:r>
            <a:r>
              <a:rPr lang="ru-RU" sz="5900" dirty="0" smtClean="0"/>
              <a:t> </a:t>
            </a:r>
            <a:r>
              <a:rPr lang="ru-RU" sz="5900" dirty="0" err="1" smtClean="0"/>
              <a:t>qilish</a:t>
            </a:r>
            <a:r>
              <a:rPr lang="ru-RU" sz="5900" dirty="0" smtClean="0"/>
              <a:t> </a:t>
            </a:r>
            <a:r>
              <a:rPr lang="ru-RU" sz="5900" dirty="0" err="1" smtClean="0"/>
              <a:t>xavfli</a:t>
            </a:r>
            <a:r>
              <a:rPr lang="ru-RU" sz="5900" dirty="0" smtClean="0"/>
              <a:t> </a:t>
            </a:r>
            <a:r>
              <a:rPr lang="ru-RU" sz="5900" dirty="0" err="1" smtClean="0"/>
              <a:t>ishlab</a:t>
            </a:r>
            <a:r>
              <a:rPr lang="ru-RU" sz="5900" dirty="0" smtClean="0"/>
              <a:t> </a:t>
            </a:r>
            <a:r>
              <a:rPr lang="ru-RU" sz="5900" dirty="0" err="1" smtClean="0"/>
              <a:t>chiqarish</a:t>
            </a:r>
            <a:r>
              <a:rPr lang="ru-RU" sz="5900" dirty="0" smtClean="0"/>
              <a:t> </a:t>
            </a:r>
            <a:r>
              <a:rPr lang="ru-RU" sz="5900" dirty="0" err="1" smtClean="0"/>
              <a:t>obyektidan</a:t>
            </a:r>
            <a:r>
              <a:rPr lang="ru-RU" sz="5900" dirty="0" smtClean="0"/>
              <a:t> </a:t>
            </a:r>
            <a:r>
              <a:rPr lang="ru-RU" sz="5900" dirty="0" err="1" smtClean="0"/>
              <a:t>foydalanuvchi</a:t>
            </a:r>
            <a:r>
              <a:rPr lang="ru-RU" sz="5900" dirty="0" smtClean="0"/>
              <a:t> </a:t>
            </a:r>
            <a:r>
              <a:rPr lang="ru-RU" sz="5900" dirty="0" err="1" smtClean="0"/>
              <a:t>tashkilot</a:t>
            </a:r>
            <a:r>
              <a:rPr lang="ru-RU" sz="5900" dirty="0" smtClean="0"/>
              <a:t>, </a:t>
            </a:r>
            <a:r>
              <a:rPr lang="ru-RU" sz="5900" dirty="0" err="1" smtClean="0"/>
              <a:t>shuningdek</a:t>
            </a:r>
            <a:r>
              <a:rPr lang="ru-RU" sz="5900" dirty="0" smtClean="0"/>
              <a:t> </a:t>
            </a:r>
            <a:r>
              <a:rPr lang="ru-RU" sz="5900" dirty="0" err="1" smtClean="0"/>
              <a:t>sanoat</a:t>
            </a:r>
            <a:r>
              <a:rPr lang="ru-RU" sz="5900" dirty="0" smtClean="0"/>
              <a:t> </a:t>
            </a:r>
            <a:r>
              <a:rPr lang="ru-RU" sz="5900" dirty="0" err="1" smtClean="0"/>
              <a:t>xavfsizligi</a:t>
            </a:r>
            <a:r>
              <a:rPr lang="ru-RU" sz="5900" dirty="0" smtClean="0"/>
              <a:t> </a:t>
            </a:r>
            <a:r>
              <a:rPr lang="ru-RU" sz="5900" dirty="0" err="1" smtClean="0"/>
              <a:t>ekspertizasini</a:t>
            </a:r>
            <a:r>
              <a:rPr lang="ru-RU" sz="5900" dirty="0" smtClean="0"/>
              <a:t> </a:t>
            </a:r>
            <a:r>
              <a:rPr lang="ru-RU" sz="5900" dirty="0" err="1" smtClean="0"/>
              <a:t>o‘tkazish</a:t>
            </a:r>
            <a:r>
              <a:rPr lang="ru-RU" sz="5900" dirty="0" smtClean="0"/>
              <a:t> </a:t>
            </a:r>
            <a:r>
              <a:rPr lang="ru-RU" sz="5900" dirty="0" err="1" smtClean="0"/>
              <a:t>yuzasidan</a:t>
            </a:r>
            <a:r>
              <a:rPr lang="ru-RU" sz="5900" dirty="0" smtClean="0"/>
              <a:t> </a:t>
            </a:r>
            <a:r>
              <a:rPr lang="ru-RU" sz="5900" dirty="0" err="1" smtClean="0"/>
              <a:t>akkreditatsiyaga</a:t>
            </a:r>
            <a:r>
              <a:rPr lang="ru-RU" sz="5900" dirty="0" smtClean="0"/>
              <a:t> </a:t>
            </a:r>
            <a:r>
              <a:rPr lang="ru-RU" sz="5900" dirty="0" err="1" smtClean="0"/>
              <a:t>ega</a:t>
            </a:r>
            <a:r>
              <a:rPr lang="ru-RU" sz="5900" dirty="0" smtClean="0"/>
              <a:t> </a:t>
            </a:r>
            <a:r>
              <a:rPr lang="ru-RU" sz="5900" dirty="0" err="1" smtClean="0"/>
              <a:t>bo‘lgan</a:t>
            </a:r>
            <a:r>
              <a:rPr lang="ru-RU" sz="5900" dirty="0" smtClean="0"/>
              <a:t> </a:t>
            </a:r>
            <a:r>
              <a:rPr lang="ru-RU" sz="5900" dirty="0" err="1" smtClean="0"/>
              <a:t>ekspert</a:t>
            </a:r>
            <a:r>
              <a:rPr lang="ru-RU" sz="5900" dirty="0" smtClean="0"/>
              <a:t> </a:t>
            </a:r>
            <a:r>
              <a:rPr lang="ru-RU" sz="5900" dirty="0" err="1" smtClean="0"/>
              <a:t>tashkiloti</a:t>
            </a:r>
            <a:r>
              <a:rPr lang="ru-RU" sz="5900" dirty="0" smtClean="0"/>
              <a:t> </a:t>
            </a:r>
            <a:r>
              <a:rPr lang="ru-RU" sz="5900" dirty="0" err="1" smtClean="0"/>
              <a:t>tomonidan</a:t>
            </a:r>
            <a:r>
              <a:rPr lang="ru-RU" sz="5900" dirty="0" smtClean="0"/>
              <a:t> </a:t>
            </a:r>
            <a:r>
              <a:rPr lang="ru-RU" sz="5900" dirty="0" err="1" smtClean="0"/>
              <a:t>amalga</a:t>
            </a:r>
            <a:r>
              <a:rPr lang="ru-RU" sz="5900" dirty="0" smtClean="0"/>
              <a:t> </a:t>
            </a:r>
            <a:r>
              <a:rPr lang="ru-RU" sz="5900" dirty="0" err="1" smtClean="0"/>
              <a:t>oshiriladi</a:t>
            </a:r>
            <a:r>
              <a:rPr lang="ru-RU" sz="5900" dirty="0" smtClean="0"/>
              <a:t>.</a:t>
            </a:r>
          </a:p>
          <a:p>
            <a:r>
              <a:rPr lang="ru-RU" sz="5900" dirty="0" err="1" smtClean="0"/>
              <a:t>Majburiy</a:t>
            </a:r>
            <a:r>
              <a:rPr lang="ru-RU" sz="5900" dirty="0" smtClean="0"/>
              <a:t> </a:t>
            </a:r>
            <a:r>
              <a:rPr lang="ru-RU" sz="5900" dirty="0" err="1" smtClean="0"/>
              <a:t>deklaratsiyalanishi</a:t>
            </a:r>
            <a:r>
              <a:rPr lang="ru-RU" sz="5900" dirty="0" smtClean="0"/>
              <a:t> </a:t>
            </a:r>
            <a:r>
              <a:rPr lang="ru-RU" sz="5900" dirty="0" err="1" smtClean="0"/>
              <a:t>kerak</a:t>
            </a:r>
            <a:r>
              <a:rPr lang="ru-RU" sz="5900" dirty="0" smtClean="0"/>
              <a:t> </a:t>
            </a:r>
            <a:r>
              <a:rPr lang="ru-RU" sz="5900" dirty="0" err="1" smtClean="0"/>
              <a:t>bo‘lgan</a:t>
            </a:r>
            <a:r>
              <a:rPr lang="ru-RU" sz="5900" dirty="0" smtClean="0"/>
              <a:t> </a:t>
            </a:r>
            <a:r>
              <a:rPr lang="ru-RU" sz="5900" dirty="0" err="1" smtClean="0"/>
              <a:t>xavfli</a:t>
            </a:r>
            <a:r>
              <a:rPr lang="ru-RU" sz="5900" dirty="0" smtClean="0"/>
              <a:t> </a:t>
            </a:r>
            <a:r>
              <a:rPr lang="ru-RU" sz="5900" dirty="0" err="1" smtClean="0"/>
              <a:t>ishlab</a:t>
            </a:r>
            <a:r>
              <a:rPr lang="ru-RU" sz="5900" dirty="0" smtClean="0"/>
              <a:t> </a:t>
            </a:r>
            <a:r>
              <a:rPr lang="ru-RU" sz="5900" dirty="0" err="1" smtClean="0"/>
              <a:t>chiqarish</a:t>
            </a:r>
            <a:r>
              <a:rPr lang="ru-RU" sz="5900" dirty="0" smtClean="0"/>
              <a:t> </a:t>
            </a:r>
            <a:r>
              <a:rPr lang="ru-RU" sz="5900" dirty="0" err="1" smtClean="0"/>
              <a:t>obyekti</a:t>
            </a:r>
            <a:r>
              <a:rPr lang="ru-RU" sz="5900" dirty="0" smtClean="0"/>
              <a:t> </a:t>
            </a:r>
            <a:r>
              <a:rPr lang="ru-RU" sz="5900" dirty="0" err="1" smtClean="0"/>
              <a:t>identifikatsiya</a:t>
            </a:r>
            <a:r>
              <a:rPr lang="ru-RU" sz="5900" dirty="0" smtClean="0"/>
              <a:t> </a:t>
            </a:r>
            <a:r>
              <a:rPr lang="ru-RU" sz="5900" dirty="0" err="1" smtClean="0"/>
              <a:t>qilingan</a:t>
            </a:r>
            <a:r>
              <a:rPr lang="ru-RU" sz="5900" dirty="0" smtClean="0"/>
              <a:t> </a:t>
            </a:r>
            <a:r>
              <a:rPr lang="ru-RU" sz="5900" dirty="0" err="1" smtClean="0"/>
              <a:t>taqdirda</a:t>
            </a:r>
            <a:r>
              <a:rPr lang="ru-RU" sz="5900" dirty="0" smtClean="0"/>
              <a:t> </a:t>
            </a:r>
            <a:r>
              <a:rPr lang="ru-RU" sz="5900" dirty="0" err="1" smtClean="0"/>
              <a:t>tashkilot</a:t>
            </a:r>
            <a:r>
              <a:rPr lang="ru-RU" sz="5900" dirty="0" smtClean="0"/>
              <a:t> </a:t>
            </a:r>
            <a:r>
              <a:rPr lang="ru-RU" sz="5900" dirty="0" err="1" smtClean="0"/>
              <a:t>rahbari</a:t>
            </a:r>
            <a:r>
              <a:rPr lang="ru-RU" sz="5900" dirty="0" smtClean="0"/>
              <a:t> </a:t>
            </a:r>
            <a:r>
              <a:rPr lang="ru-RU" sz="5900" dirty="0" err="1" smtClean="0"/>
              <a:t>ushbu</a:t>
            </a:r>
            <a:r>
              <a:rPr lang="ru-RU" sz="5900" dirty="0" smtClean="0"/>
              <a:t> </a:t>
            </a:r>
            <a:r>
              <a:rPr lang="ru-RU" sz="5900" dirty="0" err="1" smtClean="0"/>
              <a:t>obyekt</a:t>
            </a:r>
            <a:r>
              <a:rPr lang="ru-RU" sz="5900" dirty="0" smtClean="0"/>
              <a:t> </a:t>
            </a:r>
            <a:r>
              <a:rPr lang="ru-RU" sz="5900" dirty="0" err="1" smtClean="0"/>
              <a:t>to‘g‘risidagi</a:t>
            </a:r>
            <a:r>
              <a:rPr lang="ru-RU" sz="5900" dirty="0" smtClean="0"/>
              <a:t> </a:t>
            </a:r>
            <a:r>
              <a:rPr lang="ru-RU" sz="5900" dirty="0" err="1" smtClean="0"/>
              <a:t>ma`lumotlarni</a:t>
            </a:r>
            <a:r>
              <a:rPr lang="ru-RU" sz="5900" dirty="0" smtClean="0"/>
              <a:t> </a:t>
            </a:r>
            <a:r>
              <a:rPr lang="ru-RU" sz="5900" dirty="0" err="1" smtClean="0"/>
              <a:t>favqulodda</a:t>
            </a:r>
            <a:r>
              <a:rPr lang="ru-RU" sz="5900" dirty="0" smtClean="0"/>
              <a:t> </a:t>
            </a:r>
            <a:r>
              <a:rPr lang="ru-RU" sz="5900" dirty="0" err="1" smtClean="0"/>
              <a:t>vaziyatlar</a:t>
            </a:r>
            <a:r>
              <a:rPr lang="ru-RU" sz="5900" dirty="0" smtClean="0"/>
              <a:t> </a:t>
            </a:r>
            <a:r>
              <a:rPr lang="ru-RU" sz="5900" dirty="0" err="1" smtClean="0"/>
              <a:t>bo‘yicha</a:t>
            </a:r>
            <a:r>
              <a:rPr lang="ru-RU" sz="5900" dirty="0" smtClean="0"/>
              <a:t> </a:t>
            </a:r>
            <a:r>
              <a:rPr lang="ru-RU" sz="5900" dirty="0" err="1" smtClean="0"/>
              <a:t>tegishli</a:t>
            </a:r>
            <a:r>
              <a:rPr lang="ru-RU" sz="5900" dirty="0" smtClean="0"/>
              <a:t> </a:t>
            </a:r>
            <a:r>
              <a:rPr lang="ru-RU" sz="5900" dirty="0" err="1" smtClean="0"/>
              <a:t>hududiy</a:t>
            </a:r>
            <a:r>
              <a:rPr lang="ru-RU" sz="5900" dirty="0" smtClean="0"/>
              <a:t> </a:t>
            </a:r>
            <a:r>
              <a:rPr lang="ru-RU" sz="5900" dirty="0" err="1" smtClean="0"/>
              <a:t>boshqarmaga</a:t>
            </a:r>
            <a:r>
              <a:rPr lang="ru-RU" sz="5900" dirty="0" smtClean="0"/>
              <a:t> </a:t>
            </a:r>
            <a:r>
              <a:rPr lang="ru-RU" sz="5900" dirty="0" err="1" smtClean="0"/>
              <a:t>va</a:t>
            </a:r>
            <a:r>
              <a:rPr lang="ru-RU" sz="5900" dirty="0" smtClean="0"/>
              <a:t> "</a:t>
            </a:r>
            <a:r>
              <a:rPr lang="ru-RU" sz="5900" dirty="0" err="1" smtClean="0"/>
              <a:t>Sanoatgeokontexnazorat</a:t>
            </a:r>
            <a:r>
              <a:rPr lang="ru-RU" sz="5900" dirty="0" smtClean="0"/>
              <a:t>" </a:t>
            </a:r>
            <a:r>
              <a:rPr lang="ru-RU" sz="5900" dirty="0" err="1" smtClean="0"/>
              <a:t>davlat</a:t>
            </a:r>
            <a:r>
              <a:rPr lang="ru-RU" sz="5900" dirty="0" smtClean="0"/>
              <a:t> </a:t>
            </a:r>
            <a:r>
              <a:rPr lang="ru-RU" sz="5900" dirty="0" err="1" smtClean="0"/>
              <a:t>inspeksiyasining</a:t>
            </a:r>
            <a:r>
              <a:rPr lang="ru-RU" sz="5900" dirty="0" smtClean="0"/>
              <a:t> </a:t>
            </a:r>
            <a:r>
              <a:rPr lang="ru-RU" sz="5900" dirty="0" err="1" smtClean="0"/>
              <a:t>mintaqaviy</a:t>
            </a:r>
            <a:r>
              <a:rPr lang="ru-RU" sz="5900" dirty="0" smtClean="0"/>
              <a:t> </a:t>
            </a:r>
            <a:r>
              <a:rPr lang="ru-RU" sz="5900" dirty="0" err="1" smtClean="0"/>
              <a:t>organlariga</a:t>
            </a:r>
            <a:r>
              <a:rPr lang="ru-RU" sz="5900" dirty="0" smtClean="0"/>
              <a:t>, </a:t>
            </a:r>
            <a:r>
              <a:rPr lang="ru-RU" sz="5900" dirty="0" err="1" smtClean="0"/>
              <a:t>yuqori</a:t>
            </a:r>
            <a:r>
              <a:rPr lang="ru-RU" sz="5900" dirty="0" smtClean="0"/>
              <a:t> </a:t>
            </a:r>
            <a:r>
              <a:rPr lang="ru-RU" sz="5900" dirty="0" err="1" smtClean="0"/>
              <a:t>tashkilotga</a:t>
            </a:r>
            <a:r>
              <a:rPr lang="ru-RU" sz="5900" dirty="0" smtClean="0"/>
              <a:t>, </a:t>
            </a:r>
            <a:r>
              <a:rPr lang="ru-RU" sz="5900" dirty="0" err="1" smtClean="0"/>
              <a:t>vazirlik</a:t>
            </a:r>
            <a:r>
              <a:rPr lang="ru-RU" sz="5900" dirty="0" smtClean="0"/>
              <a:t> </a:t>
            </a:r>
            <a:r>
              <a:rPr lang="ru-RU" sz="5900" dirty="0" err="1" smtClean="0"/>
              <a:t>yoki</a:t>
            </a:r>
            <a:r>
              <a:rPr lang="ru-RU" sz="5900" dirty="0" smtClean="0"/>
              <a:t> </a:t>
            </a:r>
            <a:r>
              <a:rPr lang="ru-RU" sz="5900" dirty="0" err="1" smtClean="0"/>
              <a:t>idoraga</a:t>
            </a:r>
            <a:r>
              <a:rPr lang="ru-RU" sz="5900" dirty="0" smtClean="0"/>
              <a:t> (</a:t>
            </a:r>
            <a:r>
              <a:rPr lang="ru-RU" sz="5900" dirty="0" err="1" smtClean="0"/>
              <a:t>mavjud</a:t>
            </a:r>
            <a:r>
              <a:rPr lang="ru-RU" sz="5900" dirty="0" smtClean="0"/>
              <a:t> </a:t>
            </a:r>
            <a:r>
              <a:rPr lang="ru-RU" sz="5900" dirty="0" err="1" smtClean="0"/>
              <a:t>bo‘lganda</a:t>
            </a:r>
            <a:r>
              <a:rPr lang="ru-RU" sz="5900" dirty="0" smtClean="0"/>
              <a:t>) </a:t>
            </a:r>
            <a:r>
              <a:rPr lang="ru-RU" sz="5900" dirty="0" err="1" smtClean="0"/>
              <a:t>hamda</a:t>
            </a:r>
            <a:r>
              <a:rPr lang="ru-RU" sz="5900" dirty="0" smtClean="0"/>
              <a:t> </a:t>
            </a:r>
            <a:r>
              <a:rPr lang="ru-RU" sz="5900" dirty="0" err="1" smtClean="0"/>
              <a:t>xavfli</a:t>
            </a:r>
            <a:r>
              <a:rPr lang="ru-RU" sz="5900" dirty="0" smtClean="0"/>
              <a:t> </a:t>
            </a:r>
            <a:r>
              <a:rPr lang="ru-RU" sz="5900" dirty="0" err="1" smtClean="0"/>
              <a:t>ishlab</a:t>
            </a:r>
            <a:r>
              <a:rPr lang="ru-RU" sz="5900" dirty="0" smtClean="0"/>
              <a:t> </a:t>
            </a:r>
            <a:r>
              <a:rPr lang="ru-RU" sz="5900" dirty="0" err="1" smtClean="0"/>
              <a:t>chiqarish</a:t>
            </a:r>
            <a:r>
              <a:rPr lang="ru-RU" sz="5900" dirty="0" smtClean="0"/>
              <a:t> </a:t>
            </a:r>
            <a:r>
              <a:rPr lang="ru-RU" sz="5900" dirty="0" err="1" smtClean="0"/>
              <a:t>obyekti</a:t>
            </a:r>
            <a:r>
              <a:rPr lang="ru-RU" sz="5900" dirty="0" smtClean="0"/>
              <a:t> </a:t>
            </a:r>
            <a:r>
              <a:rPr lang="ru-RU" sz="5900" dirty="0" err="1" smtClean="0"/>
              <a:t>joylashgan</a:t>
            </a:r>
            <a:r>
              <a:rPr lang="ru-RU" sz="5900" dirty="0" smtClean="0"/>
              <a:t> </a:t>
            </a:r>
            <a:r>
              <a:rPr lang="ru-RU" sz="5900" dirty="0" err="1" smtClean="0"/>
              <a:t>hududdagi</a:t>
            </a:r>
            <a:r>
              <a:rPr lang="ru-RU" sz="5900" dirty="0" smtClean="0"/>
              <a:t> </a:t>
            </a:r>
            <a:r>
              <a:rPr lang="ru-RU" sz="5900" dirty="0" err="1" smtClean="0"/>
              <a:t>mahalliy</a:t>
            </a:r>
            <a:r>
              <a:rPr lang="ru-RU" sz="5900" dirty="0" smtClean="0"/>
              <a:t> </a:t>
            </a:r>
            <a:r>
              <a:rPr lang="ru-RU" sz="5900" dirty="0" err="1" smtClean="0"/>
              <a:t>davlat</a:t>
            </a:r>
            <a:r>
              <a:rPr lang="ru-RU" sz="5900" dirty="0" smtClean="0"/>
              <a:t> </a:t>
            </a:r>
            <a:r>
              <a:rPr lang="ru-RU" sz="5900" dirty="0" err="1" smtClean="0"/>
              <a:t>hokimiyati</a:t>
            </a:r>
            <a:r>
              <a:rPr lang="ru-RU" sz="5900" dirty="0" smtClean="0"/>
              <a:t> </a:t>
            </a:r>
            <a:r>
              <a:rPr lang="ru-RU" sz="5900" dirty="0" err="1" smtClean="0"/>
              <a:t>organiga</a:t>
            </a:r>
            <a:r>
              <a:rPr lang="ru-RU" sz="5900" dirty="0" smtClean="0"/>
              <a:t> </a:t>
            </a:r>
            <a:r>
              <a:rPr lang="ru-RU" sz="5900" dirty="0" err="1" smtClean="0"/>
              <a:t>taqdim</a:t>
            </a:r>
            <a:r>
              <a:rPr lang="ru-RU" sz="5900" dirty="0" smtClean="0"/>
              <a:t> </a:t>
            </a:r>
            <a:r>
              <a:rPr lang="ru-RU" sz="5900" dirty="0" err="1" smtClean="0"/>
              <a:t>etadi</a:t>
            </a:r>
            <a:r>
              <a:rPr lang="ru-RU" sz="5900" dirty="0" smtClean="0"/>
              <a:t>. </a:t>
            </a:r>
            <a:r>
              <a:rPr lang="ru-RU" sz="5900" dirty="0" err="1" smtClean="0"/>
              <a:t>Ma`lumotlar</a:t>
            </a:r>
            <a:r>
              <a:rPr lang="ru-RU" sz="5900" dirty="0" smtClean="0"/>
              <a:t> </a:t>
            </a:r>
            <a:r>
              <a:rPr lang="ru-RU" sz="5900" dirty="0" err="1" smtClean="0"/>
              <a:t>ushbu</a:t>
            </a:r>
            <a:r>
              <a:rPr lang="ru-RU" sz="5900" dirty="0" smtClean="0"/>
              <a:t> </a:t>
            </a:r>
            <a:r>
              <a:rPr lang="ru-RU" sz="5900" dirty="0" err="1" smtClean="0"/>
              <a:t>Nizomga</a:t>
            </a:r>
            <a:r>
              <a:rPr lang="ru-RU" sz="5900" dirty="0" smtClean="0"/>
              <a:t> 1-ilovada </a:t>
            </a:r>
            <a:r>
              <a:rPr lang="ru-RU" sz="5900" dirty="0" err="1" smtClean="0"/>
              <a:t>keltirilgan</a:t>
            </a:r>
            <a:r>
              <a:rPr lang="ru-RU" sz="5900" dirty="0" smtClean="0"/>
              <a:t> </a:t>
            </a:r>
            <a:r>
              <a:rPr lang="ru-RU" sz="5900" dirty="0" err="1" smtClean="0"/>
              <a:t>shakl</a:t>
            </a:r>
            <a:r>
              <a:rPr lang="ru-RU" sz="5900" dirty="0" smtClean="0"/>
              <a:t> </a:t>
            </a:r>
            <a:r>
              <a:rPr lang="ru-RU" sz="5900" dirty="0" err="1" smtClean="0"/>
              <a:t>bo‘yicha</a:t>
            </a:r>
            <a:r>
              <a:rPr lang="ru-RU" sz="5900" dirty="0" smtClean="0"/>
              <a:t> </a:t>
            </a:r>
            <a:r>
              <a:rPr lang="ru-RU" sz="5900" dirty="0" err="1" smtClean="0"/>
              <a:t>rasmiylashtiriladi</a:t>
            </a:r>
            <a:r>
              <a:rPr lang="ru-RU" sz="5900" dirty="0" smtClean="0"/>
              <a:t>.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6743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/>
              <a:t>Favqulodda</a:t>
            </a:r>
            <a:r>
              <a:rPr lang="ru-RU" dirty="0" smtClean="0"/>
              <a:t> </a:t>
            </a:r>
            <a:r>
              <a:rPr lang="ru-RU" dirty="0" err="1" smtClean="0"/>
              <a:t>vaziyatlar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hududiy</a:t>
            </a:r>
            <a:r>
              <a:rPr lang="ru-RU" dirty="0" smtClean="0"/>
              <a:t> </a:t>
            </a:r>
            <a:r>
              <a:rPr lang="ru-RU" dirty="0" err="1" smtClean="0"/>
              <a:t>boshqarmalar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"</a:t>
            </a:r>
            <a:r>
              <a:rPr lang="ru-RU" dirty="0" err="1" smtClean="0"/>
              <a:t>Sanoatgeokontexnazorat</a:t>
            </a:r>
            <a:r>
              <a:rPr lang="ru-RU" dirty="0" smtClean="0"/>
              <a:t>"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inspeksiyasining</a:t>
            </a:r>
            <a:r>
              <a:rPr lang="ru-RU" dirty="0" smtClean="0"/>
              <a:t> </a:t>
            </a:r>
            <a:r>
              <a:rPr lang="ru-RU" dirty="0" err="1" smtClean="0"/>
              <a:t>mintaqaviy</a:t>
            </a:r>
            <a:r>
              <a:rPr lang="ru-RU" dirty="0" smtClean="0"/>
              <a:t> </a:t>
            </a:r>
            <a:r>
              <a:rPr lang="ru-RU" dirty="0" err="1" smtClean="0"/>
              <a:t>organlari</a:t>
            </a:r>
            <a:r>
              <a:rPr lang="ru-RU" dirty="0" smtClean="0"/>
              <a:t> </a:t>
            </a:r>
            <a:r>
              <a:rPr lang="ru-RU" dirty="0" err="1" smtClean="0"/>
              <a:t>har</a:t>
            </a:r>
            <a:r>
              <a:rPr lang="ru-RU" dirty="0" smtClean="0"/>
              <a:t> </a:t>
            </a:r>
            <a:r>
              <a:rPr lang="ru-RU" dirty="0" err="1" smtClean="0"/>
              <a:t>yili</a:t>
            </a:r>
            <a:r>
              <a:rPr lang="ru-RU" dirty="0" smtClean="0"/>
              <a:t> </a:t>
            </a:r>
            <a:r>
              <a:rPr lang="ru-RU" dirty="0" err="1" smtClean="0"/>
              <a:t>o‘zlarining</a:t>
            </a:r>
            <a:r>
              <a:rPr lang="ru-RU" dirty="0" smtClean="0"/>
              <a:t> </a:t>
            </a:r>
            <a:r>
              <a:rPr lang="ru-RU" dirty="0" err="1" smtClean="0"/>
              <a:t>markaziy</a:t>
            </a:r>
            <a:r>
              <a:rPr lang="ru-RU" dirty="0" smtClean="0"/>
              <a:t> </a:t>
            </a:r>
            <a:r>
              <a:rPr lang="ru-RU" dirty="0" err="1" smtClean="0"/>
              <a:t>apparatlariga</a:t>
            </a:r>
            <a:r>
              <a:rPr lang="ru-RU" dirty="0" smtClean="0"/>
              <a:t>,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majburiy</a:t>
            </a:r>
            <a:r>
              <a:rPr lang="ru-RU" dirty="0" smtClean="0"/>
              <a:t> </a:t>
            </a:r>
            <a:r>
              <a:rPr lang="ru-RU" dirty="0" err="1" smtClean="0"/>
              <a:t>deklaratsiyalanadigan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ro‘yxatiga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umumlashtirilgan</a:t>
            </a:r>
            <a:r>
              <a:rPr lang="ru-RU" dirty="0" smtClean="0"/>
              <a:t> </a:t>
            </a:r>
            <a:r>
              <a:rPr lang="ru-RU" dirty="0" err="1" smtClean="0"/>
              <a:t>axborot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etadilar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Favqulodda</a:t>
            </a:r>
            <a:r>
              <a:rPr lang="ru-RU" dirty="0" smtClean="0"/>
              <a:t> </a:t>
            </a:r>
            <a:r>
              <a:rPr lang="ru-RU" dirty="0" err="1" smtClean="0"/>
              <a:t>vaziyatlar</a:t>
            </a:r>
            <a:r>
              <a:rPr lang="ru-RU" dirty="0" smtClean="0"/>
              <a:t> </a:t>
            </a:r>
            <a:r>
              <a:rPr lang="ru-RU" dirty="0" err="1" smtClean="0"/>
              <a:t>vazirligi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"</a:t>
            </a:r>
            <a:r>
              <a:rPr lang="ru-RU" dirty="0" err="1" smtClean="0"/>
              <a:t>Sanoatgeokontexnazorat</a:t>
            </a:r>
            <a:r>
              <a:rPr lang="ru-RU" dirty="0" smtClean="0"/>
              <a:t>" </a:t>
            </a:r>
            <a:r>
              <a:rPr lang="ru-RU" dirty="0" err="1" smtClean="0"/>
              <a:t>davlat</a:t>
            </a:r>
            <a:r>
              <a:rPr lang="ru-RU" dirty="0" smtClean="0"/>
              <a:t> </a:t>
            </a:r>
            <a:r>
              <a:rPr lang="ru-RU" dirty="0" err="1" smtClean="0"/>
              <a:t>inspektsiyasi</a:t>
            </a:r>
            <a:r>
              <a:rPr lang="ru-RU" dirty="0" smtClean="0"/>
              <a:t> </a:t>
            </a:r>
            <a:r>
              <a:rPr lang="ru-RU" dirty="0" err="1" smtClean="0"/>
              <a:t>o‘zlarining</a:t>
            </a:r>
            <a:r>
              <a:rPr lang="ru-RU" dirty="0" smtClean="0"/>
              <a:t> </a:t>
            </a:r>
            <a:r>
              <a:rPr lang="ru-RU" dirty="0" err="1" smtClean="0"/>
              <a:t>bo‘linmalari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etilgan</a:t>
            </a:r>
            <a:r>
              <a:rPr lang="ru-RU" dirty="0" smtClean="0"/>
              <a:t> </a:t>
            </a:r>
            <a:r>
              <a:rPr lang="ru-RU" dirty="0" err="1" smtClean="0"/>
              <a:t>ma`lumotlarni</a:t>
            </a:r>
            <a:r>
              <a:rPr lang="ru-RU" dirty="0" smtClean="0"/>
              <a:t> </a:t>
            </a:r>
            <a:r>
              <a:rPr lang="ru-RU" dirty="0" err="1" smtClean="0"/>
              <a:t>hisobga</a:t>
            </a:r>
            <a:r>
              <a:rPr lang="ru-RU" dirty="0" smtClean="0"/>
              <a:t> </a:t>
            </a:r>
            <a:r>
              <a:rPr lang="ru-RU" dirty="0" err="1" smtClean="0"/>
              <a:t>olgan</a:t>
            </a:r>
            <a:r>
              <a:rPr lang="ru-RU" dirty="0" smtClean="0"/>
              <a:t> </a:t>
            </a:r>
            <a:r>
              <a:rPr lang="ru-RU" dirty="0" err="1" smtClean="0"/>
              <a:t>holda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majburiy</a:t>
            </a:r>
            <a:r>
              <a:rPr lang="ru-RU" dirty="0" smtClean="0"/>
              <a:t> </a:t>
            </a:r>
            <a:r>
              <a:rPr lang="ru-RU" dirty="0" err="1" smtClean="0"/>
              <a:t>deklaratsiyalanadigan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ro‘yxatini</a:t>
            </a:r>
            <a:r>
              <a:rPr lang="ru-RU" dirty="0" smtClean="0"/>
              <a:t> </a:t>
            </a:r>
            <a:r>
              <a:rPr lang="ru-RU" dirty="0" err="1" smtClean="0"/>
              <a:t>shakllantiradilar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O‘zbekiston</a:t>
            </a:r>
            <a:r>
              <a:rPr lang="ru-RU" dirty="0" smtClean="0"/>
              <a:t> </a:t>
            </a:r>
            <a:r>
              <a:rPr lang="ru-RU" dirty="0" err="1" smtClean="0"/>
              <a:t>Respublikasi</a:t>
            </a:r>
            <a:r>
              <a:rPr lang="ru-RU" dirty="0" smtClean="0"/>
              <a:t> </a:t>
            </a:r>
            <a:r>
              <a:rPr lang="ru-RU" dirty="0" err="1" smtClean="0"/>
              <a:t>Vazirlar</a:t>
            </a:r>
            <a:r>
              <a:rPr lang="ru-RU" dirty="0" smtClean="0"/>
              <a:t> </a:t>
            </a:r>
            <a:r>
              <a:rPr lang="ru-RU" dirty="0" err="1" smtClean="0"/>
              <a:t>Mahkamasiga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etadilar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err="1" smtClean="0"/>
              <a:t>Sanoat</a:t>
            </a:r>
            <a:r>
              <a:rPr lang="ru-RU" b="1" dirty="0" smtClean="0"/>
              <a:t> </a:t>
            </a:r>
            <a:r>
              <a:rPr lang="ru-RU" b="1" dirty="0" err="1" smtClean="0"/>
              <a:t>xavfsizligi</a:t>
            </a:r>
            <a:r>
              <a:rPr lang="ru-RU" b="1" dirty="0" smtClean="0"/>
              <a:t> </a:t>
            </a:r>
            <a:r>
              <a:rPr lang="ru-RU" b="1" dirty="0" err="1" smtClean="0"/>
              <a:t>deklaratsiyasini</a:t>
            </a:r>
            <a:r>
              <a:rPr lang="ru-RU" b="1" dirty="0" smtClean="0"/>
              <a:t> </a:t>
            </a:r>
            <a:r>
              <a:rPr lang="ru-RU" b="1" dirty="0" err="1" smtClean="0"/>
              <a:t>ishlab</a:t>
            </a:r>
            <a:r>
              <a:rPr lang="ru-RU" b="1" dirty="0" smtClean="0"/>
              <a:t> </a:t>
            </a:r>
            <a:r>
              <a:rPr lang="ru-RU" b="1" dirty="0" err="1" smtClean="0"/>
              <a:t>chiqish</a:t>
            </a:r>
            <a:endParaRPr lang="ru-RU" dirty="0" smtClean="0"/>
          </a:p>
          <a:p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ko‘rsatayotgan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obyektining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ushbu</a:t>
            </a:r>
            <a:r>
              <a:rPr lang="ru-RU" dirty="0" smtClean="0"/>
              <a:t> </a:t>
            </a:r>
            <a:r>
              <a:rPr lang="ru-RU" dirty="0" err="1" smtClean="0"/>
              <a:t>obyektdan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tashkilot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mustaqil</a:t>
            </a:r>
            <a:r>
              <a:rPr lang="ru-RU" dirty="0" smtClean="0"/>
              <a:t> </a:t>
            </a:r>
            <a:r>
              <a:rPr lang="ru-RU" dirty="0" err="1" smtClean="0"/>
              <a:t>ravishda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obyektlarining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xavfsizligini</a:t>
            </a:r>
            <a:r>
              <a:rPr lang="ru-RU" dirty="0" smtClean="0"/>
              <a:t> </a:t>
            </a:r>
            <a:r>
              <a:rPr lang="ru-RU" dirty="0" err="1" smtClean="0"/>
              <a:t>ekspertizadan</a:t>
            </a:r>
            <a:r>
              <a:rPr lang="ru-RU" dirty="0" smtClean="0"/>
              <a:t> </a:t>
            </a:r>
            <a:r>
              <a:rPr lang="ru-RU" dirty="0" err="1" smtClean="0"/>
              <a:t>o‘tkazish</a:t>
            </a:r>
            <a:r>
              <a:rPr lang="ru-RU" dirty="0" smtClean="0"/>
              <a:t> </a:t>
            </a:r>
            <a:r>
              <a:rPr lang="ru-RU" dirty="0" err="1" smtClean="0"/>
              <a:t>yuzasidan</a:t>
            </a:r>
            <a:r>
              <a:rPr lang="ru-RU" dirty="0" smtClean="0"/>
              <a:t> </a:t>
            </a:r>
            <a:r>
              <a:rPr lang="ru-RU" dirty="0" err="1" smtClean="0"/>
              <a:t>akkreditatsiyaga</a:t>
            </a:r>
            <a:r>
              <a:rPr lang="ru-RU" dirty="0" smtClean="0"/>
              <a:t> </a:t>
            </a:r>
            <a:r>
              <a:rPr lang="ru-RU" dirty="0" err="1" smtClean="0"/>
              <a:t>ega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tashkilot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tuzilgan</a:t>
            </a:r>
            <a:r>
              <a:rPr lang="ru-RU" dirty="0" smtClean="0"/>
              <a:t> </a:t>
            </a:r>
            <a:r>
              <a:rPr lang="ru-RU" dirty="0" err="1" smtClean="0"/>
              <a:t>shartnoma</a:t>
            </a:r>
            <a:r>
              <a:rPr lang="ru-RU" dirty="0" smtClean="0"/>
              <a:t> </a:t>
            </a:r>
            <a:r>
              <a:rPr lang="ru-RU" dirty="0" err="1" smtClean="0"/>
              <a:t>asosida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chiqiladi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Loyihalashtirilayotgan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obyektining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obyektini</a:t>
            </a:r>
            <a:r>
              <a:rPr lang="ru-RU" dirty="0" smtClean="0"/>
              <a:t> </a:t>
            </a:r>
            <a:r>
              <a:rPr lang="ru-RU" dirty="0" err="1" smtClean="0"/>
              <a:t>qurish</a:t>
            </a:r>
            <a:r>
              <a:rPr lang="ru-RU" dirty="0" smtClean="0"/>
              <a:t>, </a:t>
            </a:r>
            <a:r>
              <a:rPr lang="ru-RU" dirty="0" err="1" smtClean="0"/>
              <a:t>kengaytirish</a:t>
            </a:r>
            <a:r>
              <a:rPr lang="ru-RU" dirty="0" smtClean="0"/>
              <a:t>, </a:t>
            </a:r>
            <a:r>
              <a:rPr lang="ru-RU" dirty="0" err="1" smtClean="0"/>
              <a:t>rekonstruktsiya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,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jihatdan</a:t>
            </a:r>
            <a:r>
              <a:rPr lang="ru-RU" dirty="0" smtClean="0"/>
              <a:t> </a:t>
            </a:r>
            <a:r>
              <a:rPr lang="ru-RU" dirty="0" err="1" smtClean="0"/>
              <a:t>qayta</a:t>
            </a:r>
            <a:r>
              <a:rPr lang="ru-RU" dirty="0" smtClean="0"/>
              <a:t> </a:t>
            </a:r>
            <a:r>
              <a:rPr lang="ru-RU" dirty="0" err="1" smtClean="0"/>
              <a:t>jihozlash</a:t>
            </a:r>
            <a:r>
              <a:rPr lang="ru-RU" dirty="0" smtClean="0"/>
              <a:t>, </a:t>
            </a:r>
            <a:r>
              <a:rPr lang="ru-RU" dirty="0" err="1" smtClean="0"/>
              <a:t>konservatsiya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tugatish</a:t>
            </a:r>
            <a:r>
              <a:rPr lang="ru-RU" dirty="0" smtClean="0"/>
              <a:t> </a:t>
            </a:r>
            <a:r>
              <a:rPr lang="ru-RU" dirty="0" err="1" smtClean="0"/>
              <a:t>yuzasidan</a:t>
            </a:r>
            <a:r>
              <a:rPr lang="ru-RU" dirty="0" smtClean="0"/>
              <a:t> </a:t>
            </a:r>
            <a:r>
              <a:rPr lang="ru-RU" dirty="0" err="1" smtClean="0"/>
              <a:t>loyiha</a:t>
            </a:r>
            <a:r>
              <a:rPr lang="ru-RU" dirty="0" smtClean="0"/>
              <a:t> </a:t>
            </a:r>
            <a:r>
              <a:rPr lang="ru-RU" dirty="0" err="1" smtClean="0"/>
              <a:t>hujjatlari</a:t>
            </a:r>
            <a:r>
              <a:rPr lang="ru-RU" dirty="0" smtClean="0"/>
              <a:t> </a:t>
            </a:r>
            <a:r>
              <a:rPr lang="ru-RU" dirty="0" err="1" smtClean="0"/>
              <a:t>tarkibida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chiqiladi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6743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/>
              <a:t>Tashkilot</a:t>
            </a:r>
            <a:r>
              <a:rPr lang="ru-RU" dirty="0" smtClean="0"/>
              <a:t> </a:t>
            </a:r>
            <a:r>
              <a:rPr lang="ru-RU" dirty="0" err="1" smtClean="0"/>
              <a:t>tarkibida</a:t>
            </a:r>
            <a:r>
              <a:rPr lang="ru-RU" dirty="0" smtClean="0"/>
              <a:t> </a:t>
            </a:r>
            <a:r>
              <a:rPr lang="ru-RU" dirty="0" err="1" smtClean="0"/>
              <a:t>majburiy</a:t>
            </a:r>
            <a:r>
              <a:rPr lang="ru-RU" dirty="0" smtClean="0"/>
              <a:t> </a:t>
            </a:r>
            <a:r>
              <a:rPr lang="ru-RU" dirty="0" err="1" smtClean="0"/>
              <a:t>deklaratsiyalanishi</a:t>
            </a:r>
            <a:r>
              <a:rPr lang="ru-RU" dirty="0" smtClean="0"/>
              <a:t> </a:t>
            </a:r>
            <a:r>
              <a:rPr lang="ru-RU" dirty="0" err="1" smtClean="0"/>
              <a:t>kerak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bir</a:t>
            </a:r>
            <a:r>
              <a:rPr lang="ru-RU" dirty="0" smtClean="0"/>
              <a:t> </a:t>
            </a:r>
            <a:r>
              <a:rPr lang="ru-RU" dirty="0" err="1" smtClean="0"/>
              <a:t>nechta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</a:t>
            </a:r>
            <a:r>
              <a:rPr lang="ru-RU" dirty="0" smtClean="0"/>
              <a:t> </a:t>
            </a:r>
            <a:r>
              <a:rPr lang="ru-RU" dirty="0" err="1" smtClean="0"/>
              <a:t>mavjud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taqdirda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obyektlarining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yagona</a:t>
            </a:r>
            <a:r>
              <a:rPr lang="ru-RU" dirty="0" smtClean="0"/>
              <a:t> </a:t>
            </a:r>
            <a:r>
              <a:rPr lang="ru-RU" dirty="0" err="1" smtClean="0"/>
              <a:t>deklaratsiyasini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chiqishga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rasmiylashtirishga</a:t>
            </a:r>
            <a:r>
              <a:rPr lang="ru-RU" dirty="0" smtClean="0"/>
              <a:t> </a:t>
            </a:r>
            <a:r>
              <a:rPr lang="ru-RU" dirty="0" err="1" smtClean="0"/>
              <a:t>yo‘l</a:t>
            </a:r>
            <a:r>
              <a:rPr lang="ru-RU" dirty="0" smtClean="0"/>
              <a:t> </a:t>
            </a:r>
            <a:r>
              <a:rPr lang="ru-RU" dirty="0" err="1" smtClean="0"/>
              <a:t>qo‘yiladi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obyektidan</a:t>
            </a:r>
            <a:r>
              <a:rPr lang="ru-RU" dirty="0" smtClean="0"/>
              <a:t> </a:t>
            </a:r>
            <a:r>
              <a:rPr lang="ru-RU" dirty="0" err="1" smtClean="0"/>
              <a:t>foydalanish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bog‘liq</a:t>
            </a:r>
            <a:r>
              <a:rPr lang="ru-RU" dirty="0" smtClean="0"/>
              <a:t> </a:t>
            </a:r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litsenziya</a:t>
            </a:r>
            <a:r>
              <a:rPr lang="ru-RU" dirty="0" smtClean="0"/>
              <a:t> </a:t>
            </a:r>
            <a:r>
              <a:rPr lang="ru-RU" dirty="0" err="1" smtClean="0"/>
              <a:t>olish</a:t>
            </a:r>
            <a:r>
              <a:rPr lang="ru-RU" dirty="0" smtClean="0"/>
              <a:t> </a:t>
            </a:r>
            <a:r>
              <a:rPr lang="ru-RU" dirty="0" err="1" smtClean="0"/>
              <a:t>yuzasidan</a:t>
            </a:r>
            <a:r>
              <a:rPr lang="ru-RU" dirty="0" smtClean="0"/>
              <a:t> </a:t>
            </a:r>
            <a:r>
              <a:rPr lang="ru-RU" dirty="0" err="1" smtClean="0"/>
              <a:t>murojaat</a:t>
            </a:r>
            <a:r>
              <a:rPr lang="ru-RU" dirty="0" smtClean="0"/>
              <a:t> </a:t>
            </a:r>
            <a:r>
              <a:rPr lang="ru-RU" dirty="0" err="1" smtClean="0"/>
              <a:t>qilinganda</a:t>
            </a:r>
            <a:r>
              <a:rPr lang="ru-RU" dirty="0" smtClean="0"/>
              <a:t>,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deklaratsiyasidagi</a:t>
            </a:r>
            <a:r>
              <a:rPr lang="ru-RU" dirty="0" smtClean="0"/>
              <a:t> </a:t>
            </a:r>
            <a:r>
              <a:rPr lang="ru-RU" dirty="0" err="1" smtClean="0"/>
              <a:t>mavjud</a:t>
            </a:r>
            <a:r>
              <a:rPr lang="ru-RU" dirty="0" smtClean="0"/>
              <a:t> </a:t>
            </a:r>
            <a:r>
              <a:rPr lang="ru-RU" dirty="0" err="1" smtClean="0"/>
              <a:t>ma`lumotlar</a:t>
            </a:r>
            <a:r>
              <a:rPr lang="ru-RU" dirty="0" smtClean="0"/>
              <a:t> </a:t>
            </a:r>
            <a:r>
              <a:rPr lang="ru-RU" dirty="0" err="1" smtClean="0"/>
              <a:t>o‘zgartirilganda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talablari</a:t>
            </a:r>
            <a:r>
              <a:rPr lang="ru-RU" dirty="0" smtClean="0"/>
              <a:t> </a:t>
            </a:r>
            <a:r>
              <a:rPr lang="ru-RU" dirty="0" err="1" smtClean="0"/>
              <a:t>o‘zgartirilgan</a:t>
            </a:r>
            <a:r>
              <a:rPr lang="ru-RU" dirty="0" smtClean="0"/>
              <a:t> </a:t>
            </a:r>
            <a:r>
              <a:rPr lang="ru-RU" dirty="0" err="1" smtClean="0"/>
              <a:t>taqdirda</a:t>
            </a:r>
            <a:r>
              <a:rPr lang="ru-RU" dirty="0" smtClean="0"/>
              <a:t> </a:t>
            </a:r>
            <a:r>
              <a:rPr lang="ru-RU" dirty="0" err="1" smtClean="0"/>
              <a:t>aniqlashtiriladi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yangidan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chiqiladi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18174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ko‘rsatayotgan</a:t>
            </a:r>
            <a:r>
              <a:rPr lang="ru-RU" dirty="0" smtClean="0"/>
              <a:t> </a:t>
            </a:r>
            <a:r>
              <a:rPr lang="ru-RU" dirty="0" err="1" smtClean="0"/>
              <a:t>obyekt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deklaratsiyani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chiqishda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talablarini</a:t>
            </a:r>
            <a:r>
              <a:rPr lang="ru-RU" dirty="0" smtClean="0"/>
              <a:t> </a:t>
            </a:r>
            <a:r>
              <a:rPr lang="ru-RU" dirty="0" err="1" smtClean="0"/>
              <a:t>ta`minlash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ma`lumotlar</a:t>
            </a:r>
            <a:r>
              <a:rPr lang="ru-RU" dirty="0" smtClean="0"/>
              <a:t> </a:t>
            </a:r>
            <a:r>
              <a:rPr lang="ru-RU" dirty="0" err="1" smtClean="0"/>
              <a:t>tarkibiga</a:t>
            </a:r>
            <a:r>
              <a:rPr lang="ru-RU" dirty="0" smtClean="0"/>
              <a:t> </a:t>
            </a:r>
            <a:r>
              <a:rPr lang="ru-RU" dirty="0" err="1" smtClean="0"/>
              <a:t>ham</a:t>
            </a:r>
            <a:r>
              <a:rPr lang="ru-RU" dirty="0" smtClean="0"/>
              <a:t> </a:t>
            </a:r>
            <a:r>
              <a:rPr lang="ru-RU" dirty="0" err="1" smtClean="0"/>
              <a:t>bajarilgan</a:t>
            </a:r>
            <a:r>
              <a:rPr lang="ru-RU" dirty="0" smtClean="0"/>
              <a:t>, </a:t>
            </a:r>
            <a:r>
              <a:rPr lang="ru-RU" dirty="0" err="1" smtClean="0"/>
              <a:t>ham</a:t>
            </a:r>
            <a:r>
              <a:rPr lang="ru-RU" dirty="0" smtClean="0"/>
              <a:t> </a:t>
            </a:r>
            <a:r>
              <a:rPr lang="ru-RU" dirty="0" err="1" smtClean="0"/>
              <a:t>rejalashtirilayotgan</a:t>
            </a:r>
            <a:r>
              <a:rPr lang="ru-RU" dirty="0" smtClean="0"/>
              <a:t> </a:t>
            </a:r>
            <a:r>
              <a:rPr lang="ru-RU" dirty="0" err="1" smtClean="0"/>
              <a:t>chora-tadbirlar</a:t>
            </a:r>
            <a:r>
              <a:rPr lang="ru-RU" dirty="0" smtClean="0"/>
              <a:t> </a:t>
            </a:r>
            <a:r>
              <a:rPr lang="ru-RU" dirty="0" err="1" smtClean="0"/>
              <a:t>to‘g‘risidagi</a:t>
            </a:r>
            <a:r>
              <a:rPr lang="ru-RU" dirty="0" smtClean="0"/>
              <a:t> </a:t>
            </a:r>
            <a:r>
              <a:rPr lang="ru-RU" dirty="0" err="1" smtClean="0"/>
              <a:t>axborot</a:t>
            </a:r>
            <a:r>
              <a:rPr lang="ru-RU" dirty="0" smtClean="0"/>
              <a:t> </a:t>
            </a:r>
            <a:r>
              <a:rPr lang="ru-RU" dirty="0" err="1" smtClean="0"/>
              <a:t>kiritiladi</a:t>
            </a:r>
            <a:r>
              <a:rPr lang="ru-RU" dirty="0" smtClean="0"/>
              <a:t>. </a:t>
            </a:r>
            <a:r>
              <a:rPr lang="ru-RU" dirty="0" err="1" smtClean="0"/>
              <a:t>Deklaratsiyani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chiqishda</a:t>
            </a:r>
            <a:r>
              <a:rPr lang="ru-RU" dirty="0" smtClean="0"/>
              <a:t> </a:t>
            </a:r>
            <a:r>
              <a:rPr lang="ru-RU" dirty="0" err="1" smtClean="0"/>
              <a:t>loyiha</a:t>
            </a:r>
            <a:r>
              <a:rPr lang="ru-RU" dirty="0" smtClean="0"/>
              <a:t> </a:t>
            </a:r>
            <a:r>
              <a:rPr lang="ru-RU" dirty="0" err="1" smtClean="0"/>
              <a:t>hujjatlari</a:t>
            </a:r>
            <a:r>
              <a:rPr lang="ru-RU" dirty="0" smtClean="0"/>
              <a:t> </a:t>
            </a:r>
            <a:r>
              <a:rPr lang="ru-RU" dirty="0" err="1" smtClean="0"/>
              <a:t>tarkibida</a:t>
            </a:r>
            <a:r>
              <a:rPr lang="ru-RU" dirty="0" smtClean="0"/>
              <a:t> </a:t>
            </a:r>
            <a:r>
              <a:rPr lang="ru-RU" dirty="0" err="1" smtClean="0"/>
              <a:t>rejalashtirilayotgan</a:t>
            </a:r>
            <a:r>
              <a:rPr lang="ru-RU" dirty="0" smtClean="0"/>
              <a:t> </a:t>
            </a:r>
            <a:r>
              <a:rPr lang="ru-RU" dirty="0" err="1" smtClean="0"/>
              <a:t>chora-tadbirlar</a:t>
            </a:r>
            <a:r>
              <a:rPr lang="ru-RU" dirty="0" smtClean="0"/>
              <a:t> </a:t>
            </a:r>
            <a:r>
              <a:rPr lang="ru-RU" dirty="0" err="1" smtClean="0"/>
              <a:t>to‘g‘risidagi</a:t>
            </a:r>
            <a:r>
              <a:rPr lang="ru-RU" dirty="0" smtClean="0"/>
              <a:t> </a:t>
            </a:r>
            <a:r>
              <a:rPr lang="ru-RU" dirty="0" err="1" smtClean="0"/>
              <a:t>ma`lumotlar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etiladi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tuzilishiga</a:t>
            </a:r>
            <a:r>
              <a:rPr lang="ru-RU" dirty="0" smtClean="0"/>
              <a:t> </a:t>
            </a:r>
            <a:r>
              <a:rPr lang="ru-RU" dirty="0" err="1" smtClean="0"/>
              <a:t>qo‘yiladigan</a:t>
            </a:r>
            <a:r>
              <a:rPr lang="ru-RU" dirty="0" smtClean="0"/>
              <a:t> </a:t>
            </a:r>
            <a:r>
              <a:rPr lang="ru-RU" dirty="0" err="1" smtClean="0"/>
              <a:t>talablar</a:t>
            </a:r>
            <a:r>
              <a:rPr lang="ru-RU" dirty="0" smtClean="0"/>
              <a:t> </a:t>
            </a:r>
            <a:r>
              <a:rPr lang="ru-RU" dirty="0" err="1" smtClean="0"/>
              <a:t>ushbu</a:t>
            </a:r>
            <a:r>
              <a:rPr lang="ru-RU" dirty="0" smtClean="0"/>
              <a:t> </a:t>
            </a:r>
            <a:r>
              <a:rPr lang="ru-RU" dirty="0" err="1" smtClean="0"/>
              <a:t>Nizomga</a:t>
            </a:r>
            <a:r>
              <a:rPr lang="ru-RU" dirty="0" smtClean="0"/>
              <a:t> 2-ilovada </a:t>
            </a:r>
            <a:r>
              <a:rPr lang="ru-RU" dirty="0" err="1" smtClean="0"/>
              <a:t>keltirilgan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Loyihalashtirilayotgan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loyiha</a:t>
            </a:r>
            <a:r>
              <a:rPr lang="ru-RU" dirty="0" smtClean="0"/>
              <a:t> </a:t>
            </a:r>
            <a:r>
              <a:rPr lang="ru-RU" dirty="0" err="1" smtClean="0"/>
              <a:t>buyurtmachisi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tasdiqlanadi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Faoliyat</a:t>
            </a:r>
            <a:r>
              <a:rPr lang="ru-RU" dirty="0" smtClean="0"/>
              <a:t> </a:t>
            </a:r>
            <a:r>
              <a:rPr lang="ru-RU" dirty="0" err="1" smtClean="0"/>
              <a:t>ko‘rsatayotgan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</a:t>
            </a:r>
            <a:r>
              <a:rPr lang="ru-RU" dirty="0" smtClean="0"/>
              <a:t> </a:t>
            </a:r>
            <a:r>
              <a:rPr lang="ru-RU" dirty="0" err="1" smtClean="0"/>
              <a:t>deklaratsiyasi</a:t>
            </a:r>
            <a:r>
              <a:rPr lang="ru-RU" dirty="0" smtClean="0"/>
              <a:t> </a:t>
            </a:r>
            <a:r>
              <a:rPr lang="ru-RU" dirty="0" err="1" smtClean="0"/>
              <a:t>ushbu</a:t>
            </a:r>
            <a:r>
              <a:rPr lang="ru-RU" dirty="0" smtClean="0"/>
              <a:t> </a:t>
            </a:r>
            <a:r>
              <a:rPr lang="ru-RU" dirty="0" err="1" smtClean="0"/>
              <a:t>obyektdan</a:t>
            </a:r>
            <a:r>
              <a:rPr lang="ru-RU" dirty="0" smtClean="0"/>
              <a:t> </a:t>
            </a:r>
            <a:r>
              <a:rPr lang="ru-RU" dirty="0" err="1" smtClean="0"/>
              <a:t>foydalanayotgan</a:t>
            </a:r>
            <a:r>
              <a:rPr lang="ru-RU" dirty="0" smtClean="0"/>
              <a:t> </a:t>
            </a:r>
            <a:r>
              <a:rPr lang="ru-RU" dirty="0" err="1" smtClean="0"/>
              <a:t>tashkilot</a:t>
            </a:r>
            <a:r>
              <a:rPr lang="ru-RU" dirty="0" smtClean="0"/>
              <a:t> </a:t>
            </a:r>
            <a:r>
              <a:rPr lang="ru-RU" dirty="0" err="1" smtClean="0"/>
              <a:t>rahbari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tasdiqlanadi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181748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obyektidan</a:t>
            </a:r>
            <a:r>
              <a:rPr lang="ru-RU" sz="2800" dirty="0" smtClean="0"/>
              <a:t> </a:t>
            </a:r>
            <a:r>
              <a:rPr lang="ru-RU" sz="2800" dirty="0" err="1" smtClean="0"/>
              <a:t>foydalanayotgan</a:t>
            </a:r>
            <a:r>
              <a:rPr lang="ru-RU" sz="2800" dirty="0" smtClean="0"/>
              <a:t> </a:t>
            </a:r>
            <a:r>
              <a:rPr lang="ru-RU" sz="2800" dirty="0" err="1" smtClean="0"/>
              <a:t>tashkilot</a:t>
            </a:r>
            <a:r>
              <a:rPr lang="ru-RU" sz="2800" dirty="0" smtClean="0"/>
              <a:t> </a:t>
            </a:r>
            <a:r>
              <a:rPr lang="ru-RU" sz="2800" dirty="0" err="1" smtClean="0"/>
              <a:t>rahbari</a:t>
            </a:r>
            <a:r>
              <a:rPr lang="ru-RU" sz="2800" dirty="0" smtClean="0"/>
              <a:t>:</a:t>
            </a:r>
          </a:p>
          <a:p>
            <a:r>
              <a:rPr lang="ru-RU" sz="2800" dirty="0" err="1" smtClean="0"/>
              <a:t>a</a:t>
            </a:r>
            <a:r>
              <a:rPr lang="ru-RU" sz="2800" dirty="0" smtClean="0"/>
              <a:t>) </a:t>
            </a:r>
            <a:r>
              <a:rPr lang="ru-RU" sz="2800" dirty="0" err="1" smtClean="0"/>
              <a:t>sanoat</a:t>
            </a:r>
            <a:r>
              <a:rPr lang="ru-RU" sz="2800" dirty="0" smtClean="0"/>
              <a:t> </a:t>
            </a:r>
            <a:r>
              <a:rPr lang="ru-RU" sz="2800" dirty="0" err="1" smtClean="0"/>
              <a:t>xavfsizligi</a:t>
            </a:r>
            <a:r>
              <a:rPr lang="ru-RU" sz="2800" dirty="0" smtClean="0"/>
              <a:t> </a:t>
            </a:r>
            <a:r>
              <a:rPr lang="ru-RU" sz="2800" dirty="0" err="1" smtClean="0"/>
              <a:t>deklaratsiyasini</a:t>
            </a:r>
            <a:r>
              <a:rPr lang="ru-RU" sz="2800" dirty="0" smtClean="0"/>
              <a:t> </a:t>
            </a:r>
            <a:r>
              <a:rPr lang="ru-RU" sz="2800" dirty="0" err="1" smtClean="0"/>
              <a:t>favqulodda</a:t>
            </a:r>
            <a:r>
              <a:rPr lang="ru-RU" sz="2800" dirty="0" smtClean="0"/>
              <a:t> </a:t>
            </a:r>
            <a:r>
              <a:rPr lang="ru-RU" sz="2800" dirty="0" err="1" smtClean="0"/>
              <a:t>vaziyatlar</a:t>
            </a:r>
            <a:r>
              <a:rPr lang="ru-RU" sz="2800" dirty="0" smtClean="0"/>
              <a:t> </a:t>
            </a:r>
            <a:r>
              <a:rPr lang="ru-RU" sz="2800" dirty="0" err="1" smtClean="0"/>
              <a:t>bo‘yicha</a:t>
            </a:r>
            <a:r>
              <a:rPr lang="ru-RU" sz="2800" dirty="0" smtClean="0"/>
              <a:t> </a:t>
            </a:r>
            <a:r>
              <a:rPr lang="ru-RU" sz="2800" dirty="0" err="1" smtClean="0"/>
              <a:t>tegishli</a:t>
            </a:r>
            <a:r>
              <a:rPr lang="ru-RU" sz="2800" dirty="0" smtClean="0"/>
              <a:t> </a:t>
            </a:r>
            <a:r>
              <a:rPr lang="ru-RU" sz="2800" dirty="0" err="1" smtClean="0"/>
              <a:t>hududiy</a:t>
            </a:r>
            <a:r>
              <a:rPr lang="ru-RU" sz="2800" dirty="0" smtClean="0"/>
              <a:t> </a:t>
            </a:r>
            <a:r>
              <a:rPr lang="ru-RU" sz="2800" dirty="0" err="1" smtClean="0"/>
              <a:t>boshqarmaga</a:t>
            </a:r>
            <a:r>
              <a:rPr lang="ru-RU" sz="2800" dirty="0" smtClean="0"/>
              <a:t>, "</a:t>
            </a:r>
            <a:r>
              <a:rPr lang="ru-RU" sz="2800" dirty="0" err="1" smtClean="0"/>
              <a:t>Sanoatgeokontexnazorat</a:t>
            </a:r>
            <a:r>
              <a:rPr lang="ru-RU" sz="2800" dirty="0" smtClean="0"/>
              <a:t>" </a:t>
            </a:r>
            <a:r>
              <a:rPr lang="ru-RU" sz="2800" dirty="0" err="1" smtClean="0"/>
              <a:t>davlat</a:t>
            </a:r>
            <a:r>
              <a:rPr lang="ru-RU" sz="2800" dirty="0" smtClean="0"/>
              <a:t> </a:t>
            </a:r>
            <a:r>
              <a:rPr lang="ru-RU" sz="2800" dirty="0" err="1" smtClean="0"/>
              <a:t>inspektsiyasining</a:t>
            </a:r>
            <a:r>
              <a:rPr lang="ru-RU" sz="2800" dirty="0" smtClean="0"/>
              <a:t> </a:t>
            </a:r>
            <a:r>
              <a:rPr lang="ru-RU" sz="2800" dirty="0" err="1" smtClean="0"/>
              <a:t>mintaqaviy</a:t>
            </a:r>
            <a:r>
              <a:rPr lang="ru-RU" sz="2800" dirty="0" smtClean="0"/>
              <a:t> </a:t>
            </a:r>
            <a:r>
              <a:rPr lang="ru-RU" sz="2800" dirty="0" err="1" smtClean="0"/>
              <a:t>organiga</a:t>
            </a:r>
            <a:r>
              <a:rPr lang="ru-RU" sz="2800" dirty="0" smtClean="0"/>
              <a:t>, </a:t>
            </a:r>
            <a:r>
              <a:rPr lang="ru-RU" sz="2800" dirty="0" err="1" smtClean="0"/>
              <a:t>O‘zbekiston</a:t>
            </a:r>
            <a:r>
              <a:rPr lang="ru-RU" sz="2800" dirty="0" smtClean="0"/>
              <a:t> </a:t>
            </a:r>
            <a:r>
              <a:rPr lang="ru-RU" sz="2800" dirty="0" err="1" smtClean="0"/>
              <a:t>Respublikasi</a:t>
            </a:r>
            <a:r>
              <a:rPr lang="ru-RU" sz="2800" dirty="0" smtClean="0"/>
              <a:t> </a:t>
            </a:r>
            <a:r>
              <a:rPr lang="ru-RU" sz="2800" dirty="0" err="1" smtClean="0"/>
              <a:t>Favqulodda</a:t>
            </a:r>
            <a:r>
              <a:rPr lang="ru-RU" sz="2800" dirty="0" smtClean="0"/>
              <a:t> </a:t>
            </a:r>
            <a:r>
              <a:rPr lang="ru-RU" sz="2800" dirty="0" err="1" smtClean="0"/>
              <a:t>vaziyatlar</a:t>
            </a:r>
            <a:r>
              <a:rPr lang="ru-RU" sz="2800" dirty="0" smtClean="0"/>
              <a:t> </a:t>
            </a:r>
            <a:r>
              <a:rPr lang="ru-RU" sz="2800" dirty="0" err="1" smtClean="0"/>
              <a:t>vazirligiga</a:t>
            </a:r>
            <a:r>
              <a:rPr lang="ru-RU" sz="2800" dirty="0" smtClean="0"/>
              <a:t>, "</a:t>
            </a:r>
            <a:r>
              <a:rPr lang="ru-RU" sz="2800" dirty="0" err="1" smtClean="0"/>
              <a:t>Sanoatgeokontexnazorat</a:t>
            </a:r>
            <a:r>
              <a:rPr lang="ru-RU" sz="2800" dirty="0" smtClean="0"/>
              <a:t>" </a:t>
            </a:r>
            <a:r>
              <a:rPr lang="ru-RU" sz="2800" dirty="0" err="1" smtClean="0"/>
              <a:t>davlat</a:t>
            </a:r>
            <a:r>
              <a:rPr lang="ru-RU" sz="2800" dirty="0" smtClean="0"/>
              <a:t> </a:t>
            </a:r>
            <a:r>
              <a:rPr lang="ru-RU" sz="2800" dirty="0" err="1" smtClean="0"/>
              <a:t>inspektsiyasiga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deklaratsiya</a:t>
            </a:r>
            <a:r>
              <a:rPr lang="ru-RU" sz="2800" dirty="0" smtClean="0"/>
              <a:t> </a:t>
            </a:r>
            <a:r>
              <a:rPr lang="ru-RU" sz="2800" dirty="0" err="1" smtClean="0"/>
              <a:t>qilinayotgan</a:t>
            </a:r>
            <a:r>
              <a:rPr lang="ru-RU" sz="2800" dirty="0" smtClean="0"/>
              <a:t> </a:t>
            </a:r>
            <a:r>
              <a:rPr lang="ru-RU" sz="2800" dirty="0" err="1" smtClean="0"/>
              <a:t>xavfli</a:t>
            </a:r>
            <a:r>
              <a:rPr lang="ru-RU" sz="2800" dirty="0" smtClean="0"/>
              <a:t> </a:t>
            </a:r>
            <a:r>
              <a:rPr lang="ru-RU" sz="2800" dirty="0" err="1" smtClean="0"/>
              <a:t>ishlab</a:t>
            </a:r>
            <a:r>
              <a:rPr lang="ru-RU" sz="2800" dirty="0" smtClean="0"/>
              <a:t> </a:t>
            </a:r>
            <a:r>
              <a:rPr lang="ru-RU" sz="2800" dirty="0" err="1" smtClean="0"/>
              <a:t>chiqarish</a:t>
            </a:r>
            <a:r>
              <a:rPr lang="ru-RU" sz="2800" dirty="0" smtClean="0"/>
              <a:t> </a:t>
            </a:r>
            <a:r>
              <a:rPr lang="ru-RU" sz="2800" dirty="0" err="1" smtClean="0"/>
              <a:t>obyekti</a:t>
            </a:r>
            <a:r>
              <a:rPr lang="ru-RU" sz="2800" dirty="0" smtClean="0"/>
              <a:t> </a:t>
            </a:r>
            <a:r>
              <a:rPr lang="ru-RU" sz="2800" dirty="0" err="1" smtClean="0"/>
              <a:t>joylashgan</a:t>
            </a:r>
            <a:r>
              <a:rPr lang="ru-RU" sz="2800" dirty="0" smtClean="0"/>
              <a:t> </a:t>
            </a:r>
            <a:r>
              <a:rPr lang="ru-RU" sz="2800" dirty="0" err="1" smtClean="0"/>
              <a:t>hududdagi</a:t>
            </a:r>
            <a:r>
              <a:rPr lang="ru-RU" sz="2800" dirty="0" smtClean="0"/>
              <a:t> </a:t>
            </a:r>
            <a:r>
              <a:rPr lang="ru-RU" sz="2800" dirty="0" err="1" smtClean="0"/>
              <a:t>mahalliy</a:t>
            </a:r>
            <a:r>
              <a:rPr lang="ru-RU" sz="2800" dirty="0" smtClean="0"/>
              <a:t> </a:t>
            </a:r>
            <a:r>
              <a:rPr lang="ru-RU" sz="2800" dirty="0" err="1" smtClean="0"/>
              <a:t>davlat</a:t>
            </a:r>
            <a:r>
              <a:rPr lang="ru-RU" sz="2800" dirty="0" smtClean="0"/>
              <a:t> </a:t>
            </a:r>
            <a:r>
              <a:rPr lang="ru-RU" sz="2800" dirty="0" err="1" smtClean="0"/>
              <a:t>hokimiyati</a:t>
            </a:r>
            <a:r>
              <a:rPr lang="ru-RU" sz="2800" dirty="0" smtClean="0"/>
              <a:t> </a:t>
            </a:r>
            <a:r>
              <a:rPr lang="ru-RU" sz="2800" dirty="0" err="1" smtClean="0"/>
              <a:t>organiga</a:t>
            </a:r>
            <a:r>
              <a:rPr lang="ru-RU" sz="2800" dirty="0" smtClean="0"/>
              <a:t> </a:t>
            </a:r>
            <a:r>
              <a:rPr lang="ru-RU" sz="2800" dirty="0" err="1" smtClean="0"/>
              <a:t>taqdim</a:t>
            </a:r>
            <a:r>
              <a:rPr lang="ru-RU" sz="2800" dirty="0" smtClean="0"/>
              <a:t> </a:t>
            </a:r>
            <a:r>
              <a:rPr lang="ru-RU" sz="2800" dirty="0" err="1" smtClean="0"/>
              <a:t>etadi</a:t>
            </a:r>
            <a:r>
              <a:rPr lang="ru-RU" sz="2800" dirty="0" smtClean="0"/>
              <a:t>. </a:t>
            </a:r>
            <a:r>
              <a:rPr lang="ru-RU" sz="2800" dirty="0" err="1" smtClean="0"/>
              <a:t>Deklaratsiya</a:t>
            </a:r>
            <a:r>
              <a:rPr lang="ru-RU" sz="2800" dirty="0" smtClean="0"/>
              <a:t> </a:t>
            </a:r>
            <a:r>
              <a:rPr lang="ru-RU" sz="2800" dirty="0" err="1" smtClean="0"/>
              <a:t>juzlab</a:t>
            </a:r>
            <a:r>
              <a:rPr lang="ru-RU" sz="2800" dirty="0" smtClean="0"/>
              <a:t> </a:t>
            </a:r>
            <a:r>
              <a:rPr lang="ru-RU" sz="2800" dirty="0" err="1" smtClean="0"/>
              <a:t>taxlangan</a:t>
            </a:r>
            <a:r>
              <a:rPr lang="ru-RU" sz="2800" dirty="0" smtClean="0"/>
              <a:t> </a:t>
            </a:r>
            <a:r>
              <a:rPr lang="ru-RU" sz="2800" dirty="0" err="1" smtClean="0"/>
              <a:t>holda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ekspert</a:t>
            </a:r>
            <a:r>
              <a:rPr lang="ru-RU" sz="2800" dirty="0" smtClean="0"/>
              <a:t> </a:t>
            </a:r>
            <a:r>
              <a:rPr lang="ru-RU" sz="2800" dirty="0" err="1" smtClean="0"/>
              <a:t>xulosalari</a:t>
            </a:r>
            <a:r>
              <a:rPr lang="ru-RU" sz="2800" dirty="0" smtClean="0"/>
              <a:t> </a:t>
            </a:r>
            <a:r>
              <a:rPr lang="ru-RU" sz="2800" dirty="0" err="1" smtClean="0"/>
              <a:t>bilan</a:t>
            </a:r>
            <a:r>
              <a:rPr lang="ru-RU" sz="2800" dirty="0" smtClean="0"/>
              <a:t> </a:t>
            </a:r>
            <a:r>
              <a:rPr lang="ru-RU" sz="2800" dirty="0" err="1" smtClean="0"/>
              <a:t>birga</a:t>
            </a:r>
            <a:r>
              <a:rPr lang="ru-RU" sz="2800" dirty="0" smtClean="0"/>
              <a:t> </a:t>
            </a:r>
            <a:r>
              <a:rPr lang="ru-RU" sz="2800" dirty="0" err="1" smtClean="0"/>
              <a:t>taqdim</a:t>
            </a:r>
            <a:r>
              <a:rPr lang="ru-RU" sz="2800" dirty="0" smtClean="0"/>
              <a:t> </a:t>
            </a:r>
            <a:r>
              <a:rPr lang="ru-RU" sz="2800" dirty="0" err="1" smtClean="0"/>
              <a:t>etiladi</a:t>
            </a:r>
            <a:r>
              <a:rPr lang="ru-RU" sz="2800" dirty="0" smtClean="0"/>
              <a:t>;</a:t>
            </a:r>
          </a:p>
          <a:p>
            <a:r>
              <a:rPr lang="ru-RU" sz="2800" dirty="0" err="1" smtClean="0"/>
              <a:t>b</a:t>
            </a:r>
            <a:r>
              <a:rPr lang="ru-RU" sz="2800" dirty="0" smtClean="0"/>
              <a:t>) </a:t>
            </a:r>
            <a:r>
              <a:rPr lang="ru-RU" sz="2800" dirty="0" err="1" smtClean="0"/>
              <a:t>rasmiy</a:t>
            </a:r>
            <a:r>
              <a:rPr lang="ru-RU" sz="2800" dirty="0" smtClean="0"/>
              <a:t> </a:t>
            </a:r>
            <a:r>
              <a:rPr lang="ru-RU" sz="2800" dirty="0" err="1" smtClean="0"/>
              <a:t>vakillarning</a:t>
            </a:r>
            <a:r>
              <a:rPr lang="ru-RU" sz="2800" dirty="0" smtClean="0"/>
              <a:t> </a:t>
            </a:r>
            <a:r>
              <a:rPr lang="ru-RU" sz="2800" dirty="0" err="1" smtClean="0"/>
              <a:t>deklaratsiyadan</a:t>
            </a:r>
            <a:r>
              <a:rPr lang="ru-RU" sz="2800" dirty="0" smtClean="0"/>
              <a:t> </a:t>
            </a:r>
            <a:r>
              <a:rPr lang="ru-RU" sz="2800" dirty="0" err="1" smtClean="0"/>
              <a:t>foydalana</a:t>
            </a:r>
            <a:r>
              <a:rPr lang="ru-RU" sz="2800" dirty="0" smtClean="0"/>
              <a:t> </a:t>
            </a:r>
            <a:r>
              <a:rPr lang="ru-RU" sz="2800" dirty="0" err="1" smtClean="0"/>
              <a:t>olishini</a:t>
            </a:r>
            <a:r>
              <a:rPr lang="ru-RU" sz="2800" dirty="0" smtClean="0"/>
              <a:t> </a:t>
            </a:r>
            <a:r>
              <a:rPr lang="ru-RU" sz="2800" dirty="0" err="1" smtClean="0"/>
              <a:t>ta`minlaydi</a:t>
            </a:r>
            <a:r>
              <a:rPr lang="ru-RU" sz="2800" dirty="0" smtClean="0"/>
              <a:t>.</a:t>
            </a:r>
            <a:endParaRPr lang="ru-RU" sz="28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181748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3.Sanoat </a:t>
            </a:r>
            <a:r>
              <a:rPr lang="ru-RU" sz="2400" b="1" dirty="0" err="1" smtClean="0"/>
              <a:t>xavfsizligi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deklaratsiyasini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qayta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ko‘rib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chiqish</a:t>
            </a:r>
            <a:endParaRPr lang="ru-RU" sz="2400" dirty="0" smtClean="0"/>
          </a:p>
          <a:p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</a:t>
            </a:r>
            <a:r>
              <a:rPr lang="ru-RU" sz="2400" dirty="0" smtClean="0"/>
              <a:t> </a:t>
            </a:r>
            <a:r>
              <a:rPr lang="ru-RU" sz="2400" dirty="0" err="1" smtClean="0"/>
              <a:t>deklaratsiyasi</a:t>
            </a:r>
            <a:r>
              <a:rPr lang="ru-RU" sz="2400" dirty="0" smtClean="0"/>
              <a:t>:</a:t>
            </a:r>
          </a:p>
          <a:p>
            <a:r>
              <a:rPr lang="ru-RU" sz="2400" dirty="0" smtClean="0"/>
              <a:t>1) </a:t>
            </a:r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xavfsizligini</a:t>
            </a:r>
            <a:r>
              <a:rPr lang="ru-RU" sz="2400" dirty="0" smtClean="0"/>
              <a:t>, </a:t>
            </a:r>
            <a:r>
              <a:rPr lang="ru-RU" sz="2400" dirty="0" err="1" smtClean="0"/>
              <a:t>avariyalarni</a:t>
            </a:r>
            <a:r>
              <a:rPr lang="ru-RU" sz="2400" dirty="0" smtClean="0"/>
              <a:t> </a:t>
            </a:r>
            <a:r>
              <a:rPr lang="ru-RU" sz="2400" dirty="0" err="1" smtClean="0"/>
              <a:t>lokalizatsiya</a:t>
            </a:r>
            <a:r>
              <a:rPr lang="ru-RU" sz="2400" dirty="0" smtClean="0"/>
              <a:t> </a:t>
            </a:r>
            <a:r>
              <a:rPr lang="ru-RU" sz="2400" dirty="0" err="1" smtClean="0"/>
              <a:t>qilish</a:t>
            </a:r>
            <a:r>
              <a:rPr lang="ru-RU" sz="2400" dirty="0" smtClean="0"/>
              <a:t> </a:t>
            </a:r>
            <a:r>
              <a:rPr lang="ru-RU" sz="2400" dirty="0" err="1" smtClean="0"/>
              <a:t>va</a:t>
            </a:r>
            <a:r>
              <a:rPr lang="ru-RU" sz="2400" dirty="0" smtClean="0"/>
              <a:t> </a:t>
            </a:r>
            <a:r>
              <a:rPr lang="ru-RU" sz="2400" dirty="0" err="1" smtClean="0"/>
              <a:t>avariya</a:t>
            </a:r>
            <a:r>
              <a:rPr lang="ru-RU" sz="2400" dirty="0" smtClean="0"/>
              <a:t> </a:t>
            </a:r>
            <a:r>
              <a:rPr lang="ru-RU" sz="2400" dirty="0" err="1" smtClean="0"/>
              <a:t>oqibatlarini</a:t>
            </a:r>
            <a:r>
              <a:rPr lang="ru-RU" sz="2400" dirty="0" smtClean="0"/>
              <a:t> </a:t>
            </a:r>
            <a:r>
              <a:rPr lang="ru-RU" sz="2400" dirty="0" err="1" smtClean="0"/>
              <a:t>bartaraf</a:t>
            </a:r>
            <a:r>
              <a:rPr lang="ru-RU" sz="2400" dirty="0" smtClean="0"/>
              <a:t> </a:t>
            </a:r>
            <a:r>
              <a:rPr lang="ru-RU" sz="2400" dirty="0" err="1" smtClean="0"/>
              <a:t>etishni</a:t>
            </a:r>
            <a:r>
              <a:rPr lang="ru-RU" sz="2400" dirty="0" smtClean="0"/>
              <a:t> </a:t>
            </a:r>
            <a:r>
              <a:rPr lang="ru-RU" sz="2400" dirty="0" err="1" smtClean="0"/>
              <a:t>ta`minlashga</a:t>
            </a:r>
            <a:r>
              <a:rPr lang="ru-RU" sz="2400" dirty="0" smtClean="0"/>
              <a:t> </a:t>
            </a:r>
            <a:r>
              <a:rPr lang="ru-RU" sz="2400" dirty="0" err="1" smtClean="0"/>
              <a:t>ta`sir</a:t>
            </a:r>
            <a:r>
              <a:rPr lang="ru-RU" sz="2400" dirty="0" smtClean="0"/>
              <a:t> </a:t>
            </a:r>
            <a:r>
              <a:rPr lang="ru-RU" sz="2400" dirty="0" err="1" smtClean="0"/>
              <a:t>ko‘rsatadigan</a:t>
            </a:r>
            <a:r>
              <a:rPr lang="ru-RU" sz="2400" dirty="0" smtClean="0"/>
              <a:t> </a:t>
            </a:r>
            <a:r>
              <a:rPr lang="ru-RU" sz="2400" dirty="0" err="1" smtClean="0"/>
              <a:t>sharoitlar</a:t>
            </a:r>
            <a:r>
              <a:rPr lang="ru-RU" sz="2400" dirty="0" smtClean="0"/>
              <a:t> </a:t>
            </a:r>
            <a:r>
              <a:rPr lang="ru-RU" sz="2400" dirty="0" err="1" smtClean="0"/>
              <a:t>o‘zgarganda</a:t>
            </a:r>
            <a:r>
              <a:rPr lang="ru-RU" sz="2400" dirty="0" smtClean="0"/>
              <a:t> </a:t>
            </a:r>
            <a:r>
              <a:rPr lang="ru-RU" sz="2400" dirty="0" err="1" smtClean="0"/>
              <a:t>kechi</a:t>
            </a:r>
            <a:r>
              <a:rPr lang="ru-RU" sz="2400" dirty="0" smtClean="0"/>
              <a:t> </a:t>
            </a:r>
            <a:r>
              <a:rPr lang="ru-RU" sz="2400" dirty="0" err="1" smtClean="0"/>
              <a:t>bilan</a:t>
            </a:r>
            <a:r>
              <a:rPr lang="ru-RU" sz="2400" dirty="0" smtClean="0"/>
              <a:t> 1 </a:t>
            </a:r>
            <a:r>
              <a:rPr lang="ru-RU" sz="2400" dirty="0" err="1" smtClean="0"/>
              <a:t>yil</a:t>
            </a:r>
            <a:r>
              <a:rPr lang="ru-RU" sz="2400" dirty="0" smtClean="0"/>
              <a:t> </a:t>
            </a:r>
            <a:r>
              <a:rPr lang="ru-RU" sz="2400" dirty="0" err="1" smtClean="0"/>
              <a:t>muddatda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2) </a:t>
            </a:r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</a:t>
            </a:r>
            <a:r>
              <a:rPr lang="ru-RU" sz="2400" dirty="0" smtClean="0"/>
              <a:t>, </a:t>
            </a:r>
            <a:r>
              <a:rPr lang="ru-RU" sz="2400" dirty="0" err="1" smtClean="0"/>
              <a:t>avariyalarni</a:t>
            </a:r>
            <a:r>
              <a:rPr lang="ru-RU" sz="2400" dirty="0" smtClean="0"/>
              <a:t> </a:t>
            </a:r>
            <a:r>
              <a:rPr lang="ru-RU" sz="2400" dirty="0" err="1" smtClean="0"/>
              <a:t>lokalizatsiya</a:t>
            </a:r>
            <a:r>
              <a:rPr lang="ru-RU" sz="2400" dirty="0" smtClean="0"/>
              <a:t> </a:t>
            </a:r>
            <a:r>
              <a:rPr lang="ru-RU" sz="2400" dirty="0" err="1" smtClean="0"/>
              <a:t>qilish</a:t>
            </a:r>
            <a:r>
              <a:rPr lang="ru-RU" sz="2400" dirty="0" smtClean="0"/>
              <a:t> </a:t>
            </a:r>
            <a:r>
              <a:rPr lang="ru-RU" sz="2400" dirty="0" err="1" smtClean="0"/>
              <a:t>va</a:t>
            </a:r>
            <a:r>
              <a:rPr lang="ru-RU" sz="2400" dirty="0" smtClean="0"/>
              <a:t> </a:t>
            </a:r>
            <a:r>
              <a:rPr lang="ru-RU" sz="2400" dirty="0" err="1" smtClean="0"/>
              <a:t>ularning</a:t>
            </a:r>
            <a:r>
              <a:rPr lang="ru-RU" sz="2400" dirty="0" smtClean="0"/>
              <a:t> </a:t>
            </a:r>
            <a:r>
              <a:rPr lang="ru-RU" sz="2400" dirty="0" err="1" smtClean="0"/>
              <a:t>oqibatlarini</a:t>
            </a:r>
            <a:r>
              <a:rPr lang="ru-RU" sz="2400" dirty="0" smtClean="0"/>
              <a:t> </a:t>
            </a:r>
            <a:r>
              <a:rPr lang="ru-RU" sz="2400" dirty="0" err="1" smtClean="0"/>
              <a:t>bartaraf</a:t>
            </a:r>
            <a:r>
              <a:rPr lang="ru-RU" sz="2400" dirty="0" smtClean="0"/>
              <a:t> </a:t>
            </a:r>
            <a:r>
              <a:rPr lang="ru-RU" sz="2400" dirty="0" err="1" smtClean="0"/>
              <a:t>etish</a:t>
            </a:r>
            <a:r>
              <a:rPr lang="ru-RU" sz="2400" dirty="0" smtClean="0"/>
              <a:t> </a:t>
            </a:r>
            <a:r>
              <a:rPr lang="ru-RU" sz="2400" dirty="0" err="1" smtClean="0"/>
              <a:t>sohasidagi</a:t>
            </a:r>
            <a:r>
              <a:rPr lang="ru-RU" sz="2400" dirty="0" smtClean="0"/>
              <a:t> </a:t>
            </a:r>
            <a:r>
              <a:rPr lang="ru-RU" sz="2400" dirty="0" err="1" smtClean="0"/>
              <a:t>amalda</a:t>
            </a:r>
            <a:r>
              <a:rPr lang="ru-RU" sz="2400" dirty="0" smtClean="0"/>
              <a:t> </a:t>
            </a:r>
            <a:r>
              <a:rPr lang="ru-RU" sz="2400" dirty="0" err="1" smtClean="0"/>
              <a:t>bo‘lgan</a:t>
            </a:r>
            <a:r>
              <a:rPr lang="ru-RU" sz="2400" dirty="0" smtClean="0"/>
              <a:t> </a:t>
            </a:r>
            <a:r>
              <a:rPr lang="ru-RU" sz="2400" dirty="0" err="1" smtClean="0"/>
              <a:t>talablar</a:t>
            </a:r>
            <a:r>
              <a:rPr lang="ru-RU" sz="2400" dirty="0" smtClean="0"/>
              <a:t> (</a:t>
            </a:r>
            <a:r>
              <a:rPr lang="ru-RU" sz="2400" dirty="0" err="1" smtClean="0"/>
              <a:t>qoidalar</a:t>
            </a:r>
            <a:r>
              <a:rPr lang="ru-RU" sz="2400" dirty="0" smtClean="0"/>
              <a:t> </a:t>
            </a:r>
            <a:r>
              <a:rPr lang="ru-RU" sz="2400" dirty="0" err="1" smtClean="0"/>
              <a:t>va</a:t>
            </a:r>
            <a:r>
              <a:rPr lang="ru-RU" sz="2400" dirty="0" smtClean="0"/>
              <a:t> </a:t>
            </a:r>
            <a:r>
              <a:rPr lang="ru-RU" sz="2400" dirty="0" err="1" smtClean="0"/>
              <a:t>me`yorlar</a:t>
            </a:r>
            <a:r>
              <a:rPr lang="ru-RU" sz="2400" dirty="0" smtClean="0"/>
              <a:t>) </a:t>
            </a:r>
            <a:r>
              <a:rPr lang="ru-RU" sz="2400" dirty="0" err="1" smtClean="0"/>
              <a:t>o‘zgarganda</a:t>
            </a:r>
            <a:r>
              <a:rPr lang="ru-RU" sz="2400" dirty="0" smtClean="0"/>
              <a:t> </a:t>
            </a:r>
            <a:r>
              <a:rPr lang="ru-RU" sz="2400" dirty="0" err="1" smtClean="0"/>
              <a:t>kechi</a:t>
            </a:r>
            <a:r>
              <a:rPr lang="ru-RU" sz="2400" dirty="0" smtClean="0"/>
              <a:t> </a:t>
            </a:r>
            <a:r>
              <a:rPr lang="ru-RU" sz="2400" dirty="0" err="1" smtClean="0"/>
              <a:t>bilan</a:t>
            </a:r>
            <a:r>
              <a:rPr lang="ru-RU" sz="2400" dirty="0" smtClean="0"/>
              <a:t> 1 </a:t>
            </a:r>
            <a:r>
              <a:rPr lang="ru-RU" sz="2400" dirty="0" err="1" smtClean="0"/>
              <a:t>yil</a:t>
            </a:r>
            <a:r>
              <a:rPr lang="ru-RU" sz="2400" dirty="0" smtClean="0"/>
              <a:t> </a:t>
            </a:r>
            <a:r>
              <a:rPr lang="ru-RU" sz="2400" dirty="0" err="1" smtClean="0"/>
              <a:t>muddatda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3) </a:t>
            </a:r>
            <a:r>
              <a:rPr lang="ru-RU" sz="2400" dirty="0" err="1" smtClean="0"/>
              <a:t>O‘zbekiston</a:t>
            </a:r>
            <a:r>
              <a:rPr lang="ru-RU" sz="2400" dirty="0" smtClean="0"/>
              <a:t> </a:t>
            </a:r>
            <a:r>
              <a:rPr lang="ru-RU" sz="2400" dirty="0" err="1" smtClean="0"/>
              <a:t>Respublikasi</a:t>
            </a:r>
            <a:r>
              <a:rPr lang="ru-RU" sz="2400" dirty="0" smtClean="0"/>
              <a:t> </a:t>
            </a:r>
            <a:r>
              <a:rPr lang="ru-RU" sz="2400" dirty="0" err="1" smtClean="0"/>
              <a:t>Favqulodda</a:t>
            </a:r>
            <a:r>
              <a:rPr lang="ru-RU" sz="2400" dirty="0" smtClean="0"/>
              <a:t> </a:t>
            </a:r>
            <a:r>
              <a:rPr lang="ru-RU" sz="2400" dirty="0" err="1" smtClean="0"/>
              <a:t>vaziyatlar</a:t>
            </a:r>
            <a:r>
              <a:rPr lang="ru-RU" sz="2400" dirty="0" smtClean="0"/>
              <a:t> </a:t>
            </a:r>
            <a:r>
              <a:rPr lang="ru-RU" sz="2400" dirty="0" err="1" smtClean="0"/>
              <a:t>vazirligi</a:t>
            </a:r>
            <a:r>
              <a:rPr lang="ru-RU" sz="2400" dirty="0" smtClean="0"/>
              <a:t>, "</a:t>
            </a:r>
            <a:r>
              <a:rPr lang="ru-RU" sz="2400" dirty="0" err="1" smtClean="0"/>
              <a:t>Sanoatgeokontexnazorat</a:t>
            </a:r>
            <a:r>
              <a:rPr lang="ru-RU" sz="2400" dirty="0" smtClean="0"/>
              <a:t>" </a:t>
            </a:r>
            <a:r>
              <a:rPr lang="ru-RU" sz="2400" dirty="0" err="1" smtClean="0"/>
              <a:t>davlat</a:t>
            </a:r>
            <a:r>
              <a:rPr lang="ru-RU" sz="2400" dirty="0" smtClean="0"/>
              <a:t> </a:t>
            </a:r>
            <a:r>
              <a:rPr lang="ru-RU" sz="2400" dirty="0" err="1" smtClean="0"/>
              <a:t>inspektsiyasining</a:t>
            </a:r>
            <a:r>
              <a:rPr lang="ru-RU" sz="2400" dirty="0" smtClean="0"/>
              <a:t> </a:t>
            </a:r>
            <a:r>
              <a:rPr lang="ru-RU" sz="2400" dirty="0" err="1" smtClean="0"/>
              <a:t>qo‘shma</a:t>
            </a:r>
            <a:r>
              <a:rPr lang="ru-RU" sz="2400" dirty="0" smtClean="0"/>
              <a:t> </a:t>
            </a:r>
            <a:r>
              <a:rPr lang="ru-RU" sz="2400" dirty="0" err="1" smtClean="0"/>
              <a:t>qarori</a:t>
            </a:r>
            <a:r>
              <a:rPr lang="ru-RU" sz="2400" dirty="0" smtClean="0"/>
              <a:t> </a:t>
            </a:r>
            <a:r>
              <a:rPr lang="ru-RU" sz="2400" dirty="0" err="1" smtClean="0"/>
              <a:t>qabul</a:t>
            </a:r>
            <a:r>
              <a:rPr lang="ru-RU" sz="2400" dirty="0" smtClean="0"/>
              <a:t> </a:t>
            </a:r>
            <a:r>
              <a:rPr lang="ru-RU" sz="2400" dirty="0" err="1" smtClean="0"/>
              <a:t>qilinganda</a:t>
            </a:r>
            <a:r>
              <a:rPr lang="ru-RU" sz="2400" dirty="0" smtClean="0"/>
              <a:t> </a:t>
            </a:r>
            <a:r>
              <a:rPr lang="ru-RU" sz="2400" dirty="0" err="1" smtClean="0"/>
              <a:t>ushbu</a:t>
            </a:r>
            <a:r>
              <a:rPr lang="ru-RU" sz="2400" dirty="0" smtClean="0"/>
              <a:t> </a:t>
            </a:r>
            <a:r>
              <a:rPr lang="ru-RU" sz="2400" dirty="0" err="1" smtClean="0"/>
              <a:t>qarorlarda</a:t>
            </a:r>
            <a:r>
              <a:rPr lang="ru-RU" sz="2400" dirty="0" smtClean="0"/>
              <a:t> </a:t>
            </a:r>
            <a:r>
              <a:rPr lang="ru-RU" sz="2400" dirty="0" err="1" smtClean="0"/>
              <a:t>nazarda</a:t>
            </a:r>
            <a:r>
              <a:rPr lang="ru-RU" sz="2400" dirty="0" smtClean="0"/>
              <a:t> </a:t>
            </a:r>
            <a:r>
              <a:rPr lang="ru-RU" sz="2400" dirty="0" err="1" smtClean="0"/>
              <a:t>tutilgan</a:t>
            </a:r>
            <a:r>
              <a:rPr lang="ru-RU" sz="2400" dirty="0" smtClean="0"/>
              <a:t> </a:t>
            </a:r>
            <a:r>
              <a:rPr lang="ru-RU" sz="2400" dirty="0" err="1" smtClean="0"/>
              <a:t>muddatlarda</a:t>
            </a:r>
            <a:r>
              <a:rPr lang="ru-RU" sz="2400" dirty="0" smtClean="0"/>
              <a:t> </a:t>
            </a:r>
            <a:r>
              <a:rPr lang="ru-RU" sz="2400" dirty="0" err="1" smtClean="0"/>
              <a:t>qayta</a:t>
            </a:r>
            <a:r>
              <a:rPr lang="ru-RU" sz="2400" dirty="0" smtClean="0"/>
              <a:t> </a:t>
            </a:r>
            <a:r>
              <a:rPr lang="ru-RU" sz="2400" dirty="0" err="1" smtClean="0"/>
              <a:t>ko‘rib</a:t>
            </a:r>
            <a:r>
              <a:rPr lang="ru-RU" sz="2400" dirty="0" smtClean="0"/>
              <a:t> </a:t>
            </a:r>
            <a:r>
              <a:rPr lang="ru-RU" sz="2400" dirty="0" err="1" smtClean="0"/>
              <a:t>chiqilishi</a:t>
            </a:r>
            <a:r>
              <a:rPr lang="ru-RU" sz="2400" dirty="0" smtClean="0"/>
              <a:t> </a:t>
            </a:r>
            <a:r>
              <a:rPr lang="ru-RU" sz="2400" dirty="0" err="1" smtClean="0"/>
              <a:t>kerak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</a:t>
            </a:r>
            <a:r>
              <a:rPr lang="ru-RU" sz="2400" dirty="0" smtClean="0"/>
              <a:t> </a:t>
            </a:r>
            <a:r>
              <a:rPr lang="ru-RU" sz="2400" dirty="0" err="1" smtClean="0"/>
              <a:t>deklaratsiyasi</a:t>
            </a:r>
            <a:r>
              <a:rPr lang="ru-RU" sz="2400" dirty="0" smtClean="0"/>
              <a:t> 5 </a:t>
            </a:r>
            <a:r>
              <a:rPr lang="ru-RU" sz="2400" dirty="0" err="1" smtClean="0"/>
              <a:t>yilda</a:t>
            </a:r>
            <a:r>
              <a:rPr lang="ru-RU" sz="2400" dirty="0" smtClean="0"/>
              <a:t> </a:t>
            </a:r>
            <a:r>
              <a:rPr lang="ru-RU" sz="2400" dirty="0" err="1" smtClean="0"/>
              <a:t>kamida</a:t>
            </a:r>
            <a:r>
              <a:rPr lang="ru-RU" sz="2400" dirty="0" smtClean="0"/>
              <a:t> </a:t>
            </a:r>
            <a:r>
              <a:rPr lang="ru-RU" sz="2400" dirty="0" err="1" smtClean="0"/>
              <a:t>bir</a:t>
            </a:r>
            <a:r>
              <a:rPr lang="ru-RU" sz="2400" dirty="0" smtClean="0"/>
              <a:t> </a:t>
            </a:r>
            <a:r>
              <a:rPr lang="ru-RU" sz="2400" dirty="0" err="1" smtClean="0"/>
              <a:t>marta</a:t>
            </a:r>
            <a:r>
              <a:rPr lang="ru-RU" sz="2400" dirty="0" smtClean="0"/>
              <a:t> </a:t>
            </a:r>
            <a:r>
              <a:rPr lang="ru-RU" sz="2400" dirty="0" err="1" smtClean="0"/>
              <a:t>qayta</a:t>
            </a:r>
            <a:r>
              <a:rPr lang="ru-RU" sz="2400" dirty="0" smtClean="0"/>
              <a:t> </a:t>
            </a:r>
            <a:r>
              <a:rPr lang="ru-RU" sz="2400" dirty="0" err="1" smtClean="0"/>
              <a:t>ko‘rib</a:t>
            </a:r>
            <a:r>
              <a:rPr lang="ru-RU" sz="2400" dirty="0" smtClean="0"/>
              <a:t> </a:t>
            </a:r>
            <a:r>
              <a:rPr lang="ru-RU" sz="2400" dirty="0" err="1" smtClean="0"/>
              <a:t>chiqilishi</a:t>
            </a:r>
            <a:r>
              <a:rPr lang="ru-RU" sz="2400" dirty="0" smtClean="0"/>
              <a:t> </a:t>
            </a:r>
            <a:r>
              <a:rPr lang="ru-RU" sz="2400" dirty="0" err="1" smtClean="0"/>
              <a:t>kerak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115</Words>
  <Application>Microsoft Office PowerPoint</Application>
  <PresentationFormat>Экран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Sanoat xavfsizligini deklaratsiyasi.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Ишлаб чиқаришда жароҳатланишлар</dc:title>
  <dc:creator>asilbek1992</dc:creator>
  <cp:lastModifiedBy>LENOVO</cp:lastModifiedBy>
  <cp:revision>8</cp:revision>
  <dcterms:created xsi:type="dcterms:W3CDTF">2019-10-15T05:31:02Z</dcterms:created>
  <dcterms:modified xsi:type="dcterms:W3CDTF">2019-11-11T06:18:41Z</dcterms:modified>
</cp:coreProperties>
</file>