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6B86-08C8-4888-AB62-CE1CFC88C756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CD032-6FFB-4644-A6F9-3524E0E8E4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6B86-08C8-4888-AB62-CE1CFC88C756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CD032-6FFB-4644-A6F9-3524E0E8E4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6B86-08C8-4888-AB62-CE1CFC88C756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CD032-6FFB-4644-A6F9-3524E0E8E4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6B86-08C8-4888-AB62-CE1CFC88C756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CD032-6FFB-4644-A6F9-3524E0E8E4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6B86-08C8-4888-AB62-CE1CFC88C756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CD032-6FFB-4644-A6F9-3524E0E8E4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6B86-08C8-4888-AB62-CE1CFC88C756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CD032-6FFB-4644-A6F9-3524E0E8E4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6B86-08C8-4888-AB62-CE1CFC88C756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CD032-6FFB-4644-A6F9-3524E0E8E4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6B86-08C8-4888-AB62-CE1CFC88C756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CD032-6FFB-4644-A6F9-3524E0E8E4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6B86-08C8-4888-AB62-CE1CFC88C756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CD032-6FFB-4644-A6F9-3524E0E8E4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6B86-08C8-4888-AB62-CE1CFC88C756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CD032-6FFB-4644-A6F9-3524E0E8E4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6B86-08C8-4888-AB62-CE1CFC88C756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CD032-6FFB-4644-A6F9-3524E0E8E4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6B86-08C8-4888-AB62-CE1CFC88C756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6CD032-6FFB-4644-A6F9-3524E0E8E4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785794"/>
            <a:ext cx="7772400" cy="168433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z-Cyrl-UZ" b="1" dirty="0" smtClean="0"/>
              <a:t>Sug’urtalashni turlari. Sug’urtalashni huquqiy ishlashi, korxona faoliyati bilan bogli</a:t>
            </a:r>
            <a:r>
              <a:rPr lang="en-US" b="1" dirty="0" smtClean="0"/>
              <a:t>q</a:t>
            </a:r>
            <a:r>
              <a:rPr lang="uz-Cyrl-UZ" b="1" dirty="0" smtClean="0"/>
              <a:t>ligi.</a:t>
            </a:r>
            <a:endParaRPr lang="ru-RU" dirty="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8662" y="3071810"/>
            <a:ext cx="6829428" cy="3071834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r>
              <a:rPr lang="ru-RU" b="1" dirty="0" err="1" smtClean="0"/>
              <a:t>Reja</a:t>
            </a:r>
            <a:r>
              <a:rPr lang="ru-RU" b="1" dirty="0" smtClean="0"/>
              <a:t> </a:t>
            </a:r>
            <a:endParaRPr lang="ru-RU" dirty="0" smtClean="0"/>
          </a:p>
          <a:p>
            <a:pPr algn="just"/>
            <a:r>
              <a:rPr lang="en-US" dirty="0" smtClean="0"/>
              <a:t>	</a:t>
            </a:r>
            <a:r>
              <a:rPr lang="ru-RU" dirty="0" smtClean="0"/>
              <a:t>1.</a:t>
            </a:r>
            <a:r>
              <a:rPr lang="uz-Cyrl-UZ" dirty="0" smtClean="0"/>
              <a:t>Majburiy sug‘urta qilish obyektlari</a:t>
            </a:r>
            <a:endParaRPr lang="ru-RU" dirty="0" smtClean="0"/>
          </a:p>
          <a:p>
            <a:pPr algn="just"/>
            <a:r>
              <a:rPr lang="en-US" dirty="0" smtClean="0"/>
              <a:t>	</a:t>
            </a:r>
            <a:r>
              <a:rPr lang="uz-Cyrl-UZ" dirty="0" smtClean="0"/>
              <a:t>2.Sug‘urtalovchi va sug‘urtalanuvchining huquq va majburiyatlari</a:t>
            </a:r>
            <a:endParaRPr lang="ru-RU" dirty="0" smtClean="0"/>
          </a:p>
          <a:p>
            <a:pPr algn="just"/>
            <a:r>
              <a:rPr lang="en-US" dirty="0" smtClean="0"/>
              <a:t>	</a:t>
            </a:r>
            <a:r>
              <a:rPr lang="uz-Cyrl-UZ" dirty="0" smtClean="0"/>
              <a:t>3.Boshqa shaxslarning huquq va majburiyatlari</a:t>
            </a:r>
            <a:endParaRPr lang="ru-RU" dirty="0" smtClean="0"/>
          </a:p>
          <a:p>
            <a:pPr algn="just"/>
            <a:r>
              <a:rPr lang="en-US" dirty="0" smtClean="0"/>
              <a:t>	</a:t>
            </a:r>
            <a:r>
              <a:rPr lang="uz-Cyrl-UZ" dirty="0" smtClean="0"/>
              <a:t>4.Sug‘urta tovoni (sug‘urta puli)ni to‘lash</a:t>
            </a:r>
            <a:endParaRPr lang="ru-RU" dirty="0"/>
          </a:p>
        </p:txBody>
      </p:sp>
    </p:spTree>
  </p:cSld>
  <p:clrMapOvr>
    <a:masterClrMapping/>
  </p:clrMapOvr>
  <p:transition>
    <p:wipe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b="1" dirty="0" smtClean="0"/>
              <a:t>Majburiy sug‘urta qilish obyektlari</a:t>
            </a:r>
            <a:endParaRPr lang="ru-RU" dirty="0" smtClean="0"/>
          </a:p>
          <a:p>
            <a:r>
              <a:rPr lang="uz-Cyrl-UZ" dirty="0" smtClean="0"/>
              <a:t>Xavfli ishlab chiqarish obyektida avariya sodir bo‘lgan taqdirda boshqa shaxslarning hayoti, sog‘lig‘i va (yoki) mol-mulkiga hamda atrof-muhitga etkazilgan zararni foydalanuvchi-sug‘urta qilinuvchi tomonidan qoplash bo‘yicha fuqarolik javobgarligi paydo bo‘lishi bilan bog‘liq bo‘lgan sug‘urtalanuvchining mulkiy manfaatlari majburiy sug‘urta qilish obyektlari hisoblanadi.</a:t>
            </a:r>
            <a:endParaRPr lang="ru-RU" dirty="0"/>
          </a:p>
        </p:txBody>
      </p:sp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92935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endParaRPr lang="en-US" sz="3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3400" dirty="0" smtClean="0"/>
              <a:t>Sug‘urtalanuvchining quyidagilar oqibatida paydo bo‘lgan fuqarolik javobgarligi sug‘urta holati deb e`tirof etilmaydi:</a:t>
            </a:r>
            <a:endParaRPr lang="ru-RU" sz="3400" dirty="0" smtClean="0"/>
          </a:p>
          <a:p>
            <a:r>
              <a:rPr lang="uz-Cyrl-UZ" sz="3400" dirty="0" smtClean="0"/>
              <a:t>a) yadroviy portlash, radiatsiya, radioaktiv zararlanish, agar ular ushbu ishlab chiqarish obyektidan foydalanish bilan bog‘liq bo‘lmasa;</a:t>
            </a:r>
            <a:endParaRPr lang="ru-RU" sz="3400" dirty="0" smtClean="0"/>
          </a:p>
          <a:p>
            <a:r>
              <a:rPr lang="uz-Cyrl-UZ" sz="3400" dirty="0" smtClean="0"/>
              <a:t>b) harbiy harakatlar, shuningdek manyovrlar yoki boshqa harbiy tadbirlar, qurolli tuzilmalar yoki terrorchilarning harakatlari;</a:t>
            </a:r>
            <a:endParaRPr lang="ru-RU" sz="3400" dirty="0" smtClean="0"/>
          </a:p>
          <a:p>
            <a:r>
              <a:rPr lang="uz-Cyrl-UZ" sz="3400" dirty="0" smtClean="0"/>
              <a:t>v) ommaviy tartibsizliklar, boshqa fuqarolar bo‘ysunmasligining jamoaviy holatlari, ish tashlashlar;</a:t>
            </a:r>
            <a:endParaRPr lang="ru-RU" sz="3400" dirty="0" smtClean="0"/>
          </a:p>
          <a:p>
            <a:r>
              <a:rPr lang="ru-RU" sz="3400" dirty="0" err="1" smtClean="0"/>
              <a:t>g</a:t>
            </a:r>
            <a:r>
              <a:rPr lang="ru-RU" sz="3400" dirty="0" smtClean="0"/>
              <a:t>) </a:t>
            </a:r>
            <a:r>
              <a:rPr lang="ru-RU" sz="3400" dirty="0" err="1" smtClean="0"/>
              <a:t>engib</a:t>
            </a:r>
            <a:r>
              <a:rPr lang="ru-RU" sz="3400" dirty="0" smtClean="0"/>
              <a:t> </a:t>
            </a:r>
            <a:r>
              <a:rPr lang="ru-RU" sz="3400" dirty="0" err="1" smtClean="0"/>
              <a:t>bo‘lmaydigan</a:t>
            </a:r>
            <a:r>
              <a:rPr lang="ru-RU" sz="3400" dirty="0" smtClean="0"/>
              <a:t> </a:t>
            </a:r>
            <a:r>
              <a:rPr lang="ru-RU" sz="3400" dirty="0" err="1" smtClean="0"/>
              <a:t>kuchlar</a:t>
            </a:r>
            <a:r>
              <a:rPr lang="ru-RU" sz="3400" dirty="0" smtClean="0"/>
              <a:t> </a:t>
            </a:r>
            <a:r>
              <a:rPr lang="ru-RU" sz="3400" dirty="0" err="1" smtClean="0"/>
              <a:t>holatlarining</a:t>
            </a:r>
            <a:r>
              <a:rPr lang="ru-RU" sz="3400" dirty="0" smtClean="0"/>
              <a:t> </a:t>
            </a:r>
            <a:r>
              <a:rPr lang="ru-RU" sz="3400" dirty="0" err="1" smtClean="0"/>
              <a:t>ta`siri</a:t>
            </a:r>
            <a:r>
              <a:rPr lang="ru-RU" sz="3400" dirty="0" smtClean="0"/>
              <a:t>: </a:t>
            </a:r>
            <a:r>
              <a:rPr lang="ru-RU" sz="3400" dirty="0" err="1" smtClean="0"/>
              <a:t>tabiiy</a:t>
            </a:r>
            <a:r>
              <a:rPr lang="ru-RU" sz="3400" dirty="0" smtClean="0"/>
              <a:t> </a:t>
            </a:r>
            <a:r>
              <a:rPr lang="ru-RU" sz="3400" dirty="0" err="1" smtClean="0"/>
              <a:t>ofatlar</a:t>
            </a:r>
            <a:r>
              <a:rPr lang="ru-RU" sz="3400" dirty="0" smtClean="0"/>
              <a:t>, </a:t>
            </a:r>
            <a:r>
              <a:rPr lang="ru-RU" sz="3400" dirty="0" err="1" smtClean="0"/>
              <a:t>stixiyali</a:t>
            </a:r>
            <a:r>
              <a:rPr lang="ru-RU" sz="3400" dirty="0" smtClean="0"/>
              <a:t> </a:t>
            </a:r>
            <a:r>
              <a:rPr lang="ru-RU" sz="3400" dirty="0" err="1" smtClean="0"/>
              <a:t>tusdagi</a:t>
            </a:r>
            <a:r>
              <a:rPr lang="ru-RU" sz="3400" dirty="0" smtClean="0"/>
              <a:t> </a:t>
            </a:r>
            <a:r>
              <a:rPr lang="ru-RU" sz="3400" dirty="0" err="1" smtClean="0"/>
              <a:t>tabiat</a:t>
            </a:r>
            <a:r>
              <a:rPr lang="ru-RU" sz="3400" dirty="0" smtClean="0"/>
              <a:t> </a:t>
            </a:r>
            <a:r>
              <a:rPr lang="ru-RU" sz="3400" dirty="0" err="1" smtClean="0"/>
              <a:t>hodisalari</a:t>
            </a:r>
            <a:r>
              <a:rPr lang="ru-RU" sz="3400" dirty="0" smtClean="0"/>
              <a:t>;</a:t>
            </a:r>
          </a:p>
          <a:p>
            <a:r>
              <a:rPr lang="ru-RU" sz="3400" dirty="0" err="1" smtClean="0"/>
              <a:t>d</a:t>
            </a:r>
            <a:r>
              <a:rPr lang="ru-RU" sz="3400" dirty="0" smtClean="0"/>
              <a:t>) </a:t>
            </a:r>
            <a:r>
              <a:rPr lang="ru-RU" sz="3400" dirty="0" err="1" smtClean="0"/>
              <a:t>xavfli</a:t>
            </a:r>
            <a:r>
              <a:rPr lang="ru-RU" sz="3400" dirty="0" smtClean="0"/>
              <a:t> </a:t>
            </a:r>
            <a:r>
              <a:rPr lang="ru-RU" sz="3400" dirty="0" err="1" smtClean="0"/>
              <a:t>ishlab</a:t>
            </a:r>
            <a:r>
              <a:rPr lang="ru-RU" sz="3400" dirty="0" smtClean="0"/>
              <a:t> </a:t>
            </a:r>
            <a:r>
              <a:rPr lang="ru-RU" sz="3400" dirty="0" err="1" smtClean="0"/>
              <a:t>chiqarish</a:t>
            </a:r>
            <a:r>
              <a:rPr lang="ru-RU" sz="3400" dirty="0" smtClean="0"/>
              <a:t> </a:t>
            </a:r>
            <a:r>
              <a:rPr lang="ru-RU" sz="3400" dirty="0" err="1" smtClean="0"/>
              <a:t>obyektidan</a:t>
            </a:r>
            <a:r>
              <a:rPr lang="ru-RU" sz="3400" dirty="0" smtClean="0"/>
              <a:t> </a:t>
            </a:r>
            <a:r>
              <a:rPr lang="ru-RU" sz="3400" dirty="0" err="1" smtClean="0"/>
              <a:t>foydalanish</a:t>
            </a:r>
            <a:r>
              <a:rPr lang="ru-RU" sz="3400" dirty="0" smtClean="0"/>
              <a:t> </a:t>
            </a:r>
            <a:r>
              <a:rPr lang="ru-RU" sz="3400" dirty="0" err="1" smtClean="0"/>
              <a:t>bilan</a:t>
            </a:r>
            <a:r>
              <a:rPr lang="ru-RU" sz="3400" dirty="0" smtClean="0"/>
              <a:t> </a:t>
            </a:r>
            <a:r>
              <a:rPr lang="ru-RU" sz="3400" dirty="0" err="1" smtClean="0"/>
              <a:t>bevosita</a:t>
            </a:r>
            <a:r>
              <a:rPr lang="ru-RU" sz="3400" dirty="0" smtClean="0"/>
              <a:t> </a:t>
            </a:r>
            <a:r>
              <a:rPr lang="ru-RU" sz="3400" dirty="0" err="1" smtClean="0"/>
              <a:t>bog‘liq</a:t>
            </a:r>
            <a:r>
              <a:rPr lang="ru-RU" sz="3400" dirty="0" smtClean="0"/>
              <a:t> </a:t>
            </a:r>
            <a:r>
              <a:rPr lang="ru-RU" sz="3400" dirty="0" err="1" smtClean="0"/>
              <a:t>bo‘lmagan</a:t>
            </a:r>
            <a:r>
              <a:rPr lang="ru-RU" sz="3400" dirty="0" smtClean="0"/>
              <a:t> </a:t>
            </a:r>
            <a:r>
              <a:rPr lang="ru-RU" sz="3400" dirty="0" err="1" smtClean="0"/>
              <a:t>holatlarning</a:t>
            </a:r>
            <a:r>
              <a:rPr lang="ru-RU" sz="3400" dirty="0" smtClean="0"/>
              <a:t> </a:t>
            </a:r>
            <a:r>
              <a:rPr lang="ru-RU" sz="3400" dirty="0" err="1" smtClean="0"/>
              <a:t>paydo</a:t>
            </a:r>
            <a:r>
              <a:rPr lang="ru-RU" sz="3400" dirty="0" smtClean="0"/>
              <a:t> </a:t>
            </a:r>
            <a:r>
              <a:rPr lang="ru-RU" sz="3400" dirty="0" err="1" smtClean="0"/>
              <a:t>bo‘lishi</a:t>
            </a:r>
            <a:r>
              <a:rPr lang="ru-RU" sz="3400" dirty="0" smtClean="0"/>
              <a:t>;</a:t>
            </a:r>
          </a:p>
          <a:p>
            <a:r>
              <a:rPr lang="ru-RU" sz="3400" dirty="0" err="1" smtClean="0"/>
              <a:t>e</a:t>
            </a:r>
            <a:r>
              <a:rPr lang="ru-RU" sz="3400" dirty="0" smtClean="0"/>
              <a:t>) </a:t>
            </a:r>
            <a:r>
              <a:rPr lang="ru-RU" sz="3400" dirty="0" err="1" smtClean="0"/>
              <a:t>qonun</a:t>
            </a:r>
            <a:r>
              <a:rPr lang="ru-RU" sz="3400" dirty="0" smtClean="0"/>
              <a:t> </a:t>
            </a:r>
            <a:r>
              <a:rPr lang="ru-RU" sz="3400" dirty="0" err="1" smtClean="0"/>
              <a:t>hujjatlarida</a:t>
            </a:r>
            <a:r>
              <a:rPr lang="ru-RU" sz="3400" dirty="0" smtClean="0"/>
              <a:t> </a:t>
            </a:r>
            <a:r>
              <a:rPr lang="ru-RU" sz="3400" dirty="0" err="1" smtClean="0"/>
              <a:t>va</a:t>
            </a:r>
            <a:r>
              <a:rPr lang="ru-RU" sz="3400" dirty="0" smtClean="0"/>
              <a:t> </a:t>
            </a:r>
            <a:r>
              <a:rPr lang="ru-RU" sz="3400" dirty="0" err="1" smtClean="0"/>
              <a:t>shartnomada</a:t>
            </a:r>
            <a:r>
              <a:rPr lang="ru-RU" sz="3400" dirty="0" smtClean="0"/>
              <a:t> </a:t>
            </a:r>
            <a:r>
              <a:rPr lang="ru-RU" sz="3400" dirty="0" err="1" smtClean="0"/>
              <a:t>nazarda</a:t>
            </a:r>
            <a:r>
              <a:rPr lang="ru-RU" sz="3400" dirty="0" smtClean="0"/>
              <a:t> </a:t>
            </a:r>
            <a:r>
              <a:rPr lang="ru-RU" sz="3400" dirty="0" err="1" smtClean="0"/>
              <a:t>tutilgan</a:t>
            </a:r>
            <a:r>
              <a:rPr lang="ru-RU" sz="3400" dirty="0" smtClean="0"/>
              <a:t> </a:t>
            </a:r>
            <a:r>
              <a:rPr lang="ru-RU" sz="3400" dirty="0" err="1" smtClean="0"/>
              <a:t>boshqa</a:t>
            </a:r>
            <a:r>
              <a:rPr lang="ru-RU" sz="3400" dirty="0" smtClean="0"/>
              <a:t> </a:t>
            </a:r>
            <a:r>
              <a:rPr lang="ru-RU" sz="3400" dirty="0" err="1" smtClean="0"/>
              <a:t>holatlar</a:t>
            </a:r>
            <a:r>
              <a:rPr lang="ru-RU" sz="3400" dirty="0" smtClean="0"/>
              <a:t>.</a:t>
            </a:r>
            <a:endParaRPr lang="ru-RU" sz="3400" dirty="0"/>
          </a:p>
        </p:txBody>
      </p:sp>
    </p:spTree>
  </p:cSld>
  <p:clrMapOvr>
    <a:masterClrMapping/>
  </p:clrMapOvr>
  <p:transition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21510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b="1" dirty="0" err="1" smtClean="0"/>
              <a:t>Sug‘urta</a:t>
            </a:r>
            <a:r>
              <a:rPr lang="ru-RU" b="1" dirty="0" smtClean="0"/>
              <a:t> </a:t>
            </a:r>
            <a:r>
              <a:rPr lang="ru-RU" b="1" dirty="0" err="1" smtClean="0"/>
              <a:t>summasi</a:t>
            </a:r>
            <a:endParaRPr lang="ru-RU" dirty="0" smtClean="0"/>
          </a:p>
          <a:p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obyektida</a:t>
            </a:r>
            <a:r>
              <a:rPr lang="ru-RU" dirty="0" smtClean="0"/>
              <a:t> </a:t>
            </a:r>
            <a:r>
              <a:rPr lang="ru-RU" dirty="0" err="1" smtClean="0"/>
              <a:t>avariya</a:t>
            </a:r>
            <a:r>
              <a:rPr lang="ru-RU" dirty="0" smtClean="0"/>
              <a:t> </a:t>
            </a:r>
            <a:r>
              <a:rPr lang="ru-RU" dirty="0" err="1" smtClean="0"/>
              <a:t>sodir</a:t>
            </a:r>
            <a:r>
              <a:rPr lang="ru-RU" dirty="0" smtClean="0"/>
              <a:t> </a:t>
            </a:r>
            <a:r>
              <a:rPr lang="ru-RU" dirty="0" err="1" smtClean="0"/>
              <a:t>bo‘lgan</a:t>
            </a:r>
            <a:r>
              <a:rPr lang="ru-RU" dirty="0" smtClean="0"/>
              <a:t> </a:t>
            </a:r>
            <a:r>
              <a:rPr lang="ru-RU" dirty="0" err="1" smtClean="0"/>
              <a:t>taqdirda</a:t>
            </a:r>
            <a:r>
              <a:rPr lang="ru-RU" dirty="0" smtClean="0"/>
              <a:t> </a:t>
            </a:r>
            <a:r>
              <a:rPr lang="ru-RU" dirty="0" err="1" smtClean="0"/>
              <a:t>boshqa</a:t>
            </a:r>
            <a:r>
              <a:rPr lang="ru-RU" dirty="0" smtClean="0"/>
              <a:t> </a:t>
            </a:r>
            <a:r>
              <a:rPr lang="ru-RU" dirty="0" err="1" smtClean="0"/>
              <a:t>shaxslarning</a:t>
            </a:r>
            <a:r>
              <a:rPr lang="ru-RU" dirty="0" smtClean="0"/>
              <a:t> </a:t>
            </a:r>
            <a:r>
              <a:rPr lang="ru-RU" dirty="0" err="1" smtClean="0"/>
              <a:t>hayoti</a:t>
            </a:r>
            <a:r>
              <a:rPr lang="ru-RU" dirty="0" smtClean="0"/>
              <a:t>, </a:t>
            </a:r>
            <a:r>
              <a:rPr lang="ru-RU" dirty="0" err="1" smtClean="0"/>
              <a:t>sog‘lig‘i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(</a:t>
            </a:r>
            <a:r>
              <a:rPr lang="ru-RU" dirty="0" err="1" smtClean="0"/>
              <a:t>yoki</a:t>
            </a:r>
            <a:r>
              <a:rPr lang="ru-RU" dirty="0" smtClean="0"/>
              <a:t>) </a:t>
            </a:r>
            <a:r>
              <a:rPr lang="ru-RU" dirty="0" err="1" smtClean="0"/>
              <a:t>mol-mulkiga</a:t>
            </a:r>
            <a:r>
              <a:rPr lang="ru-RU" dirty="0" smtClean="0"/>
              <a:t> </a:t>
            </a:r>
            <a:r>
              <a:rPr lang="ru-RU" dirty="0" err="1" smtClean="0"/>
              <a:t>hamda</a:t>
            </a:r>
            <a:r>
              <a:rPr lang="ru-RU" dirty="0" smtClean="0"/>
              <a:t> </a:t>
            </a:r>
            <a:r>
              <a:rPr lang="ru-RU" dirty="0" err="1" smtClean="0"/>
              <a:t>atrof</a:t>
            </a:r>
            <a:r>
              <a:rPr lang="ru-RU" dirty="0" smtClean="0"/>
              <a:t> </a:t>
            </a:r>
            <a:r>
              <a:rPr lang="ru-RU" dirty="0" err="1" smtClean="0"/>
              <a:t>muhitga</a:t>
            </a:r>
            <a:r>
              <a:rPr lang="ru-RU" dirty="0" smtClean="0"/>
              <a:t> </a:t>
            </a:r>
            <a:r>
              <a:rPr lang="ru-RU" dirty="0" err="1" smtClean="0"/>
              <a:t>zarar</a:t>
            </a:r>
            <a:r>
              <a:rPr lang="ru-RU" dirty="0" smtClean="0"/>
              <a:t> </a:t>
            </a:r>
            <a:r>
              <a:rPr lang="ru-RU" dirty="0" err="1" smtClean="0"/>
              <a:t>etkazilganligi</a:t>
            </a:r>
            <a:r>
              <a:rPr lang="ru-RU" dirty="0" smtClean="0"/>
              <a:t> </a:t>
            </a:r>
            <a:r>
              <a:rPr lang="ru-RU" dirty="0" err="1" smtClean="0"/>
              <a:t>uchun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obyektlaridan</a:t>
            </a:r>
            <a:r>
              <a:rPr lang="ru-RU" dirty="0" smtClean="0"/>
              <a:t> </a:t>
            </a:r>
            <a:r>
              <a:rPr lang="ru-RU" dirty="0" err="1" smtClean="0"/>
              <a:t>foydalanuvchi</a:t>
            </a:r>
            <a:r>
              <a:rPr lang="ru-RU" dirty="0" smtClean="0"/>
              <a:t> </a:t>
            </a:r>
            <a:r>
              <a:rPr lang="ru-RU" dirty="0" err="1" smtClean="0"/>
              <a:t>tashkilotlarning</a:t>
            </a:r>
            <a:r>
              <a:rPr lang="ru-RU" dirty="0" smtClean="0"/>
              <a:t> </a:t>
            </a:r>
            <a:r>
              <a:rPr lang="ru-RU" dirty="0" err="1" smtClean="0"/>
              <a:t>fuqarolik</a:t>
            </a:r>
            <a:r>
              <a:rPr lang="ru-RU" dirty="0" smtClean="0"/>
              <a:t> </a:t>
            </a:r>
            <a:r>
              <a:rPr lang="ru-RU" dirty="0" err="1" smtClean="0"/>
              <a:t>javobgarligini</a:t>
            </a:r>
            <a:r>
              <a:rPr lang="ru-RU" dirty="0" smtClean="0"/>
              <a:t> </a:t>
            </a:r>
            <a:r>
              <a:rPr lang="ru-RU" dirty="0" err="1" smtClean="0"/>
              <a:t>majburiy</a:t>
            </a:r>
            <a:r>
              <a:rPr lang="ru-RU" dirty="0" smtClean="0"/>
              <a:t> </a:t>
            </a:r>
            <a:r>
              <a:rPr lang="ru-RU" dirty="0" err="1" smtClean="0"/>
              <a:t>sug‘urta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sug‘urta</a:t>
            </a:r>
            <a:r>
              <a:rPr lang="ru-RU" dirty="0" smtClean="0"/>
              <a:t> </a:t>
            </a:r>
            <a:r>
              <a:rPr lang="ru-RU" dirty="0" err="1" smtClean="0"/>
              <a:t>qilishning</a:t>
            </a:r>
            <a:r>
              <a:rPr lang="ru-RU" dirty="0" smtClean="0"/>
              <a:t> </a:t>
            </a:r>
            <a:r>
              <a:rPr lang="ru-RU" dirty="0" err="1" smtClean="0"/>
              <a:t>eng</a:t>
            </a:r>
            <a:r>
              <a:rPr lang="ru-RU" dirty="0" smtClean="0"/>
              <a:t> </a:t>
            </a:r>
            <a:r>
              <a:rPr lang="ru-RU" dirty="0" err="1" smtClean="0"/>
              <a:t>kam</a:t>
            </a:r>
            <a:r>
              <a:rPr lang="ru-RU" dirty="0" smtClean="0"/>
              <a:t> </a:t>
            </a:r>
            <a:r>
              <a:rPr lang="ru-RU" dirty="0" err="1" smtClean="0"/>
              <a:t>miqdori</a:t>
            </a:r>
            <a:r>
              <a:rPr lang="ru-RU" dirty="0" smtClean="0"/>
              <a:t>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obyektining</a:t>
            </a:r>
            <a:r>
              <a:rPr lang="ru-RU" dirty="0" smtClean="0"/>
              <a:t> </a:t>
            </a:r>
            <a:r>
              <a:rPr lang="ru-RU" dirty="0" err="1" smtClean="0"/>
              <a:t>tegishli</a:t>
            </a:r>
            <a:r>
              <a:rPr lang="ru-RU" dirty="0" smtClean="0"/>
              <a:t> </a:t>
            </a:r>
            <a:r>
              <a:rPr lang="ru-RU" dirty="0" err="1" smtClean="0"/>
              <a:t>turi</a:t>
            </a:r>
            <a:r>
              <a:rPr lang="ru-RU" dirty="0" smtClean="0"/>
              <a:t> </a:t>
            </a:r>
            <a:r>
              <a:rPr lang="ru-RU" dirty="0" err="1" smtClean="0"/>
              <a:t>uchun</a:t>
            </a:r>
            <a:r>
              <a:rPr lang="ru-RU" dirty="0" smtClean="0"/>
              <a:t> </a:t>
            </a:r>
            <a:r>
              <a:rPr lang="ru-RU" dirty="0" err="1" smtClean="0"/>
              <a:t>ushbu</a:t>
            </a:r>
            <a:r>
              <a:rPr lang="ru-RU" dirty="0" smtClean="0"/>
              <a:t> </a:t>
            </a:r>
            <a:r>
              <a:rPr lang="ru-RU" dirty="0" err="1" smtClean="0"/>
              <a:t>Nizomga</a:t>
            </a:r>
            <a:r>
              <a:rPr lang="ru-RU" dirty="0" smtClean="0"/>
              <a:t> </a:t>
            </a:r>
            <a:r>
              <a:rPr lang="ru-RU" dirty="0" err="1" smtClean="0"/>
              <a:t>ilovaga</a:t>
            </a:r>
            <a:r>
              <a:rPr lang="ru-RU" dirty="0" smtClean="0"/>
              <a:t> </a:t>
            </a:r>
            <a:r>
              <a:rPr lang="ru-RU" dirty="0" err="1" smtClean="0"/>
              <a:t>muvofiq</a:t>
            </a:r>
            <a:r>
              <a:rPr lang="ru-RU" dirty="0" smtClean="0"/>
              <a:t> </a:t>
            </a:r>
            <a:r>
              <a:rPr lang="ru-RU" dirty="0" err="1" smtClean="0"/>
              <a:t>belgilanadi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400" b="1" dirty="0" err="1" smtClean="0"/>
              <a:t>Sug‘urta</a:t>
            </a:r>
            <a:r>
              <a:rPr lang="ru-RU" sz="3400" b="1" dirty="0" smtClean="0"/>
              <a:t> </a:t>
            </a:r>
            <a:r>
              <a:rPr lang="ru-RU" sz="3400" b="1" dirty="0" err="1" smtClean="0"/>
              <a:t>mukofoti</a:t>
            </a:r>
            <a:endParaRPr lang="ru-RU" sz="3400" dirty="0" smtClean="0"/>
          </a:p>
          <a:p>
            <a:r>
              <a:rPr lang="ru-RU" sz="3400" dirty="0" err="1" smtClean="0"/>
              <a:t>Sug‘ura</a:t>
            </a:r>
            <a:r>
              <a:rPr lang="ru-RU" sz="3400" dirty="0" smtClean="0"/>
              <a:t> </a:t>
            </a:r>
            <a:r>
              <a:rPr lang="ru-RU" sz="3400" dirty="0" err="1" smtClean="0"/>
              <a:t>mukofoti</a:t>
            </a:r>
            <a:r>
              <a:rPr lang="ru-RU" sz="3400" dirty="0" smtClean="0"/>
              <a:t> </a:t>
            </a:r>
            <a:r>
              <a:rPr lang="ru-RU" sz="3400" dirty="0" err="1" smtClean="0"/>
              <a:t>sug‘urtalovchi</a:t>
            </a:r>
            <a:r>
              <a:rPr lang="ru-RU" sz="3400" dirty="0" smtClean="0"/>
              <a:t> </a:t>
            </a:r>
            <a:r>
              <a:rPr lang="ru-RU" sz="3400" dirty="0" err="1" smtClean="0"/>
              <a:t>tomonidan</a:t>
            </a:r>
            <a:r>
              <a:rPr lang="ru-RU" sz="3400" dirty="0" smtClean="0"/>
              <a:t> </a:t>
            </a:r>
            <a:r>
              <a:rPr lang="ru-RU" sz="3400" dirty="0" err="1" smtClean="0"/>
              <a:t>ishlab</a:t>
            </a:r>
            <a:r>
              <a:rPr lang="ru-RU" sz="3400" dirty="0" smtClean="0"/>
              <a:t> </a:t>
            </a:r>
            <a:r>
              <a:rPr lang="ru-RU" sz="3400" dirty="0" err="1" smtClean="0"/>
              <a:t>chiqilgan</a:t>
            </a:r>
            <a:r>
              <a:rPr lang="ru-RU" sz="3400" dirty="0" smtClean="0"/>
              <a:t> </a:t>
            </a:r>
            <a:r>
              <a:rPr lang="ru-RU" sz="3400" dirty="0" err="1" smtClean="0"/>
              <a:t>tarif</a:t>
            </a:r>
            <a:r>
              <a:rPr lang="ru-RU" sz="3400" dirty="0" smtClean="0"/>
              <a:t> </a:t>
            </a:r>
            <a:r>
              <a:rPr lang="ru-RU" sz="3400" dirty="0" err="1" smtClean="0"/>
              <a:t>stavkalaridan</a:t>
            </a:r>
            <a:r>
              <a:rPr lang="ru-RU" sz="3400" dirty="0" smtClean="0"/>
              <a:t> </a:t>
            </a:r>
            <a:r>
              <a:rPr lang="ru-RU" sz="3400" dirty="0" err="1" smtClean="0"/>
              <a:t>va</a:t>
            </a:r>
            <a:r>
              <a:rPr lang="ru-RU" sz="3400" dirty="0" smtClean="0"/>
              <a:t> </a:t>
            </a:r>
            <a:r>
              <a:rPr lang="ru-RU" sz="3400" dirty="0" err="1" smtClean="0"/>
              <a:t>shartnomada</a:t>
            </a:r>
            <a:r>
              <a:rPr lang="ru-RU" sz="3400" dirty="0" smtClean="0"/>
              <a:t> </a:t>
            </a:r>
            <a:r>
              <a:rPr lang="ru-RU" sz="3400" dirty="0" err="1" smtClean="0"/>
              <a:t>belgilangan</a:t>
            </a:r>
            <a:r>
              <a:rPr lang="ru-RU" sz="3400" dirty="0" smtClean="0"/>
              <a:t> </a:t>
            </a:r>
            <a:r>
              <a:rPr lang="ru-RU" sz="3400" dirty="0" err="1" smtClean="0"/>
              <a:t>sug‘urta</a:t>
            </a:r>
            <a:r>
              <a:rPr lang="ru-RU" sz="3400" dirty="0" smtClean="0"/>
              <a:t> </a:t>
            </a:r>
            <a:r>
              <a:rPr lang="ru-RU" sz="3400" dirty="0" err="1" smtClean="0"/>
              <a:t>summasi</a:t>
            </a:r>
            <a:r>
              <a:rPr lang="ru-RU" sz="3400" dirty="0" smtClean="0"/>
              <a:t> </a:t>
            </a:r>
            <a:r>
              <a:rPr lang="ru-RU" sz="3400" dirty="0" err="1" smtClean="0"/>
              <a:t>miqdoridan</a:t>
            </a:r>
            <a:r>
              <a:rPr lang="ru-RU" sz="3400" dirty="0" smtClean="0"/>
              <a:t> </a:t>
            </a:r>
            <a:r>
              <a:rPr lang="ru-RU" sz="3400" dirty="0" err="1" smtClean="0"/>
              <a:t>kelib</a:t>
            </a:r>
            <a:r>
              <a:rPr lang="ru-RU" sz="3400" dirty="0" smtClean="0"/>
              <a:t> </a:t>
            </a:r>
            <a:r>
              <a:rPr lang="ru-RU" sz="3400" dirty="0" err="1" smtClean="0"/>
              <a:t>chiqqan</a:t>
            </a:r>
            <a:r>
              <a:rPr lang="ru-RU" sz="3400" dirty="0" smtClean="0"/>
              <a:t> </a:t>
            </a:r>
            <a:r>
              <a:rPr lang="ru-RU" sz="3400" dirty="0" err="1" smtClean="0"/>
              <a:t>holda</a:t>
            </a:r>
            <a:r>
              <a:rPr lang="ru-RU" sz="3400" dirty="0" smtClean="0"/>
              <a:t> </a:t>
            </a:r>
            <a:r>
              <a:rPr lang="ru-RU" sz="3400" dirty="0" err="1" smtClean="0"/>
              <a:t>hisoblab</a:t>
            </a:r>
            <a:r>
              <a:rPr lang="ru-RU" sz="3400" dirty="0" smtClean="0"/>
              <a:t> </a:t>
            </a:r>
            <a:r>
              <a:rPr lang="ru-RU" sz="3400" dirty="0" err="1" smtClean="0"/>
              <a:t>chiqariladi</a:t>
            </a:r>
            <a:r>
              <a:rPr lang="ru-RU" sz="3400" dirty="0" smtClean="0"/>
              <a:t>.</a:t>
            </a:r>
          </a:p>
          <a:p>
            <a:r>
              <a:rPr lang="ru-RU" sz="3400" dirty="0" err="1" smtClean="0"/>
              <a:t>Tarif</a:t>
            </a:r>
            <a:r>
              <a:rPr lang="ru-RU" sz="3400" dirty="0" smtClean="0"/>
              <a:t> </a:t>
            </a:r>
            <a:r>
              <a:rPr lang="ru-RU" sz="3400" dirty="0" err="1" smtClean="0"/>
              <a:t>stavkalari</a:t>
            </a:r>
            <a:r>
              <a:rPr lang="ru-RU" sz="3400" dirty="0" smtClean="0"/>
              <a:t> </a:t>
            </a:r>
            <a:r>
              <a:rPr lang="ru-RU" sz="3400" dirty="0" err="1" smtClean="0"/>
              <a:t>ishlab</a:t>
            </a:r>
            <a:r>
              <a:rPr lang="ru-RU" sz="3400" dirty="0" smtClean="0"/>
              <a:t> </a:t>
            </a:r>
            <a:r>
              <a:rPr lang="ru-RU" sz="3400" dirty="0" err="1" smtClean="0"/>
              <a:t>chiqarish</a:t>
            </a:r>
            <a:r>
              <a:rPr lang="ru-RU" sz="3400" dirty="0" smtClean="0"/>
              <a:t> </a:t>
            </a:r>
            <a:r>
              <a:rPr lang="ru-RU" sz="3400" dirty="0" err="1" smtClean="0"/>
              <a:t>sharoitlari</a:t>
            </a:r>
            <a:r>
              <a:rPr lang="ru-RU" sz="3400" dirty="0" smtClean="0"/>
              <a:t> </a:t>
            </a:r>
            <a:r>
              <a:rPr lang="ru-RU" sz="3400" dirty="0" err="1" smtClean="0"/>
              <a:t>va</a:t>
            </a:r>
            <a:r>
              <a:rPr lang="ru-RU" sz="3400" dirty="0" smtClean="0"/>
              <a:t> </a:t>
            </a:r>
            <a:r>
              <a:rPr lang="ru-RU" sz="3400" dirty="0" err="1" smtClean="0"/>
              <a:t>hajmlarini</a:t>
            </a:r>
            <a:r>
              <a:rPr lang="ru-RU" sz="3400" dirty="0" smtClean="0"/>
              <a:t>, </a:t>
            </a:r>
            <a:r>
              <a:rPr lang="ru-RU" sz="3400" dirty="0" err="1" smtClean="0"/>
              <a:t>xavfli</a:t>
            </a:r>
            <a:r>
              <a:rPr lang="ru-RU" sz="3400" dirty="0" smtClean="0"/>
              <a:t> </a:t>
            </a:r>
            <a:r>
              <a:rPr lang="ru-RU" sz="3400" dirty="0" err="1" smtClean="0"/>
              <a:t>ishlab</a:t>
            </a:r>
            <a:r>
              <a:rPr lang="ru-RU" sz="3400" dirty="0" smtClean="0"/>
              <a:t> </a:t>
            </a:r>
            <a:r>
              <a:rPr lang="ru-RU" sz="3400" dirty="0" err="1" smtClean="0"/>
              <a:t>chiqarish</a:t>
            </a:r>
            <a:r>
              <a:rPr lang="ru-RU" sz="3400" dirty="0" smtClean="0"/>
              <a:t> </a:t>
            </a:r>
            <a:r>
              <a:rPr lang="ru-RU" sz="3400" dirty="0" err="1" smtClean="0"/>
              <a:t>obyekti</a:t>
            </a:r>
            <a:r>
              <a:rPr lang="ru-RU" sz="3400" dirty="0" smtClean="0"/>
              <a:t> </a:t>
            </a:r>
            <a:r>
              <a:rPr lang="ru-RU" sz="3400" dirty="0" err="1" smtClean="0"/>
              <a:t>joylashgan</a:t>
            </a:r>
            <a:r>
              <a:rPr lang="ru-RU" sz="3400" dirty="0" smtClean="0"/>
              <a:t> </a:t>
            </a:r>
            <a:r>
              <a:rPr lang="ru-RU" sz="3400" dirty="0" err="1" smtClean="0"/>
              <a:t>joyni</a:t>
            </a:r>
            <a:r>
              <a:rPr lang="ru-RU" sz="3400" dirty="0" smtClean="0"/>
              <a:t>, </a:t>
            </a:r>
            <a:r>
              <a:rPr lang="ru-RU" sz="3400" dirty="0" err="1" smtClean="0"/>
              <a:t>undan</a:t>
            </a:r>
            <a:r>
              <a:rPr lang="ru-RU" sz="3400" dirty="0" smtClean="0"/>
              <a:t> </a:t>
            </a:r>
            <a:r>
              <a:rPr lang="ru-RU" sz="3400" dirty="0" err="1" smtClean="0"/>
              <a:t>foydalanishning</a:t>
            </a:r>
            <a:r>
              <a:rPr lang="ru-RU" sz="3400" dirty="0" smtClean="0"/>
              <a:t> </a:t>
            </a:r>
            <a:r>
              <a:rPr lang="ru-RU" sz="3400" dirty="0" err="1" smtClean="0"/>
              <a:t>boshqa</a:t>
            </a:r>
            <a:r>
              <a:rPr lang="ru-RU" sz="3400" dirty="0" smtClean="0"/>
              <a:t> </a:t>
            </a:r>
            <a:r>
              <a:rPr lang="ru-RU" sz="3400" dirty="0" err="1" smtClean="0"/>
              <a:t>omillarini</a:t>
            </a:r>
            <a:r>
              <a:rPr lang="ru-RU" sz="3400" dirty="0" smtClean="0"/>
              <a:t>, </a:t>
            </a:r>
            <a:r>
              <a:rPr lang="ru-RU" sz="3400" dirty="0" err="1" smtClean="0"/>
              <a:t>obyektda</a:t>
            </a:r>
            <a:r>
              <a:rPr lang="ru-RU" sz="3400" dirty="0" smtClean="0"/>
              <a:t> </a:t>
            </a:r>
            <a:r>
              <a:rPr lang="ru-RU" sz="3400" dirty="0" err="1" smtClean="0"/>
              <a:t>xavfli</a:t>
            </a:r>
            <a:r>
              <a:rPr lang="ru-RU" sz="3400" dirty="0" smtClean="0"/>
              <a:t> </a:t>
            </a:r>
            <a:r>
              <a:rPr lang="ru-RU" sz="3400" dirty="0" err="1" smtClean="0"/>
              <a:t>moddalarni</a:t>
            </a:r>
            <a:r>
              <a:rPr lang="ru-RU" sz="3400" dirty="0" smtClean="0"/>
              <a:t> </a:t>
            </a:r>
            <a:r>
              <a:rPr lang="ru-RU" sz="3400" dirty="0" err="1" smtClean="0"/>
              <a:t>muayyan</a:t>
            </a:r>
            <a:r>
              <a:rPr lang="ru-RU" sz="3400" dirty="0" smtClean="0"/>
              <a:t> </a:t>
            </a:r>
            <a:r>
              <a:rPr lang="ru-RU" sz="3400" dirty="0" err="1" smtClean="0"/>
              <a:t>hajmlarda</a:t>
            </a:r>
            <a:r>
              <a:rPr lang="ru-RU" sz="3400" dirty="0" smtClean="0"/>
              <a:t> </a:t>
            </a:r>
            <a:r>
              <a:rPr lang="ru-RU" sz="3400" dirty="0" err="1" smtClean="0"/>
              <a:t>olish</a:t>
            </a:r>
            <a:r>
              <a:rPr lang="ru-RU" sz="3400" dirty="0" smtClean="0"/>
              <a:t>, </a:t>
            </a:r>
            <a:r>
              <a:rPr lang="ru-RU" sz="3400" dirty="0" err="1" smtClean="0"/>
              <a:t>undan</a:t>
            </a:r>
            <a:r>
              <a:rPr lang="ru-RU" sz="3400" dirty="0" smtClean="0"/>
              <a:t> </a:t>
            </a:r>
            <a:r>
              <a:rPr lang="ru-RU" sz="3400" dirty="0" err="1" smtClean="0"/>
              <a:t>foydalanish</a:t>
            </a:r>
            <a:r>
              <a:rPr lang="ru-RU" sz="3400" dirty="0" smtClean="0"/>
              <a:t>, </a:t>
            </a:r>
            <a:r>
              <a:rPr lang="ru-RU" sz="3400" dirty="0" err="1" smtClean="0"/>
              <a:t>uni</a:t>
            </a:r>
            <a:r>
              <a:rPr lang="ru-RU" sz="3400" dirty="0" smtClean="0"/>
              <a:t> </a:t>
            </a:r>
            <a:r>
              <a:rPr lang="ru-RU" sz="3400" dirty="0" err="1" smtClean="0"/>
              <a:t>qayta</a:t>
            </a:r>
            <a:r>
              <a:rPr lang="ru-RU" sz="3400" dirty="0" smtClean="0"/>
              <a:t> </a:t>
            </a:r>
            <a:r>
              <a:rPr lang="ru-RU" sz="3400" dirty="0" err="1" smtClean="0"/>
              <a:t>ishlash</a:t>
            </a:r>
            <a:r>
              <a:rPr lang="ru-RU" sz="3400" dirty="0" smtClean="0"/>
              <a:t> </a:t>
            </a:r>
            <a:r>
              <a:rPr lang="ru-RU" sz="3400" dirty="0" err="1" smtClean="0"/>
              <a:t>va</a:t>
            </a:r>
            <a:r>
              <a:rPr lang="ru-RU" sz="3400" dirty="0" smtClean="0"/>
              <a:t> </a:t>
            </a:r>
            <a:r>
              <a:rPr lang="ru-RU" sz="3400" dirty="0" err="1" smtClean="0"/>
              <a:t>saqlashni</a:t>
            </a:r>
            <a:r>
              <a:rPr lang="ru-RU" sz="3400" dirty="0" smtClean="0"/>
              <a:t>, </a:t>
            </a:r>
            <a:r>
              <a:rPr lang="ru-RU" sz="3400" dirty="0" err="1" smtClean="0"/>
              <a:t>sug‘urta</a:t>
            </a:r>
            <a:r>
              <a:rPr lang="ru-RU" sz="3400" dirty="0" smtClean="0"/>
              <a:t> </a:t>
            </a:r>
            <a:r>
              <a:rPr lang="ru-RU" sz="3400" dirty="0" err="1" smtClean="0"/>
              <a:t>tavakkalchiligi</a:t>
            </a:r>
            <a:r>
              <a:rPr lang="ru-RU" sz="3400" dirty="0" smtClean="0"/>
              <a:t> </a:t>
            </a:r>
            <a:r>
              <a:rPr lang="ru-RU" sz="3400" dirty="0" err="1" smtClean="0"/>
              <a:t>darajasini</a:t>
            </a:r>
            <a:r>
              <a:rPr lang="ru-RU" sz="3400" dirty="0" smtClean="0"/>
              <a:t> </a:t>
            </a:r>
            <a:r>
              <a:rPr lang="ru-RU" sz="3400" dirty="0" err="1" smtClean="0"/>
              <a:t>va</a:t>
            </a:r>
            <a:r>
              <a:rPr lang="ru-RU" sz="3400" dirty="0" smtClean="0"/>
              <a:t> </a:t>
            </a:r>
            <a:r>
              <a:rPr lang="ru-RU" sz="3400" dirty="0" err="1" smtClean="0"/>
              <a:t>sug‘urta</a:t>
            </a:r>
            <a:r>
              <a:rPr lang="ru-RU" sz="3400" dirty="0" smtClean="0"/>
              <a:t> </a:t>
            </a:r>
            <a:r>
              <a:rPr lang="ru-RU" sz="3400" dirty="0" err="1" smtClean="0"/>
              <a:t>obyektining</a:t>
            </a:r>
            <a:r>
              <a:rPr lang="ru-RU" sz="3400" dirty="0" smtClean="0"/>
              <a:t> </a:t>
            </a:r>
            <a:r>
              <a:rPr lang="ru-RU" sz="3400" dirty="0" err="1" smtClean="0"/>
              <a:t>boshqa</a:t>
            </a:r>
            <a:r>
              <a:rPr lang="ru-RU" sz="3400" dirty="0" smtClean="0"/>
              <a:t> </a:t>
            </a:r>
            <a:r>
              <a:rPr lang="ru-RU" sz="3400" dirty="0" err="1" smtClean="0"/>
              <a:t>shart-sharoitlarini</a:t>
            </a:r>
            <a:r>
              <a:rPr lang="ru-RU" sz="3400" dirty="0" smtClean="0"/>
              <a:t> </a:t>
            </a:r>
            <a:r>
              <a:rPr lang="ru-RU" sz="3400" dirty="0" err="1" smtClean="0"/>
              <a:t>hisobga</a:t>
            </a:r>
            <a:r>
              <a:rPr lang="ru-RU" sz="3400" dirty="0" smtClean="0"/>
              <a:t> </a:t>
            </a:r>
            <a:r>
              <a:rPr lang="ru-RU" sz="3400" dirty="0" err="1" smtClean="0"/>
              <a:t>olgan</a:t>
            </a:r>
            <a:r>
              <a:rPr lang="ru-RU" sz="3400" dirty="0" smtClean="0"/>
              <a:t> </a:t>
            </a:r>
            <a:r>
              <a:rPr lang="ru-RU" sz="3400" dirty="0" err="1" smtClean="0"/>
              <a:t>holda</a:t>
            </a:r>
            <a:r>
              <a:rPr lang="ru-RU" sz="3400" dirty="0" smtClean="0"/>
              <a:t> </a:t>
            </a:r>
            <a:r>
              <a:rPr lang="ru-RU" sz="3400" dirty="0" err="1" smtClean="0"/>
              <a:t>sug‘urtalovchi</a:t>
            </a:r>
            <a:r>
              <a:rPr lang="ru-RU" sz="3400" dirty="0" smtClean="0"/>
              <a:t> </a:t>
            </a:r>
            <a:r>
              <a:rPr lang="ru-RU" sz="3400" dirty="0" err="1" smtClean="0"/>
              <a:t>tomonidan</a:t>
            </a:r>
            <a:r>
              <a:rPr lang="ru-RU" sz="3400" dirty="0" smtClean="0"/>
              <a:t> </a:t>
            </a:r>
            <a:r>
              <a:rPr lang="ru-RU" sz="3400" dirty="0" err="1" smtClean="0"/>
              <a:t>belgilanadi</a:t>
            </a:r>
            <a:r>
              <a:rPr lang="ru-RU" sz="3400" dirty="0" smtClean="0"/>
              <a:t>.</a:t>
            </a:r>
          </a:p>
          <a:p>
            <a:r>
              <a:rPr lang="ru-RU" sz="3400" dirty="0" err="1" smtClean="0"/>
              <a:t>Sug‘urta</a:t>
            </a:r>
            <a:r>
              <a:rPr lang="ru-RU" sz="3400" dirty="0" smtClean="0"/>
              <a:t> </a:t>
            </a:r>
            <a:r>
              <a:rPr lang="ru-RU" sz="3400" dirty="0" err="1" smtClean="0"/>
              <a:t>shartnomasini</a:t>
            </a:r>
            <a:r>
              <a:rPr lang="ru-RU" sz="3400" dirty="0" smtClean="0"/>
              <a:t> </a:t>
            </a:r>
            <a:r>
              <a:rPr lang="ru-RU" sz="3400" dirty="0" err="1" smtClean="0"/>
              <a:t>tuzishda</a:t>
            </a:r>
            <a:r>
              <a:rPr lang="ru-RU" sz="3400" dirty="0" smtClean="0"/>
              <a:t> </a:t>
            </a:r>
            <a:r>
              <a:rPr lang="ru-RU" sz="3400" dirty="0" err="1" smtClean="0"/>
              <a:t>sug‘urtalanuvchi</a:t>
            </a:r>
            <a:r>
              <a:rPr lang="ru-RU" sz="3400" dirty="0" smtClean="0"/>
              <a:t> </a:t>
            </a:r>
            <a:r>
              <a:rPr lang="ru-RU" sz="3400" dirty="0" err="1" smtClean="0"/>
              <a:t>sug‘urta</a:t>
            </a:r>
            <a:r>
              <a:rPr lang="ru-RU" sz="3400" dirty="0" smtClean="0"/>
              <a:t> </a:t>
            </a:r>
            <a:r>
              <a:rPr lang="ru-RU" sz="3400" dirty="0" err="1" smtClean="0"/>
              <a:t>mukofotini</a:t>
            </a:r>
            <a:r>
              <a:rPr lang="ru-RU" sz="3400" dirty="0" smtClean="0"/>
              <a:t> </a:t>
            </a:r>
            <a:r>
              <a:rPr lang="ru-RU" sz="3400" dirty="0" err="1" smtClean="0"/>
              <a:t>biryo‘la</a:t>
            </a:r>
            <a:r>
              <a:rPr lang="ru-RU" sz="3400" dirty="0" smtClean="0"/>
              <a:t> </a:t>
            </a:r>
            <a:r>
              <a:rPr lang="ru-RU" sz="3400" dirty="0" err="1" smtClean="0"/>
              <a:t>yoki</a:t>
            </a:r>
            <a:r>
              <a:rPr lang="ru-RU" sz="3400" dirty="0" smtClean="0"/>
              <a:t> </a:t>
            </a:r>
            <a:r>
              <a:rPr lang="ru-RU" sz="3400" dirty="0" err="1" smtClean="0"/>
              <a:t>teng</a:t>
            </a:r>
            <a:r>
              <a:rPr lang="ru-RU" sz="3400" dirty="0" smtClean="0"/>
              <a:t> </a:t>
            </a:r>
            <a:r>
              <a:rPr lang="ru-RU" sz="3400" dirty="0" err="1" smtClean="0"/>
              <a:t>qismlar</a:t>
            </a:r>
            <a:r>
              <a:rPr lang="ru-RU" sz="3400" dirty="0" smtClean="0"/>
              <a:t> </a:t>
            </a:r>
            <a:r>
              <a:rPr lang="ru-RU" sz="3400" dirty="0" err="1" smtClean="0"/>
              <a:t>bilan</a:t>
            </a:r>
            <a:r>
              <a:rPr lang="ru-RU" sz="3400" dirty="0" smtClean="0"/>
              <a:t> </a:t>
            </a:r>
            <a:r>
              <a:rPr lang="ru-RU" sz="3400" dirty="0" err="1" smtClean="0"/>
              <a:t>har</a:t>
            </a:r>
            <a:r>
              <a:rPr lang="ru-RU" sz="3400" dirty="0" smtClean="0"/>
              <a:t> </a:t>
            </a:r>
            <a:r>
              <a:rPr lang="ru-RU" sz="3400" dirty="0" err="1" smtClean="0"/>
              <a:t>chorakda</a:t>
            </a:r>
            <a:r>
              <a:rPr lang="ru-RU" sz="3400" dirty="0" smtClean="0"/>
              <a:t> (</a:t>
            </a:r>
            <a:r>
              <a:rPr lang="ru-RU" sz="3400" dirty="0" err="1" smtClean="0"/>
              <a:t>sug‘urta</a:t>
            </a:r>
            <a:r>
              <a:rPr lang="ru-RU" sz="3400" dirty="0" smtClean="0"/>
              <a:t> </a:t>
            </a:r>
            <a:r>
              <a:rPr lang="ru-RU" sz="3400" dirty="0" err="1" smtClean="0"/>
              <a:t>badallari</a:t>
            </a:r>
            <a:r>
              <a:rPr lang="ru-RU" sz="3400" dirty="0" smtClean="0"/>
              <a:t>) </a:t>
            </a:r>
            <a:r>
              <a:rPr lang="ru-RU" sz="3400" dirty="0" err="1" smtClean="0"/>
              <a:t>to‘laydi</a:t>
            </a:r>
            <a:r>
              <a:rPr lang="ru-RU" sz="3400" dirty="0" smtClean="0"/>
              <a:t>.</a:t>
            </a:r>
          </a:p>
          <a:p>
            <a:r>
              <a:rPr lang="ru-RU" sz="3400" dirty="0" smtClean="0"/>
              <a:t> </a:t>
            </a:r>
            <a:endParaRPr lang="ru-RU" sz="3400" dirty="0"/>
          </a:p>
        </p:txBody>
      </p:sp>
    </p:spTree>
  </p:cSld>
  <p:clrMapOvr>
    <a:masterClrMapping/>
  </p:clrMapOvr>
  <p:transition>
    <p:strips dir="l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b="1" dirty="0" err="1" smtClean="0"/>
              <a:t>Sug‘urta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shartnomasi</a:t>
            </a:r>
            <a:endParaRPr lang="ru-RU" sz="2400" dirty="0" smtClean="0"/>
          </a:p>
          <a:p>
            <a:r>
              <a:rPr lang="ru-RU" sz="2400" dirty="0" err="1" smtClean="0"/>
              <a:t>Sug‘urta</a:t>
            </a:r>
            <a:r>
              <a:rPr lang="ru-RU" sz="2400" dirty="0" smtClean="0"/>
              <a:t> </a:t>
            </a:r>
            <a:r>
              <a:rPr lang="ru-RU" sz="2400" dirty="0" err="1" smtClean="0"/>
              <a:t>shartnomasi</a:t>
            </a:r>
            <a:r>
              <a:rPr lang="ru-RU" sz="2400" dirty="0" smtClean="0"/>
              <a:t> </a:t>
            </a:r>
            <a:r>
              <a:rPr lang="ru-RU" sz="2400" dirty="0" err="1" smtClean="0"/>
              <a:t>sug‘urtalanuvchining</a:t>
            </a:r>
            <a:r>
              <a:rPr lang="ru-RU" sz="2400" dirty="0" smtClean="0"/>
              <a:t> </a:t>
            </a:r>
            <a:r>
              <a:rPr lang="ru-RU" sz="2400" dirty="0" err="1" smtClean="0"/>
              <a:t>sug‘urtalovchi</a:t>
            </a:r>
            <a:r>
              <a:rPr lang="ru-RU" sz="2400" dirty="0" smtClean="0"/>
              <a:t> </a:t>
            </a:r>
            <a:r>
              <a:rPr lang="ru-RU" sz="2400" dirty="0" err="1" smtClean="0"/>
              <a:t>tomonidan</a:t>
            </a:r>
            <a:r>
              <a:rPr lang="ru-RU" sz="2400" dirty="0" smtClean="0"/>
              <a:t> </a:t>
            </a:r>
            <a:r>
              <a:rPr lang="ru-RU" sz="2400" dirty="0" err="1" smtClean="0"/>
              <a:t>belgilangan</a:t>
            </a:r>
            <a:r>
              <a:rPr lang="ru-RU" sz="2400" dirty="0" smtClean="0"/>
              <a:t> </a:t>
            </a:r>
            <a:r>
              <a:rPr lang="ru-RU" sz="2400" dirty="0" err="1" smtClean="0"/>
              <a:t>shaklga</a:t>
            </a:r>
            <a:r>
              <a:rPr lang="ru-RU" sz="2400" dirty="0" smtClean="0"/>
              <a:t> </a:t>
            </a:r>
            <a:r>
              <a:rPr lang="ru-RU" sz="2400" dirty="0" err="1" smtClean="0"/>
              <a:t>muvofiq</a:t>
            </a:r>
            <a:r>
              <a:rPr lang="ru-RU" sz="2400" dirty="0" smtClean="0"/>
              <a:t> </a:t>
            </a:r>
            <a:r>
              <a:rPr lang="ru-RU" sz="2400" dirty="0" err="1" smtClean="0"/>
              <a:t>rasmiylashtirilgan</a:t>
            </a:r>
            <a:r>
              <a:rPr lang="ru-RU" sz="2400" dirty="0" smtClean="0"/>
              <a:t> </a:t>
            </a:r>
            <a:r>
              <a:rPr lang="ru-RU" sz="2400" dirty="0" err="1" smtClean="0"/>
              <a:t>yozma</a:t>
            </a:r>
            <a:r>
              <a:rPr lang="ru-RU" sz="2400" dirty="0" smtClean="0"/>
              <a:t> </a:t>
            </a:r>
            <a:r>
              <a:rPr lang="ru-RU" sz="2400" dirty="0" err="1" smtClean="0"/>
              <a:t>arizasi</a:t>
            </a:r>
            <a:r>
              <a:rPr lang="ru-RU" sz="2400" dirty="0" smtClean="0"/>
              <a:t> </a:t>
            </a:r>
            <a:r>
              <a:rPr lang="ru-RU" sz="2400" dirty="0" err="1" smtClean="0"/>
              <a:t>asosida</a:t>
            </a:r>
            <a:r>
              <a:rPr lang="ru-RU" sz="2400" dirty="0" smtClean="0"/>
              <a:t> </a:t>
            </a:r>
            <a:r>
              <a:rPr lang="ru-RU" sz="2400" dirty="0" err="1" smtClean="0"/>
              <a:t>rasmiylashtiriladi</a:t>
            </a:r>
            <a:r>
              <a:rPr lang="ru-RU" sz="2400" dirty="0" smtClean="0"/>
              <a:t>. </a:t>
            </a:r>
            <a:r>
              <a:rPr lang="ru-RU" sz="2400" dirty="0" err="1" smtClean="0"/>
              <a:t>Sug‘urtalanuvchi</a:t>
            </a:r>
            <a:r>
              <a:rPr lang="ru-RU" sz="2400" dirty="0" smtClean="0"/>
              <a:t> </a:t>
            </a:r>
            <a:r>
              <a:rPr lang="ru-RU" sz="2400" dirty="0" err="1" smtClean="0"/>
              <a:t>arizada</a:t>
            </a:r>
            <a:r>
              <a:rPr lang="ru-RU" sz="2400" dirty="0" smtClean="0"/>
              <a:t> </a:t>
            </a:r>
            <a:r>
              <a:rPr lang="ru-RU" sz="2400" dirty="0" err="1" smtClean="0"/>
              <a:t>sug‘urtalovchi</a:t>
            </a:r>
            <a:r>
              <a:rPr lang="ru-RU" sz="2400" dirty="0" smtClean="0"/>
              <a:t> </a:t>
            </a:r>
            <a:r>
              <a:rPr lang="ru-RU" sz="2400" dirty="0" err="1" smtClean="0"/>
              <a:t>tomonidan</a:t>
            </a:r>
            <a:r>
              <a:rPr lang="ru-RU" sz="2400" dirty="0" smtClean="0"/>
              <a:t> </a:t>
            </a:r>
            <a:r>
              <a:rPr lang="ru-RU" sz="2400" dirty="0" err="1" smtClean="0"/>
              <a:t>qo‘yilgan</a:t>
            </a:r>
            <a:r>
              <a:rPr lang="ru-RU" sz="2400" dirty="0" smtClean="0"/>
              <a:t> </a:t>
            </a:r>
            <a:r>
              <a:rPr lang="ru-RU" sz="2400" dirty="0" err="1" smtClean="0"/>
              <a:t>masalalarga</a:t>
            </a:r>
            <a:r>
              <a:rPr lang="ru-RU" sz="2400" dirty="0" smtClean="0"/>
              <a:t> </a:t>
            </a:r>
            <a:r>
              <a:rPr lang="ru-RU" sz="2400" dirty="0" err="1" smtClean="0"/>
              <a:t>muvofiq</a:t>
            </a:r>
            <a:r>
              <a:rPr lang="ru-RU" sz="2400" dirty="0" smtClean="0"/>
              <a:t> </a:t>
            </a:r>
            <a:r>
              <a:rPr lang="ru-RU" sz="2400" dirty="0" err="1" smtClean="0"/>
              <a:t>aniq</a:t>
            </a:r>
            <a:r>
              <a:rPr lang="ru-RU" sz="2400" dirty="0" smtClean="0"/>
              <a:t> </a:t>
            </a:r>
            <a:r>
              <a:rPr lang="ru-RU" sz="2400" dirty="0" err="1" smtClean="0"/>
              <a:t>va</a:t>
            </a:r>
            <a:r>
              <a:rPr lang="ru-RU" sz="2400" dirty="0" smtClean="0"/>
              <a:t> </a:t>
            </a:r>
            <a:r>
              <a:rPr lang="ru-RU" sz="2400" dirty="0" err="1" smtClean="0"/>
              <a:t>to‘liq</a:t>
            </a:r>
            <a:r>
              <a:rPr lang="ru-RU" sz="2400" dirty="0" smtClean="0"/>
              <a:t> </a:t>
            </a:r>
            <a:r>
              <a:rPr lang="ru-RU" sz="2400" dirty="0" err="1" smtClean="0"/>
              <a:t>ma`lumotlarni</a:t>
            </a:r>
            <a:r>
              <a:rPr lang="ru-RU" sz="2400" dirty="0" smtClean="0"/>
              <a:t> </a:t>
            </a:r>
            <a:r>
              <a:rPr lang="ru-RU" sz="2400" dirty="0" err="1" smtClean="0"/>
              <a:t>ko‘rsatishi</a:t>
            </a:r>
            <a:r>
              <a:rPr lang="ru-RU" sz="2400" dirty="0" smtClean="0"/>
              <a:t> </a:t>
            </a:r>
            <a:r>
              <a:rPr lang="ru-RU" sz="2400" dirty="0" err="1" smtClean="0"/>
              <a:t>shart</a:t>
            </a:r>
            <a:r>
              <a:rPr lang="ru-RU" sz="2400" dirty="0" smtClean="0"/>
              <a:t>.</a:t>
            </a:r>
          </a:p>
          <a:p>
            <a:r>
              <a:rPr lang="ru-RU" sz="2400" dirty="0" err="1" smtClean="0"/>
              <a:t>Sug‘urta</a:t>
            </a:r>
            <a:r>
              <a:rPr lang="ru-RU" sz="2400" dirty="0" smtClean="0"/>
              <a:t> </a:t>
            </a:r>
            <a:r>
              <a:rPr lang="ru-RU" sz="2400" dirty="0" err="1" smtClean="0"/>
              <a:t>to‘g‘risidagi</a:t>
            </a:r>
            <a:r>
              <a:rPr lang="ru-RU" sz="2400" dirty="0" smtClean="0"/>
              <a:t> </a:t>
            </a:r>
            <a:r>
              <a:rPr lang="ru-RU" sz="2400" dirty="0" err="1" smtClean="0"/>
              <a:t>arizaga</a:t>
            </a:r>
            <a:r>
              <a:rPr lang="ru-RU" sz="2400" dirty="0" smtClean="0"/>
              <a:t> </a:t>
            </a:r>
            <a:r>
              <a:rPr lang="ru-RU" sz="2400" dirty="0" err="1" smtClean="0"/>
              <a:t>sug‘urtalanuvchi</a:t>
            </a:r>
            <a:r>
              <a:rPr lang="ru-RU" sz="2400" dirty="0" smtClean="0"/>
              <a:t>, </a:t>
            </a:r>
            <a:r>
              <a:rPr lang="ru-RU" sz="2400" dirty="0" err="1" smtClean="0"/>
              <a:t>jumladan</a:t>
            </a:r>
            <a:r>
              <a:rPr lang="ru-RU" sz="2400" dirty="0" smtClean="0"/>
              <a:t>, </a:t>
            </a:r>
            <a:r>
              <a:rPr lang="ru-RU" sz="2400" dirty="0" err="1" smtClean="0"/>
              <a:t>sanoat</a:t>
            </a:r>
            <a:r>
              <a:rPr lang="ru-RU" sz="2400" dirty="0" smtClean="0"/>
              <a:t> </a:t>
            </a:r>
            <a:r>
              <a:rPr lang="ru-RU" sz="2400" dirty="0" err="1" smtClean="0"/>
              <a:t>xavfsizligi</a:t>
            </a:r>
            <a:r>
              <a:rPr lang="ru-RU" sz="2400" dirty="0" smtClean="0"/>
              <a:t> </a:t>
            </a:r>
            <a:r>
              <a:rPr lang="ru-RU" sz="2400" dirty="0" err="1" smtClean="0"/>
              <a:t>sohasidagi</a:t>
            </a:r>
            <a:r>
              <a:rPr lang="ru-RU" sz="2400" dirty="0" smtClean="0"/>
              <a:t> </a:t>
            </a:r>
            <a:r>
              <a:rPr lang="ru-RU" sz="2400" dirty="0" err="1" smtClean="0"/>
              <a:t>maxsus</a:t>
            </a:r>
            <a:r>
              <a:rPr lang="ru-RU" sz="2400" dirty="0" smtClean="0"/>
              <a:t> </a:t>
            </a:r>
            <a:r>
              <a:rPr lang="ru-RU" sz="2400" dirty="0" err="1" smtClean="0"/>
              <a:t>vakolatli</a:t>
            </a:r>
            <a:r>
              <a:rPr lang="ru-RU" sz="2400" dirty="0" smtClean="0"/>
              <a:t> </a:t>
            </a:r>
            <a:r>
              <a:rPr lang="ru-RU" sz="2400" dirty="0" err="1" smtClean="0"/>
              <a:t>davlat</a:t>
            </a:r>
            <a:r>
              <a:rPr lang="ru-RU" sz="2400" dirty="0" smtClean="0"/>
              <a:t> </a:t>
            </a:r>
            <a:r>
              <a:rPr lang="ru-RU" sz="2400" dirty="0" err="1" smtClean="0"/>
              <a:t>organi</a:t>
            </a:r>
            <a:r>
              <a:rPr lang="ru-RU" sz="2400" dirty="0" smtClean="0"/>
              <a:t> </a:t>
            </a:r>
            <a:r>
              <a:rPr lang="ru-RU" sz="2400" dirty="0" err="1" smtClean="0"/>
              <a:t>talablaridan</a:t>
            </a:r>
            <a:r>
              <a:rPr lang="ru-RU" sz="2400" dirty="0" smtClean="0"/>
              <a:t>, </a:t>
            </a:r>
            <a:r>
              <a:rPr lang="ru-RU" sz="2400" dirty="0" err="1" smtClean="0"/>
              <a:t>sug‘urtalanuvchi</a:t>
            </a:r>
            <a:r>
              <a:rPr lang="ru-RU" sz="2400" dirty="0" smtClean="0"/>
              <a:t> </a:t>
            </a:r>
            <a:r>
              <a:rPr lang="ru-RU" sz="2400" dirty="0" err="1" smtClean="0"/>
              <a:t>tomonidan</a:t>
            </a:r>
            <a:r>
              <a:rPr lang="ru-RU" sz="2400" dirty="0" smtClean="0"/>
              <a:t> </a:t>
            </a:r>
            <a:r>
              <a:rPr lang="ru-RU" sz="2400" dirty="0" err="1" smtClean="0"/>
              <a:t>foydalaniladigan</a:t>
            </a:r>
            <a:r>
              <a:rPr lang="ru-RU" sz="2400" dirty="0" smtClean="0"/>
              <a:t> </a:t>
            </a:r>
            <a:r>
              <a:rPr lang="ru-RU" sz="2400" dirty="0" err="1" smtClean="0"/>
              <a:t>xavfli</a:t>
            </a:r>
            <a:r>
              <a:rPr lang="ru-RU" sz="2400" dirty="0" smtClean="0"/>
              <a:t> </a:t>
            </a:r>
            <a:r>
              <a:rPr lang="ru-RU" sz="2400" dirty="0" err="1" smtClean="0"/>
              <a:t>ishlab</a:t>
            </a:r>
            <a:r>
              <a:rPr lang="ru-RU" sz="2400" dirty="0" smtClean="0"/>
              <a:t> </a:t>
            </a:r>
            <a:r>
              <a:rPr lang="ru-RU" sz="2400" dirty="0" err="1" smtClean="0"/>
              <a:t>chiqarish</a:t>
            </a:r>
            <a:r>
              <a:rPr lang="ru-RU" sz="2400" dirty="0" smtClean="0"/>
              <a:t> </a:t>
            </a:r>
            <a:r>
              <a:rPr lang="ru-RU" sz="2400" dirty="0" err="1" smtClean="0"/>
              <a:t>obyektining</a:t>
            </a:r>
            <a:r>
              <a:rPr lang="ru-RU" sz="2400" dirty="0" smtClean="0"/>
              <a:t> </a:t>
            </a:r>
            <a:r>
              <a:rPr lang="ru-RU" sz="2400" dirty="0" err="1" smtClean="0"/>
              <a:t>identifikatsiyasidan</a:t>
            </a:r>
            <a:r>
              <a:rPr lang="ru-RU" sz="2400" dirty="0" smtClean="0"/>
              <a:t> </a:t>
            </a:r>
            <a:r>
              <a:rPr lang="ru-RU" sz="2400" dirty="0" err="1" smtClean="0"/>
              <a:t>iborat</a:t>
            </a:r>
            <a:r>
              <a:rPr lang="ru-RU" sz="2400" dirty="0" smtClean="0"/>
              <a:t> </a:t>
            </a:r>
            <a:r>
              <a:rPr lang="ru-RU" sz="2400" dirty="0" err="1" smtClean="0"/>
              <a:t>bo‘lgan</a:t>
            </a:r>
            <a:r>
              <a:rPr lang="ru-RU" sz="2400" dirty="0" smtClean="0"/>
              <a:t> </a:t>
            </a:r>
            <a:r>
              <a:rPr lang="ru-RU" sz="2400" dirty="0" err="1" smtClean="0"/>
              <a:t>sanoat</a:t>
            </a:r>
            <a:r>
              <a:rPr lang="ru-RU" sz="2400" dirty="0" smtClean="0"/>
              <a:t> </a:t>
            </a:r>
            <a:r>
              <a:rPr lang="ru-RU" sz="2400" dirty="0" err="1" smtClean="0"/>
              <a:t>xavfsizligi</a:t>
            </a:r>
            <a:r>
              <a:rPr lang="ru-RU" sz="2400" dirty="0" smtClean="0"/>
              <a:t> </a:t>
            </a:r>
            <a:r>
              <a:rPr lang="ru-RU" sz="2400" dirty="0" err="1" smtClean="0"/>
              <a:t>ekspertizasi</a:t>
            </a:r>
            <a:r>
              <a:rPr lang="ru-RU" sz="2400" dirty="0" smtClean="0"/>
              <a:t> </a:t>
            </a:r>
            <a:r>
              <a:rPr lang="ru-RU" sz="2400" dirty="0" err="1" smtClean="0"/>
              <a:t>xulosasini</a:t>
            </a:r>
            <a:r>
              <a:rPr lang="ru-RU" sz="2400" dirty="0" smtClean="0"/>
              <a:t> </a:t>
            </a:r>
            <a:r>
              <a:rPr lang="ru-RU" sz="2400" dirty="0" err="1" smtClean="0"/>
              <a:t>ilova</a:t>
            </a:r>
            <a:r>
              <a:rPr lang="ru-RU" sz="2400" dirty="0" smtClean="0"/>
              <a:t> </a:t>
            </a:r>
            <a:r>
              <a:rPr lang="ru-RU" sz="2400" dirty="0" err="1" smtClean="0"/>
              <a:t>qiladi</a:t>
            </a:r>
            <a:r>
              <a:rPr lang="ru-RU" sz="2400" dirty="0" smtClean="0"/>
              <a:t>.</a:t>
            </a:r>
          </a:p>
          <a:p>
            <a:r>
              <a:rPr lang="ru-RU" sz="2400" dirty="0" err="1" smtClean="0"/>
              <a:t>Sug‘urtalanuvchi</a:t>
            </a:r>
            <a:r>
              <a:rPr lang="ru-RU" sz="2400" dirty="0" smtClean="0"/>
              <a:t> </a:t>
            </a:r>
            <a:r>
              <a:rPr lang="ru-RU" sz="2400" dirty="0" err="1" smtClean="0"/>
              <a:t>sug‘urta</a:t>
            </a:r>
            <a:r>
              <a:rPr lang="ru-RU" sz="2400" dirty="0" smtClean="0"/>
              <a:t> </a:t>
            </a:r>
            <a:r>
              <a:rPr lang="ru-RU" sz="2400" dirty="0" err="1" smtClean="0"/>
              <a:t>shartnomasini</a:t>
            </a:r>
            <a:r>
              <a:rPr lang="ru-RU" sz="2400" dirty="0" smtClean="0"/>
              <a:t> </a:t>
            </a:r>
            <a:r>
              <a:rPr lang="ru-RU" sz="2400" dirty="0" err="1" smtClean="0"/>
              <a:t>tuzish</a:t>
            </a:r>
            <a:r>
              <a:rPr lang="ru-RU" sz="2400" dirty="0" smtClean="0"/>
              <a:t> </a:t>
            </a:r>
            <a:r>
              <a:rPr lang="ru-RU" sz="2400" dirty="0" err="1" smtClean="0"/>
              <a:t>uchun</a:t>
            </a:r>
            <a:r>
              <a:rPr lang="ru-RU" sz="2400" dirty="0" smtClean="0"/>
              <a:t> </a:t>
            </a:r>
            <a:r>
              <a:rPr lang="ru-RU" sz="2400" dirty="0" err="1" smtClean="0"/>
              <a:t>taqdim</a:t>
            </a:r>
            <a:r>
              <a:rPr lang="ru-RU" sz="2400" dirty="0" smtClean="0"/>
              <a:t> </a:t>
            </a:r>
            <a:r>
              <a:rPr lang="ru-RU" sz="2400" dirty="0" err="1" smtClean="0"/>
              <a:t>etilgan</a:t>
            </a:r>
            <a:r>
              <a:rPr lang="ru-RU" sz="2400" dirty="0" smtClean="0"/>
              <a:t> </a:t>
            </a:r>
            <a:r>
              <a:rPr lang="ru-RU" sz="2400" dirty="0" err="1" smtClean="0"/>
              <a:t>ma`lumotlarning</a:t>
            </a:r>
            <a:r>
              <a:rPr lang="ru-RU" sz="2400" dirty="0" smtClean="0"/>
              <a:t> </a:t>
            </a:r>
            <a:r>
              <a:rPr lang="ru-RU" sz="2400" dirty="0" err="1" smtClean="0"/>
              <a:t>to‘g‘riligi</a:t>
            </a:r>
            <a:r>
              <a:rPr lang="ru-RU" sz="2400" dirty="0" smtClean="0"/>
              <a:t> </a:t>
            </a:r>
            <a:r>
              <a:rPr lang="ru-RU" sz="2400" dirty="0" err="1" smtClean="0"/>
              <a:t>va</a:t>
            </a:r>
            <a:r>
              <a:rPr lang="ru-RU" sz="2400" dirty="0" smtClean="0"/>
              <a:t> </a:t>
            </a:r>
            <a:r>
              <a:rPr lang="ru-RU" sz="2400" dirty="0" err="1" smtClean="0"/>
              <a:t>to‘liqligi</a:t>
            </a:r>
            <a:r>
              <a:rPr lang="ru-RU" sz="2400" dirty="0" smtClean="0"/>
              <a:t> </a:t>
            </a:r>
            <a:r>
              <a:rPr lang="ru-RU" sz="2400" dirty="0" err="1" smtClean="0"/>
              <a:t>uchun</a:t>
            </a:r>
            <a:r>
              <a:rPr lang="ru-RU" sz="2400" dirty="0" smtClean="0"/>
              <a:t> </a:t>
            </a:r>
            <a:r>
              <a:rPr lang="ru-RU" sz="2400" dirty="0" err="1" smtClean="0"/>
              <a:t>javob</a:t>
            </a:r>
            <a:r>
              <a:rPr lang="ru-RU" sz="2400" dirty="0" smtClean="0"/>
              <a:t> </a:t>
            </a:r>
            <a:r>
              <a:rPr lang="ru-RU" sz="2400" dirty="0" err="1" smtClean="0"/>
              <a:t>beradi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  <p:transition>
    <p:wheel spokes="2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929354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err="1" smtClean="0"/>
              <a:t>Sug‘urtalovchi</a:t>
            </a:r>
            <a:r>
              <a:rPr lang="ru-RU" b="1" dirty="0" smtClean="0"/>
              <a:t> </a:t>
            </a:r>
            <a:r>
              <a:rPr lang="ru-RU" b="1" dirty="0" err="1" smtClean="0"/>
              <a:t>va</a:t>
            </a:r>
            <a:r>
              <a:rPr lang="ru-RU" b="1" dirty="0" smtClean="0"/>
              <a:t> </a:t>
            </a:r>
            <a:r>
              <a:rPr lang="ru-RU" b="1" dirty="0" err="1" smtClean="0"/>
              <a:t>sug‘urtalanuvchining</a:t>
            </a:r>
            <a:r>
              <a:rPr lang="ru-RU" b="1" dirty="0" smtClean="0"/>
              <a:t> </a:t>
            </a:r>
            <a:r>
              <a:rPr lang="ru-RU" b="1" dirty="0" err="1" smtClean="0"/>
              <a:t>huquq</a:t>
            </a:r>
            <a:r>
              <a:rPr lang="ru-RU" b="1" dirty="0" smtClean="0"/>
              <a:t> </a:t>
            </a:r>
            <a:r>
              <a:rPr lang="ru-RU" b="1" dirty="0" err="1" smtClean="0"/>
              <a:t>va</a:t>
            </a:r>
            <a:r>
              <a:rPr lang="ru-RU" b="1" dirty="0" smtClean="0"/>
              <a:t> </a:t>
            </a:r>
            <a:r>
              <a:rPr lang="ru-RU" b="1" dirty="0" err="1" smtClean="0"/>
              <a:t>majburiyatlari</a:t>
            </a:r>
            <a:endParaRPr lang="ru-RU" dirty="0" smtClean="0"/>
          </a:p>
          <a:p>
            <a:r>
              <a:rPr lang="ru-RU" dirty="0" err="1" smtClean="0"/>
              <a:t>Sug‘urtalovchi</a:t>
            </a:r>
            <a:r>
              <a:rPr lang="ru-RU" dirty="0" smtClean="0"/>
              <a:t> </a:t>
            </a:r>
            <a:r>
              <a:rPr lang="ru-RU" dirty="0" err="1" smtClean="0"/>
              <a:t>quyidagi</a:t>
            </a:r>
            <a:r>
              <a:rPr lang="ru-RU" dirty="0" smtClean="0"/>
              <a:t> </a:t>
            </a:r>
            <a:r>
              <a:rPr lang="ru-RU" dirty="0" err="1" smtClean="0"/>
              <a:t>huquqlarga</a:t>
            </a:r>
            <a:r>
              <a:rPr lang="ru-RU" dirty="0" smtClean="0"/>
              <a:t> </a:t>
            </a:r>
            <a:r>
              <a:rPr lang="ru-RU" dirty="0" err="1" smtClean="0"/>
              <a:t>ega</a:t>
            </a:r>
            <a:r>
              <a:rPr lang="ru-RU" dirty="0" smtClean="0"/>
              <a:t>:</a:t>
            </a:r>
          </a:p>
          <a:p>
            <a:r>
              <a:rPr lang="ru-RU" dirty="0" err="1" smtClean="0"/>
              <a:t>a</a:t>
            </a:r>
            <a:r>
              <a:rPr lang="ru-RU" dirty="0" smtClean="0"/>
              <a:t>) </a:t>
            </a:r>
            <a:r>
              <a:rPr lang="ru-RU" dirty="0" err="1" smtClean="0"/>
              <a:t>sug‘urta</a:t>
            </a:r>
            <a:r>
              <a:rPr lang="ru-RU" dirty="0" smtClean="0"/>
              <a:t> </a:t>
            </a:r>
            <a:r>
              <a:rPr lang="ru-RU" dirty="0" err="1" smtClean="0"/>
              <a:t>shartnomasini</a:t>
            </a:r>
            <a:r>
              <a:rPr lang="ru-RU" dirty="0" smtClean="0"/>
              <a:t> </a:t>
            </a:r>
            <a:r>
              <a:rPr lang="ru-RU" dirty="0" err="1" smtClean="0"/>
              <a:t>tuzishda</a:t>
            </a:r>
            <a:r>
              <a:rPr lang="ru-RU" dirty="0" smtClean="0"/>
              <a:t> </a:t>
            </a:r>
            <a:r>
              <a:rPr lang="ru-RU" dirty="0" err="1" smtClean="0"/>
              <a:t>sug‘urta</a:t>
            </a:r>
            <a:r>
              <a:rPr lang="ru-RU" dirty="0" smtClean="0"/>
              <a:t> </a:t>
            </a:r>
            <a:r>
              <a:rPr lang="ru-RU" dirty="0" err="1" smtClean="0"/>
              <a:t>tavakkalchiligi</a:t>
            </a:r>
            <a:r>
              <a:rPr lang="ru-RU" dirty="0" smtClean="0"/>
              <a:t> </a:t>
            </a:r>
            <a:r>
              <a:rPr lang="ru-RU" dirty="0" err="1" smtClean="0"/>
              <a:t>darajasini</a:t>
            </a:r>
            <a:r>
              <a:rPr lang="ru-RU" dirty="0" smtClean="0"/>
              <a:t> </a:t>
            </a:r>
            <a:r>
              <a:rPr lang="ru-RU" dirty="0" err="1" smtClean="0"/>
              <a:t>aniqlash</a:t>
            </a:r>
            <a:r>
              <a:rPr lang="ru-RU" dirty="0" smtClean="0"/>
              <a:t> </a:t>
            </a:r>
            <a:r>
              <a:rPr lang="ru-RU" dirty="0" err="1" smtClean="0"/>
              <a:t>maqsadida</a:t>
            </a:r>
            <a:r>
              <a:rPr lang="ru-RU" dirty="0" smtClean="0"/>
              <a:t> </a:t>
            </a:r>
            <a:r>
              <a:rPr lang="ru-RU" dirty="0" err="1" smtClean="0"/>
              <a:t>o‘z</a:t>
            </a:r>
            <a:r>
              <a:rPr lang="ru-RU" dirty="0" smtClean="0"/>
              <a:t> </a:t>
            </a:r>
            <a:r>
              <a:rPr lang="ru-RU" dirty="0" err="1" smtClean="0"/>
              <a:t>hisobidan</a:t>
            </a:r>
            <a:r>
              <a:rPr lang="ru-RU" dirty="0" smtClean="0"/>
              <a:t> </a:t>
            </a:r>
            <a:r>
              <a:rPr lang="ru-RU" dirty="0" err="1" smtClean="0"/>
              <a:t>sug‘urta</a:t>
            </a:r>
            <a:r>
              <a:rPr lang="ru-RU" dirty="0" smtClean="0"/>
              <a:t> </a:t>
            </a:r>
            <a:r>
              <a:rPr lang="ru-RU" dirty="0" err="1" smtClean="0"/>
              <a:t>obyektining</a:t>
            </a:r>
            <a:r>
              <a:rPr lang="ru-RU" dirty="0" smtClean="0"/>
              <a:t> </a:t>
            </a:r>
            <a:r>
              <a:rPr lang="ru-RU" dirty="0" err="1" smtClean="0"/>
              <a:t>mustaqil</a:t>
            </a:r>
            <a:r>
              <a:rPr lang="ru-RU" dirty="0" smtClean="0"/>
              <a:t> </a:t>
            </a:r>
            <a:r>
              <a:rPr lang="ru-RU" dirty="0" err="1" smtClean="0"/>
              <a:t>ekspertizasini</a:t>
            </a:r>
            <a:r>
              <a:rPr lang="ru-RU" dirty="0" smtClean="0"/>
              <a:t> </a:t>
            </a:r>
            <a:r>
              <a:rPr lang="ru-RU" dirty="0" err="1" smtClean="0"/>
              <a:t>amalga</a:t>
            </a:r>
            <a:r>
              <a:rPr lang="ru-RU" dirty="0" smtClean="0"/>
              <a:t> </a:t>
            </a:r>
            <a:r>
              <a:rPr lang="ru-RU" dirty="0" err="1" smtClean="0"/>
              <a:t>oshirish</a:t>
            </a:r>
            <a:r>
              <a:rPr lang="ru-RU" dirty="0" smtClean="0"/>
              <a:t>;</a:t>
            </a:r>
          </a:p>
          <a:p>
            <a:r>
              <a:rPr lang="ru-RU" dirty="0" err="1" smtClean="0"/>
              <a:t>b</a:t>
            </a:r>
            <a:r>
              <a:rPr lang="ru-RU" dirty="0" smtClean="0"/>
              <a:t>) </a:t>
            </a:r>
            <a:r>
              <a:rPr lang="ru-RU" dirty="0" err="1" smtClean="0"/>
              <a:t>shartnoma</a:t>
            </a:r>
            <a:r>
              <a:rPr lang="ru-RU" dirty="0" smtClean="0"/>
              <a:t> </a:t>
            </a:r>
            <a:r>
              <a:rPr lang="ru-RU" dirty="0" err="1" smtClean="0"/>
              <a:t>tuzishda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sug‘urta</a:t>
            </a:r>
            <a:r>
              <a:rPr lang="ru-RU" dirty="0" smtClean="0"/>
              <a:t> </a:t>
            </a:r>
            <a:r>
              <a:rPr lang="ru-RU" dirty="0" err="1" smtClean="0"/>
              <a:t>shartnomasi</a:t>
            </a:r>
            <a:r>
              <a:rPr lang="ru-RU" dirty="0" smtClean="0"/>
              <a:t> </a:t>
            </a:r>
            <a:r>
              <a:rPr lang="ru-RU" dirty="0" err="1" smtClean="0"/>
              <a:t>amal</a:t>
            </a:r>
            <a:r>
              <a:rPr lang="ru-RU" dirty="0" smtClean="0"/>
              <a:t> </a:t>
            </a:r>
            <a:r>
              <a:rPr lang="ru-RU" dirty="0" err="1" smtClean="0"/>
              <a:t>qiladigan</a:t>
            </a:r>
            <a:r>
              <a:rPr lang="ru-RU" dirty="0" smtClean="0"/>
              <a:t> </a:t>
            </a:r>
            <a:r>
              <a:rPr lang="ru-RU" dirty="0" err="1" smtClean="0"/>
              <a:t>davrda</a:t>
            </a:r>
            <a:r>
              <a:rPr lang="ru-RU" dirty="0" smtClean="0"/>
              <a:t> </a:t>
            </a:r>
            <a:r>
              <a:rPr lang="ru-RU" dirty="0" err="1" smtClean="0"/>
              <a:t>sug‘urta</a:t>
            </a:r>
            <a:r>
              <a:rPr lang="ru-RU" dirty="0" smtClean="0"/>
              <a:t> </a:t>
            </a:r>
            <a:r>
              <a:rPr lang="ru-RU" dirty="0" err="1" smtClean="0"/>
              <a:t>tavakkalchiligini</a:t>
            </a:r>
            <a:r>
              <a:rPr lang="ru-RU" dirty="0" smtClean="0"/>
              <a:t> </a:t>
            </a:r>
            <a:r>
              <a:rPr lang="ru-RU" dirty="0" err="1" smtClean="0"/>
              <a:t>baholash</a:t>
            </a:r>
            <a:r>
              <a:rPr lang="ru-RU" dirty="0" smtClean="0"/>
              <a:t>;</a:t>
            </a:r>
          </a:p>
          <a:p>
            <a:r>
              <a:rPr lang="ru-RU" dirty="0" err="1" smtClean="0"/>
              <a:t>v</a:t>
            </a:r>
            <a:r>
              <a:rPr lang="ru-RU" dirty="0" smtClean="0"/>
              <a:t>) </a:t>
            </a:r>
            <a:r>
              <a:rPr lang="ru-RU" dirty="0" err="1" smtClean="0"/>
              <a:t>etkazilgan</a:t>
            </a:r>
            <a:r>
              <a:rPr lang="ru-RU" dirty="0" smtClean="0"/>
              <a:t> </a:t>
            </a:r>
            <a:r>
              <a:rPr lang="ru-RU" dirty="0" err="1" smtClean="0"/>
              <a:t>zarar</a:t>
            </a:r>
            <a:r>
              <a:rPr lang="ru-RU" dirty="0" smtClean="0"/>
              <a:t> </a:t>
            </a:r>
            <a:r>
              <a:rPr lang="ru-RU" dirty="0" err="1" smtClean="0"/>
              <a:t>miqdorini</a:t>
            </a:r>
            <a:r>
              <a:rPr lang="ru-RU" dirty="0" smtClean="0"/>
              <a:t> </a:t>
            </a:r>
            <a:r>
              <a:rPr lang="ru-RU" dirty="0" err="1" smtClean="0"/>
              <a:t>aniqlash</a:t>
            </a:r>
            <a:r>
              <a:rPr lang="ru-RU" dirty="0" smtClean="0"/>
              <a:t> </a:t>
            </a:r>
            <a:r>
              <a:rPr lang="ru-RU" dirty="0" err="1" smtClean="0"/>
              <a:t>maqsadida</a:t>
            </a:r>
            <a:r>
              <a:rPr lang="ru-RU" dirty="0" smtClean="0"/>
              <a:t> </a:t>
            </a:r>
            <a:r>
              <a:rPr lang="ru-RU" dirty="0" err="1" smtClean="0"/>
              <a:t>qo‘shimcha</a:t>
            </a:r>
            <a:r>
              <a:rPr lang="ru-RU" dirty="0" smtClean="0"/>
              <a:t> </a:t>
            </a:r>
            <a:r>
              <a:rPr lang="ru-RU" dirty="0" err="1" smtClean="0"/>
              <a:t>tekshirishlar</a:t>
            </a:r>
            <a:r>
              <a:rPr lang="ru-RU" dirty="0" smtClean="0"/>
              <a:t> </a:t>
            </a:r>
            <a:r>
              <a:rPr lang="ru-RU" dirty="0" err="1" smtClean="0"/>
              <a:t>o‘tkazish</a:t>
            </a:r>
            <a:r>
              <a:rPr lang="ru-RU" dirty="0" smtClean="0"/>
              <a:t>;</a:t>
            </a:r>
            <a:endParaRPr lang="ru-RU" dirty="0"/>
          </a:p>
        </p:txBody>
      </p:sp>
    </p:spTree>
  </p:cSld>
  <p:clrMapOvr>
    <a:masterClrMapping/>
  </p:clrMapOvr>
  <p:transition>
    <p:wheel spokes="3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r>
              <a:rPr lang="ru-RU" dirty="0" err="1" smtClean="0"/>
              <a:t>g</a:t>
            </a:r>
            <a:r>
              <a:rPr lang="ru-RU" dirty="0" smtClean="0"/>
              <a:t>) </a:t>
            </a:r>
            <a:r>
              <a:rPr lang="ru-RU" dirty="0" err="1" smtClean="0"/>
              <a:t>vakolatli</a:t>
            </a:r>
            <a:r>
              <a:rPr lang="ru-RU" dirty="0" smtClean="0"/>
              <a:t> </a:t>
            </a:r>
            <a:r>
              <a:rPr lang="ru-RU" dirty="0" err="1" smtClean="0"/>
              <a:t>organlardan</a:t>
            </a:r>
            <a:r>
              <a:rPr lang="ru-RU" dirty="0" smtClean="0"/>
              <a:t> </a:t>
            </a:r>
            <a:r>
              <a:rPr lang="ru-RU" dirty="0" err="1" smtClean="0"/>
              <a:t>zarar</a:t>
            </a:r>
            <a:r>
              <a:rPr lang="ru-RU" dirty="0" smtClean="0"/>
              <a:t> </a:t>
            </a:r>
            <a:r>
              <a:rPr lang="ru-RU" dirty="0" err="1" smtClean="0"/>
              <a:t>etkazilganligi</a:t>
            </a:r>
            <a:r>
              <a:rPr lang="ru-RU" dirty="0" smtClean="0"/>
              <a:t> </a:t>
            </a:r>
            <a:r>
              <a:rPr lang="ru-RU" dirty="0" err="1" smtClean="0"/>
              <a:t>sababli</a:t>
            </a:r>
            <a:r>
              <a:rPr lang="ru-RU" dirty="0" smtClean="0"/>
              <a:t> </a:t>
            </a:r>
            <a:r>
              <a:rPr lang="ru-RU" dirty="0" err="1" smtClean="0"/>
              <a:t>avariyaning</a:t>
            </a:r>
            <a:r>
              <a:rPr lang="ru-RU" dirty="0" smtClean="0"/>
              <a:t> </a:t>
            </a:r>
            <a:r>
              <a:rPr lang="ru-RU" dirty="0" err="1" smtClean="0"/>
              <a:t>texnik</a:t>
            </a:r>
            <a:r>
              <a:rPr lang="ru-RU" dirty="0" smtClean="0"/>
              <a:t> </a:t>
            </a:r>
            <a:r>
              <a:rPr lang="ru-RU" dirty="0" err="1" smtClean="0"/>
              <a:t>jihatdan</a:t>
            </a:r>
            <a:r>
              <a:rPr lang="ru-RU" dirty="0" smtClean="0"/>
              <a:t> </a:t>
            </a:r>
            <a:r>
              <a:rPr lang="ru-RU" dirty="0" err="1" smtClean="0"/>
              <a:t>tekshirish</a:t>
            </a:r>
            <a:r>
              <a:rPr lang="ru-RU" dirty="0" smtClean="0"/>
              <a:t> </a:t>
            </a:r>
            <a:r>
              <a:rPr lang="ru-RU" dirty="0" err="1" smtClean="0"/>
              <a:t>materiallarini</a:t>
            </a:r>
            <a:r>
              <a:rPr lang="ru-RU" dirty="0" smtClean="0"/>
              <a:t>, </a:t>
            </a:r>
            <a:r>
              <a:rPr lang="ru-RU" dirty="0" err="1" smtClean="0"/>
              <a:t>axborot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hujjatlarni</a:t>
            </a:r>
            <a:r>
              <a:rPr lang="ru-RU" dirty="0" smtClean="0"/>
              <a:t>, </a:t>
            </a:r>
            <a:r>
              <a:rPr lang="ru-RU" dirty="0" err="1" smtClean="0"/>
              <a:t>tibbiy</a:t>
            </a:r>
            <a:r>
              <a:rPr lang="ru-RU" dirty="0" smtClean="0"/>
              <a:t> </a:t>
            </a:r>
            <a:r>
              <a:rPr lang="ru-RU" dirty="0" err="1" smtClean="0"/>
              <a:t>xulosalarni</a:t>
            </a:r>
            <a:r>
              <a:rPr lang="ru-RU" dirty="0" smtClean="0"/>
              <a:t>, </a:t>
            </a:r>
            <a:r>
              <a:rPr lang="ru-RU" dirty="0" err="1" smtClean="0"/>
              <a:t>yo‘qotilgan</a:t>
            </a:r>
            <a:r>
              <a:rPr lang="ru-RU" dirty="0" smtClean="0"/>
              <a:t> (</a:t>
            </a:r>
            <a:r>
              <a:rPr lang="ru-RU" dirty="0" err="1" smtClean="0"/>
              <a:t>shikastlangan</a:t>
            </a:r>
            <a:r>
              <a:rPr lang="ru-RU" dirty="0" smtClean="0"/>
              <a:t>) </a:t>
            </a:r>
            <a:r>
              <a:rPr lang="ru-RU" dirty="0" err="1" smtClean="0"/>
              <a:t>mol-mulk</a:t>
            </a:r>
            <a:r>
              <a:rPr lang="ru-RU" dirty="0" smtClean="0"/>
              <a:t> </a:t>
            </a:r>
            <a:r>
              <a:rPr lang="ru-RU" dirty="0" err="1" smtClean="0"/>
              <a:t>qiymati</a:t>
            </a:r>
            <a:r>
              <a:rPr lang="ru-RU" dirty="0" smtClean="0"/>
              <a:t>, </a:t>
            </a:r>
            <a:r>
              <a:rPr lang="ru-RU" dirty="0" err="1" smtClean="0"/>
              <a:t>amalga</a:t>
            </a:r>
            <a:r>
              <a:rPr lang="ru-RU" dirty="0" smtClean="0"/>
              <a:t> </a:t>
            </a:r>
            <a:r>
              <a:rPr lang="ru-RU" dirty="0" err="1" smtClean="0"/>
              <a:t>oshirilgan</a:t>
            </a:r>
            <a:r>
              <a:rPr lang="ru-RU" dirty="0" smtClean="0"/>
              <a:t> </a:t>
            </a:r>
            <a:r>
              <a:rPr lang="ru-RU" dirty="0" err="1" smtClean="0"/>
              <a:t>ishlar</a:t>
            </a:r>
            <a:r>
              <a:rPr lang="ru-RU" dirty="0" smtClean="0"/>
              <a:t> </a:t>
            </a:r>
            <a:r>
              <a:rPr lang="ru-RU" dirty="0" err="1" smtClean="0"/>
              <a:t>qiymati</a:t>
            </a:r>
            <a:r>
              <a:rPr lang="ru-RU" dirty="0" smtClean="0"/>
              <a:t> </a:t>
            </a:r>
            <a:r>
              <a:rPr lang="ru-RU" dirty="0" err="1" smtClean="0"/>
              <a:t>to‘g‘risida</a:t>
            </a:r>
            <a:r>
              <a:rPr lang="ru-RU" dirty="0" smtClean="0"/>
              <a:t> </a:t>
            </a:r>
            <a:r>
              <a:rPr lang="ru-RU" dirty="0" err="1" smtClean="0"/>
              <a:t>fikrga</a:t>
            </a:r>
            <a:r>
              <a:rPr lang="ru-RU" dirty="0" smtClean="0"/>
              <a:t> </a:t>
            </a:r>
            <a:r>
              <a:rPr lang="ru-RU" dirty="0" err="1" smtClean="0"/>
              <a:t>ega</a:t>
            </a:r>
            <a:r>
              <a:rPr lang="ru-RU" dirty="0" smtClean="0"/>
              <a:t> </a:t>
            </a:r>
            <a:r>
              <a:rPr lang="ru-RU" dirty="0" err="1" smtClean="0"/>
              <a:t>bo‘lish</a:t>
            </a:r>
            <a:r>
              <a:rPr lang="ru-RU" dirty="0" smtClean="0"/>
              <a:t> </a:t>
            </a:r>
            <a:r>
              <a:rPr lang="ru-RU" dirty="0" err="1" smtClean="0"/>
              <a:t>imkonini</a:t>
            </a:r>
            <a:r>
              <a:rPr lang="ru-RU" dirty="0" smtClean="0"/>
              <a:t> </a:t>
            </a:r>
            <a:r>
              <a:rPr lang="ru-RU" dirty="0" err="1" smtClean="0"/>
              <a:t>beradigan</a:t>
            </a:r>
            <a:r>
              <a:rPr lang="ru-RU" dirty="0" smtClean="0"/>
              <a:t> </a:t>
            </a:r>
            <a:r>
              <a:rPr lang="ru-RU" dirty="0" err="1" smtClean="0"/>
              <a:t>schyotlarni</a:t>
            </a:r>
            <a:r>
              <a:rPr lang="ru-RU" dirty="0" smtClean="0"/>
              <a:t>, </a:t>
            </a:r>
            <a:r>
              <a:rPr lang="ru-RU" dirty="0" err="1" smtClean="0"/>
              <a:t>shuningdek</a:t>
            </a:r>
            <a:r>
              <a:rPr lang="ru-RU" dirty="0" smtClean="0"/>
              <a:t> </a:t>
            </a:r>
            <a:r>
              <a:rPr lang="ru-RU" dirty="0" err="1" smtClean="0"/>
              <a:t>boshqa</a:t>
            </a:r>
            <a:r>
              <a:rPr lang="ru-RU" dirty="0" smtClean="0"/>
              <a:t> </a:t>
            </a:r>
            <a:r>
              <a:rPr lang="ru-RU" dirty="0" err="1" smtClean="0"/>
              <a:t>zarur</a:t>
            </a:r>
            <a:r>
              <a:rPr lang="ru-RU" dirty="0" smtClean="0"/>
              <a:t> </a:t>
            </a:r>
            <a:r>
              <a:rPr lang="ru-RU" dirty="0" err="1" smtClean="0"/>
              <a:t>materiallarni</a:t>
            </a:r>
            <a:r>
              <a:rPr lang="ru-RU" dirty="0" smtClean="0"/>
              <a:t> </a:t>
            </a:r>
            <a:r>
              <a:rPr lang="ru-RU" dirty="0" err="1" smtClean="0"/>
              <a:t>so‘rash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olish</a:t>
            </a:r>
            <a:r>
              <a:rPr lang="ru-RU" dirty="0" smtClean="0"/>
              <a:t>;</a:t>
            </a:r>
            <a:endParaRPr lang="ru-RU" sz="2400" dirty="0" smtClean="0"/>
          </a:p>
          <a:p>
            <a:r>
              <a:rPr lang="ru-RU" dirty="0" err="1" smtClean="0"/>
              <a:t>d</a:t>
            </a:r>
            <a:r>
              <a:rPr lang="ru-RU" dirty="0" smtClean="0"/>
              <a:t>) </a:t>
            </a:r>
            <a:r>
              <a:rPr lang="ru-RU" dirty="0" err="1" smtClean="0"/>
              <a:t>sug‘urtalanuvchi</a:t>
            </a:r>
            <a:r>
              <a:rPr lang="ru-RU" dirty="0" smtClean="0"/>
              <a:t> </a:t>
            </a:r>
            <a:r>
              <a:rPr lang="ru-RU" dirty="0" err="1" smtClean="0"/>
              <a:t>tomonidan</a:t>
            </a:r>
            <a:r>
              <a:rPr lang="ru-RU" dirty="0" smtClean="0"/>
              <a:t> </a:t>
            </a:r>
            <a:r>
              <a:rPr lang="ru-RU" dirty="0" err="1" smtClean="0"/>
              <a:t>taqdim</a:t>
            </a:r>
            <a:r>
              <a:rPr lang="ru-RU" dirty="0" smtClean="0"/>
              <a:t> </a:t>
            </a:r>
            <a:r>
              <a:rPr lang="ru-RU" dirty="0" err="1" smtClean="0"/>
              <a:t>etilgan</a:t>
            </a:r>
            <a:r>
              <a:rPr lang="ru-RU" dirty="0" smtClean="0"/>
              <a:t> </a:t>
            </a:r>
            <a:r>
              <a:rPr lang="ru-RU" dirty="0" err="1" smtClean="0"/>
              <a:t>axborotlarni</a:t>
            </a:r>
            <a:r>
              <a:rPr lang="ru-RU" dirty="0" smtClean="0"/>
              <a:t> </a:t>
            </a:r>
            <a:r>
              <a:rPr lang="ru-RU" dirty="0" err="1" smtClean="0"/>
              <a:t>tekshirish</a:t>
            </a:r>
            <a:r>
              <a:rPr lang="ru-RU" dirty="0" smtClean="0"/>
              <a:t>, </a:t>
            </a:r>
            <a:r>
              <a:rPr lang="ru-RU" dirty="0" err="1" smtClean="0"/>
              <a:t>sug‘urta</a:t>
            </a:r>
            <a:r>
              <a:rPr lang="ru-RU" dirty="0" smtClean="0"/>
              <a:t> </a:t>
            </a:r>
            <a:r>
              <a:rPr lang="ru-RU" dirty="0" err="1" smtClean="0"/>
              <a:t>shartnomasi</a:t>
            </a:r>
            <a:r>
              <a:rPr lang="ru-RU" dirty="0" smtClean="0"/>
              <a:t> </a:t>
            </a:r>
            <a:r>
              <a:rPr lang="ru-RU" dirty="0" err="1" smtClean="0"/>
              <a:t>talablari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shartlarining</a:t>
            </a:r>
            <a:r>
              <a:rPr lang="ru-RU" dirty="0" smtClean="0"/>
              <a:t> </a:t>
            </a:r>
            <a:r>
              <a:rPr lang="ru-RU" dirty="0" err="1" smtClean="0"/>
              <a:t>sug‘urtalanuvchi</a:t>
            </a:r>
            <a:r>
              <a:rPr lang="ru-RU" dirty="0" smtClean="0"/>
              <a:t> </a:t>
            </a:r>
            <a:r>
              <a:rPr lang="ru-RU" dirty="0" err="1" smtClean="0"/>
              <a:t>tomonidan</a:t>
            </a:r>
            <a:r>
              <a:rPr lang="ru-RU" dirty="0" smtClean="0"/>
              <a:t> </a:t>
            </a:r>
            <a:r>
              <a:rPr lang="ru-RU" dirty="0" err="1" smtClean="0"/>
              <a:t>bajarilishini</a:t>
            </a:r>
            <a:r>
              <a:rPr lang="ru-RU" dirty="0" smtClean="0"/>
              <a:t> </a:t>
            </a:r>
            <a:r>
              <a:rPr lang="ru-RU" dirty="0" err="1" smtClean="0"/>
              <a:t>nazorat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;</a:t>
            </a:r>
            <a:endParaRPr lang="ru-RU" sz="2400" dirty="0" smtClean="0"/>
          </a:p>
          <a:p>
            <a:r>
              <a:rPr lang="ru-RU" dirty="0" err="1" smtClean="0"/>
              <a:t>e</a:t>
            </a:r>
            <a:r>
              <a:rPr lang="ru-RU" dirty="0" smtClean="0"/>
              <a:t>) </a:t>
            </a:r>
            <a:r>
              <a:rPr lang="ru-RU" dirty="0" err="1" smtClean="0"/>
              <a:t>sug‘urtalanuvchidan</a:t>
            </a:r>
            <a:r>
              <a:rPr lang="ru-RU" dirty="0" smtClean="0"/>
              <a:t> </a:t>
            </a:r>
            <a:r>
              <a:rPr lang="ru-RU" dirty="0" err="1" smtClean="0"/>
              <a:t>sanoat</a:t>
            </a:r>
            <a:r>
              <a:rPr lang="ru-RU" dirty="0" smtClean="0"/>
              <a:t> </a:t>
            </a:r>
            <a:r>
              <a:rPr lang="ru-RU" dirty="0" err="1" smtClean="0"/>
              <a:t>xavfsizligi</a:t>
            </a:r>
            <a:r>
              <a:rPr lang="ru-RU" dirty="0" smtClean="0"/>
              <a:t> </a:t>
            </a:r>
            <a:r>
              <a:rPr lang="ru-RU" dirty="0" err="1" smtClean="0"/>
              <a:t>talablariga</a:t>
            </a:r>
            <a:r>
              <a:rPr lang="ru-RU" dirty="0" smtClean="0"/>
              <a:t> </a:t>
            </a:r>
            <a:r>
              <a:rPr lang="ru-RU" dirty="0" err="1" smtClean="0"/>
              <a:t>rioya</a:t>
            </a:r>
            <a:r>
              <a:rPr lang="ru-RU" dirty="0" smtClean="0"/>
              <a:t> </a:t>
            </a:r>
            <a:r>
              <a:rPr lang="ru-RU" dirty="0" err="1" smtClean="0"/>
              <a:t>etilishini</a:t>
            </a:r>
            <a:r>
              <a:rPr lang="ru-RU" dirty="0" smtClean="0"/>
              <a:t> </a:t>
            </a:r>
            <a:r>
              <a:rPr lang="ru-RU" dirty="0" err="1" smtClean="0"/>
              <a:t>talab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57216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dirty="0" err="1" smtClean="0"/>
              <a:t>Sug‘urtalovchi</a:t>
            </a:r>
            <a:r>
              <a:rPr lang="ru-RU" dirty="0" smtClean="0"/>
              <a:t> </a:t>
            </a:r>
            <a:r>
              <a:rPr lang="ru-RU" dirty="0" err="1" smtClean="0"/>
              <a:t>quyidagilarga</a:t>
            </a:r>
            <a:r>
              <a:rPr lang="ru-RU" dirty="0" smtClean="0"/>
              <a:t> </a:t>
            </a:r>
            <a:r>
              <a:rPr lang="ru-RU" dirty="0" err="1" smtClean="0"/>
              <a:t>majbur</a:t>
            </a:r>
            <a:r>
              <a:rPr lang="ru-RU" dirty="0" smtClean="0"/>
              <a:t>:</a:t>
            </a:r>
          </a:p>
          <a:p>
            <a:r>
              <a:rPr lang="ru-RU" dirty="0" err="1" smtClean="0"/>
              <a:t>a</a:t>
            </a:r>
            <a:r>
              <a:rPr lang="ru-RU" dirty="0" smtClean="0"/>
              <a:t>) </a:t>
            </a:r>
            <a:r>
              <a:rPr lang="ru-RU" dirty="0" err="1" smtClean="0"/>
              <a:t>sug‘urtalanuvchi</a:t>
            </a:r>
            <a:r>
              <a:rPr lang="ru-RU" dirty="0" smtClean="0"/>
              <a:t> </a:t>
            </a:r>
            <a:r>
              <a:rPr lang="ru-RU" dirty="0" err="1" smtClean="0"/>
              <a:t>tomonidan</a:t>
            </a:r>
            <a:r>
              <a:rPr lang="ru-RU" dirty="0" smtClean="0"/>
              <a:t> </a:t>
            </a:r>
            <a:r>
              <a:rPr lang="ru-RU" dirty="0" err="1" smtClean="0"/>
              <a:t>sug‘urta</a:t>
            </a:r>
            <a:r>
              <a:rPr lang="ru-RU" dirty="0" smtClean="0"/>
              <a:t> </a:t>
            </a:r>
            <a:r>
              <a:rPr lang="ru-RU" dirty="0" err="1" smtClean="0"/>
              <a:t>hodisasi</a:t>
            </a:r>
            <a:r>
              <a:rPr lang="ru-RU" dirty="0" smtClean="0"/>
              <a:t> </a:t>
            </a:r>
            <a:r>
              <a:rPr lang="ru-RU" dirty="0" err="1" smtClean="0"/>
              <a:t>boshlanishi</a:t>
            </a:r>
            <a:r>
              <a:rPr lang="ru-RU" dirty="0" smtClean="0"/>
              <a:t> </a:t>
            </a:r>
            <a:r>
              <a:rPr lang="ru-RU" dirty="0" err="1" smtClean="0"/>
              <a:t>tavakkalchiligini</a:t>
            </a:r>
            <a:r>
              <a:rPr lang="ru-RU" dirty="0" smtClean="0"/>
              <a:t> </a:t>
            </a:r>
            <a:r>
              <a:rPr lang="ru-RU" dirty="0" err="1" smtClean="0"/>
              <a:t>kamaytirish</a:t>
            </a:r>
            <a:r>
              <a:rPr lang="ru-RU" dirty="0" smtClean="0"/>
              <a:t> </a:t>
            </a:r>
            <a:r>
              <a:rPr lang="ru-RU" dirty="0" err="1" smtClean="0"/>
              <a:t>tadbirlari</a:t>
            </a:r>
            <a:r>
              <a:rPr lang="ru-RU" dirty="0" smtClean="0"/>
              <a:t> </a:t>
            </a:r>
            <a:r>
              <a:rPr lang="ru-RU" dirty="0" err="1" smtClean="0"/>
              <a:t>amalga</a:t>
            </a:r>
            <a:r>
              <a:rPr lang="ru-RU" dirty="0" smtClean="0"/>
              <a:t> </a:t>
            </a:r>
            <a:r>
              <a:rPr lang="ru-RU" dirty="0" err="1" smtClean="0"/>
              <a:t>oshirilgan</a:t>
            </a:r>
            <a:r>
              <a:rPr lang="ru-RU" dirty="0" smtClean="0"/>
              <a:t> </a:t>
            </a:r>
            <a:r>
              <a:rPr lang="ru-RU" dirty="0" err="1" smtClean="0"/>
              <a:t>taqdirda</a:t>
            </a:r>
            <a:r>
              <a:rPr lang="ru-RU" dirty="0" smtClean="0"/>
              <a:t>, </a:t>
            </a:r>
            <a:r>
              <a:rPr lang="ru-RU" dirty="0" err="1" smtClean="0"/>
              <a:t>sug‘urta</a:t>
            </a:r>
            <a:r>
              <a:rPr lang="ru-RU" dirty="0" smtClean="0"/>
              <a:t> </a:t>
            </a:r>
            <a:r>
              <a:rPr lang="ru-RU" dirty="0" err="1" smtClean="0"/>
              <a:t>hodisasi</a:t>
            </a:r>
            <a:r>
              <a:rPr lang="ru-RU" dirty="0" smtClean="0"/>
              <a:t> </a:t>
            </a:r>
            <a:r>
              <a:rPr lang="ru-RU" dirty="0" err="1" smtClean="0"/>
              <a:t>boshlanishi</a:t>
            </a:r>
            <a:r>
              <a:rPr lang="ru-RU" dirty="0" smtClean="0"/>
              <a:t> </a:t>
            </a:r>
            <a:r>
              <a:rPr lang="ru-RU" dirty="0" err="1" smtClean="0"/>
              <a:t>tavakkalchiligini</a:t>
            </a:r>
            <a:r>
              <a:rPr lang="ru-RU" dirty="0" smtClean="0"/>
              <a:t> </a:t>
            </a:r>
            <a:r>
              <a:rPr lang="ru-RU" dirty="0" err="1" smtClean="0"/>
              <a:t>kamaytirish</a:t>
            </a:r>
            <a:r>
              <a:rPr lang="ru-RU" dirty="0" smtClean="0"/>
              <a:t> </a:t>
            </a:r>
            <a:r>
              <a:rPr lang="ru-RU" dirty="0" err="1" smtClean="0"/>
              <a:t>darajasini</a:t>
            </a:r>
            <a:r>
              <a:rPr lang="ru-RU" dirty="0" smtClean="0"/>
              <a:t> </a:t>
            </a:r>
            <a:r>
              <a:rPr lang="ru-RU" dirty="0" err="1" smtClean="0"/>
              <a:t>hisobga</a:t>
            </a:r>
            <a:r>
              <a:rPr lang="ru-RU" dirty="0" smtClean="0"/>
              <a:t> </a:t>
            </a:r>
            <a:r>
              <a:rPr lang="ru-RU" dirty="0" err="1" smtClean="0"/>
              <a:t>olgan</a:t>
            </a:r>
            <a:r>
              <a:rPr lang="ru-RU" dirty="0" smtClean="0"/>
              <a:t> </a:t>
            </a:r>
            <a:r>
              <a:rPr lang="ru-RU" dirty="0" err="1" smtClean="0"/>
              <a:t>holda</a:t>
            </a:r>
            <a:r>
              <a:rPr lang="ru-RU" dirty="0" smtClean="0"/>
              <a:t> </a:t>
            </a:r>
            <a:r>
              <a:rPr lang="ru-RU" dirty="0" err="1" smtClean="0"/>
              <a:t>sug‘urtalanuvchining</a:t>
            </a:r>
            <a:r>
              <a:rPr lang="ru-RU" dirty="0" smtClean="0"/>
              <a:t> </a:t>
            </a:r>
            <a:r>
              <a:rPr lang="ru-RU" dirty="0" err="1" smtClean="0"/>
              <a:t>arizasi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sug‘urta</a:t>
            </a:r>
            <a:r>
              <a:rPr lang="ru-RU" dirty="0" smtClean="0"/>
              <a:t> </a:t>
            </a:r>
            <a:r>
              <a:rPr lang="ru-RU" dirty="0" err="1" smtClean="0"/>
              <a:t>shartnomasi</a:t>
            </a:r>
            <a:r>
              <a:rPr lang="ru-RU" dirty="0" smtClean="0"/>
              <a:t> </a:t>
            </a:r>
            <a:r>
              <a:rPr lang="ru-RU" dirty="0" err="1" smtClean="0"/>
              <a:t>shartlarini</a:t>
            </a:r>
            <a:r>
              <a:rPr lang="ru-RU" dirty="0" smtClean="0"/>
              <a:t> </a:t>
            </a:r>
            <a:r>
              <a:rPr lang="ru-RU" dirty="0" err="1" smtClean="0"/>
              <a:t>qayta</a:t>
            </a:r>
            <a:r>
              <a:rPr lang="ru-RU" dirty="0" smtClean="0"/>
              <a:t> </a:t>
            </a:r>
            <a:r>
              <a:rPr lang="ru-RU" dirty="0" err="1" smtClean="0"/>
              <a:t>ko‘rib</a:t>
            </a:r>
            <a:r>
              <a:rPr lang="ru-RU" dirty="0" smtClean="0"/>
              <a:t> </a:t>
            </a:r>
            <a:r>
              <a:rPr lang="ru-RU" dirty="0" err="1" smtClean="0"/>
              <a:t>chiqish</a:t>
            </a:r>
            <a:r>
              <a:rPr lang="ru-RU" dirty="0" smtClean="0"/>
              <a:t>;</a:t>
            </a:r>
          </a:p>
          <a:p>
            <a:r>
              <a:rPr lang="ru-RU" dirty="0" err="1" smtClean="0"/>
              <a:t>b</a:t>
            </a:r>
            <a:r>
              <a:rPr lang="ru-RU" dirty="0" smtClean="0"/>
              <a:t>) </a:t>
            </a:r>
            <a:r>
              <a:rPr lang="ru-RU" dirty="0" err="1" smtClean="0"/>
              <a:t>zararlarni</a:t>
            </a:r>
            <a:r>
              <a:rPr lang="ru-RU" dirty="0" smtClean="0"/>
              <a:t> </a:t>
            </a:r>
            <a:r>
              <a:rPr lang="ru-RU" dirty="0" err="1" smtClean="0"/>
              <a:t>kamaytirish</a:t>
            </a:r>
            <a:r>
              <a:rPr lang="ru-RU" dirty="0" smtClean="0"/>
              <a:t> </a:t>
            </a:r>
            <a:r>
              <a:rPr lang="ru-RU" dirty="0" err="1" smtClean="0"/>
              <a:t>maqsadida</a:t>
            </a:r>
            <a:r>
              <a:rPr lang="ru-RU" dirty="0" smtClean="0"/>
              <a:t> </a:t>
            </a:r>
            <a:r>
              <a:rPr lang="ru-RU" dirty="0" err="1" smtClean="0"/>
              <a:t>sug‘urtalanuvchining</a:t>
            </a:r>
            <a:r>
              <a:rPr lang="ru-RU" dirty="0" smtClean="0"/>
              <a:t> </a:t>
            </a:r>
            <a:r>
              <a:rPr lang="ru-RU" dirty="0" err="1" smtClean="0"/>
              <a:t>sug‘urtalovchi</a:t>
            </a:r>
            <a:r>
              <a:rPr lang="ru-RU" dirty="0" smtClean="0"/>
              <a:t> </a:t>
            </a:r>
            <a:r>
              <a:rPr lang="ru-RU" dirty="0" err="1" smtClean="0"/>
              <a:t>tomonidan</a:t>
            </a:r>
            <a:r>
              <a:rPr lang="ru-RU" dirty="0" smtClean="0"/>
              <a:t> </a:t>
            </a:r>
            <a:r>
              <a:rPr lang="ru-RU" dirty="0" err="1" smtClean="0"/>
              <a:t>qorejaishi</a:t>
            </a:r>
            <a:r>
              <a:rPr lang="ru-RU" dirty="0" smtClean="0"/>
              <a:t> </a:t>
            </a:r>
            <a:r>
              <a:rPr lang="ru-RU" dirty="0" err="1" smtClean="0"/>
              <a:t>kerak</a:t>
            </a:r>
            <a:r>
              <a:rPr lang="ru-RU" dirty="0" smtClean="0"/>
              <a:t> </a:t>
            </a:r>
            <a:r>
              <a:rPr lang="ru-RU" dirty="0" err="1" smtClean="0"/>
              <a:t>bo‘lgan</a:t>
            </a:r>
            <a:r>
              <a:rPr lang="ru-RU" dirty="0" smtClean="0"/>
              <a:t> </a:t>
            </a:r>
            <a:r>
              <a:rPr lang="ru-RU" dirty="0" err="1" smtClean="0"/>
              <a:t>xarajatlarini</a:t>
            </a:r>
            <a:r>
              <a:rPr lang="ru-RU" dirty="0" smtClean="0"/>
              <a:t> </a:t>
            </a:r>
            <a:r>
              <a:rPr lang="ru-RU" dirty="0" err="1" smtClean="0"/>
              <a:t>to‘lash</a:t>
            </a:r>
            <a:r>
              <a:rPr lang="ru-RU" dirty="0" smtClean="0"/>
              <a:t>, </a:t>
            </a:r>
            <a:r>
              <a:rPr lang="ru-RU" dirty="0" err="1" smtClean="0"/>
              <a:t>agar</a:t>
            </a:r>
            <a:r>
              <a:rPr lang="ru-RU" dirty="0" smtClean="0"/>
              <a:t> </a:t>
            </a:r>
            <a:r>
              <a:rPr lang="ru-RU" dirty="0" err="1" smtClean="0"/>
              <a:t>bunday</a:t>
            </a:r>
            <a:r>
              <a:rPr lang="ru-RU" dirty="0" smtClean="0"/>
              <a:t> </a:t>
            </a:r>
            <a:r>
              <a:rPr lang="ru-RU" dirty="0" err="1" smtClean="0"/>
              <a:t>xarajatlar</a:t>
            </a:r>
            <a:r>
              <a:rPr lang="ru-RU" dirty="0" smtClean="0"/>
              <a:t> </a:t>
            </a:r>
            <a:r>
              <a:rPr lang="ru-RU" dirty="0" err="1" smtClean="0"/>
              <a:t>sug‘urtalovchining</a:t>
            </a:r>
            <a:r>
              <a:rPr lang="ru-RU" dirty="0" smtClean="0"/>
              <a:t> </a:t>
            </a:r>
            <a:r>
              <a:rPr lang="ru-RU" dirty="0" err="1" smtClean="0"/>
              <a:t>ko‘rsatmalarini</a:t>
            </a:r>
            <a:r>
              <a:rPr lang="ru-RU" dirty="0" smtClean="0"/>
              <a:t> </a:t>
            </a:r>
            <a:r>
              <a:rPr lang="ru-RU" dirty="0" err="1" smtClean="0"/>
              <a:t>bajarish</a:t>
            </a:r>
            <a:r>
              <a:rPr lang="ru-RU" dirty="0" smtClean="0"/>
              <a:t> </a:t>
            </a:r>
            <a:r>
              <a:rPr lang="ru-RU" dirty="0" err="1" smtClean="0"/>
              <a:t>uchun</a:t>
            </a:r>
            <a:r>
              <a:rPr lang="ru-RU" dirty="0" smtClean="0"/>
              <a:t> </a:t>
            </a:r>
            <a:r>
              <a:rPr lang="ru-RU" dirty="0" err="1" smtClean="0"/>
              <a:t>zarur</a:t>
            </a:r>
            <a:r>
              <a:rPr lang="ru-RU" dirty="0" smtClean="0"/>
              <a:t> </a:t>
            </a:r>
            <a:r>
              <a:rPr lang="ru-RU" dirty="0" err="1" smtClean="0"/>
              <a:t>bo‘lgan</a:t>
            </a:r>
            <a:r>
              <a:rPr lang="ru-RU" dirty="0" smtClean="0"/>
              <a:t> </a:t>
            </a:r>
            <a:r>
              <a:rPr lang="ru-RU" dirty="0" err="1" smtClean="0"/>
              <a:t>bo‘lsa</a:t>
            </a:r>
            <a:r>
              <a:rPr lang="ru-RU" dirty="0" smtClean="0"/>
              <a:t> </a:t>
            </a:r>
            <a:r>
              <a:rPr lang="ru-RU" dirty="0" err="1" smtClean="0"/>
              <a:t>yoki</a:t>
            </a:r>
            <a:r>
              <a:rPr lang="ru-RU" dirty="0" smtClean="0"/>
              <a:t> </a:t>
            </a:r>
            <a:r>
              <a:rPr lang="ru-RU" dirty="0" err="1" smtClean="0"/>
              <a:t>amalga</a:t>
            </a:r>
            <a:r>
              <a:rPr lang="ru-RU" dirty="0" smtClean="0"/>
              <a:t> </a:t>
            </a:r>
            <a:r>
              <a:rPr lang="ru-RU" dirty="0" err="1" smtClean="0"/>
              <a:t>oshirilgan</a:t>
            </a:r>
            <a:r>
              <a:rPr lang="ru-RU" dirty="0" smtClean="0"/>
              <a:t> </a:t>
            </a:r>
            <a:r>
              <a:rPr lang="ru-RU" dirty="0" err="1" smtClean="0"/>
              <a:t>bo‘lsa</a:t>
            </a:r>
            <a:r>
              <a:rPr lang="ru-RU" dirty="0" smtClean="0"/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lu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57216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en-US" dirty="0" smtClean="0"/>
              <a:t>v) </a:t>
            </a:r>
            <a:r>
              <a:rPr lang="en-US" dirty="0" err="1" smtClean="0"/>
              <a:t>tegishli</a:t>
            </a:r>
            <a:r>
              <a:rPr lang="en-US" dirty="0" smtClean="0"/>
              <a:t> </a:t>
            </a:r>
            <a:r>
              <a:rPr lang="en-US" dirty="0" err="1" smtClean="0"/>
              <a:t>sud</a:t>
            </a:r>
            <a:r>
              <a:rPr lang="en-US" dirty="0" smtClean="0"/>
              <a:t> </a:t>
            </a:r>
            <a:r>
              <a:rPr lang="en-US" dirty="0" err="1" smtClean="0"/>
              <a:t>qarori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kundan</a:t>
            </a:r>
            <a:r>
              <a:rPr lang="en-US" dirty="0" smtClean="0"/>
              <a:t> </a:t>
            </a:r>
            <a:r>
              <a:rPr lang="en-US" dirty="0" err="1" smtClean="0"/>
              <a:t>boshlab</a:t>
            </a:r>
            <a:r>
              <a:rPr lang="en-US" dirty="0" smtClean="0"/>
              <a:t> 3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kuni</a:t>
            </a:r>
            <a:r>
              <a:rPr lang="en-US" dirty="0" smtClean="0"/>
              <a:t> </a:t>
            </a:r>
            <a:r>
              <a:rPr lang="en-US" dirty="0" err="1" smtClean="0"/>
              <a:t>mobaynida</a:t>
            </a:r>
            <a:r>
              <a:rPr lang="en-US" dirty="0" smtClean="0"/>
              <a:t> </a:t>
            </a:r>
            <a:r>
              <a:rPr lang="en-US" dirty="0" err="1" smtClean="0"/>
              <a:t>sug‘urtalovchiga</a:t>
            </a:r>
            <a:r>
              <a:rPr lang="en-US" dirty="0" smtClean="0"/>
              <a:t> </a:t>
            </a:r>
            <a:r>
              <a:rPr lang="en-US" dirty="0" err="1" smtClean="0"/>
              <a:t>sud</a:t>
            </a:r>
            <a:r>
              <a:rPr lang="en-US" dirty="0" smtClean="0"/>
              <a:t> </a:t>
            </a:r>
            <a:r>
              <a:rPr lang="en-US" dirty="0" err="1" smtClean="0"/>
              <a:t>qarori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belgilangan</a:t>
            </a:r>
            <a:r>
              <a:rPr lang="en-US" dirty="0" smtClean="0"/>
              <a:t> </a:t>
            </a:r>
            <a:r>
              <a:rPr lang="en-US" dirty="0" err="1" smtClean="0"/>
              <a:t>xavfli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obyektida</a:t>
            </a:r>
            <a:r>
              <a:rPr lang="en-US" dirty="0" smtClean="0"/>
              <a:t> </a:t>
            </a:r>
            <a:r>
              <a:rPr lang="en-US" dirty="0" err="1" smtClean="0"/>
              <a:t>avariya</a:t>
            </a:r>
            <a:r>
              <a:rPr lang="en-US" dirty="0" smtClean="0"/>
              <a:t> </a:t>
            </a:r>
            <a:r>
              <a:rPr lang="en-US" dirty="0" err="1" smtClean="0"/>
              <a:t>sodir</a:t>
            </a:r>
            <a:r>
              <a:rPr lang="en-US" dirty="0" smtClean="0"/>
              <a:t> </a:t>
            </a:r>
            <a:r>
              <a:rPr lang="en-US" dirty="0" err="1" smtClean="0"/>
              <a:t>bo‘lganda</a:t>
            </a:r>
            <a:r>
              <a:rPr lang="en-US" dirty="0" smtClean="0"/>
              <a:t> </a:t>
            </a:r>
            <a:r>
              <a:rPr lang="en-US" dirty="0" err="1" smtClean="0"/>
              <a:t>etkazilgan</a:t>
            </a:r>
            <a:r>
              <a:rPr lang="en-US" dirty="0" smtClean="0"/>
              <a:t> </a:t>
            </a:r>
            <a:r>
              <a:rPr lang="en-US" dirty="0" err="1" smtClean="0"/>
              <a:t>zararni</a:t>
            </a:r>
            <a:r>
              <a:rPr lang="en-US" dirty="0" smtClean="0"/>
              <a:t> </a:t>
            </a:r>
            <a:r>
              <a:rPr lang="en-US" dirty="0" err="1" smtClean="0"/>
              <a:t>to‘lash</a:t>
            </a:r>
            <a:r>
              <a:rPr lang="en-US" dirty="0" smtClean="0"/>
              <a:t> </a:t>
            </a:r>
            <a:r>
              <a:rPr lang="en-US" dirty="0" err="1" smtClean="0"/>
              <a:t>majburiyati</a:t>
            </a:r>
            <a:r>
              <a:rPr lang="en-US" dirty="0" smtClean="0"/>
              <a:t> </a:t>
            </a:r>
            <a:r>
              <a:rPr lang="en-US" dirty="0" err="1" smtClean="0"/>
              <a:t>to‘g‘risida</a:t>
            </a:r>
            <a:r>
              <a:rPr lang="en-US" dirty="0" smtClean="0"/>
              <a:t> </a:t>
            </a:r>
            <a:r>
              <a:rPr lang="en-US" dirty="0" err="1" smtClean="0"/>
              <a:t>xabar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g) </a:t>
            </a:r>
            <a:r>
              <a:rPr lang="en-US" dirty="0" err="1" smtClean="0"/>
              <a:t>avariya</a:t>
            </a:r>
            <a:r>
              <a:rPr lang="en-US" dirty="0" smtClean="0"/>
              <a:t> </a:t>
            </a:r>
            <a:r>
              <a:rPr lang="en-US" dirty="0" err="1" smtClean="0"/>
              <a:t>sodir</a:t>
            </a:r>
            <a:r>
              <a:rPr lang="en-US" dirty="0" smtClean="0"/>
              <a:t> </a:t>
            </a:r>
            <a:r>
              <a:rPr lang="en-US" dirty="0" err="1" smtClean="0"/>
              <a:t>bo‘lganda</a:t>
            </a:r>
            <a:r>
              <a:rPr lang="en-US" dirty="0" smtClean="0"/>
              <a:t>, </a:t>
            </a:r>
            <a:r>
              <a:rPr lang="en-US" dirty="0" err="1" smtClean="0"/>
              <a:t>bo‘lishi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 </a:t>
            </a:r>
            <a:r>
              <a:rPr lang="en-US" dirty="0" err="1" smtClean="0"/>
              <a:t>bo‘lgan</a:t>
            </a:r>
            <a:r>
              <a:rPr lang="en-US" dirty="0" smtClean="0"/>
              <a:t> </a:t>
            </a:r>
            <a:r>
              <a:rPr lang="en-US" dirty="0" err="1" smtClean="0"/>
              <a:t>zararlarni</a:t>
            </a:r>
            <a:r>
              <a:rPr lang="en-US" dirty="0" smtClean="0"/>
              <a:t> </a:t>
            </a:r>
            <a:r>
              <a:rPr lang="en-US" dirty="0" err="1" smtClean="0"/>
              <a:t>kamaytirish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vujudga</a:t>
            </a:r>
            <a:r>
              <a:rPr lang="en-US" dirty="0" smtClean="0"/>
              <a:t> </a:t>
            </a:r>
            <a:r>
              <a:rPr lang="en-US" dirty="0" err="1" smtClean="0"/>
              <a:t>kelgan</a:t>
            </a:r>
            <a:r>
              <a:rPr lang="en-US" dirty="0" smtClean="0"/>
              <a:t> </a:t>
            </a:r>
            <a:r>
              <a:rPr lang="en-US" dirty="0" err="1" smtClean="0"/>
              <a:t>holatlarda</a:t>
            </a:r>
            <a:r>
              <a:rPr lang="en-US" dirty="0" smtClean="0"/>
              <a:t> </a:t>
            </a:r>
            <a:r>
              <a:rPr lang="en-US" dirty="0" err="1" smtClean="0"/>
              <a:t>oqilona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qulay</a:t>
            </a:r>
            <a:r>
              <a:rPr lang="en-US" dirty="0" smtClean="0"/>
              <a:t> </a:t>
            </a:r>
            <a:r>
              <a:rPr lang="en-US" dirty="0" err="1" smtClean="0"/>
              <a:t>choralar</a:t>
            </a:r>
            <a:r>
              <a:rPr lang="en-US" dirty="0" smtClean="0"/>
              <a:t> </a:t>
            </a:r>
            <a:r>
              <a:rPr lang="en-US" dirty="0" err="1" smtClean="0"/>
              <a:t>ko‘rish</a:t>
            </a:r>
            <a:r>
              <a:rPr lang="en-US" dirty="0" smtClean="0"/>
              <a:t>. </a:t>
            </a:r>
            <a:r>
              <a:rPr lang="en-US" dirty="0" err="1" smtClean="0"/>
              <a:t>Sug‘urtalanuvchi</a:t>
            </a:r>
            <a:r>
              <a:rPr lang="en-US" dirty="0" smtClean="0"/>
              <a:t> </a:t>
            </a:r>
            <a:r>
              <a:rPr lang="en-US" dirty="0" err="1" smtClean="0"/>
              <a:t>bunday</a:t>
            </a:r>
            <a:r>
              <a:rPr lang="en-US" dirty="0" smtClean="0"/>
              <a:t> </a:t>
            </a:r>
            <a:r>
              <a:rPr lang="en-US" dirty="0" err="1" smtClean="0"/>
              <a:t>choralarni</a:t>
            </a:r>
            <a:r>
              <a:rPr lang="en-US" dirty="0" smtClean="0"/>
              <a:t> </a:t>
            </a:r>
            <a:r>
              <a:rPr lang="en-US" dirty="0" err="1" smtClean="0"/>
              <a:t>ko‘rayotganda</a:t>
            </a:r>
            <a:r>
              <a:rPr lang="en-US" dirty="0" smtClean="0"/>
              <a:t>, agar </a:t>
            </a:r>
            <a:r>
              <a:rPr lang="en-US" dirty="0" err="1" smtClean="0"/>
              <a:t>ular</a:t>
            </a:r>
            <a:r>
              <a:rPr lang="en-US" dirty="0" smtClean="0"/>
              <a:t> </a:t>
            </a:r>
            <a:r>
              <a:rPr lang="en-US" dirty="0" err="1" smtClean="0"/>
              <a:t>sug‘urtalanuvchiga</a:t>
            </a:r>
            <a:r>
              <a:rPr lang="en-US" dirty="0" smtClean="0"/>
              <a:t> </a:t>
            </a:r>
            <a:r>
              <a:rPr lang="en-US" dirty="0" err="1" smtClean="0"/>
              <a:t>xabar</a:t>
            </a:r>
            <a:r>
              <a:rPr lang="en-US" dirty="0" smtClean="0"/>
              <a:t> </a:t>
            </a:r>
            <a:r>
              <a:rPr lang="en-US" dirty="0" err="1" smtClean="0"/>
              <a:t>qilingan</a:t>
            </a:r>
            <a:r>
              <a:rPr lang="en-US" dirty="0" smtClean="0"/>
              <a:t> </a:t>
            </a:r>
            <a:r>
              <a:rPr lang="en-US" dirty="0" err="1" smtClean="0"/>
              <a:t>bo‘lsa</a:t>
            </a:r>
            <a:r>
              <a:rPr lang="en-US" dirty="0" smtClean="0"/>
              <a:t>, </a:t>
            </a:r>
            <a:r>
              <a:rPr lang="en-US" dirty="0" err="1" smtClean="0"/>
              <a:t>sug‘urtalovchining</a:t>
            </a:r>
            <a:r>
              <a:rPr lang="en-US" dirty="0" smtClean="0"/>
              <a:t> </a:t>
            </a:r>
            <a:r>
              <a:rPr lang="en-US" dirty="0" err="1" smtClean="0"/>
              <a:t>ko‘rsatmalariga</a:t>
            </a:r>
            <a:r>
              <a:rPr lang="en-US" dirty="0" smtClean="0"/>
              <a:t> </a:t>
            </a:r>
            <a:r>
              <a:rPr lang="en-US" dirty="0" err="1" smtClean="0"/>
              <a:t>amal</a:t>
            </a:r>
            <a:r>
              <a:rPr lang="en-US" dirty="0" smtClean="0"/>
              <a:t> </a:t>
            </a:r>
            <a:r>
              <a:rPr lang="en-US" dirty="0" err="1" smtClean="0"/>
              <a:t>qilishi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d) </a:t>
            </a:r>
            <a:r>
              <a:rPr lang="en-US" dirty="0" err="1" smtClean="0"/>
              <a:t>sug‘urtalovchining</a:t>
            </a:r>
            <a:r>
              <a:rPr lang="en-US" dirty="0" smtClean="0"/>
              <a:t> </a:t>
            </a:r>
            <a:r>
              <a:rPr lang="en-US" dirty="0" err="1" smtClean="0"/>
              <a:t>oldindan</a:t>
            </a:r>
            <a:r>
              <a:rPr lang="en-US" dirty="0" smtClean="0"/>
              <a:t> </a:t>
            </a:r>
            <a:r>
              <a:rPr lang="en-US" dirty="0" err="1" smtClean="0"/>
              <a:t>roziligini</a:t>
            </a:r>
            <a:r>
              <a:rPr lang="en-US" dirty="0" smtClean="0"/>
              <a:t> </a:t>
            </a:r>
            <a:r>
              <a:rPr lang="en-US" dirty="0" err="1" smtClean="0"/>
              <a:t>olmasdan</a:t>
            </a:r>
            <a:r>
              <a:rPr lang="en-US" dirty="0" smtClean="0"/>
              <a:t>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shaxslar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bildirilgan</a:t>
            </a:r>
            <a:r>
              <a:rPr lang="en-US" dirty="0" smtClean="0"/>
              <a:t> </a:t>
            </a:r>
            <a:r>
              <a:rPr lang="en-US" dirty="0" err="1" smtClean="0"/>
              <a:t>talablarni</a:t>
            </a:r>
            <a:r>
              <a:rPr lang="en-US" dirty="0" smtClean="0"/>
              <a:t> </a:t>
            </a:r>
            <a:r>
              <a:rPr lang="en-US" dirty="0" err="1" smtClean="0"/>
              <a:t>bajarish</a:t>
            </a:r>
            <a:r>
              <a:rPr lang="en-US" dirty="0" smtClean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 smtClean="0"/>
              <a:t>biron-bir</a:t>
            </a:r>
            <a:r>
              <a:rPr lang="en-US" dirty="0" smtClean="0"/>
              <a:t> </a:t>
            </a:r>
            <a:r>
              <a:rPr lang="en-US" dirty="0" err="1" smtClean="0"/>
              <a:t>majburiyatlarni</a:t>
            </a:r>
            <a:r>
              <a:rPr lang="en-US" dirty="0" smtClean="0"/>
              <a:t> </a:t>
            </a:r>
            <a:r>
              <a:rPr lang="en-US" dirty="0" err="1" smtClean="0"/>
              <a:t>o‘z</a:t>
            </a:r>
            <a:r>
              <a:rPr lang="en-US" dirty="0" smtClean="0"/>
              <a:t> </a:t>
            </a:r>
            <a:r>
              <a:rPr lang="en-US" dirty="0" err="1" smtClean="0"/>
              <a:t>zimmasiga</a:t>
            </a:r>
            <a:r>
              <a:rPr lang="en-US" dirty="0" smtClean="0"/>
              <a:t> </a:t>
            </a:r>
            <a:r>
              <a:rPr lang="en-US" dirty="0" err="1" smtClean="0"/>
              <a:t>olmaslik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plu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57216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en-US" b="1" dirty="0" err="1" smtClean="0"/>
              <a:t>Boshqa</a:t>
            </a:r>
            <a:r>
              <a:rPr lang="en-US" b="1" dirty="0" smtClean="0"/>
              <a:t> </a:t>
            </a:r>
            <a:r>
              <a:rPr lang="en-US" b="1" dirty="0" err="1" smtClean="0"/>
              <a:t>shaxslarning</a:t>
            </a:r>
            <a:r>
              <a:rPr lang="en-US" b="1" dirty="0" smtClean="0"/>
              <a:t> </a:t>
            </a:r>
            <a:r>
              <a:rPr lang="en-US" b="1" dirty="0" err="1" smtClean="0"/>
              <a:t>huquq</a:t>
            </a:r>
            <a:r>
              <a:rPr lang="en-US" b="1" dirty="0" smtClean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majburiyatlari</a:t>
            </a:r>
            <a:endParaRPr lang="ru-RU" dirty="0" smtClean="0"/>
          </a:p>
          <a:p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shaxslar</a:t>
            </a:r>
            <a:r>
              <a:rPr lang="en-US" dirty="0" smtClean="0"/>
              <a:t> </a:t>
            </a:r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huquqlarga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:</a:t>
            </a:r>
            <a:endParaRPr lang="ru-RU" dirty="0" smtClean="0"/>
          </a:p>
          <a:p>
            <a:r>
              <a:rPr lang="en-US" dirty="0" smtClean="0"/>
              <a:t>a) </a:t>
            </a:r>
            <a:r>
              <a:rPr lang="en-US" dirty="0" err="1" smtClean="0"/>
              <a:t>xavfli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obyektida</a:t>
            </a:r>
            <a:r>
              <a:rPr lang="en-US" dirty="0" smtClean="0"/>
              <a:t> </a:t>
            </a:r>
            <a:r>
              <a:rPr lang="en-US" dirty="0" err="1" smtClean="0"/>
              <a:t>avariya</a:t>
            </a:r>
            <a:r>
              <a:rPr lang="en-US" dirty="0" smtClean="0"/>
              <a:t> </a:t>
            </a:r>
            <a:r>
              <a:rPr lang="en-US" dirty="0" err="1" smtClean="0"/>
              <a:t>sodir</a:t>
            </a:r>
            <a:r>
              <a:rPr lang="en-US" dirty="0" smtClean="0"/>
              <a:t> </a:t>
            </a:r>
            <a:r>
              <a:rPr lang="en-US" dirty="0" err="1" smtClean="0"/>
              <a:t>bo‘lgan</a:t>
            </a:r>
            <a:r>
              <a:rPr lang="en-US" dirty="0" smtClean="0"/>
              <a:t> </a:t>
            </a:r>
            <a:r>
              <a:rPr lang="en-US" dirty="0" err="1" smtClean="0"/>
              <a:t>taqdirda</a:t>
            </a:r>
            <a:r>
              <a:rPr lang="en-US" dirty="0" smtClean="0"/>
              <a:t> </a:t>
            </a:r>
            <a:r>
              <a:rPr lang="en-US" dirty="0" err="1" smtClean="0"/>
              <a:t>hayoti</a:t>
            </a:r>
            <a:r>
              <a:rPr lang="en-US" dirty="0" smtClean="0"/>
              <a:t>, </a:t>
            </a:r>
            <a:r>
              <a:rPr lang="en-US" dirty="0" err="1" smtClean="0"/>
              <a:t>sog‘lig‘i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(</a:t>
            </a:r>
            <a:r>
              <a:rPr lang="en-US" dirty="0" err="1" smtClean="0"/>
              <a:t>yoki</a:t>
            </a:r>
            <a:r>
              <a:rPr lang="en-US" dirty="0" smtClean="0"/>
              <a:t>) mol-</a:t>
            </a:r>
            <a:r>
              <a:rPr lang="en-US" dirty="0" err="1" smtClean="0"/>
              <a:t>mulkiga</a:t>
            </a:r>
            <a:r>
              <a:rPr lang="en-US" dirty="0" smtClean="0"/>
              <a:t> </a:t>
            </a:r>
            <a:r>
              <a:rPr lang="en-US" dirty="0" err="1" smtClean="0"/>
              <a:t>hamda</a:t>
            </a:r>
            <a:r>
              <a:rPr lang="en-US" dirty="0" smtClean="0"/>
              <a:t> </a:t>
            </a:r>
            <a:r>
              <a:rPr lang="en-US" dirty="0" err="1" smtClean="0"/>
              <a:t>atrof</a:t>
            </a:r>
            <a:r>
              <a:rPr lang="en-US" dirty="0" smtClean="0"/>
              <a:t> </a:t>
            </a:r>
            <a:r>
              <a:rPr lang="en-US" dirty="0" err="1" smtClean="0"/>
              <a:t>muhitga</a:t>
            </a:r>
            <a:r>
              <a:rPr lang="en-US" dirty="0" smtClean="0"/>
              <a:t> </a:t>
            </a:r>
            <a:r>
              <a:rPr lang="en-US" dirty="0" err="1" smtClean="0"/>
              <a:t>zarar</a:t>
            </a:r>
            <a:r>
              <a:rPr lang="en-US" dirty="0" smtClean="0"/>
              <a:t> </a:t>
            </a:r>
            <a:r>
              <a:rPr lang="en-US" dirty="0" err="1" smtClean="0"/>
              <a:t>etkazganlik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fuqarolik</a:t>
            </a:r>
            <a:r>
              <a:rPr lang="en-US" dirty="0" smtClean="0"/>
              <a:t> </a:t>
            </a:r>
            <a:r>
              <a:rPr lang="en-US" dirty="0" err="1" smtClean="0"/>
              <a:t>javobgarligini</a:t>
            </a:r>
            <a:r>
              <a:rPr lang="en-US" dirty="0" smtClean="0"/>
              <a:t> </a:t>
            </a:r>
            <a:r>
              <a:rPr lang="en-US" dirty="0" err="1" smtClean="0"/>
              <a:t>majburiy</a:t>
            </a:r>
            <a:r>
              <a:rPr lang="en-US" dirty="0" smtClean="0"/>
              <a:t> </a:t>
            </a:r>
            <a:r>
              <a:rPr lang="en-US" dirty="0" err="1" smtClean="0"/>
              <a:t>sug‘urta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masalalari</a:t>
            </a:r>
            <a:r>
              <a:rPr lang="en-US" dirty="0" smtClean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 smtClean="0"/>
              <a:t>sug‘urta</a:t>
            </a:r>
            <a:r>
              <a:rPr lang="en-US" dirty="0" smtClean="0"/>
              <a:t> </a:t>
            </a:r>
            <a:r>
              <a:rPr lang="en-US" dirty="0" err="1" smtClean="0"/>
              <a:t>to‘lovi</a:t>
            </a:r>
            <a:r>
              <a:rPr lang="en-US" dirty="0" smtClean="0"/>
              <a:t> </a:t>
            </a:r>
            <a:r>
              <a:rPr lang="en-US" dirty="0" err="1" smtClean="0"/>
              <a:t>olish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b) </a:t>
            </a:r>
            <a:r>
              <a:rPr lang="en-US" dirty="0" err="1" smtClean="0"/>
              <a:t>sug‘urta</a:t>
            </a:r>
            <a:r>
              <a:rPr lang="en-US" dirty="0" smtClean="0"/>
              <a:t> </a:t>
            </a:r>
            <a:r>
              <a:rPr lang="en-US" dirty="0" err="1" smtClean="0"/>
              <a:t>hodisasini</a:t>
            </a:r>
            <a:r>
              <a:rPr lang="en-US" dirty="0" smtClean="0"/>
              <a:t> </a:t>
            </a:r>
            <a:r>
              <a:rPr lang="en-US" dirty="0" err="1" smtClean="0"/>
              <a:t>tekshirishda</a:t>
            </a:r>
            <a:r>
              <a:rPr lang="en-US" dirty="0" smtClean="0"/>
              <a:t> </a:t>
            </a:r>
            <a:r>
              <a:rPr lang="en-US" dirty="0" err="1" smtClean="0"/>
              <a:t>qatnashish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v) </a:t>
            </a:r>
            <a:r>
              <a:rPr lang="en-US" dirty="0" err="1" smtClean="0"/>
              <a:t>sug‘urta</a:t>
            </a:r>
            <a:r>
              <a:rPr lang="en-US" dirty="0" smtClean="0"/>
              <a:t> </a:t>
            </a:r>
            <a:r>
              <a:rPr lang="en-US" dirty="0" err="1" smtClean="0"/>
              <a:t>hodisalarini</a:t>
            </a:r>
            <a:r>
              <a:rPr lang="en-US" dirty="0" smtClean="0"/>
              <a:t> </a:t>
            </a:r>
            <a:r>
              <a:rPr lang="en-US" dirty="0" err="1" smtClean="0"/>
              <a:t>tekshirish</a:t>
            </a:r>
            <a:r>
              <a:rPr lang="en-US" dirty="0" smtClean="0"/>
              <a:t> </a:t>
            </a:r>
            <a:r>
              <a:rPr lang="en-US" dirty="0" err="1" smtClean="0"/>
              <a:t>natijalari</a:t>
            </a:r>
            <a:r>
              <a:rPr lang="en-US" dirty="0" smtClean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 smtClean="0"/>
              <a:t>qaror</a:t>
            </a:r>
            <a:r>
              <a:rPr lang="en-US" dirty="0" smtClean="0"/>
              <a:t> </a:t>
            </a:r>
            <a:r>
              <a:rPr lang="en-US" dirty="0" err="1" smtClean="0"/>
              <a:t>yuzasidan</a:t>
            </a:r>
            <a:r>
              <a:rPr lang="en-US" dirty="0" smtClean="0"/>
              <a:t> </a:t>
            </a:r>
            <a:r>
              <a:rPr lang="en-US" dirty="0" err="1" smtClean="0"/>
              <a:t>shikoyat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g) </a:t>
            </a:r>
            <a:r>
              <a:rPr lang="en-US" dirty="0" err="1" smtClean="0"/>
              <a:t>sug‘urtalovchidan</a:t>
            </a:r>
            <a:r>
              <a:rPr lang="en-US" dirty="0" smtClean="0"/>
              <a:t> </a:t>
            </a:r>
            <a:r>
              <a:rPr lang="en-US" dirty="0" err="1" smtClean="0"/>
              <a:t>xavfli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obyektida</a:t>
            </a:r>
            <a:r>
              <a:rPr lang="en-US" dirty="0" smtClean="0"/>
              <a:t> </a:t>
            </a:r>
            <a:r>
              <a:rPr lang="en-US" dirty="0" err="1" smtClean="0"/>
              <a:t>avariya</a:t>
            </a:r>
            <a:r>
              <a:rPr lang="en-US" dirty="0" smtClean="0"/>
              <a:t> </a:t>
            </a:r>
            <a:r>
              <a:rPr lang="en-US" dirty="0" err="1" smtClean="0"/>
              <a:t>sodir</a:t>
            </a:r>
            <a:r>
              <a:rPr lang="en-US" dirty="0" smtClean="0"/>
              <a:t> </a:t>
            </a:r>
            <a:r>
              <a:rPr lang="en-US" dirty="0" err="1" smtClean="0"/>
              <a:t>bo‘lgan</a:t>
            </a:r>
            <a:r>
              <a:rPr lang="en-US" dirty="0" smtClean="0"/>
              <a:t> </a:t>
            </a:r>
            <a:r>
              <a:rPr lang="en-US" dirty="0" err="1" smtClean="0"/>
              <a:t>taqdirda</a:t>
            </a:r>
            <a:r>
              <a:rPr lang="en-US" dirty="0" smtClean="0"/>
              <a:t> </a:t>
            </a:r>
            <a:r>
              <a:rPr lang="en-US" dirty="0" err="1" smtClean="0"/>
              <a:t>hayoti</a:t>
            </a:r>
            <a:r>
              <a:rPr lang="en-US" dirty="0" smtClean="0"/>
              <a:t>, </a:t>
            </a:r>
            <a:r>
              <a:rPr lang="en-US" dirty="0" err="1" smtClean="0"/>
              <a:t>sog‘lig‘i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(</a:t>
            </a:r>
            <a:r>
              <a:rPr lang="en-US" dirty="0" err="1" smtClean="0"/>
              <a:t>yoki</a:t>
            </a:r>
            <a:r>
              <a:rPr lang="en-US" dirty="0" smtClean="0"/>
              <a:t>) mol-</a:t>
            </a:r>
            <a:r>
              <a:rPr lang="en-US" dirty="0" err="1" smtClean="0"/>
              <a:t>mulkiga</a:t>
            </a:r>
            <a:r>
              <a:rPr lang="en-US" dirty="0" smtClean="0"/>
              <a:t> </a:t>
            </a:r>
            <a:r>
              <a:rPr lang="en-US" dirty="0" err="1" smtClean="0"/>
              <a:t>hamda</a:t>
            </a:r>
            <a:r>
              <a:rPr lang="en-US" dirty="0" smtClean="0"/>
              <a:t> </a:t>
            </a:r>
            <a:r>
              <a:rPr lang="en-US" dirty="0" err="1" smtClean="0"/>
              <a:t>atrof</a:t>
            </a:r>
            <a:r>
              <a:rPr lang="en-US" dirty="0" smtClean="0"/>
              <a:t> </a:t>
            </a:r>
            <a:r>
              <a:rPr lang="en-US" dirty="0" err="1" smtClean="0"/>
              <a:t>muhitga</a:t>
            </a:r>
            <a:r>
              <a:rPr lang="en-US" dirty="0" smtClean="0"/>
              <a:t> </a:t>
            </a:r>
            <a:r>
              <a:rPr lang="en-US" dirty="0" err="1" smtClean="0"/>
              <a:t>zarar</a:t>
            </a:r>
            <a:r>
              <a:rPr lang="en-US" dirty="0" smtClean="0"/>
              <a:t> </a:t>
            </a:r>
            <a:r>
              <a:rPr lang="en-US" dirty="0" err="1" smtClean="0"/>
              <a:t>etkazganlik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fuqarolik</a:t>
            </a:r>
            <a:r>
              <a:rPr lang="en-US" dirty="0" smtClean="0"/>
              <a:t> </a:t>
            </a:r>
            <a:r>
              <a:rPr lang="en-US" dirty="0" err="1" smtClean="0"/>
              <a:t>javobgarligini</a:t>
            </a:r>
            <a:r>
              <a:rPr lang="en-US" dirty="0" smtClean="0"/>
              <a:t> </a:t>
            </a:r>
            <a:r>
              <a:rPr lang="en-US" dirty="0" err="1" smtClean="0"/>
              <a:t>majburiy</a:t>
            </a:r>
            <a:r>
              <a:rPr lang="en-US" dirty="0" smtClean="0"/>
              <a:t> </a:t>
            </a:r>
            <a:r>
              <a:rPr lang="en-US" dirty="0" err="1" smtClean="0"/>
              <a:t>sug‘urta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 smtClean="0"/>
              <a:t>o‘z</a:t>
            </a:r>
            <a:r>
              <a:rPr lang="en-US" dirty="0" smtClean="0"/>
              <a:t> </a:t>
            </a:r>
            <a:r>
              <a:rPr lang="en-US" dirty="0" err="1" smtClean="0"/>
              <a:t>huquqlari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majburiyatlari</a:t>
            </a:r>
            <a:r>
              <a:rPr lang="en-US" dirty="0" smtClean="0"/>
              <a:t> </a:t>
            </a:r>
            <a:r>
              <a:rPr lang="en-US" dirty="0" err="1" smtClean="0"/>
              <a:t>to‘g‘risida</a:t>
            </a:r>
            <a:r>
              <a:rPr lang="en-US" dirty="0" smtClean="0"/>
              <a:t> </a:t>
            </a:r>
            <a:r>
              <a:rPr lang="en-US" dirty="0" err="1" smtClean="0"/>
              <a:t>bepul</a:t>
            </a:r>
            <a:r>
              <a:rPr lang="en-US" dirty="0" smtClean="0"/>
              <a:t> </a:t>
            </a:r>
            <a:r>
              <a:rPr lang="en-US" dirty="0" err="1" smtClean="0"/>
              <a:t>axborot</a:t>
            </a:r>
            <a:r>
              <a:rPr lang="en-US" dirty="0" smtClean="0"/>
              <a:t> </a:t>
            </a:r>
            <a:r>
              <a:rPr lang="en-US" dirty="0" err="1" smtClean="0"/>
              <a:t>olish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d) </a:t>
            </a:r>
            <a:r>
              <a:rPr lang="en-US" dirty="0" err="1" smtClean="0"/>
              <a:t>xavfli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obyektida</a:t>
            </a:r>
            <a:r>
              <a:rPr lang="en-US" dirty="0" smtClean="0"/>
              <a:t> </a:t>
            </a:r>
            <a:r>
              <a:rPr lang="en-US" dirty="0" err="1" smtClean="0"/>
              <a:t>avariya</a:t>
            </a:r>
            <a:r>
              <a:rPr lang="en-US" dirty="0" smtClean="0"/>
              <a:t> </a:t>
            </a:r>
            <a:r>
              <a:rPr lang="en-US" dirty="0" err="1" smtClean="0"/>
              <a:t>sodir</a:t>
            </a:r>
            <a:r>
              <a:rPr lang="en-US" dirty="0" smtClean="0"/>
              <a:t> </a:t>
            </a:r>
            <a:r>
              <a:rPr lang="en-US" dirty="0" err="1" smtClean="0"/>
              <a:t>bo‘lgan</a:t>
            </a:r>
            <a:r>
              <a:rPr lang="en-US" dirty="0" smtClean="0"/>
              <a:t> </a:t>
            </a:r>
            <a:r>
              <a:rPr lang="en-US" dirty="0" err="1" smtClean="0"/>
              <a:t>taqdirda</a:t>
            </a:r>
            <a:r>
              <a:rPr lang="en-US" dirty="0" smtClean="0"/>
              <a:t> </a:t>
            </a:r>
            <a:r>
              <a:rPr lang="en-US" dirty="0" err="1" smtClean="0"/>
              <a:t>hayoti</a:t>
            </a:r>
            <a:r>
              <a:rPr lang="en-US" dirty="0" smtClean="0"/>
              <a:t>, </a:t>
            </a:r>
            <a:r>
              <a:rPr lang="en-US" dirty="0" err="1" smtClean="0"/>
              <a:t>sog‘lig‘i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(</a:t>
            </a:r>
            <a:r>
              <a:rPr lang="en-US" dirty="0" err="1" smtClean="0"/>
              <a:t>yoki</a:t>
            </a:r>
            <a:r>
              <a:rPr lang="en-US" dirty="0" smtClean="0"/>
              <a:t>) mol-</a:t>
            </a:r>
            <a:r>
              <a:rPr lang="en-US" dirty="0" err="1" smtClean="0"/>
              <a:t>mulkiga</a:t>
            </a:r>
            <a:r>
              <a:rPr lang="en-US" dirty="0" smtClean="0"/>
              <a:t> </a:t>
            </a:r>
            <a:r>
              <a:rPr lang="en-US" dirty="0" err="1" smtClean="0"/>
              <a:t>hamda</a:t>
            </a:r>
            <a:r>
              <a:rPr lang="en-US" dirty="0" smtClean="0"/>
              <a:t> </a:t>
            </a:r>
            <a:r>
              <a:rPr lang="en-US" dirty="0" err="1" smtClean="0"/>
              <a:t>atrof</a:t>
            </a:r>
            <a:r>
              <a:rPr lang="en-US" dirty="0" smtClean="0"/>
              <a:t> </a:t>
            </a:r>
            <a:r>
              <a:rPr lang="en-US" dirty="0" err="1" smtClean="0"/>
              <a:t>muhitga</a:t>
            </a:r>
            <a:r>
              <a:rPr lang="en-US" dirty="0" smtClean="0"/>
              <a:t> </a:t>
            </a:r>
            <a:r>
              <a:rPr lang="en-US" dirty="0" err="1" smtClean="0"/>
              <a:t>zarar</a:t>
            </a:r>
            <a:r>
              <a:rPr lang="en-US" dirty="0" smtClean="0"/>
              <a:t> </a:t>
            </a:r>
            <a:r>
              <a:rPr lang="en-US" dirty="0" err="1" smtClean="0"/>
              <a:t>etkazganlik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fuqarolik</a:t>
            </a:r>
            <a:r>
              <a:rPr lang="en-US" dirty="0" smtClean="0"/>
              <a:t> </a:t>
            </a:r>
            <a:r>
              <a:rPr lang="en-US" dirty="0" err="1" smtClean="0"/>
              <a:t>javobgarligini</a:t>
            </a:r>
            <a:r>
              <a:rPr lang="en-US" dirty="0" smtClean="0"/>
              <a:t> </a:t>
            </a:r>
            <a:r>
              <a:rPr lang="en-US" dirty="0" err="1" smtClean="0"/>
              <a:t>majburiy</a:t>
            </a:r>
            <a:r>
              <a:rPr lang="en-US" dirty="0" smtClean="0"/>
              <a:t> </a:t>
            </a:r>
            <a:r>
              <a:rPr lang="en-US" dirty="0" err="1" smtClean="0"/>
              <a:t>sug‘urta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masalalari</a:t>
            </a:r>
            <a:r>
              <a:rPr lang="en-US" dirty="0" smtClean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 smtClean="0"/>
              <a:t>o‘z</a:t>
            </a:r>
            <a:r>
              <a:rPr lang="en-US" dirty="0" smtClean="0"/>
              <a:t> </a:t>
            </a:r>
            <a:r>
              <a:rPr lang="en-US" dirty="0" err="1" smtClean="0"/>
              <a:t>huquqlarini</a:t>
            </a:r>
            <a:r>
              <a:rPr lang="en-US" dirty="0" smtClean="0"/>
              <a:t> </a:t>
            </a:r>
            <a:r>
              <a:rPr lang="en-US" dirty="0" err="1" smtClean="0"/>
              <a:t>himoya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sudga</a:t>
            </a:r>
            <a:r>
              <a:rPr lang="en-US" dirty="0" smtClean="0"/>
              <a:t> </a:t>
            </a:r>
            <a:r>
              <a:rPr lang="en-US" dirty="0" err="1" smtClean="0"/>
              <a:t>murojaat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plu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57216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shaxslar</a:t>
            </a:r>
            <a:r>
              <a:rPr lang="en-US" dirty="0" smtClean="0"/>
              <a:t> </a:t>
            </a:r>
            <a:r>
              <a:rPr lang="en-US" dirty="0" err="1" smtClean="0"/>
              <a:t>quyidagilarga</a:t>
            </a:r>
            <a:r>
              <a:rPr lang="en-US" dirty="0" smtClean="0"/>
              <a:t> </a:t>
            </a:r>
            <a:r>
              <a:rPr lang="en-US" dirty="0" err="1" smtClean="0"/>
              <a:t>majbur</a:t>
            </a:r>
            <a:r>
              <a:rPr lang="en-US" dirty="0" smtClean="0"/>
              <a:t>:</a:t>
            </a:r>
            <a:endParaRPr lang="ru-RU" dirty="0" smtClean="0"/>
          </a:p>
          <a:p>
            <a:r>
              <a:rPr lang="en-US" dirty="0" smtClean="0"/>
              <a:t>a) </a:t>
            </a:r>
            <a:r>
              <a:rPr lang="en-US" dirty="0" err="1" smtClean="0"/>
              <a:t>maxsus</a:t>
            </a:r>
            <a:r>
              <a:rPr lang="en-US" dirty="0" smtClean="0"/>
              <a:t> </a:t>
            </a:r>
            <a:r>
              <a:rPr lang="en-US" dirty="0" err="1" smtClean="0"/>
              <a:t>organlar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berilgan</a:t>
            </a:r>
            <a:r>
              <a:rPr lang="en-US" dirty="0" smtClean="0"/>
              <a:t> </a:t>
            </a:r>
            <a:r>
              <a:rPr lang="en-US" dirty="0" err="1" smtClean="0"/>
              <a:t>xavfli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obyektidagi</a:t>
            </a:r>
            <a:r>
              <a:rPr lang="en-US" dirty="0" smtClean="0"/>
              <a:t> </a:t>
            </a:r>
            <a:r>
              <a:rPr lang="en-US" dirty="0" err="1" smtClean="0"/>
              <a:t>avariya</a:t>
            </a:r>
            <a:r>
              <a:rPr lang="en-US" dirty="0" smtClean="0"/>
              <a:t> </a:t>
            </a:r>
            <a:r>
              <a:rPr lang="en-US" dirty="0" err="1" smtClean="0"/>
              <a:t>oqibatida</a:t>
            </a:r>
            <a:r>
              <a:rPr lang="en-US" dirty="0" smtClean="0"/>
              <a:t> </a:t>
            </a:r>
            <a:r>
              <a:rPr lang="en-US" dirty="0" err="1" smtClean="0"/>
              <a:t>zarar</a:t>
            </a:r>
            <a:r>
              <a:rPr lang="en-US" dirty="0" smtClean="0"/>
              <a:t> </a:t>
            </a:r>
            <a:r>
              <a:rPr lang="en-US" dirty="0" err="1" smtClean="0"/>
              <a:t>ko‘rilganligi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miqdorini</a:t>
            </a:r>
            <a:r>
              <a:rPr lang="en-US" dirty="0" smtClean="0"/>
              <a:t> </a:t>
            </a:r>
            <a:r>
              <a:rPr lang="en-US" dirty="0" err="1" smtClean="0"/>
              <a:t>tasdiqlovchi</a:t>
            </a:r>
            <a:r>
              <a:rPr lang="en-US" dirty="0" smtClean="0"/>
              <a:t> </a:t>
            </a:r>
            <a:r>
              <a:rPr lang="en-US" dirty="0" err="1" smtClean="0"/>
              <a:t>zarur</a:t>
            </a:r>
            <a:r>
              <a:rPr lang="en-US" dirty="0" smtClean="0"/>
              <a:t> </a:t>
            </a:r>
            <a:r>
              <a:rPr lang="en-US" dirty="0" err="1" smtClean="0"/>
              <a:t>hujjatlarni</a:t>
            </a:r>
            <a:r>
              <a:rPr lang="en-US" dirty="0" smtClean="0"/>
              <a:t> </a:t>
            </a:r>
            <a:r>
              <a:rPr lang="en-US" dirty="0" err="1" smtClean="0"/>
              <a:t>taqdim</a:t>
            </a:r>
            <a:r>
              <a:rPr lang="en-US" dirty="0" smtClean="0"/>
              <a:t> </a:t>
            </a:r>
            <a:r>
              <a:rPr lang="en-US" dirty="0" err="1" smtClean="0"/>
              <a:t>etish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b) </a:t>
            </a:r>
            <a:r>
              <a:rPr lang="en-US" dirty="0" err="1" smtClean="0"/>
              <a:t>sug‘urtalovchiga</a:t>
            </a:r>
            <a:r>
              <a:rPr lang="en-US" dirty="0" smtClean="0"/>
              <a:t> </a:t>
            </a:r>
            <a:r>
              <a:rPr lang="en-US" dirty="0" err="1" smtClean="0"/>
              <a:t>uning</a:t>
            </a:r>
            <a:r>
              <a:rPr lang="en-US" dirty="0" smtClean="0"/>
              <a:t> (</a:t>
            </a:r>
            <a:r>
              <a:rPr lang="en-US" dirty="0" err="1" smtClean="0"/>
              <a:t>sug‘urtalovchining</a:t>
            </a:r>
            <a:r>
              <a:rPr lang="en-US" dirty="0" smtClean="0"/>
              <a:t>)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boshlangan</a:t>
            </a:r>
            <a:r>
              <a:rPr lang="en-US" dirty="0" smtClean="0"/>
              <a:t> </a:t>
            </a:r>
            <a:r>
              <a:rPr lang="en-US" dirty="0" err="1" smtClean="0"/>
              <a:t>sug‘urta</a:t>
            </a:r>
            <a:r>
              <a:rPr lang="en-US" dirty="0" smtClean="0"/>
              <a:t> </a:t>
            </a:r>
            <a:r>
              <a:rPr lang="en-US" dirty="0" err="1" smtClean="0"/>
              <a:t>hodisasini</a:t>
            </a:r>
            <a:r>
              <a:rPr lang="en-US" dirty="0" smtClean="0"/>
              <a:t> </a:t>
            </a:r>
            <a:r>
              <a:rPr lang="en-US" dirty="0" err="1" smtClean="0"/>
              <a:t>mustaqil</a:t>
            </a:r>
            <a:r>
              <a:rPr lang="en-US" dirty="0" smtClean="0"/>
              <a:t> </a:t>
            </a:r>
            <a:r>
              <a:rPr lang="en-US" dirty="0" err="1" smtClean="0"/>
              <a:t>ekspertizadan</a:t>
            </a:r>
            <a:r>
              <a:rPr lang="en-US" dirty="0" smtClean="0"/>
              <a:t> </a:t>
            </a:r>
            <a:r>
              <a:rPr lang="en-US" dirty="0" err="1" smtClean="0"/>
              <a:t>o‘tkazishda</a:t>
            </a:r>
            <a:r>
              <a:rPr lang="en-US" dirty="0" smtClean="0"/>
              <a:t> </a:t>
            </a:r>
            <a:r>
              <a:rPr lang="en-US" dirty="0" err="1" smtClean="0"/>
              <a:t>ko‘maklashish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shaxslar</a:t>
            </a:r>
            <a:r>
              <a:rPr lang="en-US" dirty="0" smtClean="0"/>
              <a:t> </a:t>
            </a:r>
            <a:r>
              <a:rPr lang="en-US" dirty="0" err="1" smtClean="0"/>
              <a:t>qonun</a:t>
            </a:r>
            <a:r>
              <a:rPr lang="en-US" dirty="0" smtClean="0"/>
              <a:t> </a:t>
            </a:r>
            <a:r>
              <a:rPr lang="en-US" dirty="0" err="1" smtClean="0"/>
              <a:t>hujjatlariga</a:t>
            </a:r>
            <a:r>
              <a:rPr lang="en-US" dirty="0" smtClean="0"/>
              <a:t> </a:t>
            </a:r>
            <a:r>
              <a:rPr lang="en-US" dirty="0" err="1" smtClean="0"/>
              <a:t>muvofiq</a:t>
            </a:r>
            <a:r>
              <a:rPr lang="en-US" dirty="0" smtClean="0"/>
              <a:t>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huquqlarga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bo‘lishi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majburiyatlar</a:t>
            </a:r>
            <a:r>
              <a:rPr lang="en-US" dirty="0" smtClean="0"/>
              <a:t> </a:t>
            </a:r>
            <a:r>
              <a:rPr lang="en-US" dirty="0" err="1" smtClean="0"/>
              <a:t>olishi</a:t>
            </a:r>
            <a:r>
              <a:rPr lang="en-US" dirty="0" smtClean="0"/>
              <a:t> ham </a:t>
            </a:r>
            <a:r>
              <a:rPr lang="en-US" dirty="0" err="1" smtClean="0"/>
              <a:t>mumkin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plu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57216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en-US" b="1" dirty="0" err="1" smtClean="0"/>
              <a:t>Sug‘urta</a:t>
            </a:r>
            <a:r>
              <a:rPr lang="en-US" b="1" dirty="0" smtClean="0"/>
              <a:t> </a:t>
            </a:r>
            <a:r>
              <a:rPr lang="en-US" b="1" dirty="0" err="1" smtClean="0"/>
              <a:t>tovoni</a:t>
            </a:r>
            <a:r>
              <a:rPr lang="en-US" b="1" dirty="0" smtClean="0"/>
              <a:t> (</a:t>
            </a:r>
            <a:r>
              <a:rPr lang="en-US" b="1" dirty="0" err="1" smtClean="0"/>
              <a:t>sug‘urta</a:t>
            </a:r>
            <a:r>
              <a:rPr lang="en-US" b="1" dirty="0" smtClean="0"/>
              <a:t> </a:t>
            </a:r>
            <a:r>
              <a:rPr lang="en-US" b="1" dirty="0" err="1" smtClean="0"/>
              <a:t>puli</a:t>
            </a:r>
            <a:r>
              <a:rPr lang="en-US" b="1" dirty="0" smtClean="0"/>
              <a:t>)</a:t>
            </a:r>
            <a:r>
              <a:rPr lang="en-US" b="1" dirty="0" err="1" smtClean="0"/>
              <a:t>ni</a:t>
            </a:r>
            <a:r>
              <a:rPr lang="en-US" b="1" dirty="0" smtClean="0"/>
              <a:t> </a:t>
            </a:r>
            <a:r>
              <a:rPr lang="en-US" b="1" dirty="0" err="1" smtClean="0"/>
              <a:t>to‘lash</a:t>
            </a:r>
            <a:endParaRPr lang="ru-RU" dirty="0" smtClean="0"/>
          </a:p>
          <a:p>
            <a:r>
              <a:rPr lang="en-US" dirty="0" err="1" smtClean="0"/>
              <a:t>Xavfli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obyektida</a:t>
            </a:r>
            <a:r>
              <a:rPr lang="en-US" dirty="0" smtClean="0"/>
              <a:t> </a:t>
            </a:r>
            <a:r>
              <a:rPr lang="en-US" dirty="0" err="1" smtClean="0"/>
              <a:t>avariya</a:t>
            </a:r>
            <a:r>
              <a:rPr lang="en-US" dirty="0" smtClean="0"/>
              <a:t> </a:t>
            </a:r>
            <a:r>
              <a:rPr lang="en-US" dirty="0" err="1" smtClean="0"/>
              <a:t>sodir</a:t>
            </a:r>
            <a:r>
              <a:rPr lang="en-US" dirty="0" smtClean="0"/>
              <a:t> </a:t>
            </a:r>
            <a:r>
              <a:rPr lang="en-US" dirty="0" err="1" smtClean="0"/>
              <a:t>bo‘lgan</a:t>
            </a:r>
            <a:r>
              <a:rPr lang="en-US" dirty="0" smtClean="0"/>
              <a:t> </a:t>
            </a:r>
            <a:r>
              <a:rPr lang="en-US" dirty="0" err="1" smtClean="0"/>
              <a:t>taqdirda</a:t>
            </a:r>
            <a:r>
              <a:rPr lang="en-US" dirty="0" smtClean="0"/>
              <a:t> </a:t>
            </a:r>
            <a:r>
              <a:rPr lang="en-US" dirty="0" err="1" smtClean="0"/>
              <a:t>sug‘urtalanuvchi</a:t>
            </a:r>
            <a:r>
              <a:rPr lang="en-US" dirty="0" smtClean="0"/>
              <a:t> </a:t>
            </a:r>
            <a:r>
              <a:rPr lang="en-US" dirty="0" err="1" smtClean="0"/>
              <a:t>sug‘urtalovchini</a:t>
            </a:r>
            <a:r>
              <a:rPr lang="en-US" dirty="0" smtClean="0"/>
              <a:t> </a:t>
            </a:r>
            <a:r>
              <a:rPr lang="en-US" dirty="0" err="1" smtClean="0"/>
              <a:t>avariya</a:t>
            </a:r>
            <a:r>
              <a:rPr lang="en-US" dirty="0" smtClean="0"/>
              <a:t> </a:t>
            </a:r>
            <a:r>
              <a:rPr lang="en-US" dirty="0" err="1" smtClean="0"/>
              <a:t>sodir</a:t>
            </a:r>
            <a:r>
              <a:rPr lang="en-US" dirty="0" smtClean="0"/>
              <a:t> </a:t>
            </a:r>
            <a:r>
              <a:rPr lang="en-US" dirty="0" err="1" smtClean="0"/>
              <a:t>bo‘lishi</a:t>
            </a:r>
            <a:r>
              <a:rPr lang="en-US" dirty="0" smtClean="0"/>
              <a:t> </a:t>
            </a:r>
            <a:r>
              <a:rPr lang="en-US" dirty="0" err="1" smtClean="0"/>
              <a:t>natijasida</a:t>
            </a:r>
            <a:r>
              <a:rPr lang="en-US" dirty="0" smtClean="0"/>
              <a:t>:</a:t>
            </a:r>
            <a:endParaRPr lang="ru-RU" dirty="0" smtClean="0"/>
          </a:p>
          <a:p>
            <a:r>
              <a:rPr lang="ru-RU" dirty="0" err="1" smtClean="0"/>
              <a:t>a</a:t>
            </a:r>
            <a:r>
              <a:rPr lang="ru-RU" dirty="0" smtClean="0"/>
              <a:t>) </a:t>
            </a:r>
            <a:r>
              <a:rPr lang="ru-RU" dirty="0" err="1" smtClean="0"/>
              <a:t>boshqa</a:t>
            </a:r>
            <a:r>
              <a:rPr lang="ru-RU" dirty="0" smtClean="0"/>
              <a:t> </a:t>
            </a:r>
            <a:r>
              <a:rPr lang="ru-RU" dirty="0" err="1" smtClean="0"/>
              <a:t>shaxslarning</a:t>
            </a:r>
            <a:r>
              <a:rPr lang="ru-RU" dirty="0" smtClean="0"/>
              <a:t> </a:t>
            </a:r>
            <a:r>
              <a:rPr lang="ru-RU" dirty="0" err="1" smtClean="0"/>
              <a:t>hayoti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sog‘lig‘iga</a:t>
            </a:r>
            <a:r>
              <a:rPr lang="ru-RU" dirty="0" smtClean="0"/>
              <a:t>;</a:t>
            </a:r>
          </a:p>
          <a:p>
            <a:r>
              <a:rPr lang="ru-RU" dirty="0" err="1" smtClean="0"/>
              <a:t>b</a:t>
            </a:r>
            <a:r>
              <a:rPr lang="ru-RU" dirty="0" smtClean="0"/>
              <a:t>) </a:t>
            </a:r>
            <a:r>
              <a:rPr lang="ru-RU" dirty="0" err="1" smtClean="0"/>
              <a:t>boshqa</a:t>
            </a:r>
            <a:r>
              <a:rPr lang="ru-RU" dirty="0" smtClean="0"/>
              <a:t> </a:t>
            </a:r>
            <a:r>
              <a:rPr lang="ru-RU" dirty="0" err="1" smtClean="0"/>
              <a:t>shaxslarning</a:t>
            </a:r>
            <a:r>
              <a:rPr lang="ru-RU" dirty="0" smtClean="0"/>
              <a:t> </a:t>
            </a:r>
            <a:r>
              <a:rPr lang="ru-RU" dirty="0" err="1" smtClean="0"/>
              <a:t>mol-mulkiga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atrof</a:t>
            </a:r>
            <a:r>
              <a:rPr lang="ru-RU" dirty="0" smtClean="0"/>
              <a:t> </a:t>
            </a:r>
            <a:r>
              <a:rPr lang="ru-RU" dirty="0" err="1" smtClean="0"/>
              <a:t>muhitga</a:t>
            </a:r>
            <a:r>
              <a:rPr lang="ru-RU" dirty="0" smtClean="0"/>
              <a:t> </a:t>
            </a:r>
            <a:r>
              <a:rPr lang="ru-RU" dirty="0" err="1" smtClean="0"/>
              <a:t>zarar</a:t>
            </a:r>
            <a:r>
              <a:rPr lang="ru-RU" dirty="0" smtClean="0"/>
              <a:t> </a:t>
            </a:r>
            <a:r>
              <a:rPr lang="ru-RU" dirty="0" err="1" smtClean="0"/>
              <a:t>etkazilganda</a:t>
            </a:r>
            <a:r>
              <a:rPr lang="ru-RU" dirty="0" smtClean="0"/>
              <a:t>, </a:t>
            </a:r>
            <a:r>
              <a:rPr lang="ru-RU" dirty="0" err="1" smtClean="0"/>
              <a:t>xavfli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obyektidagi</a:t>
            </a:r>
            <a:r>
              <a:rPr lang="ru-RU" dirty="0" smtClean="0"/>
              <a:t> </a:t>
            </a:r>
            <a:r>
              <a:rPr lang="ru-RU" dirty="0" err="1" smtClean="0"/>
              <a:t>avariya</a:t>
            </a:r>
            <a:r>
              <a:rPr lang="ru-RU" dirty="0" smtClean="0"/>
              <a:t> </a:t>
            </a:r>
            <a:r>
              <a:rPr lang="ru-RU" dirty="0" err="1" smtClean="0"/>
              <a:t>sodir</a:t>
            </a:r>
            <a:r>
              <a:rPr lang="ru-RU" dirty="0" smtClean="0"/>
              <a:t> </a:t>
            </a:r>
            <a:r>
              <a:rPr lang="ru-RU" dirty="0" err="1" smtClean="0"/>
              <a:t>bo‘lgan</a:t>
            </a:r>
            <a:r>
              <a:rPr lang="ru-RU" dirty="0" smtClean="0"/>
              <a:t> </a:t>
            </a:r>
            <a:r>
              <a:rPr lang="ru-RU" dirty="0" err="1" smtClean="0"/>
              <a:t>vaqtdan</a:t>
            </a:r>
            <a:r>
              <a:rPr lang="ru-RU" dirty="0" smtClean="0"/>
              <a:t> </a:t>
            </a:r>
            <a:r>
              <a:rPr lang="ru-RU" dirty="0" err="1" smtClean="0"/>
              <a:t>boshlab</a:t>
            </a:r>
            <a:r>
              <a:rPr lang="ru-RU" dirty="0" smtClean="0"/>
              <a:t> 3 </a:t>
            </a:r>
            <a:r>
              <a:rPr lang="ru-RU" dirty="0" err="1" smtClean="0"/>
              <a:t>ish</a:t>
            </a:r>
            <a:r>
              <a:rPr lang="ru-RU" dirty="0" smtClean="0"/>
              <a:t> </a:t>
            </a:r>
            <a:r>
              <a:rPr lang="ru-RU" dirty="0" err="1" smtClean="0"/>
              <a:t>kuni</a:t>
            </a:r>
            <a:r>
              <a:rPr lang="ru-RU" dirty="0" smtClean="0"/>
              <a:t> </a:t>
            </a:r>
            <a:r>
              <a:rPr lang="ru-RU" dirty="0" err="1" smtClean="0"/>
              <a:t>mobaynida</a:t>
            </a:r>
            <a:r>
              <a:rPr lang="ru-RU" dirty="0" smtClean="0"/>
              <a:t> </a:t>
            </a:r>
            <a:r>
              <a:rPr lang="ru-RU" dirty="0" err="1" smtClean="0"/>
              <a:t>bu</a:t>
            </a:r>
            <a:r>
              <a:rPr lang="ru-RU" dirty="0" smtClean="0"/>
              <a:t> </a:t>
            </a:r>
            <a:r>
              <a:rPr lang="ru-RU" dirty="0" err="1" smtClean="0"/>
              <a:t>to‘g‘rida</a:t>
            </a:r>
            <a:r>
              <a:rPr lang="ru-RU" dirty="0" smtClean="0"/>
              <a:t> </a:t>
            </a:r>
            <a:r>
              <a:rPr lang="ru-RU" dirty="0" err="1" smtClean="0"/>
              <a:t>yozma</a:t>
            </a:r>
            <a:r>
              <a:rPr lang="ru-RU" dirty="0" smtClean="0"/>
              <a:t> </a:t>
            </a:r>
            <a:r>
              <a:rPr lang="ru-RU" dirty="0" err="1" smtClean="0"/>
              <a:t>ravishda</a:t>
            </a:r>
            <a:r>
              <a:rPr lang="ru-RU" dirty="0" smtClean="0"/>
              <a:t> </a:t>
            </a:r>
            <a:r>
              <a:rPr lang="ru-RU" dirty="0" err="1" smtClean="0"/>
              <a:t>xabardor</a:t>
            </a:r>
            <a:r>
              <a:rPr lang="ru-RU" dirty="0" smtClean="0"/>
              <a:t> </a:t>
            </a:r>
            <a:r>
              <a:rPr lang="ru-RU" dirty="0" err="1" smtClean="0"/>
              <a:t>qiladi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Sug‘urta</a:t>
            </a:r>
            <a:r>
              <a:rPr lang="ru-RU" dirty="0" smtClean="0"/>
              <a:t> </a:t>
            </a:r>
            <a:r>
              <a:rPr lang="ru-RU" dirty="0" err="1" smtClean="0"/>
              <a:t>qoplovi</a:t>
            </a:r>
            <a:r>
              <a:rPr lang="ru-RU" dirty="0" smtClean="0"/>
              <a:t> (</a:t>
            </a:r>
            <a:r>
              <a:rPr lang="ru-RU" dirty="0" err="1" smtClean="0"/>
              <a:t>sug‘urta</a:t>
            </a:r>
            <a:r>
              <a:rPr lang="ru-RU" dirty="0" smtClean="0"/>
              <a:t> </a:t>
            </a:r>
            <a:r>
              <a:rPr lang="ru-RU" dirty="0" err="1" smtClean="0"/>
              <a:t>puli</a:t>
            </a:r>
            <a:r>
              <a:rPr lang="ru-RU" dirty="0" smtClean="0"/>
              <a:t>)</a:t>
            </a:r>
            <a:r>
              <a:rPr lang="ru-RU" dirty="0" err="1" smtClean="0"/>
              <a:t>ni</a:t>
            </a:r>
            <a:r>
              <a:rPr lang="ru-RU" dirty="0" smtClean="0"/>
              <a:t> </a:t>
            </a:r>
            <a:r>
              <a:rPr lang="ru-RU" dirty="0" err="1" smtClean="0"/>
              <a:t>to‘lash</a:t>
            </a:r>
            <a:r>
              <a:rPr lang="ru-RU" dirty="0" smtClean="0"/>
              <a:t> </a:t>
            </a:r>
            <a:r>
              <a:rPr lang="ru-RU" dirty="0" err="1" smtClean="0"/>
              <a:t>miqdori</a:t>
            </a:r>
            <a:r>
              <a:rPr lang="ru-RU" dirty="0" smtClean="0"/>
              <a:t> </a:t>
            </a:r>
            <a:r>
              <a:rPr lang="ru-RU" dirty="0" err="1" smtClean="0"/>
              <a:t>sug‘urtalovchi</a:t>
            </a:r>
            <a:r>
              <a:rPr lang="ru-RU" dirty="0" smtClean="0"/>
              <a:t> </a:t>
            </a:r>
            <a:r>
              <a:rPr lang="ru-RU" dirty="0" err="1" smtClean="0"/>
              <a:t>tomonidan</a:t>
            </a:r>
            <a:r>
              <a:rPr lang="ru-RU" dirty="0" smtClean="0"/>
              <a:t> </a:t>
            </a:r>
            <a:r>
              <a:rPr lang="ru-RU" dirty="0" err="1" smtClean="0"/>
              <a:t>avariya</a:t>
            </a:r>
            <a:r>
              <a:rPr lang="ru-RU" dirty="0" smtClean="0"/>
              <a:t> </a:t>
            </a:r>
            <a:r>
              <a:rPr lang="ru-RU" dirty="0" err="1" smtClean="0"/>
              <a:t>sabablarini</a:t>
            </a:r>
            <a:r>
              <a:rPr lang="ru-RU" dirty="0" smtClean="0"/>
              <a:t> </a:t>
            </a:r>
            <a:r>
              <a:rPr lang="ru-RU" dirty="0" err="1" smtClean="0"/>
              <a:t>texnik</a:t>
            </a:r>
            <a:r>
              <a:rPr lang="ru-RU" dirty="0" smtClean="0"/>
              <a:t> </a:t>
            </a:r>
            <a:r>
              <a:rPr lang="ru-RU" dirty="0" err="1" smtClean="0"/>
              <a:t>jihatdan</a:t>
            </a:r>
            <a:r>
              <a:rPr lang="ru-RU" dirty="0" smtClean="0"/>
              <a:t> </a:t>
            </a:r>
            <a:r>
              <a:rPr lang="ru-RU" dirty="0" err="1" smtClean="0"/>
              <a:t>tekshirish</a:t>
            </a:r>
            <a:r>
              <a:rPr lang="ru-RU" dirty="0" smtClean="0"/>
              <a:t> </a:t>
            </a:r>
            <a:r>
              <a:rPr lang="ru-RU" dirty="0" err="1" smtClean="0"/>
              <a:t>dalolatnomasi</a:t>
            </a:r>
            <a:r>
              <a:rPr lang="ru-RU" dirty="0" smtClean="0"/>
              <a:t>, </a:t>
            </a:r>
            <a:r>
              <a:rPr lang="ru-RU" dirty="0" err="1" smtClean="0"/>
              <a:t>sud</a:t>
            </a:r>
            <a:r>
              <a:rPr lang="ru-RU" dirty="0" smtClean="0"/>
              <a:t> </a:t>
            </a:r>
            <a:r>
              <a:rPr lang="ru-RU" dirty="0" err="1" smtClean="0"/>
              <a:t>qarorlari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sug‘urta</a:t>
            </a:r>
            <a:r>
              <a:rPr lang="ru-RU" dirty="0" smtClean="0"/>
              <a:t> </a:t>
            </a:r>
            <a:r>
              <a:rPr lang="ru-RU" dirty="0" err="1" smtClean="0"/>
              <a:t>hodisasi</a:t>
            </a:r>
            <a:r>
              <a:rPr lang="ru-RU" dirty="0" smtClean="0"/>
              <a:t> </a:t>
            </a:r>
            <a:r>
              <a:rPr lang="ru-RU" dirty="0" err="1" smtClean="0"/>
              <a:t>boshlanishining</a:t>
            </a:r>
            <a:r>
              <a:rPr lang="ru-RU" dirty="0" smtClean="0"/>
              <a:t> </a:t>
            </a:r>
            <a:r>
              <a:rPr lang="ru-RU" dirty="0" err="1" smtClean="0"/>
              <a:t>sabablari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holatlari</a:t>
            </a:r>
            <a:r>
              <a:rPr lang="ru-RU" dirty="0" smtClean="0"/>
              <a:t>, </a:t>
            </a:r>
            <a:r>
              <a:rPr lang="ru-RU" dirty="0" err="1" smtClean="0"/>
              <a:t>shu</a:t>
            </a:r>
            <a:r>
              <a:rPr lang="ru-RU" dirty="0" smtClean="0"/>
              <a:t> </a:t>
            </a:r>
            <a:r>
              <a:rPr lang="ru-RU" dirty="0" err="1" smtClean="0"/>
              <a:t>jumladan</a:t>
            </a:r>
            <a:r>
              <a:rPr lang="ru-RU" dirty="0" smtClean="0"/>
              <a:t> </a:t>
            </a:r>
            <a:r>
              <a:rPr lang="ru-RU" dirty="0" err="1" smtClean="0"/>
              <a:t>boshqa</a:t>
            </a:r>
            <a:r>
              <a:rPr lang="ru-RU" dirty="0" smtClean="0"/>
              <a:t> </a:t>
            </a:r>
            <a:r>
              <a:rPr lang="ru-RU" dirty="0" err="1" smtClean="0"/>
              <a:t>shaxslarga</a:t>
            </a:r>
            <a:r>
              <a:rPr lang="ru-RU" dirty="0" smtClean="0"/>
              <a:t> </a:t>
            </a:r>
            <a:r>
              <a:rPr lang="ru-RU" dirty="0" err="1" smtClean="0"/>
              <a:t>etkazilgan</a:t>
            </a:r>
            <a:r>
              <a:rPr lang="ru-RU" dirty="0" smtClean="0"/>
              <a:t> </a:t>
            </a:r>
            <a:r>
              <a:rPr lang="ru-RU" dirty="0" err="1" smtClean="0"/>
              <a:t>zarar</a:t>
            </a:r>
            <a:r>
              <a:rPr lang="ru-RU" dirty="0" smtClean="0"/>
              <a:t> </a:t>
            </a:r>
            <a:r>
              <a:rPr lang="ru-RU" dirty="0" err="1" smtClean="0"/>
              <a:t>miqdori</a:t>
            </a:r>
            <a:r>
              <a:rPr lang="ru-RU" dirty="0" smtClean="0"/>
              <a:t> </a:t>
            </a:r>
            <a:r>
              <a:rPr lang="ru-RU" dirty="0" err="1" smtClean="0"/>
              <a:t>ko‘rsatilgan</a:t>
            </a:r>
            <a:r>
              <a:rPr lang="ru-RU" dirty="0" smtClean="0"/>
              <a:t> </a:t>
            </a:r>
            <a:r>
              <a:rPr lang="ru-RU" dirty="0" err="1" smtClean="0"/>
              <a:t>boshqa</a:t>
            </a:r>
            <a:r>
              <a:rPr lang="ru-RU" dirty="0" smtClean="0"/>
              <a:t> </a:t>
            </a:r>
            <a:r>
              <a:rPr lang="ru-RU" dirty="0" err="1" smtClean="0"/>
              <a:t>materiallar</a:t>
            </a:r>
            <a:r>
              <a:rPr lang="ru-RU" dirty="0" smtClean="0"/>
              <a:t> </a:t>
            </a:r>
            <a:r>
              <a:rPr lang="ru-RU" dirty="0" err="1" smtClean="0"/>
              <a:t>asosida</a:t>
            </a:r>
            <a:r>
              <a:rPr lang="ru-RU" dirty="0" smtClean="0"/>
              <a:t> </a:t>
            </a:r>
            <a:r>
              <a:rPr lang="ru-RU" dirty="0" err="1" smtClean="0"/>
              <a:t>belgilanadi</a:t>
            </a:r>
            <a:r>
              <a:rPr lang="ru-RU" smtClean="0"/>
              <a:t>.</a:t>
            </a:r>
            <a:endParaRPr lang="ru-RU"/>
          </a:p>
        </p:txBody>
      </p:sp>
    </p:spTree>
  </p:cSld>
  <p:clrMapOvr>
    <a:masterClrMapping/>
  </p:clrMapOvr>
  <p:transition>
    <p:plus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620</Words>
  <Application>Microsoft Office PowerPoint</Application>
  <PresentationFormat>Экран (4:3)</PresentationFormat>
  <Paragraphs>58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Sug’urtalashni turlari. Sug’urtalashni huquqiy ishlashi, korxona faoliyati bilan bogliqligi.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Саноат муҳофазасининг умумий масалалари</dc:title>
  <dc:creator>asilbek1992</dc:creator>
  <cp:lastModifiedBy>LENOVO</cp:lastModifiedBy>
  <cp:revision>10</cp:revision>
  <dcterms:created xsi:type="dcterms:W3CDTF">2019-10-15T06:05:22Z</dcterms:created>
  <dcterms:modified xsi:type="dcterms:W3CDTF">2019-11-11T06:33:56Z</dcterms:modified>
</cp:coreProperties>
</file>