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7" r:id="rId4"/>
    <p:sldId id="268" r:id="rId5"/>
    <p:sldId id="260" r:id="rId6"/>
    <p:sldId id="261" r:id="rId7"/>
    <p:sldId id="262" r:id="rId8"/>
    <p:sldId id="263" r:id="rId9"/>
    <p:sldId id="265" r:id="rId10"/>
    <p:sldId id="269" r:id="rId11"/>
    <p:sldId id="270" r:id="rId12"/>
    <p:sldId id="271" r:id="rId13"/>
    <p:sldId id="272" r:id="rId14"/>
    <p:sldId id="273" r:id="rId15"/>
    <p:sldId id="274"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B8CCA42-65D9-4F77-A319-5DCFE080B107}"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98E23A-DAC7-4392-AE4D-AEF0BDC5677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8CCA42-65D9-4F77-A319-5DCFE080B107}" type="datetimeFigureOut">
              <a:rPr lang="ru-RU" smtClean="0"/>
              <a:pPr/>
              <a:t>11.11.2019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98E23A-DAC7-4392-AE4D-AEF0BDC5677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57166"/>
            <a:ext cx="7772400" cy="2286015"/>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US" sz="3200" b="1" dirty="0" smtClean="0">
                <a:solidFill>
                  <a:schemeClr val="tx1"/>
                </a:solidFill>
                <a:latin typeface="Times New Roman" pitchFamily="18" charset="0"/>
                <a:cs typeface="Times New Roman" pitchFamily="18" charset="0"/>
              </a:rPr>
              <a:t>	</a:t>
            </a:r>
            <a:r>
              <a:rPr lang="uz-Cyrl-UZ" sz="3200" b="1" dirty="0" smtClean="0"/>
              <a:t>1</a:t>
            </a:r>
            <a:r>
              <a:rPr lang="uz-Latn-UZ" sz="3200" b="1" dirty="0" smtClean="0"/>
              <a:t>2</a:t>
            </a:r>
            <a:r>
              <a:rPr lang="ru-RU" sz="3200" b="1" dirty="0" smtClean="0"/>
              <a:t>-</a:t>
            </a:r>
            <a:r>
              <a:rPr lang="ru-RU" sz="3200" b="1" dirty="0" err="1" smtClean="0"/>
              <a:t>ma’ruza</a:t>
            </a:r>
            <a:r>
              <a:rPr lang="uz-Cyrl-UZ" sz="3200" b="1" dirty="0" smtClean="0"/>
              <a:t>. Sanoat korxonalarida ro‘y beruvchi yong‘inlar. Konlarida yong‘inlarni aniqlash usullari. Qazilma konlarida yong‘inlardan ogohlantirish va uni o‘chirish</a:t>
            </a:r>
            <a:endParaRPr lang="ru-RU" sz="32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928662" y="2857496"/>
            <a:ext cx="6843738" cy="3357586"/>
          </a:xfrm>
        </p:spPr>
        <p:style>
          <a:lnRef idx="2">
            <a:schemeClr val="accent3"/>
          </a:lnRef>
          <a:fillRef idx="1">
            <a:schemeClr val="lt1"/>
          </a:fillRef>
          <a:effectRef idx="0">
            <a:schemeClr val="accent3"/>
          </a:effectRef>
          <a:fontRef idx="minor">
            <a:schemeClr val="dk1"/>
          </a:fontRef>
        </p:style>
        <p:txBody>
          <a:bodyPr>
            <a:noAutofit/>
          </a:bodyPr>
          <a:lstStyle/>
          <a:p>
            <a:r>
              <a:rPr lang="uz-Cyrl-UZ" sz="2800" b="1" dirty="0" smtClean="0"/>
              <a:t>Reja </a:t>
            </a:r>
            <a:endParaRPr lang="uz-Latn-UZ" sz="2800" b="1" dirty="0" smtClean="0"/>
          </a:p>
          <a:p>
            <a:r>
              <a:rPr lang="uz-Cyrl-UZ" sz="2800" dirty="0" smtClean="0"/>
              <a:t>1. Yong’in xavfsizligi bo’yicha umumiy ma’lumotlar</a:t>
            </a:r>
            <a:endParaRPr lang="ru-RU" sz="2800" dirty="0" smtClean="0"/>
          </a:p>
          <a:p>
            <a:r>
              <a:rPr lang="uz-Cyrl-UZ" sz="2800" dirty="0" smtClean="0"/>
              <a:t>2. Yong'inni oldini olishga qaratilgan chora-tadbirlar</a:t>
            </a:r>
            <a:endParaRPr lang="ru-RU" sz="2800" dirty="0" smtClean="0"/>
          </a:p>
          <a:p>
            <a:r>
              <a:rPr lang="uz-Cyrl-UZ" sz="2800" dirty="0" smtClean="0"/>
              <a:t>3. Yong‘inga qarshi kurash xizmatini tashikil qilish</a:t>
            </a:r>
            <a:endParaRPr lang="ru-RU" sz="2800" dirty="0"/>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285728"/>
            <a:ext cx="8472518" cy="5840435"/>
          </a:xfrm>
        </p:spPr>
        <p:txBody>
          <a:bodyPr>
            <a:normAutofit fontScale="92500" lnSpcReduction="20000"/>
          </a:bodyPr>
          <a:lstStyle/>
          <a:p>
            <a:r>
              <a:rPr lang="en-US" dirty="0" smtClean="0">
                <a:latin typeface="Times New Roman" pitchFamily="18" charset="0"/>
                <a:cs typeface="Times New Roman" pitchFamily="18" charset="0"/>
              </a:rPr>
              <a:t>		</a:t>
            </a:r>
            <a:r>
              <a:rPr lang="uz-Cyrl-UZ" b="1" dirty="0" smtClean="0"/>
              <a:t>1. Yong’in xavfsizligi bo’yicha umumiy ma’lumotlar</a:t>
            </a:r>
            <a:endParaRPr lang="ru-RU" dirty="0" smtClean="0"/>
          </a:p>
          <a:p>
            <a:r>
              <a:rPr lang="uz-Cyrl-UZ" b="1" dirty="0" smtClean="0"/>
              <a:t>Yong’in</a:t>
            </a:r>
            <a:r>
              <a:rPr lang="uz-Cyrl-UZ" dirty="0" smtClean="0"/>
              <a:t> – bu maxsus manbadan tashqarida sodir bo’ladigan va katta material  zarar hamda talofatlar keltirib chiqaradigan nazoratsiz yonish  jarayonidir.</a:t>
            </a:r>
            <a:endParaRPr lang="ru-RU" dirty="0" smtClean="0"/>
          </a:p>
          <a:p>
            <a:r>
              <a:rPr lang="uz-Cyrl-UZ" b="1" dirty="0" smtClean="0"/>
              <a:t>Ob’ektning yong’in xavfliligi</a:t>
            </a:r>
            <a:r>
              <a:rPr lang="uz-Cyrl-UZ" dirty="0" smtClean="0"/>
              <a:t> deganda, ob’ektning yong’in sodir bo’lishi mumkin bo’lgan holati va yong’inning oqibatlari tushuniladi.</a:t>
            </a:r>
            <a:endParaRPr lang="ru-RU" dirty="0" smtClean="0"/>
          </a:p>
          <a:p>
            <a:r>
              <a:rPr lang="uz-Cyrl-UZ" b="1" dirty="0" smtClean="0"/>
              <a:t>Ob’ektning yong’in xavfsizligi</a:t>
            </a:r>
            <a:r>
              <a:rPr lang="uz-Cyrl-UZ" dirty="0" smtClean="0"/>
              <a:t> deganda, belgilangan me’yorlar va talablar asosida ob’ektda yong’in sodir bo’lish xavfi hamda uning xavfli va zararli  faktorlarini inson hayotiga ta’siri cheklangan, ob’ektdagi materiallar to’liq himoyalangan  holati tushuniladi.</a:t>
            </a:r>
            <a:endParaRPr lang="ru-RU" dirty="0"/>
          </a:p>
        </p:txBody>
      </p:sp>
    </p:spTree>
  </p:cSld>
  <p:clrMapOvr>
    <a:masterClrMapping/>
  </p:clrMapOvr>
  <p:transition>
    <p:plus/>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285728"/>
            <a:ext cx="8472518" cy="6215106"/>
          </a:xfrm>
        </p:spPr>
        <p:txBody>
          <a:bodyPr>
            <a:normAutofit fontScale="77500" lnSpcReduction="20000"/>
          </a:bodyPr>
          <a:lstStyle/>
          <a:p>
            <a:r>
              <a:rPr lang="uz-Cyrl-UZ" dirty="0" smtClean="0"/>
              <a:t>Yong’in vaqtida sodir bo’ladigan turli xil xavfli va zararli omillar ta’sirida material boyliklar nobud bo’lishi va baxtsiz hodisalar ro‘y berishi mumkin. Yong’inning xavfli va zararli omillariga asosan quyidagilarni kiritishimiz mumkin: ochiq  alanga, atrof-muhitning va yong’inda qolgan buyumlarning  yuqori harorati, yonish vaqtida hosil bo’ladigan turli xil zaharli gaz va bug’lar, tutunlar, kislorodning kam kontsentratsiyada bo’lishi, qurilish konstruksiyalari va materiallarining qulab tushayotgan qismlari, yong’in vaqtida sodir bo’ladigan portlash, portlashdagi to’lqin  zarbasi, portlash ta’sirida uchib ketgan materiallar va zararli moddalar va b.</a:t>
            </a:r>
            <a:endParaRPr lang="ru-RU" dirty="0" smtClean="0"/>
          </a:p>
          <a:p>
            <a:r>
              <a:rPr lang="uz-Cyrl-UZ" dirty="0" smtClean="0"/>
              <a:t>Yuqorida keltirilgan omillarning xavflilik darajasi birinchi navbatda yong’inning davomiylik vaqtiga bog’liq bo’ladi va u quyidagi ifoda orqali aniqlanadi;</a:t>
            </a:r>
            <a:endParaRPr lang="ru-RU" dirty="0" smtClean="0"/>
          </a:p>
          <a:p>
            <a:r>
              <a:rPr lang="uz-Cyrl-UZ" dirty="0" smtClean="0"/>
              <a:t> </a:t>
            </a:r>
            <a:endParaRPr lang="uz-Latn-UZ" dirty="0" smtClean="0"/>
          </a:p>
          <a:p>
            <a:endParaRPr lang="ru-RU" dirty="0" smtClean="0"/>
          </a:p>
          <a:p>
            <a:r>
              <a:rPr lang="en-US" dirty="0" smtClean="0"/>
              <a:t> </a:t>
            </a:r>
            <a:r>
              <a:rPr lang="en-US" dirty="0" err="1" smtClean="0"/>
              <a:t>bu</a:t>
            </a:r>
            <a:r>
              <a:rPr lang="en-US" dirty="0" smtClean="0"/>
              <a:t> </a:t>
            </a:r>
            <a:r>
              <a:rPr lang="en-US" dirty="0" err="1" smtClean="0"/>
              <a:t>yerda</a:t>
            </a:r>
            <a:r>
              <a:rPr lang="en-US" dirty="0" smtClean="0"/>
              <a:t>   N – </a:t>
            </a:r>
            <a:r>
              <a:rPr lang="en-US" dirty="0" err="1" smtClean="0"/>
              <a:t>yonuvchi</a:t>
            </a:r>
            <a:r>
              <a:rPr lang="en-US" dirty="0" smtClean="0"/>
              <a:t> </a:t>
            </a:r>
            <a:r>
              <a:rPr lang="en-US" dirty="0" err="1" smtClean="0"/>
              <a:t>moddalar</a:t>
            </a:r>
            <a:r>
              <a:rPr lang="en-US" dirty="0" smtClean="0"/>
              <a:t>  </a:t>
            </a:r>
            <a:r>
              <a:rPr lang="en-US" dirty="0" err="1" smtClean="0"/>
              <a:t>miqdori</a:t>
            </a:r>
            <a:r>
              <a:rPr lang="en-US" dirty="0" smtClean="0"/>
              <a:t>, kg/m</a:t>
            </a:r>
            <a:r>
              <a:rPr lang="en-US" baseline="30000" dirty="0" smtClean="0"/>
              <a:t>3</a:t>
            </a:r>
            <a:endParaRPr lang="ru-RU" dirty="0" smtClean="0"/>
          </a:p>
          <a:p>
            <a:r>
              <a:rPr lang="en-US" dirty="0" smtClean="0"/>
              <a:t>               V – </a:t>
            </a:r>
            <a:r>
              <a:rPr lang="en-US" dirty="0" err="1" smtClean="0"/>
              <a:t>moddalarning</a:t>
            </a:r>
            <a:r>
              <a:rPr lang="en-US" dirty="0" smtClean="0"/>
              <a:t> </a:t>
            </a:r>
            <a:r>
              <a:rPr lang="en-US" dirty="0" err="1" smtClean="0"/>
              <a:t>yonish</a:t>
            </a:r>
            <a:r>
              <a:rPr lang="en-US" dirty="0" smtClean="0"/>
              <a:t> </a:t>
            </a:r>
            <a:r>
              <a:rPr lang="en-US" dirty="0" err="1" smtClean="0"/>
              <a:t>tezligi</a:t>
            </a:r>
            <a:r>
              <a:rPr lang="en-US" dirty="0" smtClean="0"/>
              <a:t>, kg/m</a:t>
            </a:r>
            <a:r>
              <a:rPr lang="en-US" baseline="30000" dirty="0" smtClean="0"/>
              <a:t>3</a:t>
            </a:r>
            <a:r>
              <a:rPr lang="en-US" dirty="0" smtClean="0"/>
              <a:t> </a:t>
            </a:r>
            <a:r>
              <a:rPr lang="en-US" dirty="0" err="1" smtClean="0"/>
              <a:t>soat</a:t>
            </a:r>
            <a:r>
              <a:rPr lang="en-US" dirty="0" smtClean="0"/>
              <a:t>.</a:t>
            </a:r>
            <a:endParaRPr lang="ru-RU" dirty="0"/>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25" name="Object 1"/>
          <p:cNvGraphicFramePr>
            <a:graphicFrameLocks noChangeAspect="1"/>
          </p:cNvGraphicFramePr>
          <p:nvPr/>
        </p:nvGraphicFramePr>
        <p:xfrm>
          <a:off x="3143239" y="4714884"/>
          <a:ext cx="2005979" cy="642942"/>
        </p:xfrm>
        <a:graphic>
          <a:graphicData uri="http://schemas.openxmlformats.org/presentationml/2006/ole">
            <p:oleObj spid="_x0000_s1025" name="Формула" r:id="rId3" imgW="672808" imgH="228501" progId="Equation.3">
              <p:embed/>
            </p:oleObj>
          </a:graphicData>
        </a:graphic>
      </p:graphicFrame>
    </p:spTree>
  </p:cSld>
  <p:clrMapOvr>
    <a:masterClrMapping/>
  </p:clrMapOvr>
  <p:transition>
    <p:plu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285728"/>
            <a:ext cx="8472518" cy="6215106"/>
          </a:xfrm>
        </p:spPr>
        <p:txBody>
          <a:bodyPr>
            <a:normAutofit fontScale="85000" lnSpcReduction="20000"/>
          </a:bodyPr>
          <a:lstStyle/>
          <a:p>
            <a:r>
              <a:rPr lang="en-US" dirty="0" smtClean="0"/>
              <a:t>Agar </a:t>
            </a:r>
            <a:r>
              <a:rPr lang="en-US" dirty="0" err="1" smtClean="0"/>
              <a:t>binoda</a:t>
            </a:r>
            <a:r>
              <a:rPr lang="en-US" dirty="0" smtClean="0"/>
              <a:t> </a:t>
            </a:r>
            <a:r>
              <a:rPr lang="en-US" dirty="0" err="1" smtClean="0"/>
              <a:t>turli</a:t>
            </a:r>
            <a:r>
              <a:rPr lang="en-US" dirty="0" smtClean="0"/>
              <a:t> </a:t>
            </a:r>
            <a:r>
              <a:rPr lang="en-US" dirty="0" err="1" smtClean="0"/>
              <a:t>xil</a:t>
            </a:r>
            <a:r>
              <a:rPr lang="en-US" dirty="0" smtClean="0"/>
              <a:t> </a:t>
            </a:r>
            <a:r>
              <a:rPr lang="en-US" dirty="0" err="1" smtClean="0"/>
              <a:t>qattiq</a:t>
            </a:r>
            <a:r>
              <a:rPr lang="en-US" dirty="0" smtClean="0"/>
              <a:t> </a:t>
            </a:r>
            <a:r>
              <a:rPr lang="en-US" dirty="0" err="1" smtClean="0"/>
              <a:t>va</a:t>
            </a:r>
            <a:r>
              <a:rPr lang="en-US" dirty="0" smtClean="0"/>
              <a:t> </a:t>
            </a:r>
            <a:r>
              <a:rPr lang="en-US" dirty="0" err="1" smtClean="0"/>
              <a:t>suyuq</a:t>
            </a:r>
            <a:r>
              <a:rPr lang="en-US" dirty="0" smtClean="0"/>
              <a:t> </a:t>
            </a:r>
            <a:r>
              <a:rPr lang="en-US" dirty="0" err="1" smtClean="0"/>
              <a:t>materiallar</a:t>
            </a:r>
            <a:r>
              <a:rPr lang="en-US" dirty="0" smtClean="0"/>
              <a:t> </a:t>
            </a:r>
            <a:r>
              <a:rPr lang="en-US" dirty="0" err="1" smtClean="0"/>
              <a:t>hamda</a:t>
            </a:r>
            <a:r>
              <a:rPr lang="en-US" dirty="0" smtClean="0"/>
              <a:t> </a:t>
            </a:r>
            <a:r>
              <a:rPr lang="en-US" dirty="0" err="1" smtClean="0"/>
              <a:t>moddalar</a:t>
            </a:r>
            <a:r>
              <a:rPr lang="en-US" dirty="0" smtClean="0"/>
              <a:t> </a:t>
            </a:r>
            <a:r>
              <a:rPr lang="en-US" dirty="0" err="1" smtClean="0"/>
              <a:t>mavjud</a:t>
            </a:r>
            <a:r>
              <a:rPr lang="en-US" dirty="0" smtClean="0"/>
              <a:t> </a:t>
            </a:r>
            <a:r>
              <a:rPr lang="en-US" dirty="0" err="1" smtClean="0"/>
              <a:t>bo’lsa</a:t>
            </a:r>
            <a:r>
              <a:rPr lang="en-US" dirty="0" smtClean="0"/>
              <a:t>, </a:t>
            </a:r>
            <a:r>
              <a:rPr lang="en-US" dirty="0" err="1" smtClean="0"/>
              <a:t>yong’inning</a:t>
            </a:r>
            <a:r>
              <a:rPr lang="en-US" dirty="0" smtClean="0"/>
              <a:t> </a:t>
            </a:r>
            <a:r>
              <a:rPr lang="en-US" dirty="0" err="1" smtClean="0"/>
              <a:t>davomiylik</a:t>
            </a:r>
            <a:r>
              <a:rPr lang="en-US" dirty="0" smtClean="0"/>
              <a:t> </a:t>
            </a:r>
            <a:r>
              <a:rPr lang="en-US" dirty="0" err="1" smtClean="0"/>
              <a:t>vaqtini</a:t>
            </a:r>
            <a:r>
              <a:rPr lang="en-US" dirty="0" smtClean="0"/>
              <a:t> </a:t>
            </a:r>
            <a:r>
              <a:rPr lang="en-US" dirty="0" err="1" smtClean="0"/>
              <a:t>quyidagicha</a:t>
            </a:r>
            <a:r>
              <a:rPr lang="en-US" dirty="0" smtClean="0"/>
              <a:t> </a:t>
            </a:r>
            <a:r>
              <a:rPr lang="en-US" dirty="0" err="1" smtClean="0"/>
              <a:t>aniqlash</a:t>
            </a:r>
            <a:r>
              <a:rPr lang="en-US" dirty="0" smtClean="0"/>
              <a:t> </a:t>
            </a:r>
            <a:r>
              <a:rPr lang="en-US" dirty="0" err="1" smtClean="0"/>
              <a:t>mumkin</a:t>
            </a:r>
            <a:r>
              <a:rPr lang="en-US" dirty="0" smtClean="0"/>
              <a:t>,</a:t>
            </a:r>
            <a:endParaRPr lang="ru-RU" dirty="0" smtClean="0"/>
          </a:p>
          <a:p>
            <a:endParaRPr lang="uz-Latn-UZ" dirty="0" smtClean="0"/>
          </a:p>
          <a:p>
            <a:endParaRPr lang="uz-Latn-UZ" dirty="0" smtClean="0"/>
          </a:p>
          <a:p>
            <a:r>
              <a:rPr lang="en-US" dirty="0" err="1" smtClean="0"/>
              <a:t>bu</a:t>
            </a:r>
            <a:r>
              <a:rPr lang="en-US" dirty="0" smtClean="0"/>
              <a:t> </a:t>
            </a:r>
            <a:r>
              <a:rPr lang="en-US" dirty="0" err="1" smtClean="0"/>
              <a:t>yerda</a:t>
            </a:r>
            <a:r>
              <a:rPr lang="en-US" dirty="0" smtClean="0"/>
              <a:t>  g</a:t>
            </a:r>
            <a:r>
              <a:rPr lang="en-US" baseline="-25000" dirty="0" smtClean="0"/>
              <a:t>1</a:t>
            </a:r>
            <a:r>
              <a:rPr lang="en-US" dirty="0" smtClean="0"/>
              <a:t>, g</a:t>
            </a:r>
            <a:r>
              <a:rPr lang="en-US" baseline="-25000" dirty="0" smtClean="0"/>
              <a:t>2</a:t>
            </a:r>
            <a:r>
              <a:rPr lang="en-US" dirty="0" smtClean="0"/>
              <a:t>  ... g</a:t>
            </a:r>
            <a:r>
              <a:rPr lang="en-US" baseline="-25000" dirty="0" smtClean="0"/>
              <a:t>m</a:t>
            </a:r>
            <a:r>
              <a:rPr lang="en-US" dirty="0" smtClean="0"/>
              <a:t> -</a:t>
            </a:r>
            <a:r>
              <a:rPr lang="en-US" dirty="0" err="1" smtClean="0"/>
              <a:t>turli</a:t>
            </a:r>
            <a:r>
              <a:rPr lang="en-US" dirty="0" smtClean="0"/>
              <a:t> </a:t>
            </a:r>
            <a:r>
              <a:rPr lang="en-US" dirty="0" err="1" smtClean="0"/>
              <a:t>xil</a:t>
            </a:r>
            <a:r>
              <a:rPr lang="en-US" dirty="0" smtClean="0"/>
              <a:t> </a:t>
            </a:r>
            <a:r>
              <a:rPr lang="en-US" dirty="0" err="1" smtClean="0"/>
              <a:t>yonuvchi</a:t>
            </a:r>
            <a:r>
              <a:rPr lang="en-US" dirty="0" smtClean="0"/>
              <a:t> </a:t>
            </a:r>
            <a:r>
              <a:rPr lang="en-US" dirty="0" err="1" smtClean="0"/>
              <a:t>mahsulotlarning</a:t>
            </a:r>
            <a:r>
              <a:rPr lang="en-US" dirty="0" smtClean="0"/>
              <a:t> </a:t>
            </a:r>
            <a:r>
              <a:rPr lang="en-US" dirty="0" err="1" smtClean="0"/>
              <a:t>miqdori</a:t>
            </a:r>
            <a:r>
              <a:rPr lang="en-US" dirty="0" smtClean="0"/>
              <a:t>, kg/m</a:t>
            </a:r>
            <a:r>
              <a:rPr lang="en-US" baseline="30000" dirty="0" smtClean="0"/>
              <a:t>2</a:t>
            </a:r>
            <a:r>
              <a:rPr lang="en-US" dirty="0" smtClean="0"/>
              <a:t>;</a:t>
            </a:r>
            <a:endParaRPr lang="ru-RU" dirty="0" smtClean="0"/>
          </a:p>
          <a:p>
            <a:r>
              <a:rPr lang="en-US" dirty="0" smtClean="0"/>
              <a:t> </a:t>
            </a:r>
            <a:r>
              <a:rPr lang="ru-RU" dirty="0" err="1" smtClean="0"/>
              <a:t>S</a:t>
            </a:r>
            <a:r>
              <a:rPr lang="ru-RU" baseline="-25000" dirty="0" err="1" smtClean="0"/>
              <a:t>x</a:t>
            </a:r>
            <a:r>
              <a:rPr lang="ru-RU" dirty="0" smtClean="0"/>
              <a:t> - </a:t>
            </a:r>
            <a:r>
              <a:rPr lang="ru-RU" dirty="0" err="1" smtClean="0"/>
              <a:t>binoning</a:t>
            </a:r>
            <a:r>
              <a:rPr lang="ru-RU" dirty="0" smtClean="0"/>
              <a:t> </a:t>
            </a:r>
            <a:r>
              <a:rPr lang="ru-RU" dirty="0" err="1" smtClean="0"/>
              <a:t>yuzasi</a:t>
            </a:r>
            <a:r>
              <a:rPr lang="ru-RU" dirty="0" smtClean="0"/>
              <a:t>, m</a:t>
            </a:r>
            <a:r>
              <a:rPr lang="ru-RU" baseline="30000" dirty="0" smtClean="0"/>
              <a:t>2</a:t>
            </a:r>
            <a:r>
              <a:rPr lang="ru-RU" dirty="0" smtClean="0"/>
              <a:t>;</a:t>
            </a:r>
          </a:p>
          <a:p>
            <a:r>
              <a:rPr lang="ru-RU" dirty="0" smtClean="0"/>
              <a:t> </a:t>
            </a:r>
            <a:r>
              <a:rPr lang="ru-RU" dirty="0" err="1" smtClean="0"/>
              <a:t>S</a:t>
            </a:r>
            <a:r>
              <a:rPr lang="ru-RU" baseline="-25000" dirty="0" err="1" smtClean="0"/>
              <a:t>o</a:t>
            </a:r>
            <a:r>
              <a:rPr lang="ru-RU" dirty="0" smtClean="0"/>
              <a:t> - </a:t>
            </a:r>
            <a:r>
              <a:rPr lang="ru-RU" dirty="0" err="1" smtClean="0"/>
              <a:t>binodagi</a:t>
            </a:r>
            <a:r>
              <a:rPr lang="ru-RU" dirty="0" smtClean="0"/>
              <a:t> </a:t>
            </a:r>
            <a:r>
              <a:rPr lang="ru-RU" dirty="0" err="1" smtClean="0"/>
              <a:t>derazalarning</a:t>
            </a:r>
            <a:r>
              <a:rPr lang="ru-RU" dirty="0" smtClean="0"/>
              <a:t>  </a:t>
            </a:r>
            <a:r>
              <a:rPr lang="ru-RU" dirty="0" err="1" smtClean="0"/>
              <a:t>yuzasi</a:t>
            </a:r>
            <a:r>
              <a:rPr lang="ru-RU" dirty="0" smtClean="0"/>
              <a:t>, m</a:t>
            </a:r>
            <a:r>
              <a:rPr lang="ru-RU" baseline="30000" dirty="0" smtClean="0"/>
              <a:t>2</a:t>
            </a:r>
            <a:r>
              <a:rPr lang="ru-RU" dirty="0" smtClean="0"/>
              <a:t>; </a:t>
            </a:r>
          </a:p>
          <a:p>
            <a:r>
              <a:rPr lang="ru-RU" dirty="0" smtClean="0"/>
              <a:t> 6 - </a:t>
            </a:r>
            <a:r>
              <a:rPr lang="ru-RU" dirty="0" err="1" smtClean="0"/>
              <a:t>bino</a:t>
            </a:r>
            <a:r>
              <a:rPr lang="ru-RU" dirty="0" smtClean="0"/>
              <a:t> </a:t>
            </a:r>
            <a:r>
              <a:rPr lang="ru-RU" dirty="0" err="1" smtClean="0"/>
              <a:t>yuzasining</a:t>
            </a:r>
            <a:r>
              <a:rPr lang="ru-RU" dirty="0" smtClean="0"/>
              <a:t>  </a:t>
            </a:r>
            <a:r>
              <a:rPr lang="ru-RU" dirty="0" err="1" smtClean="0"/>
              <a:t>bino</a:t>
            </a:r>
            <a:r>
              <a:rPr lang="ru-RU" dirty="0" smtClean="0"/>
              <a:t> </a:t>
            </a:r>
            <a:r>
              <a:rPr lang="ru-RU" dirty="0" err="1" smtClean="0"/>
              <a:t>derazalari</a:t>
            </a:r>
            <a:r>
              <a:rPr lang="ru-RU" dirty="0" smtClean="0"/>
              <a:t> </a:t>
            </a:r>
            <a:r>
              <a:rPr lang="ru-RU" dirty="0" err="1" smtClean="0"/>
              <a:t>yuzasiga</a:t>
            </a:r>
            <a:r>
              <a:rPr lang="ru-RU" dirty="0" smtClean="0"/>
              <a:t>  </a:t>
            </a:r>
            <a:r>
              <a:rPr lang="ru-RU" dirty="0" err="1" smtClean="0"/>
              <a:t>nisbati</a:t>
            </a:r>
            <a:r>
              <a:rPr lang="ru-RU" dirty="0" smtClean="0"/>
              <a:t>,  </a:t>
            </a:r>
            <a:r>
              <a:rPr lang="ru-RU" dirty="0" err="1" smtClean="0"/>
              <a:t>S</a:t>
            </a:r>
            <a:r>
              <a:rPr lang="ru-RU" baseline="-25000" dirty="0" err="1" smtClean="0"/>
              <a:t>x</a:t>
            </a:r>
            <a:r>
              <a:rPr lang="ru-RU" dirty="0" smtClean="0"/>
              <a:t>/S</a:t>
            </a:r>
            <a:r>
              <a:rPr lang="ru-RU" baseline="-25000" dirty="0" smtClean="0"/>
              <a:t>o</a:t>
            </a:r>
            <a:r>
              <a:rPr lang="ru-RU" dirty="0" smtClean="0"/>
              <a:t>=4-10;</a:t>
            </a:r>
          </a:p>
          <a:p>
            <a:r>
              <a:rPr lang="ru-RU" dirty="0" smtClean="0"/>
              <a:t> n</a:t>
            </a:r>
            <a:r>
              <a:rPr lang="ru-RU" baseline="-25000" dirty="0" smtClean="0"/>
              <a:t>1</a:t>
            </a:r>
            <a:r>
              <a:rPr lang="ru-RU" dirty="0" smtClean="0"/>
              <a:t>,n</a:t>
            </a:r>
            <a:r>
              <a:rPr lang="ru-RU" baseline="-25000" dirty="0" smtClean="0"/>
              <a:t>2</a:t>
            </a:r>
            <a:r>
              <a:rPr lang="ru-RU" dirty="0" smtClean="0"/>
              <a:t>,...n</a:t>
            </a:r>
            <a:r>
              <a:rPr lang="ru-RU" baseline="-25000" dirty="0" smtClean="0"/>
              <a:t>m</a:t>
            </a:r>
            <a:r>
              <a:rPr lang="ru-RU" dirty="0" smtClean="0"/>
              <a:t> - </a:t>
            </a:r>
            <a:r>
              <a:rPr lang="ru-RU" dirty="0" err="1" smtClean="0"/>
              <a:t>modda</a:t>
            </a:r>
            <a:r>
              <a:rPr lang="ru-RU" dirty="0" smtClean="0"/>
              <a:t> </a:t>
            </a:r>
            <a:r>
              <a:rPr lang="ru-RU" dirty="0" err="1" smtClean="0"/>
              <a:t>va</a:t>
            </a:r>
            <a:r>
              <a:rPr lang="ru-RU" dirty="0" smtClean="0"/>
              <a:t> </a:t>
            </a:r>
            <a:r>
              <a:rPr lang="ru-RU" dirty="0" err="1" smtClean="0"/>
              <a:t>materiallarning</a:t>
            </a:r>
            <a:r>
              <a:rPr lang="ru-RU" dirty="0" smtClean="0"/>
              <a:t> </a:t>
            </a:r>
            <a:r>
              <a:rPr lang="ru-RU" dirty="0" err="1" smtClean="0"/>
              <a:t>yonish</a:t>
            </a:r>
            <a:r>
              <a:rPr lang="ru-RU" dirty="0" smtClean="0"/>
              <a:t> </a:t>
            </a:r>
            <a:r>
              <a:rPr lang="ru-RU" dirty="0" err="1" smtClean="0"/>
              <a:t>tezligini</a:t>
            </a:r>
            <a:r>
              <a:rPr lang="ru-RU" dirty="0" smtClean="0"/>
              <a:t> </a:t>
            </a:r>
            <a:r>
              <a:rPr lang="ru-RU" dirty="0" err="1" smtClean="0"/>
              <a:t>hisobga</a:t>
            </a:r>
            <a:r>
              <a:rPr lang="ru-RU" dirty="0" smtClean="0"/>
              <a:t> </a:t>
            </a:r>
            <a:r>
              <a:rPr lang="ru-RU" dirty="0" err="1" smtClean="0"/>
              <a:t>olish</a:t>
            </a:r>
            <a:r>
              <a:rPr lang="ru-RU" dirty="0" smtClean="0"/>
              <a:t> </a:t>
            </a:r>
            <a:r>
              <a:rPr lang="ru-RU" dirty="0" err="1" smtClean="0"/>
              <a:t>koeffitsienti</a:t>
            </a:r>
            <a:r>
              <a:rPr lang="ru-RU" dirty="0" smtClean="0"/>
              <a:t>,  </a:t>
            </a:r>
            <a:r>
              <a:rPr lang="ru-RU" dirty="0" err="1" smtClean="0"/>
              <a:t>kg</a:t>
            </a:r>
            <a:r>
              <a:rPr lang="ru-RU" dirty="0" smtClean="0"/>
              <a:t>/m</a:t>
            </a:r>
            <a:r>
              <a:rPr lang="ru-RU" baseline="30000" dirty="0" smtClean="0"/>
              <a:t>2</a:t>
            </a:r>
            <a:r>
              <a:rPr lang="ru-RU" dirty="0" smtClean="0"/>
              <a:t>soat. </a:t>
            </a:r>
            <a:r>
              <a:rPr lang="ru-RU" dirty="0" err="1" smtClean="0"/>
              <a:t>Ushbu</a:t>
            </a:r>
            <a:r>
              <a:rPr lang="ru-RU" dirty="0" smtClean="0"/>
              <a:t> </a:t>
            </a:r>
            <a:r>
              <a:rPr lang="ru-RU" dirty="0" err="1" smtClean="0"/>
              <a:t>koeffitsient</a:t>
            </a:r>
            <a:r>
              <a:rPr lang="ru-RU" dirty="0" smtClean="0"/>
              <a:t> </a:t>
            </a:r>
            <a:r>
              <a:rPr lang="ru-RU" dirty="0" err="1" smtClean="0"/>
              <a:t>benzin</a:t>
            </a:r>
            <a:r>
              <a:rPr lang="ru-RU" dirty="0" smtClean="0"/>
              <a:t> </a:t>
            </a:r>
            <a:r>
              <a:rPr lang="ru-RU" dirty="0" err="1" smtClean="0"/>
              <a:t>uchun</a:t>
            </a:r>
            <a:r>
              <a:rPr lang="ru-RU" dirty="0" smtClean="0"/>
              <a:t> –15; </a:t>
            </a:r>
            <a:r>
              <a:rPr lang="ru-RU" dirty="0" err="1" smtClean="0"/>
              <a:t>rezina</a:t>
            </a:r>
            <a:r>
              <a:rPr lang="ru-RU" dirty="0" smtClean="0"/>
              <a:t>, </a:t>
            </a:r>
            <a:r>
              <a:rPr lang="ru-RU" dirty="0" err="1" smtClean="0"/>
              <a:t>orgsteklo</a:t>
            </a:r>
            <a:r>
              <a:rPr lang="ru-RU" dirty="0" smtClean="0"/>
              <a:t> </a:t>
            </a:r>
            <a:r>
              <a:rPr lang="ru-RU" dirty="0" err="1" smtClean="0"/>
              <a:t>uchun</a:t>
            </a:r>
            <a:r>
              <a:rPr lang="ru-RU" dirty="0" smtClean="0"/>
              <a:t> –35; </a:t>
            </a:r>
            <a:r>
              <a:rPr lang="ru-RU" dirty="0" err="1" smtClean="0"/>
              <a:t>avtomobil</a:t>
            </a:r>
            <a:r>
              <a:rPr lang="ru-RU" dirty="0" smtClean="0"/>
              <a:t> </a:t>
            </a:r>
            <a:r>
              <a:rPr lang="ru-RU" dirty="0" err="1" smtClean="0"/>
              <a:t>shinasi</a:t>
            </a:r>
            <a:r>
              <a:rPr lang="ru-RU" dirty="0" smtClean="0"/>
              <a:t> </a:t>
            </a:r>
            <a:r>
              <a:rPr lang="ru-RU" dirty="0" err="1" smtClean="0"/>
              <a:t>uchun</a:t>
            </a:r>
            <a:r>
              <a:rPr lang="ru-RU" dirty="0" smtClean="0"/>
              <a:t>- 40; </a:t>
            </a:r>
            <a:r>
              <a:rPr lang="ru-RU" dirty="0" err="1" smtClean="0"/>
              <a:t>yog’och</a:t>
            </a:r>
            <a:r>
              <a:rPr lang="ru-RU" dirty="0" smtClean="0"/>
              <a:t> </a:t>
            </a:r>
            <a:r>
              <a:rPr lang="ru-RU" dirty="0" err="1" smtClean="0"/>
              <a:t>materialar</a:t>
            </a:r>
            <a:r>
              <a:rPr lang="ru-RU" dirty="0" smtClean="0"/>
              <a:t> </a:t>
            </a:r>
            <a:r>
              <a:rPr lang="ru-RU" dirty="0" err="1" smtClean="0"/>
              <a:t>uchun</a:t>
            </a:r>
            <a:r>
              <a:rPr lang="ru-RU" dirty="0" smtClean="0"/>
              <a:t> – 65 </a:t>
            </a:r>
            <a:r>
              <a:rPr lang="ru-RU" dirty="0" err="1" smtClean="0"/>
              <a:t>ga</a:t>
            </a:r>
            <a:r>
              <a:rPr lang="ru-RU" dirty="0" smtClean="0"/>
              <a:t> </a:t>
            </a:r>
            <a:r>
              <a:rPr lang="ru-RU" dirty="0" err="1" smtClean="0"/>
              <a:t>teng</a:t>
            </a:r>
            <a:r>
              <a:rPr lang="ru-RU" dirty="0" smtClean="0"/>
              <a:t> </a:t>
            </a:r>
            <a:r>
              <a:rPr lang="ru-RU" dirty="0" err="1" smtClean="0"/>
              <a:t>deb</a:t>
            </a:r>
            <a:r>
              <a:rPr lang="ru-RU" dirty="0" smtClean="0"/>
              <a:t> </a:t>
            </a:r>
            <a:r>
              <a:rPr lang="ru-RU" dirty="0" err="1" smtClean="0"/>
              <a:t>qabul</a:t>
            </a:r>
            <a:r>
              <a:rPr lang="ru-RU" dirty="0" smtClean="0"/>
              <a:t> </a:t>
            </a:r>
            <a:r>
              <a:rPr lang="ru-RU" dirty="0" err="1" smtClean="0"/>
              <a:t>qilinadi</a:t>
            </a:r>
            <a:r>
              <a:rPr lang="ru-RU" dirty="0" smtClean="0"/>
              <a:t>. </a:t>
            </a:r>
            <a:endParaRPr lang="ru-RU" dirty="0"/>
          </a:p>
        </p:txBody>
      </p:sp>
      <p:sp>
        <p:nvSpPr>
          <p:cNvPr id="25604"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5603" name="Object 3"/>
          <p:cNvGraphicFramePr>
            <a:graphicFrameLocks noChangeAspect="1"/>
          </p:cNvGraphicFramePr>
          <p:nvPr/>
        </p:nvGraphicFramePr>
        <p:xfrm>
          <a:off x="2643174" y="1357298"/>
          <a:ext cx="2606164" cy="714380"/>
        </p:xfrm>
        <a:graphic>
          <a:graphicData uri="http://schemas.openxmlformats.org/presentationml/2006/ole">
            <p:oleObj spid="_x0000_s25603" name="Формула" r:id="rId3" imgW="1879600" imgH="508000" progId="Equation.3">
              <p:embed/>
            </p:oleObj>
          </a:graphicData>
        </a:graphic>
      </p:graphicFrame>
    </p:spTree>
  </p:cSld>
  <p:clrMapOvr>
    <a:masterClrMapping/>
  </p:clrMapOvr>
  <p:transition>
    <p:plus/>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715436" cy="6143668"/>
          </a:xfrm>
        </p:spPr>
        <p:txBody>
          <a:bodyPr>
            <a:noAutofit/>
          </a:bodyPr>
          <a:lstStyle/>
          <a:p>
            <a:r>
              <a:rPr lang="ru-RU" sz="2100" dirty="0" err="1" smtClean="0"/>
              <a:t>Ma’lumki</a:t>
            </a:r>
            <a:r>
              <a:rPr lang="ru-RU" sz="2100" dirty="0" smtClean="0"/>
              <a:t> </a:t>
            </a:r>
            <a:r>
              <a:rPr lang="ru-RU" sz="2100" dirty="0" err="1" smtClean="0"/>
              <a:t>yong’inni</a:t>
            </a:r>
            <a:r>
              <a:rPr lang="ru-RU" sz="2100" dirty="0" smtClean="0"/>
              <a:t> </a:t>
            </a:r>
            <a:r>
              <a:rPr lang="ru-RU" sz="2100" dirty="0" err="1" smtClean="0"/>
              <a:t>o’chirishga</a:t>
            </a:r>
            <a:r>
              <a:rPr lang="ru-RU" sz="2100" dirty="0" smtClean="0"/>
              <a:t> </a:t>
            </a:r>
            <a:r>
              <a:rPr lang="ru-RU" sz="2100" dirty="0" err="1" smtClean="0"/>
              <a:t>nisbatan</a:t>
            </a:r>
            <a:r>
              <a:rPr lang="ru-RU" sz="2100" dirty="0" smtClean="0"/>
              <a:t> </a:t>
            </a:r>
            <a:r>
              <a:rPr lang="ru-RU" sz="2100" dirty="0" err="1" smtClean="0"/>
              <a:t>uni</a:t>
            </a:r>
            <a:r>
              <a:rPr lang="ru-RU" sz="2100" dirty="0" smtClean="0"/>
              <a:t> </a:t>
            </a:r>
            <a:r>
              <a:rPr lang="ru-RU" sz="2100" dirty="0" err="1" smtClean="0"/>
              <a:t>oldini</a:t>
            </a:r>
            <a:r>
              <a:rPr lang="ru-RU" sz="2100" dirty="0" smtClean="0"/>
              <a:t> </a:t>
            </a:r>
            <a:r>
              <a:rPr lang="ru-RU" sz="2100" dirty="0" err="1" smtClean="0"/>
              <a:t>olish</a:t>
            </a:r>
            <a:r>
              <a:rPr lang="ru-RU" sz="2100" dirty="0" smtClean="0"/>
              <a:t> </a:t>
            </a:r>
            <a:r>
              <a:rPr lang="ru-RU" sz="2100" dirty="0" err="1" smtClean="0"/>
              <a:t>ham</a:t>
            </a:r>
            <a:r>
              <a:rPr lang="ru-RU" sz="2100" dirty="0" smtClean="0"/>
              <a:t> </a:t>
            </a:r>
            <a:r>
              <a:rPr lang="ru-RU" sz="2100" dirty="0" err="1" smtClean="0"/>
              <a:t>oson</a:t>
            </a:r>
            <a:r>
              <a:rPr lang="ru-RU" sz="2100" dirty="0" smtClean="0"/>
              <a:t>, </a:t>
            </a:r>
            <a:r>
              <a:rPr lang="ru-RU" sz="2100" dirty="0" err="1" smtClean="0"/>
              <a:t>ham</a:t>
            </a:r>
            <a:r>
              <a:rPr lang="ru-RU" sz="2100" dirty="0" smtClean="0"/>
              <a:t> </a:t>
            </a:r>
            <a:r>
              <a:rPr lang="ru-RU" sz="2100" dirty="0" err="1" smtClean="0"/>
              <a:t>foydalidir</a:t>
            </a:r>
            <a:r>
              <a:rPr lang="ru-RU" sz="2100" dirty="0" smtClean="0"/>
              <a:t>. </a:t>
            </a:r>
            <a:r>
              <a:rPr lang="ru-RU" sz="2100" dirty="0" err="1" smtClean="0"/>
              <a:t>Shu</a:t>
            </a:r>
            <a:r>
              <a:rPr lang="ru-RU" sz="2100" dirty="0" smtClean="0"/>
              <a:t> </a:t>
            </a:r>
            <a:r>
              <a:rPr lang="ru-RU" sz="2100" dirty="0" err="1" smtClean="0"/>
              <a:t>sababli</a:t>
            </a:r>
            <a:r>
              <a:rPr lang="ru-RU" sz="2100" dirty="0" smtClean="0"/>
              <a:t>, </a:t>
            </a:r>
            <a:r>
              <a:rPr lang="ru-RU" sz="2100" dirty="0" err="1" smtClean="0"/>
              <a:t>har</a:t>
            </a:r>
            <a:r>
              <a:rPr lang="ru-RU" sz="2100" dirty="0" smtClean="0"/>
              <a:t> </a:t>
            </a:r>
            <a:r>
              <a:rPr lang="ru-RU" sz="2100" dirty="0" err="1" smtClean="0"/>
              <a:t>bir</a:t>
            </a:r>
            <a:r>
              <a:rPr lang="ru-RU" sz="2100" dirty="0" smtClean="0"/>
              <a:t> </a:t>
            </a:r>
            <a:r>
              <a:rPr lang="ru-RU" sz="2100" dirty="0" err="1" smtClean="0"/>
              <a:t>mutaxassis</a:t>
            </a:r>
            <a:r>
              <a:rPr lang="ru-RU" sz="2100" dirty="0" smtClean="0"/>
              <a:t>, </a:t>
            </a:r>
            <a:r>
              <a:rPr lang="ru-RU" sz="2100" dirty="0" err="1" smtClean="0"/>
              <a:t>har</a:t>
            </a:r>
            <a:r>
              <a:rPr lang="ru-RU" sz="2100" dirty="0" smtClean="0"/>
              <a:t> </a:t>
            </a:r>
            <a:r>
              <a:rPr lang="ru-RU" sz="2100" dirty="0" err="1" smtClean="0"/>
              <a:t>bir</a:t>
            </a:r>
            <a:r>
              <a:rPr lang="ru-RU" sz="2100" dirty="0" smtClean="0"/>
              <a:t> </a:t>
            </a:r>
            <a:r>
              <a:rPr lang="ru-RU" sz="2100" dirty="0" err="1" smtClean="0"/>
              <a:t>xodim</a:t>
            </a:r>
            <a:r>
              <a:rPr lang="ru-RU" sz="2100" dirty="0" smtClean="0"/>
              <a:t>  </a:t>
            </a:r>
            <a:r>
              <a:rPr lang="ru-RU" sz="2100" dirty="0" err="1" smtClean="0"/>
              <a:t>ishlab</a:t>
            </a:r>
            <a:r>
              <a:rPr lang="ru-RU" sz="2100" dirty="0" smtClean="0"/>
              <a:t> </a:t>
            </a:r>
            <a:r>
              <a:rPr lang="ru-RU" sz="2100" dirty="0" err="1" smtClean="0"/>
              <a:t>chiqarishdagi</a:t>
            </a:r>
            <a:r>
              <a:rPr lang="ru-RU" sz="2100" dirty="0" smtClean="0"/>
              <a:t> </a:t>
            </a:r>
            <a:r>
              <a:rPr lang="ru-RU" sz="2100" dirty="0" err="1" smtClean="0"/>
              <a:t>yong’in</a:t>
            </a:r>
            <a:r>
              <a:rPr lang="ru-RU" sz="2100" dirty="0" smtClean="0"/>
              <a:t> </a:t>
            </a:r>
            <a:r>
              <a:rPr lang="ru-RU" sz="2100" dirty="0" err="1" smtClean="0"/>
              <a:t>sabablarini</a:t>
            </a:r>
            <a:r>
              <a:rPr lang="ru-RU" sz="2100" dirty="0" smtClean="0"/>
              <a:t> </a:t>
            </a:r>
            <a:r>
              <a:rPr lang="ru-RU" sz="2100" dirty="0" err="1" smtClean="0"/>
              <a:t>bilishi</a:t>
            </a:r>
            <a:r>
              <a:rPr lang="ru-RU" sz="2100" dirty="0" smtClean="0"/>
              <a:t>, </a:t>
            </a:r>
            <a:r>
              <a:rPr lang="ru-RU" sz="2100" dirty="0" err="1" smtClean="0"/>
              <a:t>yong’in</a:t>
            </a:r>
            <a:r>
              <a:rPr lang="ru-RU" sz="2100" dirty="0" smtClean="0"/>
              <a:t> </a:t>
            </a:r>
            <a:r>
              <a:rPr lang="ru-RU" sz="2100" dirty="0" err="1" smtClean="0"/>
              <a:t>xavfsizligi</a:t>
            </a:r>
            <a:r>
              <a:rPr lang="ru-RU" sz="2100" dirty="0" smtClean="0"/>
              <a:t> </a:t>
            </a:r>
            <a:r>
              <a:rPr lang="ru-RU" sz="2100" dirty="0" err="1" smtClean="0"/>
              <a:t>qoidalariga</a:t>
            </a:r>
            <a:r>
              <a:rPr lang="ru-RU" sz="2100" dirty="0" smtClean="0"/>
              <a:t> </a:t>
            </a:r>
            <a:r>
              <a:rPr lang="ru-RU" sz="2100" dirty="0" err="1" smtClean="0"/>
              <a:t>to’liq</a:t>
            </a:r>
            <a:r>
              <a:rPr lang="ru-RU" sz="2100" dirty="0" smtClean="0"/>
              <a:t> </a:t>
            </a:r>
            <a:r>
              <a:rPr lang="ru-RU" sz="2100" dirty="0" err="1" smtClean="0"/>
              <a:t>rioya</a:t>
            </a:r>
            <a:r>
              <a:rPr lang="ru-RU" sz="2100" dirty="0" smtClean="0"/>
              <a:t> </a:t>
            </a:r>
            <a:r>
              <a:rPr lang="ru-RU" sz="2100" dirty="0" err="1" smtClean="0"/>
              <a:t>qilishi</a:t>
            </a:r>
            <a:r>
              <a:rPr lang="ru-RU" sz="2100" dirty="0" smtClean="0"/>
              <a:t> </a:t>
            </a:r>
            <a:r>
              <a:rPr lang="ru-RU" sz="2100" dirty="0" err="1" smtClean="0"/>
              <a:t>va</a:t>
            </a:r>
            <a:r>
              <a:rPr lang="ru-RU" sz="2100" dirty="0" smtClean="0"/>
              <a:t> </a:t>
            </a:r>
            <a:r>
              <a:rPr lang="ru-RU" sz="2100" dirty="0" err="1" smtClean="0"/>
              <a:t>yong’inni</a:t>
            </a:r>
            <a:r>
              <a:rPr lang="ru-RU" sz="2100" dirty="0" smtClean="0"/>
              <a:t> </a:t>
            </a:r>
            <a:r>
              <a:rPr lang="ru-RU" sz="2100" dirty="0" err="1" smtClean="0"/>
              <a:t>oldini</a:t>
            </a:r>
            <a:r>
              <a:rPr lang="ru-RU" sz="2100" dirty="0" smtClean="0"/>
              <a:t> </a:t>
            </a:r>
            <a:r>
              <a:rPr lang="ru-RU" sz="2100" dirty="0" err="1" smtClean="0"/>
              <a:t>olishga</a:t>
            </a:r>
            <a:r>
              <a:rPr lang="ru-RU" sz="2100" dirty="0" smtClean="0"/>
              <a:t> </a:t>
            </a:r>
            <a:r>
              <a:rPr lang="ru-RU" sz="2100" dirty="0" err="1" smtClean="0"/>
              <a:t>qaratilgan</a:t>
            </a:r>
            <a:r>
              <a:rPr lang="ru-RU" sz="2100" dirty="0" smtClean="0"/>
              <a:t> </a:t>
            </a:r>
            <a:r>
              <a:rPr lang="ru-RU" sz="2100" dirty="0" err="1" smtClean="0"/>
              <a:t>tadbirlarni</a:t>
            </a:r>
            <a:r>
              <a:rPr lang="ru-RU" sz="2100" dirty="0" smtClean="0"/>
              <a:t> </a:t>
            </a:r>
            <a:r>
              <a:rPr lang="ru-RU" sz="2100" dirty="0" err="1" smtClean="0"/>
              <a:t>amalga</a:t>
            </a:r>
            <a:r>
              <a:rPr lang="ru-RU" sz="2100" dirty="0" smtClean="0"/>
              <a:t> </a:t>
            </a:r>
            <a:r>
              <a:rPr lang="ru-RU" sz="2100" dirty="0" err="1" smtClean="0"/>
              <a:t>oshirishi</a:t>
            </a:r>
            <a:r>
              <a:rPr lang="ru-RU" sz="2100" dirty="0" smtClean="0"/>
              <a:t> </a:t>
            </a:r>
            <a:r>
              <a:rPr lang="ru-RU" sz="2100" dirty="0" err="1" smtClean="0"/>
              <a:t>zarur</a:t>
            </a:r>
            <a:r>
              <a:rPr lang="ru-RU" sz="2100" dirty="0" smtClean="0"/>
              <a:t>. </a:t>
            </a:r>
            <a:r>
              <a:rPr lang="ru-RU" sz="2100" dirty="0" err="1" smtClean="0"/>
              <a:t>Shunga</a:t>
            </a:r>
            <a:r>
              <a:rPr lang="ru-RU" sz="2100" dirty="0" smtClean="0"/>
              <a:t> </a:t>
            </a:r>
            <a:r>
              <a:rPr lang="ru-RU" sz="2100" dirty="0" err="1" smtClean="0"/>
              <a:t>bog’liq</a:t>
            </a:r>
            <a:r>
              <a:rPr lang="ru-RU" sz="2100" dirty="0" smtClean="0"/>
              <a:t> </a:t>
            </a:r>
            <a:r>
              <a:rPr lang="ru-RU" sz="2100" dirty="0" err="1" smtClean="0"/>
              <a:t>holda</a:t>
            </a:r>
            <a:r>
              <a:rPr lang="ru-RU" sz="2100" dirty="0" smtClean="0"/>
              <a:t> </a:t>
            </a:r>
            <a:r>
              <a:rPr lang="ru-RU" sz="2100" dirty="0" err="1" smtClean="0"/>
              <a:t>ob’ektning</a:t>
            </a:r>
            <a:r>
              <a:rPr lang="ru-RU" sz="2100" dirty="0" smtClean="0"/>
              <a:t> </a:t>
            </a:r>
            <a:r>
              <a:rPr lang="ru-RU" sz="2100" dirty="0" err="1" smtClean="0"/>
              <a:t>yong’in</a:t>
            </a:r>
            <a:r>
              <a:rPr lang="ru-RU" sz="2100" dirty="0" smtClean="0"/>
              <a:t> </a:t>
            </a:r>
            <a:r>
              <a:rPr lang="ru-RU" sz="2100" dirty="0" err="1" smtClean="0"/>
              <a:t>xavfsizligi</a:t>
            </a:r>
            <a:r>
              <a:rPr lang="ru-RU" sz="2100" dirty="0" smtClean="0"/>
              <a:t> - </a:t>
            </a:r>
            <a:r>
              <a:rPr lang="ru-RU" sz="2100" dirty="0" err="1" smtClean="0"/>
              <a:t>yong’inni</a:t>
            </a:r>
            <a:r>
              <a:rPr lang="ru-RU" sz="2100" dirty="0" smtClean="0"/>
              <a:t> </a:t>
            </a:r>
            <a:r>
              <a:rPr lang="ru-RU" sz="2100" dirty="0" err="1" smtClean="0"/>
              <a:t>oldini</a:t>
            </a:r>
            <a:r>
              <a:rPr lang="ru-RU" sz="2100" dirty="0" smtClean="0"/>
              <a:t> </a:t>
            </a:r>
            <a:r>
              <a:rPr lang="ru-RU" sz="2100" dirty="0" err="1" smtClean="0"/>
              <a:t>olish</a:t>
            </a:r>
            <a:r>
              <a:rPr lang="ru-RU" sz="2100" dirty="0" smtClean="0"/>
              <a:t> </a:t>
            </a:r>
            <a:r>
              <a:rPr lang="ru-RU" sz="2100" dirty="0" err="1" smtClean="0"/>
              <a:t>sistemasi</a:t>
            </a:r>
            <a:r>
              <a:rPr lang="ru-RU" sz="2100" dirty="0" smtClean="0"/>
              <a:t>, </a:t>
            </a:r>
            <a:r>
              <a:rPr lang="ru-RU" sz="2100" dirty="0" err="1" smtClean="0"/>
              <a:t>yong’inga</a:t>
            </a:r>
            <a:r>
              <a:rPr lang="ru-RU" sz="2100" dirty="0" smtClean="0"/>
              <a:t> </a:t>
            </a:r>
            <a:r>
              <a:rPr lang="ru-RU" sz="2100" dirty="0" err="1" smtClean="0"/>
              <a:t>qarshi</a:t>
            </a:r>
            <a:r>
              <a:rPr lang="ru-RU" sz="2100" dirty="0" smtClean="0"/>
              <a:t> </a:t>
            </a:r>
            <a:r>
              <a:rPr lang="ru-RU" sz="2100" dirty="0" err="1" smtClean="0"/>
              <a:t>himoya</a:t>
            </a:r>
            <a:r>
              <a:rPr lang="ru-RU" sz="2100" dirty="0" smtClean="0"/>
              <a:t> </a:t>
            </a:r>
            <a:r>
              <a:rPr lang="ru-RU" sz="2100" dirty="0" err="1" smtClean="0"/>
              <a:t>sistemasi</a:t>
            </a:r>
            <a:r>
              <a:rPr lang="ru-RU" sz="2100" dirty="0" smtClean="0"/>
              <a:t>, </a:t>
            </a:r>
            <a:r>
              <a:rPr lang="ru-RU" sz="2100" dirty="0" err="1" smtClean="0"/>
              <a:t>yong’inning</a:t>
            </a:r>
            <a:r>
              <a:rPr lang="ru-RU" sz="2100" dirty="0" smtClean="0"/>
              <a:t> </a:t>
            </a:r>
            <a:r>
              <a:rPr lang="ru-RU" sz="2100" dirty="0" err="1" smtClean="0"/>
              <a:t>tarqalishini</a:t>
            </a:r>
            <a:r>
              <a:rPr lang="ru-RU" sz="2100" dirty="0" smtClean="0"/>
              <a:t> </a:t>
            </a:r>
            <a:r>
              <a:rPr lang="ru-RU" sz="2100" dirty="0" err="1" smtClean="0"/>
              <a:t>oldini</a:t>
            </a:r>
            <a:r>
              <a:rPr lang="ru-RU" sz="2100" dirty="0" smtClean="0"/>
              <a:t> </a:t>
            </a:r>
            <a:r>
              <a:rPr lang="ru-RU" sz="2100" dirty="0" err="1" smtClean="0"/>
              <a:t>olish</a:t>
            </a:r>
            <a:r>
              <a:rPr lang="ru-RU" sz="2100" dirty="0" smtClean="0"/>
              <a:t> </a:t>
            </a:r>
            <a:r>
              <a:rPr lang="ru-RU" sz="2100" dirty="0" err="1" smtClean="0"/>
              <a:t>sistemasi</a:t>
            </a:r>
            <a:r>
              <a:rPr lang="ru-RU" sz="2100" dirty="0" smtClean="0"/>
              <a:t> </a:t>
            </a:r>
            <a:r>
              <a:rPr lang="ru-RU" sz="2100" dirty="0" err="1" smtClean="0"/>
              <a:t>va</a:t>
            </a:r>
            <a:r>
              <a:rPr lang="ru-RU" sz="2100" dirty="0" smtClean="0"/>
              <a:t> </a:t>
            </a:r>
            <a:r>
              <a:rPr lang="ru-RU" sz="2100" dirty="0" err="1" smtClean="0"/>
              <a:t>tashkiliy-texnik</a:t>
            </a:r>
            <a:r>
              <a:rPr lang="ru-RU" sz="2100" dirty="0" smtClean="0"/>
              <a:t> </a:t>
            </a:r>
            <a:r>
              <a:rPr lang="ru-RU" sz="2100" dirty="0" err="1" smtClean="0"/>
              <a:t>tadbirlar</a:t>
            </a:r>
            <a:r>
              <a:rPr lang="ru-RU" sz="2100" dirty="0" smtClean="0"/>
              <a:t> </a:t>
            </a:r>
            <a:r>
              <a:rPr lang="ru-RU" sz="2100" dirty="0" err="1" smtClean="0"/>
              <a:t>orqali</a:t>
            </a:r>
            <a:r>
              <a:rPr lang="ru-RU" sz="2100" dirty="0" smtClean="0"/>
              <a:t> </a:t>
            </a:r>
            <a:r>
              <a:rPr lang="ru-RU" sz="2100" dirty="0" err="1" smtClean="0"/>
              <a:t>ta’minlanadi</a:t>
            </a:r>
            <a:r>
              <a:rPr lang="ru-RU" sz="2100" dirty="0" smtClean="0"/>
              <a:t>.</a:t>
            </a:r>
          </a:p>
          <a:p>
            <a:r>
              <a:rPr lang="ru-RU" sz="2100" b="1" dirty="0" err="1" smtClean="0"/>
              <a:t>Yong’inni</a:t>
            </a:r>
            <a:r>
              <a:rPr lang="ru-RU" sz="2100" b="1" dirty="0" smtClean="0"/>
              <a:t> </a:t>
            </a:r>
            <a:r>
              <a:rPr lang="ru-RU" sz="2100" b="1" dirty="0" err="1" smtClean="0"/>
              <a:t>oldini</a:t>
            </a:r>
            <a:r>
              <a:rPr lang="ru-RU" sz="2100" b="1" dirty="0" smtClean="0"/>
              <a:t> </a:t>
            </a:r>
            <a:r>
              <a:rPr lang="ru-RU" sz="2100" b="1" dirty="0" err="1" smtClean="0"/>
              <a:t>olish</a:t>
            </a:r>
            <a:r>
              <a:rPr lang="ru-RU" sz="2100" b="1" dirty="0" smtClean="0"/>
              <a:t> </a:t>
            </a:r>
            <a:r>
              <a:rPr lang="ru-RU" sz="2100" b="1" dirty="0" err="1" smtClean="0"/>
              <a:t>sistemasi</a:t>
            </a:r>
            <a:r>
              <a:rPr lang="ru-RU" sz="2100" dirty="0" smtClean="0"/>
              <a:t> – </a:t>
            </a:r>
            <a:r>
              <a:rPr lang="ru-RU" sz="2100" dirty="0" err="1" smtClean="0"/>
              <a:t>yong’in</a:t>
            </a:r>
            <a:r>
              <a:rPr lang="ru-RU" sz="2100" dirty="0" smtClean="0"/>
              <a:t> </a:t>
            </a:r>
            <a:r>
              <a:rPr lang="ru-RU" sz="2100" dirty="0" err="1" smtClean="0"/>
              <a:t>sodir</a:t>
            </a:r>
            <a:r>
              <a:rPr lang="ru-RU" sz="2100" dirty="0" smtClean="0"/>
              <a:t> </a:t>
            </a:r>
            <a:r>
              <a:rPr lang="ru-RU" sz="2100" dirty="0" err="1" smtClean="0"/>
              <a:t>bo’lish</a:t>
            </a:r>
            <a:r>
              <a:rPr lang="ru-RU" sz="2100" dirty="0" smtClean="0"/>
              <a:t> </a:t>
            </a:r>
            <a:r>
              <a:rPr lang="ru-RU" sz="2100" dirty="0" err="1" smtClean="0"/>
              <a:t>sharoitlarini</a:t>
            </a:r>
            <a:r>
              <a:rPr lang="ru-RU" sz="2100" dirty="0" smtClean="0"/>
              <a:t> </a:t>
            </a:r>
            <a:r>
              <a:rPr lang="ru-RU" sz="2100" dirty="0" err="1" smtClean="0"/>
              <a:t>bartaraf</a:t>
            </a:r>
            <a:r>
              <a:rPr lang="ru-RU" sz="2100" dirty="0" smtClean="0"/>
              <a:t> </a:t>
            </a:r>
            <a:r>
              <a:rPr lang="ru-RU" sz="2100" dirty="0" err="1" smtClean="0"/>
              <a:t>etishga</a:t>
            </a:r>
            <a:r>
              <a:rPr lang="ru-RU" sz="2100" dirty="0" smtClean="0"/>
              <a:t> </a:t>
            </a:r>
            <a:r>
              <a:rPr lang="ru-RU" sz="2100" dirty="0" err="1" smtClean="0"/>
              <a:t>qaratilgan</a:t>
            </a:r>
            <a:r>
              <a:rPr lang="ru-RU" sz="2100" dirty="0" smtClean="0"/>
              <a:t> </a:t>
            </a:r>
            <a:r>
              <a:rPr lang="ru-RU" sz="2100" dirty="0" err="1" smtClean="0"/>
              <a:t>tashkiliy</a:t>
            </a:r>
            <a:r>
              <a:rPr lang="ru-RU" sz="2100" dirty="0" smtClean="0"/>
              <a:t> </a:t>
            </a:r>
            <a:r>
              <a:rPr lang="ru-RU" sz="2100" dirty="0" err="1" smtClean="0"/>
              <a:t>tadbirlar</a:t>
            </a:r>
            <a:r>
              <a:rPr lang="ru-RU" sz="2100" dirty="0" smtClean="0"/>
              <a:t> </a:t>
            </a:r>
            <a:r>
              <a:rPr lang="ru-RU" sz="2100" dirty="0" err="1" smtClean="0"/>
              <a:t>va</a:t>
            </a:r>
            <a:r>
              <a:rPr lang="ru-RU" sz="2100" dirty="0" smtClean="0"/>
              <a:t> </a:t>
            </a:r>
            <a:r>
              <a:rPr lang="ru-RU" sz="2100" dirty="0" err="1" smtClean="0"/>
              <a:t>texnik</a:t>
            </a:r>
            <a:r>
              <a:rPr lang="ru-RU" sz="2100" dirty="0" smtClean="0"/>
              <a:t> </a:t>
            </a:r>
            <a:r>
              <a:rPr lang="ru-RU" sz="2100" dirty="0" err="1" smtClean="0"/>
              <a:t>vositalar</a:t>
            </a:r>
            <a:r>
              <a:rPr lang="ru-RU" sz="2100" dirty="0" smtClean="0"/>
              <a:t> </a:t>
            </a:r>
            <a:r>
              <a:rPr lang="ru-RU" sz="2100" dirty="0" err="1" smtClean="0"/>
              <a:t>majmuidan</a:t>
            </a:r>
            <a:r>
              <a:rPr lang="ru-RU" sz="2100" dirty="0" smtClean="0"/>
              <a:t> </a:t>
            </a:r>
            <a:r>
              <a:rPr lang="ru-RU" sz="2100" dirty="0" err="1" smtClean="0"/>
              <a:t>iboratdir</a:t>
            </a:r>
            <a:r>
              <a:rPr lang="ru-RU" sz="2100" dirty="0" smtClean="0"/>
              <a:t>.</a:t>
            </a:r>
          </a:p>
          <a:p>
            <a:r>
              <a:rPr lang="ru-RU" sz="2100" dirty="0" err="1" smtClean="0"/>
              <a:t>Ushbu</a:t>
            </a:r>
            <a:r>
              <a:rPr lang="ru-RU" sz="2100" dirty="0" smtClean="0"/>
              <a:t> </a:t>
            </a:r>
            <a:r>
              <a:rPr lang="ru-RU" sz="2100" dirty="0" err="1" smtClean="0"/>
              <a:t>tadbirlar</a:t>
            </a:r>
            <a:r>
              <a:rPr lang="ru-RU" sz="2100" dirty="0" smtClean="0"/>
              <a:t> </a:t>
            </a:r>
            <a:r>
              <a:rPr lang="ru-RU" sz="2100" dirty="0" err="1" smtClean="0"/>
              <a:t>ishlab</a:t>
            </a:r>
            <a:r>
              <a:rPr lang="ru-RU" sz="2100" dirty="0" smtClean="0"/>
              <a:t> </a:t>
            </a:r>
            <a:r>
              <a:rPr lang="ru-RU" sz="2100" dirty="0" err="1" smtClean="0"/>
              <a:t>chiqarishda</a:t>
            </a:r>
            <a:r>
              <a:rPr lang="ru-RU" sz="2100" dirty="0" smtClean="0"/>
              <a:t> </a:t>
            </a:r>
            <a:r>
              <a:rPr lang="ru-RU" sz="2100" dirty="0" err="1" smtClean="0"/>
              <a:t>mumkin</a:t>
            </a:r>
            <a:r>
              <a:rPr lang="ru-RU" sz="2100" dirty="0" smtClean="0"/>
              <a:t> </a:t>
            </a:r>
            <a:r>
              <a:rPr lang="ru-RU" sz="2100" dirty="0" err="1" smtClean="0"/>
              <a:t>qadar</a:t>
            </a:r>
            <a:r>
              <a:rPr lang="ru-RU" sz="2100" dirty="0" smtClean="0"/>
              <a:t> </a:t>
            </a:r>
            <a:r>
              <a:rPr lang="ru-RU" sz="2100" dirty="0" err="1" smtClean="0"/>
              <a:t>ko’proq</a:t>
            </a:r>
            <a:r>
              <a:rPr lang="ru-RU" sz="2100" dirty="0" smtClean="0"/>
              <a:t> </a:t>
            </a:r>
            <a:r>
              <a:rPr lang="ru-RU" sz="2100" dirty="0" err="1" smtClean="0"/>
              <a:t>yonmaydigan</a:t>
            </a:r>
            <a:r>
              <a:rPr lang="ru-RU" sz="2100" dirty="0" smtClean="0"/>
              <a:t> </a:t>
            </a:r>
            <a:r>
              <a:rPr lang="ru-RU" sz="2100" dirty="0" err="1" smtClean="0"/>
              <a:t>va</a:t>
            </a:r>
            <a:r>
              <a:rPr lang="ru-RU" sz="2100" dirty="0" smtClean="0"/>
              <a:t> </a:t>
            </a:r>
            <a:r>
              <a:rPr lang="ru-RU" sz="2100" dirty="0" err="1" smtClean="0"/>
              <a:t>qiyin</a:t>
            </a:r>
            <a:r>
              <a:rPr lang="ru-RU" sz="2100" dirty="0" smtClean="0"/>
              <a:t> </a:t>
            </a:r>
            <a:r>
              <a:rPr lang="ru-RU" sz="2100" dirty="0" err="1" smtClean="0"/>
              <a:t>yonadigan</a:t>
            </a:r>
            <a:r>
              <a:rPr lang="ru-RU" sz="2100" dirty="0" smtClean="0"/>
              <a:t> </a:t>
            </a:r>
            <a:r>
              <a:rPr lang="ru-RU" sz="2100" dirty="0" err="1" smtClean="0"/>
              <a:t>materiallarni</a:t>
            </a:r>
            <a:r>
              <a:rPr lang="ru-RU" sz="2100" dirty="0" smtClean="0"/>
              <a:t> </a:t>
            </a:r>
            <a:r>
              <a:rPr lang="ru-RU" sz="2100" dirty="0" err="1" smtClean="0"/>
              <a:t>ishlatish</a:t>
            </a:r>
            <a:r>
              <a:rPr lang="ru-RU" sz="2100" dirty="0" smtClean="0"/>
              <a:t>, </a:t>
            </a:r>
            <a:r>
              <a:rPr lang="ru-RU" sz="2100" dirty="0" err="1" smtClean="0"/>
              <a:t>texnologik</a:t>
            </a:r>
            <a:r>
              <a:rPr lang="ru-RU" sz="2100" dirty="0" smtClean="0"/>
              <a:t> </a:t>
            </a:r>
            <a:r>
              <a:rPr lang="ru-RU" sz="2100" dirty="0" err="1" smtClean="0"/>
              <a:t>jarayonlarni</a:t>
            </a:r>
            <a:r>
              <a:rPr lang="ru-RU" sz="2100" dirty="0" smtClean="0"/>
              <a:t> </a:t>
            </a:r>
            <a:r>
              <a:rPr lang="ru-RU" sz="2100" dirty="0" err="1" smtClean="0"/>
              <a:t>to’liq</a:t>
            </a:r>
            <a:r>
              <a:rPr lang="ru-RU" sz="2100" dirty="0" smtClean="0"/>
              <a:t> </a:t>
            </a:r>
            <a:r>
              <a:rPr lang="ru-RU" sz="2100" dirty="0" err="1" smtClean="0"/>
              <a:t>mexanizatsiyalash</a:t>
            </a:r>
            <a:r>
              <a:rPr lang="ru-RU" sz="2100" dirty="0" smtClean="0"/>
              <a:t> </a:t>
            </a:r>
            <a:r>
              <a:rPr lang="ru-RU" sz="2100" dirty="0" err="1" smtClean="0"/>
              <a:t>va</a:t>
            </a:r>
            <a:r>
              <a:rPr lang="ru-RU" sz="2100" dirty="0" smtClean="0"/>
              <a:t> </a:t>
            </a:r>
            <a:r>
              <a:rPr lang="ru-RU" sz="2100" dirty="0" err="1" smtClean="0"/>
              <a:t>avtomatlashtirish</a:t>
            </a:r>
            <a:r>
              <a:rPr lang="ru-RU" sz="2100" dirty="0" smtClean="0"/>
              <a:t>, </a:t>
            </a:r>
            <a:r>
              <a:rPr lang="ru-RU" sz="2100" dirty="0" err="1" smtClean="0"/>
              <a:t>yong’inga</a:t>
            </a:r>
            <a:r>
              <a:rPr lang="ru-RU" sz="2100" dirty="0" smtClean="0"/>
              <a:t> </a:t>
            </a:r>
            <a:r>
              <a:rPr lang="ru-RU" sz="2100" dirty="0" err="1" smtClean="0"/>
              <a:t>xavfli</a:t>
            </a:r>
            <a:r>
              <a:rPr lang="ru-RU" sz="2100" dirty="0" smtClean="0"/>
              <a:t> </a:t>
            </a:r>
            <a:r>
              <a:rPr lang="ru-RU" sz="2100" dirty="0" err="1" smtClean="0"/>
              <a:t>qurilmalar</a:t>
            </a:r>
            <a:r>
              <a:rPr lang="ru-RU" sz="2100" dirty="0" smtClean="0"/>
              <a:t> </a:t>
            </a:r>
            <a:r>
              <a:rPr lang="ru-RU" sz="2100" dirty="0" err="1" smtClean="0"/>
              <a:t>o’rnatilgan</a:t>
            </a:r>
            <a:r>
              <a:rPr lang="ru-RU" sz="2100" dirty="0" smtClean="0"/>
              <a:t> </a:t>
            </a:r>
            <a:r>
              <a:rPr lang="ru-RU" sz="2100" dirty="0" err="1" smtClean="0"/>
              <a:t>xonalarni</a:t>
            </a:r>
            <a:r>
              <a:rPr lang="ru-RU" sz="2100" dirty="0" smtClean="0"/>
              <a:t> </a:t>
            </a:r>
            <a:r>
              <a:rPr lang="ru-RU" sz="2100" dirty="0" err="1" smtClean="0"/>
              <a:t>yonmaydigan</a:t>
            </a:r>
            <a:r>
              <a:rPr lang="ru-RU" sz="2100" dirty="0" smtClean="0"/>
              <a:t> </a:t>
            </a:r>
            <a:r>
              <a:rPr lang="ru-RU" sz="2100" dirty="0" err="1" smtClean="0"/>
              <a:t>materiallar</a:t>
            </a:r>
            <a:r>
              <a:rPr lang="ru-RU" sz="2100" dirty="0" smtClean="0"/>
              <a:t> </a:t>
            </a:r>
            <a:r>
              <a:rPr lang="ru-RU" sz="2100" dirty="0" err="1" smtClean="0"/>
              <a:t>bilan</a:t>
            </a:r>
            <a:r>
              <a:rPr lang="ru-RU" sz="2100" dirty="0" smtClean="0"/>
              <a:t> </a:t>
            </a:r>
            <a:r>
              <a:rPr lang="ru-RU" sz="2100" dirty="0" err="1" smtClean="0"/>
              <a:t>boshqalardan</a:t>
            </a:r>
            <a:r>
              <a:rPr lang="ru-RU" sz="2100" dirty="0" smtClean="0"/>
              <a:t> </a:t>
            </a:r>
            <a:r>
              <a:rPr lang="ru-RU" sz="2100" dirty="0" err="1" smtClean="0"/>
              <a:t>ajratish</a:t>
            </a:r>
            <a:r>
              <a:rPr lang="ru-RU" sz="2100" dirty="0" smtClean="0"/>
              <a:t> </a:t>
            </a:r>
            <a:r>
              <a:rPr lang="ru-RU" sz="2100" dirty="0" err="1" smtClean="0"/>
              <a:t>yoki</a:t>
            </a:r>
            <a:r>
              <a:rPr lang="ru-RU" sz="2100" dirty="0" smtClean="0"/>
              <a:t> </a:t>
            </a:r>
            <a:r>
              <a:rPr lang="ru-RU" sz="2100" dirty="0" err="1" smtClean="0"/>
              <a:t>ularni</a:t>
            </a:r>
            <a:r>
              <a:rPr lang="ru-RU" sz="2100" dirty="0" smtClean="0"/>
              <a:t> </a:t>
            </a:r>
            <a:r>
              <a:rPr lang="ru-RU" sz="2100" dirty="0" err="1" smtClean="0"/>
              <a:t>mumkin</a:t>
            </a:r>
            <a:r>
              <a:rPr lang="ru-RU" sz="2100" dirty="0" smtClean="0"/>
              <a:t> </a:t>
            </a:r>
            <a:r>
              <a:rPr lang="ru-RU" sz="2100" dirty="0" err="1" smtClean="0"/>
              <a:t>qadar</a:t>
            </a:r>
            <a:r>
              <a:rPr lang="ru-RU" sz="2100" dirty="0" smtClean="0"/>
              <a:t> </a:t>
            </a:r>
            <a:r>
              <a:rPr lang="ru-RU" sz="2100" dirty="0" err="1" smtClean="0"/>
              <a:t>tashqarida</a:t>
            </a:r>
            <a:r>
              <a:rPr lang="ru-RU" sz="2100" dirty="0" smtClean="0"/>
              <a:t> </a:t>
            </a:r>
            <a:r>
              <a:rPr lang="ru-RU" sz="2100" dirty="0" err="1" smtClean="0"/>
              <a:t>o’rnatish</a:t>
            </a:r>
            <a:r>
              <a:rPr lang="ru-RU" sz="2100" dirty="0" smtClean="0"/>
              <a:t>, </a:t>
            </a:r>
            <a:r>
              <a:rPr lang="ru-RU" sz="2100" dirty="0" err="1" smtClean="0"/>
              <a:t>yonuvchi</a:t>
            </a:r>
            <a:r>
              <a:rPr lang="ru-RU" sz="2100" dirty="0" smtClean="0"/>
              <a:t> </a:t>
            </a:r>
            <a:r>
              <a:rPr lang="ru-RU" sz="2100" dirty="0" err="1" smtClean="0"/>
              <a:t>moddalar</a:t>
            </a:r>
            <a:r>
              <a:rPr lang="ru-RU" sz="2100" dirty="0" smtClean="0"/>
              <a:t> </a:t>
            </a:r>
            <a:r>
              <a:rPr lang="ru-RU" sz="2100" dirty="0" err="1" smtClean="0"/>
              <a:t>uchun</a:t>
            </a:r>
            <a:r>
              <a:rPr lang="ru-RU" sz="2100" dirty="0" smtClean="0"/>
              <a:t> </a:t>
            </a:r>
            <a:r>
              <a:rPr lang="ru-RU" sz="2100" dirty="0" err="1" smtClean="0"/>
              <a:t>germetik</a:t>
            </a:r>
            <a:r>
              <a:rPr lang="ru-RU" sz="2100" dirty="0" smtClean="0"/>
              <a:t> </a:t>
            </a:r>
            <a:r>
              <a:rPr lang="ru-RU" sz="2100" dirty="0" err="1" smtClean="0"/>
              <a:t>idishlar</a:t>
            </a:r>
            <a:r>
              <a:rPr lang="ru-RU" sz="2100" dirty="0" smtClean="0"/>
              <a:t> </a:t>
            </a:r>
            <a:r>
              <a:rPr lang="ru-RU" sz="2100" dirty="0" err="1" smtClean="0"/>
              <a:t>va</a:t>
            </a:r>
            <a:r>
              <a:rPr lang="ru-RU" sz="2100" dirty="0" smtClean="0"/>
              <a:t> </a:t>
            </a:r>
            <a:r>
              <a:rPr lang="ru-RU" sz="2100" dirty="0" err="1" smtClean="0"/>
              <a:t>jihozlardan</a:t>
            </a:r>
            <a:r>
              <a:rPr lang="ru-RU" sz="2100" dirty="0" smtClean="0"/>
              <a:t> </a:t>
            </a:r>
            <a:r>
              <a:rPr lang="ru-RU" sz="2100" dirty="0" err="1" smtClean="0"/>
              <a:t>foydalanish</a:t>
            </a:r>
            <a:r>
              <a:rPr lang="ru-RU" sz="2100" dirty="0" smtClean="0"/>
              <a:t>, </a:t>
            </a:r>
            <a:r>
              <a:rPr lang="ru-RU" sz="2100" dirty="0" err="1" smtClean="0"/>
              <a:t>bino</a:t>
            </a:r>
            <a:r>
              <a:rPr lang="ru-RU" sz="2100" dirty="0" smtClean="0"/>
              <a:t> </a:t>
            </a:r>
            <a:r>
              <a:rPr lang="ru-RU" sz="2100" dirty="0" err="1" smtClean="0"/>
              <a:t>havosi</a:t>
            </a:r>
            <a:r>
              <a:rPr lang="ru-RU" sz="2100" dirty="0" smtClean="0"/>
              <a:t> </a:t>
            </a:r>
            <a:r>
              <a:rPr lang="ru-RU" sz="2100" dirty="0" err="1" smtClean="0"/>
              <a:t>tarkibidagi</a:t>
            </a:r>
            <a:r>
              <a:rPr lang="ru-RU" sz="2100" dirty="0" smtClean="0"/>
              <a:t> </a:t>
            </a:r>
            <a:r>
              <a:rPr lang="ru-RU" sz="2100" dirty="0" err="1" smtClean="0"/>
              <a:t>yonuvchi</a:t>
            </a:r>
            <a:r>
              <a:rPr lang="ru-RU" sz="2100" dirty="0" smtClean="0"/>
              <a:t> </a:t>
            </a:r>
            <a:r>
              <a:rPr lang="ru-RU" sz="2100" dirty="0" err="1" smtClean="0"/>
              <a:t>gaz</a:t>
            </a:r>
            <a:r>
              <a:rPr lang="ru-RU" sz="2100" dirty="0" smtClean="0"/>
              <a:t>, </a:t>
            </a:r>
            <a:r>
              <a:rPr lang="ru-RU" sz="2100" dirty="0" err="1" smtClean="0"/>
              <a:t>bug</a:t>
            </a:r>
            <a:r>
              <a:rPr lang="ru-RU" sz="2100" dirty="0" smtClean="0"/>
              <a:t>’ </a:t>
            </a:r>
            <a:r>
              <a:rPr lang="ru-RU" sz="2100" dirty="0" err="1" smtClean="0"/>
              <a:t>va</a:t>
            </a:r>
            <a:r>
              <a:rPr lang="ru-RU" sz="2100" dirty="0" smtClean="0"/>
              <a:t> </a:t>
            </a:r>
            <a:r>
              <a:rPr lang="ru-RU" sz="2100" dirty="0" err="1" smtClean="0"/>
              <a:t>changlar</a:t>
            </a:r>
            <a:r>
              <a:rPr lang="ru-RU" sz="2100" dirty="0" smtClean="0"/>
              <a:t> </a:t>
            </a:r>
            <a:r>
              <a:rPr lang="ru-RU" sz="2100" dirty="0" err="1" smtClean="0"/>
              <a:t>miqdorini</a:t>
            </a:r>
            <a:r>
              <a:rPr lang="ru-RU" sz="2100" dirty="0" smtClean="0"/>
              <a:t> </a:t>
            </a:r>
            <a:r>
              <a:rPr lang="ru-RU" sz="2100" dirty="0" err="1" smtClean="0"/>
              <a:t>ruxsat</a:t>
            </a:r>
            <a:r>
              <a:rPr lang="ru-RU" sz="2100" dirty="0" smtClean="0"/>
              <a:t> </a:t>
            </a:r>
            <a:r>
              <a:rPr lang="ru-RU" sz="2100" dirty="0" err="1" smtClean="0"/>
              <a:t>etilgan</a:t>
            </a:r>
            <a:r>
              <a:rPr lang="ru-RU" sz="2100" dirty="0" smtClean="0"/>
              <a:t> </a:t>
            </a:r>
            <a:r>
              <a:rPr lang="ru-RU" sz="2100" dirty="0" err="1" smtClean="0"/>
              <a:t>darajada</a:t>
            </a:r>
            <a:r>
              <a:rPr lang="ru-RU" sz="2100" dirty="0" smtClean="0"/>
              <a:t> </a:t>
            </a:r>
            <a:r>
              <a:rPr lang="ru-RU" sz="2100" dirty="0" err="1" smtClean="0"/>
              <a:t>saqlash</a:t>
            </a:r>
            <a:r>
              <a:rPr lang="ru-RU" sz="2100" dirty="0" smtClean="0"/>
              <a:t>, </a:t>
            </a:r>
            <a:r>
              <a:rPr lang="ru-RU" sz="2100" dirty="0" err="1" smtClean="0"/>
              <a:t>isitish</a:t>
            </a:r>
            <a:r>
              <a:rPr lang="ru-RU" sz="2100" dirty="0" smtClean="0"/>
              <a:t> </a:t>
            </a:r>
            <a:r>
              <a:rPr lang="ru-RU" sz="2100" dirty="0" err="1" smtClean="0"/>
              <a:t>jihozlaridan</a:t>
            </a:r>
            <a:r>
              <a:rPr lang="ru-RU" sz="2100" dirty="0" smtClean="0"/>
              <a:t> </a:t>
            </a:r>
            <a:r>
              <a:rPr lang="ru-RU" sz="2100" dirty="0" err="1" smtClean="0"/>
              <a:t>to’g’ri</a:t>
            </a:r>
            <a:r>
              <a:rPr lang="ru-RU" sz="2100" dirty="0" smtClean="0"/>
              <a:t> </a:t>
            </a:r>
            <a:r>
              <a:rPr lang="ru-RU" sz="2100" dirty="0" err="1" smtClean="0"/>
              <a:t>foydalanish</a:t>
            </a:r>
            <a:r>
              <a:rPr lang="ru-RU" sz="2100" dirty="0" smtClean="0"/>
              <a:t> </a:t>
            </a:r>
            <a:r>
              <a:rPr lang="ru-RU" sz="2100" dirty="0" err="1" smtClean="0"/>
              <a:t>va</a:t>
            </a:r>
            <a:r>
              <a:rPr lang="ru-RU" sz="2100" dirty="0" smtClean="0"/>
              <a:t> </a:t>
            </a:r>
            <a:r>
              <a:rPr lang="ru-RU" sz="2100" dirty="0" err="1" smtClean="0"/>
              <a:t>shu</a:t>
            </a:r>
            <a:r>
              <a:rPr lang="ru-RU" sz="2100" dirty="0" smtClean="0"/>
              <a:t> </a:t>
            </a:r>
            <a:r>
              <a:rPr lang="ru-RU" sz="2100" dirty="0" err="1" smtClean="0"/>
              <a:t>kabi</a:t>
            </a:r>
            <a:r>
              <a:rPr lang="ru-RU" sz="2100" dirty="0" smtClean="0"/>
              <a:t> </a:t>
            </a:r>
            <a:r>
              <a:rPr lang="ru-RU" sz="2100" dirty="0" err="1" smtClean="0"/>
              <a:t>boshqa</a:t>
            </a:r>
            <a:r>
              <a:rPr lang="ru-RU" sz="2100" dirty="0" smtClean="0"/>
              <a:t> </a:t>
            </a:r>
            <a:r>
              <a:rPr lang="ru-RU" sz="2100" dirty="0" err="1" smtClean="0"/>
              <a:t>tadbirlar</a:t>
            </a:r>
            <a:r>
              <a:rPr lang="ru-RU" sz="2100" dirty="0" smtClean="0"/>
              <a:t> </a:t>
            </a:r>
            <a:r>
              <a:rPr lang="ru-RU" sz="2100" dirty="0" err="1" smtClean="0"/>
              <a:t>orqali</a:t>
            </a:r>
            <a:r>
              <a:rPr lang="ru-RU" sz="2100" dirty="0" smtClean="0"/>
              <a:t> </a:t>
            </a:r>
            <a:r>
              <a:rPr lang="ru-RU" sz="2100" dirty="0" err="1" smtClean="0"/>
              <a:t>amalga</a:t>
            </a:r>
            <a:r>
              <a:rPr lang="ru-RU" sz="2100" dirty="0" smtClean="0"/>
              <a:t> </a:t>
            </a:r>
            <a:r>
              <a:rPr lang="ru-RU" sz="2100" dirty="0" err="1" smtClean="0"/>
              <a:t>oshiriladi</a:t>
            </a:r>
            <a:r>
              <a:rPr lang="ru-RU" sz="2100" dirty="0" smtClean="0"/>
              <a:t>. </a:t>
            </a:r>
            <a:endParaRPr lang="ru-RU" sz="2100" dirty="0"/>
          </a:p>
        </p:txBody>
      </p:sp>
    </p:spTree>
  </p:cSld>
  <p:clrMapOvr>
    <a:masterClrMapping/>
  </p:clrMapOvr>
  <p:transition>
    <p:cover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357166"/>
            <a:ext cx="8501122" cy="6143668"/>
          </a:xfrm>
        </p:spPr>
        <p:txBody>
          <a:bodyPr>
            <a:noAutofit/>
          </a:bodyPr>
          <a:lstStyle/>
          <a:p>
            <a:r>
              <a:rPr lang="ru-RU" sz="2200" dirty="0" err="1" smtClean="0"/>
              <a:t>Yonuvchi</a:t>
            </a:r>
            <a:r>
              <a:rPr lang="ru-RU" sz="2200" dirty="0" smtClean="0"/>
              <a:t> </a:t>
            </a:r>
            <a:r>
              <a:rPr lang="ru-RU" sz="2200" dirty="0" err="1" smtClean="0"/>
              <a:t>muhitda</a:t>
            </a:r>
            <a:r>
              <a:rPr lang="ru-RU" sz="2200" dirty="0" smtClean="0"/>
              <a:t> </a:t>
            </a:r>
            <a:r>
              <a:rPr lang="ru-RU" sz="2200" dirty="0" err="1" smtClean="0"/>
              <a:t>yong’inga</a:t>
            </a:r>
            <a:r>
              <a:rPr lang="ru-RU" sz="2200" dirty="0" smtClean="0"/>
              <a:t> </a:t>
            </a:r>
            <a:r>
              <a:rPr lang="ru-RU" sz="2200" dirty="0" err="1" smtClean="0"/>
              <a:t>olib</a:t>
            </a:r>
            <a:r>
              <a:rPr lang="ru-RU" sz="2200" dirty="0" smtClean="0"/>
              <a:t> </a:t>
            </a:r>
            <a:r>
              <a:rPr lang="ru-RU" sz="2200" dirty="0" err="1" smtClean="0"/>
              <a:t>keluvchi</a:t>
            </a:r>
            <a:r>
              <a:rPr lang="ru-RU" sz="2200" dirty="0" smtClean="0"/>
              <a:t> </a:t>
            </a:r>
            <a:r>
              <a:rPr lang="ru-RU" sz="2200" dirty="0" err="1" smtClean="0"/>
              <a:t>manbaning</a:t>
            </a:r>
            <a:r>
              <a:rPr lang="ru-RU" sz="2200" dirty="0" smtClean="0"/>
              <a:t> </a:t>
            </a:r>
            <a:r>
              <a:rPr lang="ru-RU" sz="2200" dirty="0" err="1" smtClean="0"/>
              <a:t>hosil</a:t>
            </a:r>
            <a:r>
              <a:rPr lang="ru-RU" sz="2200" dirty="0" smtClean="0"/>
              <a:t> </a:t>
            </a:r>
            <a:r>
              <a:rPr lang="ru-RU" sz="2200" dirty="0" err="1" smtClean="0"/>
              <a:t>bo’lishini</a:t>
            </a:r>
            <a:r>
              <a:rPr lang="ru-RU" sz="2200" dirty="0" smtClean="0"/>
              <a:t> </a:t>
            </a:r>
            <a:r>
              <a:rPr lang="ru-RU" sz="2200" dirty="0" err="1" smtClean="0"/>
              <a:t>oldini</a:t>
            </a:r>
            <a:r>
              <a:rPr lang="ru-RU" sz="2200" dirty="0" smtClean="0"/>
              <a:t> </a:t>
            </a:r>
            <a:r>
              <a:rPr lang="ru-RU" sz="2200" dirty="0" err="1" smtClean="0"/>
              <a:t>olish</a:t>
            </a:r>
            <a:r>
              <a:rPr lang="ru-RU" sz="2200" dirty="0" smtClean="0"/>
              <a:t> </a:t>
            </a:r>
            <a:r>
              <a:rPr lang="ru-RU" sz="2200" dirty="0" err="1" smtClean="0"/>
              <a:t>esa</a:t>
            </a:r>
            <a:r>
              <a:rPr lang="ru-RU" sz="2200" dirty="0" smtClean="0"/>
              <a:t>, </a:t>
            </a:r>
            <a:r>
              <a:rPr lang="ru-RU" sz="2200" dirty="0" err="1" smtClean="0"/>
              <a:t>ishlab</a:t>
            </a:r>
            <a:r>
              <a:rPr lang="ru-RU" sz="2200" dirty="0" smtClean="0"/>
              <a:t> </a:t>
            </a:r>
            <a:r>
              <a:rPr lang="ru-RU" sz="2200" dirty="0" err="1" smtClean="0"/>
              <a:t>chiqarishda</a:t>
            </a:r>
            <a:r>
              <a:rPr lang="ru-RU" sz="2200" dirty="0" smtClean="0"/>
              <a:t> </a:t>
            </a:r>
            <a:r>
              <a:rPr lang="ru-RU" sz="2200" dirty="0" err="1" smtClean="0"/>
              <a:t>yong’in</a:t>
            </a:r>
            <a:r>
              <a:rPr lang="ru-RU" sz="2200" dirty="0" smtClean="0"/>
              <a:t> </a:t>
            </a:r>
            <a:r>
              <a:rPr lang="ru-RU" sz="2200" dirty="0" err="1" smtClean="0"/>
              <a:t>manbasini</a:t>
            </a:r>
            <a:r>
              <a:rPr lang="ru-RU" sz="2200" dirty="0" smtClean="0"/>
              <a:t> </a:t>
            </a:r>
            <a:r>
              <a:rPr lang="ru-RU" sz="2200" dirty="0" err="1" smtClean="0"/>
              <a:t>hosil</a:t>
            </a:r>
            <a:r>
              <a:rPr lang="ru-RU" sz="2200" dirty="0" smtClean="0"/>
              <a:t> </a:t>
            </a:r>
            <a:r>
              <a:rPr lang="ru-RU" sz="2200" dirty="0" err="1" smtClean="0"/>
              <a:t>qilmaydigan</a:t>
            </a:r>
            <a:r>
              <a:rPr lang="ru-RU" sz="2200" dirty="0" smtClean="0"/>
              <a:t> </a:t>
            </a:r>
            <a:r>
              <a:rPr lang="ru-RU" sz="2200" dirty="0" err="1" smtClean="0"/>
              <a:t>mashinalar</a:t>
            </a:r>
            <a:r>
              <a:rPr lang="ru-RU" sz="2200" dirty="0" smtClean="0"/>
              <a:t>, </a:t>
            </a:r>
            <a:r>
              <a:rPr lang="ru-RU" sz="2200" dirty="0" err="1" smtClean="0"/>
              <a:t>mexanizmlar</a:t>
            </a:r>
            <a:r>
              <a:rPr lang="ru-RU" sz="2200" dirty="0" smtClean="0"/>
              <a:t> </a:t>
            </a:r>
            <a:r>
              <a:rPr lang="ru-RU" sz="2200" dirty="0" err="1" smtClean="0"/>
              <a:t>va</a:t>
            </a:r>
            <a:r>
              <a:rPr lang="ru-RU" sz="2200" dirty="0" smtClean="0"/>
              <a:t> </a:t>
            </a:r>
            <a:r>
              <a:rPr lang="ru-RU" sz="2200" dirty="0" err="1" smtClean="0"/>
              <a:t>jihozlardan</a:t>
            </a:r>
            <a:r>
              <a:rPr lang="ru-RU" sz="2200" dirty="0" smtClean="0"/>
              <a:t> </a:t>
            </a:r>
            <a:r>
              <a:rPr lang="ru-RU" sz="2200" dirty="0" err="1" smtClean="0"/>
              <a:t>foydalanish</a:t>
            </a:r>
            <a:r>
              <a:rPr lang="ru-RU" sz="2200" dirty="0" smtClean="0"/>
              <a:t>, </a:t>
            </a:r>
            <a:r>
              <a:rPr lang="ru-RU" sz="2200" dirty="0" err="1" smtClean="0"/>
              <a:t>mashina</a:t>
            </a:r>
            <a:r>
              <a:rPr lang="ru-RU" sz="2200" dirty="0" smtClean="0"/>
              <a:t> </a:t>
            </a:r>
            <a:r>
              <a:rPr lang="ru-RU" sz="2200" dirty="0" err="1" smtClean="0"/>
              <a:t>va</a:t>
            </a:r>
            <a:r>
              <a:rPr lang="ru-RU" sz="2200" dirty="0" smtClean="0"/>
              <a:t> </a:t>
            </a:r>
            <a:r>
              <a:rPr lang="ru-RU" sz="2200" dirty="0" err="1" smtClean="0"/>
              <a:t>mexanizmlardan</a:t>
            </a:r>
            <a:r>
              <a:rPr lang="ru-RU" sz="2200" dirty="0" smtClean="0"/>
              <a:t> </a:t>
            </a:r>
            <a:r>
              <a:rPr lang="ru-RU" sz="2200" dirty="0" err="1" smtClean="0"/>
              <a:t>foydalanish</a:t>
            </a:r>
            <a:r>
              <a:rPr lang="ru-RU" sz="2200" dirty="0" smtClean="0"/>
              <a:t> </a:t>
            </a:r>
            <a:r>
              <a:rPr lang="ru-RU" sz="2200" dirty="0" err="1" smtClean="0"/>
              <a:t>qoidalari</a:t>
            </a:r>
            <a:r>
              <a:rPr lang="ru-RU" sz="2200" dirty="0" smtClean="0"/>
              <a:t> </a:t>
            </a:r>
            <a:r>
              <a:rPr lang="ru-RU" sz="2200" dirty="0" err="1" smtClean="0"/>
              <a:t>va</a:t>
            </a:r>
            <a:r>
              <a:rPr lang="ru-RU" sz="2200" dirty="0" smtClean="0"/>
              <a:t> </a:t>
            </a:r>
            <a:r>
              <a:rPr lang="ru-RU" sz="2200" dirty="0" err="1" smtClean="0"/>
              <a:t>rejimlariga</a:t>
            </a:r>
            <a:r>
              <a:rPr lang="ru-RU" sz="2200" dirty="0" smtClean="0"/>
              <a:t> </a:t>
            </a:r>
            <a:r>
              <a:rPr lang="ru-RU" sz="2200" dirty="0" err="1" smtClean="0"/>
              <a:t>to’liq</a:t>
            </a:r>
            <a:r>
              <a:rPr lang="ru-RU" sz="2200" dirty="0" smtClean="0"/>
              <a:t> </a:t>
            </a:r>
            <a:r>
              <a:rPr lang="ru-RU" sz="2200" dirty="0" err="1" smtClean="0"/>
              <a:t>rioya</a:t>
            </a:r>
            <a:r>
              <a:rPr lang="ru-RU" sz="2200" dirty="0" smtClean="0"/>
              <a:t> </a:t>
            </a:r>
            <a:r>
              <a:rPr lang="ru-RU" sz="2200" dirty="0" err="1" smtClean="0"/>
              <a:t>etish</a:t>
            </a:r>
            <a:r>
              <a:rPr lang="ru-RU" sz="2200" dirty="0" smtClean="0"/>
              <a:t>, </a:t>
            </a:r>
            <a:r>
              <a:rPr lang="ru-RU" sz="2200" dirty="0" err="1" smtClean="0"/>
              <a:t>elektr</a:t>
            </a:r>
            <a:r>
              <a:rPr lang="ru-RU" sz="2200" dirty="0" smtClean="0"/>
              <a:t> </a:t>
            </a:r>
            <a:r>
              <a:rPr lang="ru-RU" sz="2200" dirty="0" err="1" smtClean="0"/>
              <a:t>statik</a:t>
            </a:r>
            <a:r>
              <a:rPr lang="ru-RU" sz="2200" dirty="0" smtClean="0"/>
              <a:t> </a:t>
            </a:r>
            <a:r>
              <a:rPr lang="ru-RU" sz="2200" dirty="0" err="1" smtClean="0"/>
              <a:t>zaryadlari</a:t>
            </a:r>
            <a:r>
              <a:rPr lang="ru-RU" sz="2200" dirty="0" smtClean="0"/>
              <a:t> </a:t>
            </a:r>
            <a:r>
              <a:rPr lang="ru-RU" sz="2200" dirty="0" err="1" smtClean="0"/>
              <a:t>va</a:t>
            </a:r>
            <a:r>
              <a:rPr lang="ru-RU" sz="2200" dirty="0" smtClean="0"/>
              <a:t> </a:t>
            </a:r>
            <a:r>
              <a:rPr lang="ru-RU" sz="2200" dirty="0" err="1" smtClean="0"/>
              <a:t>yashinga</a:t>
            </a:r>
            <a:r>
              <a:rPr lang="ru-RU" sz="2200" dirty="0" smtClean="0"/>
              <a:t> </a:t>
            </a:r>
            <a:r>
              <a:rPr lang="ru-RU" sz="2200" dirty="0" err="1" smtClean="0"/>
              <a:t>qarshi</a:t>
            </a:r>
            <a:r>
              <a:rPr lang="ru-RU" sz="2200" dirty="0" smtClean="0"/>
              <a:t> </a:t>
            </a:r>
            <a:r>
              <a:rPr lang="ru-RU" sz="2200" dirty="0" err="1" smtClean="0"/>
              <a:t>himoya</a:t>
            </a:r>
            <a:r>
              <a:rPr lang="ru-RU" sz="2200" dirty="0" smtClean="0"/>
              <a:t> </a:t>
            </a:r>
            <a:r>
              <a:rPr lang="ru-RU" sz="2200" dirty="0" err="1" smtClean="0"/>
              <a:t>vositalaridan</a:t>
            </a:r>
            <a:r>
              <a:rPr lang="ru-RU" sz="2200" dirty="0" smtClean="0"/>
              <a:t> </a:t>
            </a:r>
            <a:r>
              <a:rPr lang="ru-RU" sz="2200" dirty="0" err="1" smtClean="0"/>
              <a:t>foydalanish</a:t>
            </a:r>
            <a:r>
              <a:rPr lang="ru-RU" sz="2200" dirty="0" smtClean="0"/>
              <a:t>, </a:t>
            </a:r>
            <a:r>
              <a:rPr lang="ru-RU" sz="2200" dirty="0" err="1" smtClean="0"/>
              <a:t>materiallar</a:t>
            </a:r>
            <a:r>
              <a:rPr lang="ru-RU" sz="2200" dirty="0" smtClean="0"/>
              <a:t> </a:t>
            </a:r>
            <a:r>
              <a:rPr lang="ru-RU" sz="2200" dirty="0" err="1" smtClean="0"/>
              <a:t>va</a:t>
            </a:r>
            <a:r>
              <a:rPr lang="ru-RU" sz="2200" dirty="0" smtClean="0"/>
              <a:t> </a:t>
            </a:r>
            <a:r>
              <a:rPr lang="ru-RU" sz="2200" dirty="0" err="1" smtClean="0"/>
              <a:t>moddalarning</a:t>
            </a:r>
            <a:r>
              <a:rPr lang="ru-RU" sz="2200" dirty="0" smtClean="0"/>
              <a:t> </a:t>
            </a:r>
            <a:r>
              <a:rPr lang="ru-RU" sz="2200" dirty="0" err="1" smtClean="0"/>
              <a:t>issiqlik</a:t>
            </a:r>
            <a:r>
              <a:rPr lang="ru-RU" sz="2200" dirty="0" smtClean="0"/>
              <a:t>  </a:t>
            </a:r>
            <a:r>
              <a:rPr lang="ru-RU" sz="2200" dirty="0" err="1" smtClean="0"/>
              <a:t>ta’sirida</a:t>
            </a:r>
            <a:r>
              <a:rPr lang="ru-RU" sz="2200" dirty="0" smtClean="0"/>
              <a:t>, </a:t>
            </a:r>
            <a:r>
              <a:rPr lang="ru-RU" sz="2200" dirty="0" err="1" smtClean="0"/>
              <a:t>ximiyaviy</a:t>
            </a:r>
            <a:r>
              <a:rPr lang="ru-RU" sz="2200" dirty="0" smtClean="0"/>
              <a:t> </a:t>
            </a:r>
            <a:r>
              <a:rPr lang="ru-RU" sz="2200" dirty="0" err="1" smtClean="0"/>
              <a:t>va</a:t>
            </a:r>
            <a:r>
              <a:rPr lang="ru-RU" sz="2200" dirty="0" smtClean="0"/>
              <a:t> </a:t>
            </a:r>
            <a:r>
              <a:rPr lang="ru-RU" sz="2200" dirty="0" err="1" smtClean="0"/>
              <a:t>mikrobiologik</a:t>
            </a:r>
            <a:r>
              <a:rPr lang="ru-RU" sz="2200" dirty="0" smtClean="0"/>
              <a:t> </a:t>
            </a:r>
            <a:r>
              <a:rPr lang="ru-RU" sz="2200" dirty="0" err="1" smtClean="0"/>
              <a:t>usulda</a:t>
            </a:r>
            <a:r>
              <a:rPr lang="ru-RU" sz="2200" dirty="0" smtClean="0"/>
              <a:t> </a:t>
            </a:r>
            <a:r>
              <a:rPr lang="ru-RU" sz="2200" dirty="0" err="1" smtClean="0"/>
              <a:t>o’z-o’zidan</a:t>
            </a:r>
            <a:r>
              <a:rPr lang="ru-RU" sz="2200" dirty="0" smtClean="0"/>
              <a:t> </a:t>
            </a:r>
            <a:r>
              <a:rPr lang="ru-RU" sz="2200" dirty="0" err="1" smtClean="0"/>
              <a:t>alangalanish</a:t>
            </a:r>
            <a:r>
              <a:rPr lang="ru-RU" sz="2200" dirty="0" smtClean="0"/>
              <a:t> </a:t>
            </a:r>
            <a:r>
              <a:rPr lang="ru-RU" sz="2200" dirty="0" err="1" smtClean="0"/>
              <a:t>sharoitlarini</a:t>
            </a:r>
            <a:r>
              <a:rPr lang="ru-RU" sz="2200" dirty="0" smtClean="0"/>
              <a:t> </a:t>
            </a:r>
            <a:r>
              <a:rPr lang="ru-RU" sz="2200" dirty="0" err="1" smtClean="0"/>
              <a:t>bartaraf</a:t>
            </a:r>
            <a:r>
              <a:rPr lang="ru-RU" sz="2200" dirty="0" smtClean="0"/>
              <a:t> </a:t>
            </a:r>
            <a:r>
              <a:rPr lang="ru-RU" sz="2200" dirty="0" err="1" smtClean="0"/>
              <a:t>etish</a:t>
            </a:r>
            <a:r>
              <a:rPr lang="ru-RU" sz="2200" dirty="0" smtClean="0"/>
              <a:t>, </a:t>
            </a:r>
            <a:r>
              <a:rPr lang="ru-RU" sz="2200" dirty="0" err="1" smtClean="0"/>
              <a:t>belgilangan</a:t>
            </a:r>
            <a:r>
              <a:rPr lang="ru-RU" sz="2200" dirty="0" smtClean="0"/>
              <a:t> </a:t>
            </a:r>
            <a:r>
              <a:rPr lang="ru-RU" sz="2200" dirty="0" err="1" smtClean="0"/>
              <a:t>yong’inga</a:t>
            </a:r>
            <a:r>
              <a:rPr lang="ru-RU" sz="2200" dirty="0" smtClean="0"/>
              <a:t> </a:t>
            </a:r>
            <a:r>
              <a:rPr lang="ru-RU" sz="2200" dirty="0" err="1" smtClean="0"/>
              <a:t>qarshi</a:t>
            </a:r>
            <a:r>
              <a:rPr lang="ru-RU" sz="2200" dirty="0" smtClean="0"/>
              <a:t> </a:t>
            </a:r>
            <a:r>
              <a:rPr lang="ru-RU" sz="2200" dirty="0" err="1" smtClean="0"/>
              <a:t>tadbirlarni</a:t>
            </a:r>
            <a:r>
              <a:rPr lang="ru-RU" sz="2200" dirty="0" smtClean="0"/>
              <a:t> </a:t>
            </a:r>
            <a:r>
              <a:rPr lang="ru-RU" sz="2200" dirty="0" err="1" smtClean="0"/>
              <a:t>to’liq</a:t>
            </a:r>
            <a:r>
              <a:rPr lang="ru-RU" sz="2200" dirty="0" smtClean="0"/>
              <a:t> </a:t>
            </a:r>
            <a:r>
              <a:rPr lang="ru-RU" sz="2200" dirty="0" err="1" smtClean="0"/>
              <a:t>amalga</a:t>
            </a:r>
            <a:r>
              <a:rPr lang="ru-RU" sz="2200" dirty="0" smtClean="0"/>
              <a:t> </a:t>
            </a:r>
            <a:r>
              <a:rPr lang="ru-RU" sz="2200" dirty="0" err="1" smtClean="0"/>
              <a:t>oshirish</a:t>
            </a:r>
            <a:r>
              <a:rPr lang="ru-RU" sz="2200" dirty="0" smtClean="0"/>
              <a:t>, </a:t>
            </a:r>
            <a:r>
              <a:rPr lang="ru-RU" sz="2200" dirty="0" err="1" smtClean="0"/>
              <a:t>bino</a:t>
            </a:r>
            <a:r>
              <a:rPr lang="ru-RU" sz="2200" dirty="0" smtClean="0"/>
              <a:t>  </a:t>
            </a:r>
            <a:r>
              <a:rPr lang="ru-RU" sz="2200" dirty="0" err="1" smtClean="0"/>
              <a:t>chegarasini</a:t>
            </a:r>
            <a:r>
              <a:rPr lang="ru-RU" sz="2200" dirty="0" smtClean="0"/>
              <a:t> </a:t>
            </a:r>
            <a:r>
              <a:rPr lang="ru-RU" sz="2200" dirty="0" err="1" smtClean="0"/>
              <a:t>davriy</a:t>
            </a:r>
            <a:r>
              <a:rPr lang="ru-RU" sz="2200" dirty="0" smtClean="0"/>
              <a:t> </a:t>
            </a:r>
            <a:r>
              <a:rPr lang="ru-RU" sz="2200" dirty="0" err="1" smtClean="0"/>
              <a:t>ravishda</a:t>
            </a:r>
            <a:r>
              <a:rPr lang="ru-RU" sz="2200" dirty="0" smtClean="0"/>
              <a:t> </a:t>
            </a:r>
            <a:r>
              <a:rPr lang="ru-RU" sz="2200" dirty="0" err="1" smtClean="0"/>
              <a:t>tozalab</a:t>
            </a:r>
            <a:r>
              <a:rPr lang="ru-RU" sz="2200" dirty="0" smtClean="0"/>
              <a:t> </a:t>
            </a:r>
            <a:r>
              <a:rPr lang="ru-RU" sz="2200" dirty="0" err="1" smtClean="0"/>
              <a:t>turish</a:t>
            </a:r>
            <a:r>
              <a:rPr lang="ru-RU" sz="2200" dirty="0" smtClean="0"/>
              <a:t> </a:t>
            </a:r>
            <a:r>
              <a:rPr lang="ru-RU" sz="2200" dirty="0" err="1" smtClean="0"/>
              <a:t>kabi</a:t>
            </a:r>
            <a:r>
              <a:rPr lang="ru-RU" sz="2200" dirty="0" smtClean="0"/>
              <a:t> </a:t>
            </a:r>
            <a:r>
              <a:rPr lang="ru-RU" sz="2200" dirty="0" err="1" smtClean="0"/>
              <a:t>tadbirlar</a:t>
            </a:r>
            <a:r>
              <a:rPr lang="ru-RU" sz="2200" dirty="0" smtClean="0"/>
              <a:t> </a:t>
            </a:r>
            <a:r>
              <a:rPr lang="ru-RU" sz="2200" dirty="0" err="1" smtClean="0"/>
              <a:t>orqali</a:t>
            </a:r>
            <a:r>
              <a:rPr lang="ru-RU" sz="2200" dirty="0" smtClean="0"/>
              <a:t>  </a:t>
            </a:r>
            <a:r>
              <a:rPr lang="ru-RU" sz="2200" dirty="0" err="1" smtClean="0"/>
              <a:t>amalga</a:t>
            </a:r>
            <a:r>
              <a:rPr lang="ru-RU" sz="2200" dirty="0" smtClean="0"/>
              <a:t> </a:t>
            </a:r>
            <a:r>
              <a:rPr lang="ru-RU" sz="2200" dirty="0" err="1" smtClean="0"/>
              <a:t>oshiriladi</a:t>
            </a:r>
            <a:r>
              <a:rPr lang="ru-RU" sz="2200" dirty="0" smtClean="0"/>
              <a:t>.</a:t>
            </a:r>
          </a:p>
          <a:p>
            <a:r>
              <a:rPr lang="ru-RU" sz="2200" b="1" dirty="0" err="1" smtClean="0"/>
              <a:t>Yong’inga</a:t>
            </a:r>
            <a:r>
              <a:rPr lang="ru-RU" sz="2200" b="1" dirty="0" smtClean="0"/>
              <a:t> </a:t>
            </a:r>
            <a:r>
              <a:rPr lang="ru-RU" sz="2200" b="1" dirty="0" err="1" smtClean="0"/>
              <a:t>qarshi</a:t>
            </a:r>
            <a:r>
              <a:rPr lang="ru-RU" sz="2200" b="1" dirty="0" smtClean="0"/>
              <a:t> </a:t>
            </a:r>
            <a:r>
              <a:rPr lang="ru-RU" sz="2200" b="1" dirty="0" err="1" smtClean="0"/>
              <a:t>himoya</a:t>
            </a:r>
            <a:r>
              <a:rPr lang="ru-RU" sz="2200" b="1" dirty="0" smtClean="0"/>
              <a:t> </a:t>
            </a:r>
            <a:r>
              <a:rPr lang="ru-RU" sz="2200" b="1" dirty="0" err="1" smtClean="0"/>
              <a:t>sistemasi</a:t>
            </a:r>
            <a:r>
              <a:rPr lang="ru-RU" sz="2200" dirty="0" smtClean="0"/>
              <a:t> - </a:t>
            </a:r>
            <a:r>
              <a:rPr lang="ru-RU" sz="2200" dirty="0" err="1" smtClean="0"/>
              <a:t>yong’in</a:t>
            </a:r>
            <a:r>
              <a:rPr lang="ru-RU" sz="2200" dirty="0" smtClean="0"/>
              <a:t> </a:t>
            </a:r>
            <a:r>
              <a:rPr lang="ru-RU" sz="2200" dirty="0" err="1" smtClean="0"/>
              <a:t>o’chirish</a:t>
            </a:r>
            <a:r>
              <a:rPr lang="ru-RU" sz="2200" dirty="0" smtClean="0"/>
              <a:t> </a:t>
            </a:r>
            <a:r>
              <a:rPr lang="ru-RU" sz="2200" dirty="0" err="1" smtClean="0"/>
              <a:t>jihozlari</a:t>
            </a:r>
            <a:r>
              <a:rPr lang="ru-RU" sz="2200" dirty="0" smtClean="0"/>
              <a:t> </a:t>
            </a:r>
            <a:r>
              <a:rPr lang="ru-RU" sz="2200" dirty="0" err="1" smtClean="0"/>
              <a:t>va</a:t>
            </a:r>
            <a:r>
              <a:rPr lang="ru-RU" sz="2200" dirty="0" smtClean="0"/>
              <a:t> </a:t>
            </a:r>
            <a:r>
              <a:rPr lang="ru-RU" sz="2200" dirty="0" err="1" smtClean="0"/>
              <a:t>texnikalaridan</a:t>
            </a:r>
            <a:r>
              <a:rPr lang="ru-RU" sz="2200" dirty="0" smtClean="0"/>
              <a:t>, </a:t>
            </a:r>
            <a:r>
              <a:rPr lang="ru-RU" sz="2200" dirty="0" err="1" smtClean="0"/>
              <a:t>yong’inning</a:t>
            </a:r>
            <a:r>
              <a:rPr lang="ru-RU" sz="2200" dirty="0" smtClean="0"/>
              <a:t> </a:t>
            </a:r>
            <a:r>
              <a:rPr lang="ru-RU" sz="2200" dirty="0" err="1" smtClean="0"/>
              <a:t>xavfli</a:t>
            </a:r>
            <a:r>
              <a:rPr lang="ru-RU" sz="2200" dirty="0" smtClean="0"/>
              <a:t> </a:t>
            </a:r>
            <a:r>
              <a:rPr lang="ru-RU" sz="2200" dirty="0" err="1" smtClean="0"/>
              <a:t>omillaridan</a:t>
            </a:r>
            <a:r>
              <a:rPr lang="ru-RU" sz="2200" dirty="0" smtClean="0"/>
              <a:t> </a:t>
            </a:r>
            <a:r>
              <a:rPr lang="ru-RU" sz="2200" dirty="0" err="1" smtClean="0"/>
              <a:t>himoya</a:t>
            </a:r>
            <a:r>
              <a:rPr lang="ru-RU" sz="2200" dirty="0" smtClean="0"/>
              <a:t> </a:t>
            </a:r>
            <a:r>
              <a:rPr lang="ru-RU" sz="2200" dirty="0" err="1" smtClean="0"/>
              <a:t>qiluvchi</a:t>
            </a:r>
            <a:r>
              <a:rPr lang="ru-RU" sz="2200" dirty="0" smtClean="0"/>
              <a:t> </a:t>
            </a:r>
            <a:r>
              <a:rPr lang="ru-RU" sz="2200" dirty="0" err="1" smtClean="0"/>
              <a:t>shaxsiy</a:t>
            </a:r>
            <a:r>
              <a:rPr lang="ru-RU" sz="2200" dirty="0" smtClean="0"/>
              <a:t> </a:t>
            </a:r>
            <a:r>
              <a:rPr lang="ru-RU" sz="2200" dirty="0" err="1" smtClean="0"/>
              <a:t>va</a:t>
            </a:r>
            <a:r>
              <a:rPr lang="ru-RU" sz="2200" dirty="0" smtClean="0"/>
              <a:t> </a:t>
            </a:r>
            <a:r>
              <a:rPr lang="ru-RU" sz="2200" dirty="0" err="1" smtClean="0"/>
              <a:t>jamoa</a:t>
            </a:r>
            <a:r>
              <a:rPr lang="ru-RU" sz="2200" dirty="0" smtClean="0"/>
              <a:t> </a:t>
            </a:r>
            <a:r>
              <a:rPr lang="ru-RU" sz="2200" dirty="0" err="1" smtClean="0"/>
              <a:t>himoya</a:t>
            </a:r>
            <a:r>
              <a:rPr lang="ru-RU" sz="2200" dirty="0" smtClean="0"/>
              <a:t> </a:t>
            </a:r>
            <a:r>
              <a:rPr lang="ru-RU" sz="2200" dirty="0" err="1" smtClean="0"/>
              <a:t>vositalaridan</a:t>
            </a:r>
            <a:r>
              <a:rPr lang="ru-RU" sz="2200" dirty="0" smtClean="0"/>
              <a:t>, </a:t>
            </a:r>
            <a:r>
              <a:rPr lang="ru-RU" sz="2200" dirty="0" err="1" smtClean="0"/>
              <a:t>yong’in</a:t>
            </a:r>
            <a:r>
              <a:rPr lang="ru-RU" sz="2200" dirty="0" smtClean="0"/>
              <a:t> </a:t>
            </a:r>
            <a:r>
              <a:rPr lang="ru-RU" sz="2200" dirty="0" err="1" smtClean="0"/>
              <a:t>signalizatsiyasi</a:t>
            </a:r>
            <a:r>
              <a:rPr lang="ru-RU" sz="2200" dirty="0" smtClean="0"/>
              <a:t> </a:t>
            </a:r>
            <a:r>
              <a:rPr lang="ru-RU" sz="2200" dirty="0" err="1" smtClean="0"/>
              <a:t>va</a:t>
            </a:r>
            <a:r>
              <a:rPr lang="ru-RU" sz="2200" dirty="0" smtClean="0"/>
              <a:t> </a:t>
            </a:r>
            <a:r>
              <a:rPr lang="ru-RU" sz="2200" dirty="0" err="1" smtClean="0"/>
              <a:t>yong’in</a:t>
            </a:r>
            <a:r>
              <a:rPr lang="ru-RU" sz="2200" dirty="0" smtClean="0"/>
              <a:t> </a:t>
            </a:r>
            <a:r>
              <a:rPr lang="ru-RU" sz="2200" dirty="0" err="1" smtClean="0"/>
              <a:t>o’chirish</a:t>
            </a:r>
            <a:r>
              <a:rPr lang="ru-RU" sz="2200" dirty="0" smtClean="0"/>
              <a:t> </a:t>
            </a:r>
            <a:r>
              <a:rPr lang="ru-RU" sz="2200" dirty="0" err="1" smtClean="0"/>
              <a:t>sistemasining</a:t>
            </a:r>
            <a:r>
              <a:rPr lang="ru-RU" sz="2200" dirty="0" smtClean="0"/>
              <a:t> </a:t>
            </a:r>
            <a:r>
              <a:rPr lang="ru-RU" sz="2200" dirty="0" err="1" smtClean="0"/>
              <a:t>avtomatik</a:t>
            </a:r>
            <a:r>
              <a:rPr lang="ru-RU" sz="2200" dirty="0" smtClean="0"/>
              <a:t> </a:t>
            </a:r>
            <a:r>
              <a:rPr lang="ru-RU" sz="2200" dirty="0" err="1" smtClean="0"/>
              <a:t>qurilmalaridan</a:t>
            </a:r>
            <a:r>
              <a:rPr lang="ru-RU" sz="2200" dirty="0" smtClean="0"/>
              <a:t> </a:t>
            </a:r>
            <a:r>
              <a:rPr lang="ru-RU" sz="2200" dirty="0" err="1" smtClean="0"/>
              <a:t>foydalanish</a:t>
            </a:r>
            <a:r>
              <a:rPr lang="ru-RU" sz="2200" dirty="0" smtClean="0"/>
              <a:t>, </a:t>
            </a:r>
            <a:r>
              <a:rPr lang="ru-RU" sz="2200" dirty="0" err="1" smtClean="0"/>
              <a:t>ob’ektning</a:t>
            </a:r>
            <a:r>
              <a:rPr lang="ru-RU" sz="2200" dirty="0" smtClean="0"/>
              <a:t> </a:t>
            </a:r>
            <a:r>
              <a:rPr lang="ru-RU" sz="2200" dirty="0" err="1" smtClean="0"/>
              <a:t>konstruksiyalari</a:t>
            </a:r>
            <a:r>
              <a:rPr lang="ru-RU" sz="2200" dirty="0" smtClean="0"/>
              <a:t> </a:t>
            </a:r>
            <a:r>
              <a:rPr lang="ru-RU" sz="2200" dirty="0" err="1" smtClean="0"/>
              <a:t>va</a:t>
            </a:r>
            <a:r>
              <a:rPr lang="ru-RU" sz="2200" dirty="0" smtClean="0"/>
              <a:t> </a:t>
            </a:r>
            <a:r>
              <a:rPr lang="ru-RU" sz="2200" dirty="0" err="1" smtClean="0"/>
              <a:t>materiallariga</a:t>
            </a:r>
            <a:r>
              <a:rPr lang="ru-RU" sz="2200" dirty="0" smtClean="0"/>
              <a:t> </a:t>
            </a:r>
            <a:r>
              <a:rPr lang="ru-RU" sz="2200" dirty="0" err="1" smtClean="0"/>
              <a:t>yong’indan</a:t>
            </a:r>
            <a:r>
              <a:rPr lang="ru-RU" sz="2200" dirty="0" smtClean="0"/>
              <a:t>  </a:t>
            </a:r>
            <a:r>
              <a:rPr lang="ru-RU" sz="2200" dirty="0" err="1" smtClean="0"/>
              <a:t>himoyalovchi</a:t>
            </a:r>
            <a:r>
              <a:rPr lang="ru-RU" sz="2200" dirty="0" smtClean="0"/>
              <a:t> </a:t>
            </a:r>
            <a:r>
              <a:rPr lang="ru-RU" sz="2200" dirty="0" err="1" smtClean="0"/>
              <a:t>tarkibli</a:t>
            </a:r>
            <a:r>
              <a:rPr lang="ru-RU" sz="2200" dirty="0" smtClean="0"/>
              <a:t> </a:t>
            </a:r>
            <a:r>
              <a:rPr lang="ru-RU" sz="2200" dirty="0" err="1" smtClean="0"/>
              <a:t>bo‘yoqlar</a:t>
            </a:r>
            <a:r>
              <a:rPr lang="ru-RU" sz="2200" dirty="0" smtClean="0"/>
              <a:t> </a:t>
            </a:r>
            <a:r>
              <a:rPr lang="ru-RU" sz="2200" dirty="0" err="1" smtClean="0"/>
              <a:t>bilan</a:t>
            </a:r>
            <a:r>
              <a:rPr lang="ru-RU" sz="2200" dirty="0" smtClean="0"/>
              <a:t> </a:t>
            </a:r>
            <a:r>
              <a:rPr lang="ru-RU" sz="2200" dirty="0" err="1" smtClean="0"/>
              <a:t>ishlov</a:t>
            </a:r>
            <a:r>
              <a:rPr lang="ru-RU" sz="2200" dirty="0" smtClean="0"/>
              <a:t> </a:t>
            </a:r>
            <a:r>
              <a:rPr lang="ru-RU" sz="2200" dirty="0" err="1" smtClean="0"/>
              <a:t>berish</a:t>
            </a:r>
            <a:r>
              <a:rPr lang="ru-RU" sz="2200" dirty="0" smtClean="0"/>
              <a:t>, </a:t>
            </a:r>
            <a:r>
              <a:rPr lang="ru-RU" sz="2200" dirty="0" err="1" smtClean="0"/>
              <a:t>tutunga</a:t>
            </a:r>
            <a:r>
              <a:rPr lang="ru-RU" sz="2200" dirty="0" smtClean="0"/>
              <a:t> </a:t>
            </a:r>
            <a:r>
              <a:rPr lang="ru-RU" sz="2200" dirty="0" err="1" smtClean="0"/>
              <a:t>qarshi</a:t>
            </a:r>
            <a:r>
              <a:rPr lang="ru-RU" sz="2200" dirty="0" smtClean="0"/>
              <a:t> </a:t>
            </a:r>
            <a:r>
              <a:rPr lang="ru-RU" sz="2200" dirty="0" err="1" smtClean="0"/>
              <a:t>himoya</a:t>
            </a:r>
            <a:r>
              <a:rPr lang="ru-RU" sz="2200" dirty="0" smtClean="0"/>
              <a:t> </a:t>
            </a:r>
            <a:r>
              <a:rPr lang="ru-RU" sz="2200" dirty="0" err="1" smtClean="0"/>
              <a:t>sistemalari</a:t>
            </a:r>
            <a:r>
              <a:rPr lang="ru-RU" sz="2200" dirty="0" smtClean="0"/>
              <a:t>, </a:t>
            </a:r>
            <a:r>
              <a:rPr lang="ru-RU" sz="2200" dirty="0" err="1" smtClean="0"/>
              <a:t>evakuatsiya</a:t>
            </a:r>
            <a:r>
              <a:rPr lang="ru-RU" sz="2200" dirty="0" smtClean="0"/>
              <a:t> </a:t>
            </a:r>
            <a:r>
              <a:rPr lang="ru-RU" sz="2200" dirty="0" err="1" smtClean="0"/>
              <a:t>yo’llari</a:t>
            </a:r>
            <a:r>
              <a:rPr lang="ru-RU" sz="2200" dirty="0" smtClean="0"/>
              <a:t> </a:t>
            </a:r>
            <a:r>
              <a:rPr lang="ru-RU" sz="2200" dirty="0" err="1" smtClean="0"/>
              <a:t>bo’lishini</a:t>
            </a:r>
            <a:r>
              <a:rPr lang="ru-RU" sz="2200" dirty="0" smtClean="0"/>
              <a:t> </a:t>
            </a:r>
            <a:r>
              <a:rPr lang="ru-RU" sz="2200" dirty="0" err="1" smtClean="0"/>
              <a:t>ta’minlash</a:t>
            </a:r>
            <a:r>
              <a:rPr lang="ru-RU" sz="2200" dirty="0" smtClean="0"/>
              <a:t>, </a:t>
            </a:r>
            <a:r>
              <a:rPr lang="ru-RU" sz="2200" dirty="0" err="1" smtClean="0"/>
              <a:t>binoning</a:t>
            </a:r>
            <a:r>
              <a:rPr lang="ru-RU" sz="2200" dirty="0" smtClean="0"/>
              <a:t> </a:t>
            </a:r>
            <a:r>
              <a:rPr lang="ru-RU" sz="2200" dirty="0" err="1" smtClean="0"/>
              <a:t>yong’in</a:t>
            </a:r>
            <a:r>
              <a:rPr lang="ru-RU" sz="2200" dirty="0" smtClean="0"/>
              <a:t> </a:t>
            </a:r>
            <a:r>
              <a:rPr lang="ru-RU" sz="2200" dirty="0" err="1" smtClean="0"/>
              <a:t>mustahkamliligi</a:t>
            </a:r>
            <a:r>
              <a:rPr lang="ru-RU" sz="2200" dirty="0" smtClean="0"/>
              <a:t> </a:t>
            </a:r>
            <a:r>
              <a:rPr lang="ru-RU" sz="2200" dirty="0" err="1" smtClean="0"/>
              <a:t>arajasini</a:t>
            </a:r>
            <a:r>
              <a:rPr lang="ru-RU" sz="2200" dirty="0" smtClean="0"/>
              <a:t> </a:t>
            </a:r>
            <a:r>
              <a:rPr lang="ru-RU" sz="2200" dirty="0" err="1" smtClean="0"/>
              <a:t>to’g’ri</a:t>
            </a:r>
            <a:r>
              <a:rPr lang="ru-RU" sz="2200" dirty="0" smtClean="0"/>
              <a:t> </a:t>
            </a:r>
            <a:r>
              <a:rPr lang="ru-RU" sz="2200" dirty="0" err="1" smtClean="0"/>
              <a:t>tanlash</a:t>
            </a:r>
            <a:r>
              <a:rPr lang="ru-RU" sz="2200" dirty="0" smtClean="0"/>
              <a:t> </a:t>
            </a:r>
            <a:r>
              <a:rPr lang="ru-RU" sz="2200" dirty="0" err="1" smtClean="0"/>
              <a:t>kabi</a:t>
            </a:r>
            <a:r>
              <a:rPr lang="ru-RU" sz="2200" dirty="0" smtClean="0"/>
              <a:t> </a:t>
            </a:r>
            <a:r>
              <a:rPr lang="ru-RU" sz="2200" dirty="0" err="1" smtClean="0"/>
              <a:t>tadbirlarni</a:t>
            </a:r>
            <a:r>
              <a:rPr lang="ru-RU" sz="2200" dirty="0" smtClean="0"/>
              <a:t> </a:t>
            </a:r>
            <a:r>
              <a:rPr lang="ru-RU" sz="2200" dirty="0" err="1" smtClean="0"/>
              <a:t>o’z</a:t>
            </a:r>
            <a:r>
              <a:rPr lang="ru-RU" sz="2200" dirty="0" smtClean="0"/>
              <a:t> </a:t>
            </a:r>
            <a:r>
              <a:rPr lang="ru-RU" sz="2200" dirty="0" err="1" smtClean="0"/>
              <a:t>ichiga</a:t>
            </a:r>
            <a:r>
              <a:rPr lang="ru-RU" sz="2200" dirty="0" smtClean="0"/>
              <a:t> </a:t>
            </a:r>
            <a:r>
              <a:rPr lang="ru-RU" sz="2200" dirty="0" err="1" smtClean="0"/>
              <a:t>oladi</a:t>
            </a:r>
            <a:r>
              <a:rPr lang="ru-RU" sz="2200" dirty="0" smtClean="0"/>
              <a:t>.</a:t>
            </a:r>
            <a:endParaRPr lang="ru-RU" sz="2200" dirty="0"/>
          </a:p>
        </p:txBody>
      </p:sp>
    </p:spTree>
  </p:cSld>
  <p:clrMapOvr>
    <a:masterClrMapping/>
  </p:clrMapOvr>
  <p:transition>
    <p:wheel spokes="3"/>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14290"/>
            <a:ext cx="8429684" cy="5697559"/>
          </a:xfrm>
        </p:spPr>
        <p:txBody>
          <a:bodyPr>
            <a:noAutofit/>
          </a:bodyPr>
          <a:lstStyle/>
          <a:p>
            <a:r>
              <a:rPr lang="ru-RU" sz="2600" b="1" dirty="0" err="1" smtClean="0"/>
              <a:t>Yong’inning</a:t>
            </a:r>
            <a:r>
              <a:rPr lang="ru-RU" sz="2600" b="1" dirty="0" smtClean="0"/>
              <a:t> </a:t>
            </a:r>
            <a:r>
              <a:rPr lang="ru-RU" sz="2600" b="1" dirty="0" err="1" smtClean="0"/>
              <a:t>tarqalishini</a:t>
            </a:r>
            <a:r>
              <a:rPr lang="ru-RU" sz="2600" b="1" dirty="0" smtClean="0"/>
              <a:t> </a:t>
            </a:r>
            <a:r>
              <a:rPr lang="ru-RU" sz="2600" b="1" dirty="0" err="1" smtClean="0"/>
              <a:t>oldini</a:t>
            </a:r>
            <a:r>
              <a:rPr lang="ru-RU" sz="2600" b="1" dirty="0" smtClean="0"/>
              <a:t> </a:t>
            </a:r>
            <a:r>
              <a:rPr lang="ru-RU" sz="2600" b="1" dirty="0" err="1" smtClean="0"/>
              <a:t>olish</a:t>
            </a:r>
            <a:r>
              <a:rPr lang="ru-RU" sz="2600" b="1" dirty="0" smtClean="0"/>
              <a:t> </a:t>
            </a:r>
            <a:r>
              <a:rPr lang="ru-RU" sz="2600" b="1" dirty="0" err="1" smtClean="0"/>
              <a:t>sistemasi</a:t>
            </a:r>
            <a:r>
              <a:rPr lang="ru-RU" sz="2600" dirty="0" smtClean="0"/>
              <a:t> </a:t>
            </a:r>
            <a:r>
              <a:rPr lang="ru-RU" sz="2600" dirty="0" err="1" smtClean="0"/>
              <a:t>yong’inga</a:t>
            </a:r>
            <a:r>
              <a:rPr lang="ru-RU" sz="2600" dirty="0" smtClean="0"/>
              <a:t> </a:t>
            </a:r>
            <a:r>
              <a:rPr lang="ru-RU" sz="2600" dirty="0" err="1" smtClean="0"/>
              <a:t>qarshi</a:t>
            </a:r>
            <a:r>
              <a:rPr lang="ru-RU" sz="2600" dirty="0" smtClean="0"/>
              <a:t> </a:t>
            </a:r>
            <a:r>
              <a:rPr lang="ru-RU" sz="2600" dirty="0" err="1" smtClean="0"/>
              <a:t>to’siqlarni</a:t>
            </a:r>
            <a:r>
              <a:rPr lang="ru-RU" sz="2600" dirty="0" smtClean="0"/>
              <a:t> </a:t>
            </a:r>
            <a:r>
              <a:rPr lang="ru-RU" sz="2600" dirty="0" err="1" smtClean="0"/>
              <a:t>o’rnatish</a:t>
            </a:r>
            <a:r>
              <a:rPr lang="ru-RU" sz="2600" dirty="0" smtClean="0"/>
              <a:t>, </a:t>
            </a:r>
            <a:r>
              <a:rPr lang="ru-RU" sz="2600" dirty="0" err="1" smtClean="0"/>
              <a:t>qurilmalar</a:t>
            </a:r>
            <a:r>
              <a:rPr lang="ru-RU" sz="2600" dirty="0" smtClean="0"/>
              <a:t> </a:t>
            </a:r>
            <a:r>
              <a:rPr lang="ru-RU" sz="2600" dirty="0" err="1" smtClean="0"/>
              <a:t>va</a:t>
            </a:r>
            <a:r>
              <a:rPr lang="ru-RU" sz="2600" dirty="0" smtClean="0"/>
              <a:t> </a:t>
            </a:r>
            <a:r>
              <a:rPr lang="ru-RU" sz="2600" dirty="0" err="1" smtClean="0"/>
              <a:t>inshootlarda</a:t>
            </a:r>
            <a:r>
              <a:rPr lang="ru-RU" sz="2600" dirty="0" smtClean="0"/>
              <a:t> </a:t>
            </a:r>
            <a:r>
              <a:rPr lang="ru-RU" sz="2600" dirty="0" err="1" smtClean="0"/>
              <a:t>avariya</a:t>
            </a:r>
            <a:r>
              <a:rPr lang="ru-RU" sz="2600" dirty="0" smtClean="0"/>
              <a:t> </a:t>
            </a:r>
            <a:r>
              <a:rPr lang="ru-RU" sz="2600" dirty="0" err="1" smtClean="0"/>
              <a:t>holatida</a:t>
            </a:r>
            <a:r>
              <a:rPr lang="ru-RU" sz="2600" dirty="0" smtClean="0"/>
              <a:t> </a:t>
            </a:r>
            <a:r>
              <a:rPr lang="ru-RU" sz="2600" dirty="0" err="1" smtClean="0"/>
              <a:t>o’chirish</a:t>
            </a:r>
            <a:r>
              <a:rPr lang="ru-RU" sz="2600" dirty="0" smtClean="0"/>
              <a:t> </a:t>
            </a:r>
            <a:r>
              <a:rPr lang="ru-RU" sz="2600" dirty="0" err="1" smtClean="0"/>
              <a:t>va</a:t>
            </a:r>
            <a:r>
              <a:rPr lang="ru-RU" sz="2600" dirty="0" smtClean="0"/>
              <a:t> </a:t>
            </a:r>
            <a:r>
              <a:rPr lang="ru-RU" sz="2600" dirty="0" err="1" smtClean="0"/>
              <a:t>qo’shish</a:t>
            </a:r>
            <a:r>
              <a:rPr lang="ru-RU" sz="2600" dirty="0" smtClean="0"/>
              <a:t> </a:t>
            </a:r>
            <a:r>
              <a:rPr lang="ru-RU" sz="2600" dirty="0" err="1" smtClean="0"/>
              <a:t>jihozlaridan</a:t>
            </a:r>
            <a:r>
              <a:rPr lang="ru-RU" sz="2600" dirty="0" smtClean="0"/>
              <a:t> </a:t>
            </a:r>
            <a:r>
              <a:rPr lang="ru-RU" sz="2600" dirty="0" err="1" smtClean="0"/>
              <a:t>va</a:t>
            </a:r>
            <a:r>
              <a:rPr lang="ru-RU" sz="2600" dirty="0" smtClean="0"/>
              <a:t> </a:t>
            </a:r>
            <a:r>
              <a:rPr lang="ru-RU" sz="2600" dirty="0" err="1" smtClean="0"/>
              <a:t>yong’indan</a:t>
            </a:r>
            <a:r>
              <a:rPr lang="ru-RU" sz="2600" dirty="0" smtClean="0"/>
              <a:t> </a:t>
            </a:r>
            <a:r>
              <a:rPr lang="ru-RU" sz="2600" dirty="0" err="1" smtClean="0"/>
              <a:t>to’suvchi</a:t>
            </a:r>
            <a:r>
              <a:rPr lang="ru-RU" sz="2600" dirty="0" smtClean="0"/>
              <a:t> </a:t>
            </a:r>
            <a:r>
              <a:rPr lang="ru-RU" sz="2600" dirty="0" err="1" smtClean="0"/>
              <a:t>vositalardan</a:t>
            </a:r>
            <a:r>
              <a:rPr lang="ru-RU" sz="2600" dirty="0" smtClean="0"/>
              <a:t>, </a:t>
            </a:r>
            <a:r>
              <a:rPr lang="ru-RU" sz="2600" dirty="0" err="1" smtClean="0"/>
              <a:t>yong’in</a:t>
            </a:r>
            <a:r>
              <a:rPr lang="ru-RU" sz="2600" dirty="0" smtClean="0"/>
              <a:t> </a:t>
            </a:r>
            <a:r>
              <a:rPr lang="ru-RU" sz="2600" dirty="0" err="1" smtClean="0"/>
              <a:t>vaqtida</a:t>
            </a:r>
            <a:r>
              <a:rPr lang="ru-RU" sz="2600" dirty="0" smtClean="0"/>
              <a:t> </a:t>
            </a:r>
            <a:r>
              <a:rPr lang="ru-RU" sz="2600" dirty="0" err="1" smtClean="0"/>
              <a:t>yonuvchi</a:t>
            </a:r>
            <a:r>
              <a:rPr lang="ru-RU" sz="2600" dirty="0" smtClean="0"/>
              <a:t> </a:t>
            </a:r>
            <a:r>
              <a:rPr lang="ru-RU" sz="2600" dirty="0" err="1" smtClean="0"/>
              <a:t>suyuqliklarning</a:t>
            </a:r>
            <a:r>
              <a:rPr lang="ru-RU" sz="2600" dirty="0" smtClean="0"/>
              <a:t> </a:t>
            </a:r>
            <a:r>
              <a:rPr lang="ru-RU" sz="2600" dirty="0" err="1" smtClean="0"/>
              <a:t>to’qilishini</a:t>
            </a:r>
            <a:r>
              <a:rPr lang="ru-RU" sz="2600" dirty="0" smtClean="0"/>
              <a:t> </a:t>
            </a:r>
            <a:r>
              <a:rPr lang="ru-RU" sz="2600" dirty="0" err="1" smtClean="0"/>
              <a:t>oldini</a:t>
            </a:r>
            <a:r>
              <a:rPr lang="ru-RU" sz="2600" dirty="0" smtClean="0"/>
              <a:t> </a:t>
            </a:r>
            <a:r>
              <a:rPr lang="ru-RU" sz="2600" dirty="0" err="1" smtClean="0"/>
              <a:t>oluvchi</a:t>
            </a:r>
            <a:r>
              <a:rPr lang="ru-RU" sz="2600" dirty="0" smtClean="0"/>
              <a:t> </a:t>
            </a:r>
            <a:r>
              <a:rPr lang="ru-RU" sz="2600" dirty="0" err="1" smtClean="0"/>
              <a:t>vositalardan</a:t>
            </a:r>
            <a:r>
              <a:rPr lang="ru-RU" sz="2600" dirty="0" smtClean="0"/>
              <a:t>  </a:t>
            </a:r>
            <a:r>
              <a:rPr lang="ru-RU" sz="2600" dirty="0" err="1" smtClean="0"/>
              <a:t>foydalanish</a:t>
            </a:r>
            <a:r>
              <a:rPr lang="ru-RU" sz="2600" dirty="0" smtClean="0"/>
              <a:t> </a:t>
            </a:r>
            <a:r>
              <a:rPr lang="ru-RU" sz="2600" dirty="0" err="1" smtClean="0"/>
              <a:t>kabi</a:t>
            </a:r>
            <a:r>
              <a:rPr lang="ru-RU" sz="2600" dirty="0" smtClean="0"/>
              <a:t> </a:t>
            </a:r>
            <a:r>
              <a:rPr lang="ru-RU" sz="2600" dirty="0" err="1" smtClean="0"/>
              <a:t>tadbirlar</a:t>
            </a:r>
            <a:r>
              <a:rPr lang="ru-RU" sz="2600" dirty="0" smtClean="0"/>
              <a:t> </a:t>
            </a:r>
            <a:r>
              <a:rPr lang="ru-RU" sz="2600" dirty="0" err="1" smtClean="0"/>
              <a:t>orqali</a:t>
            </a:r>
            <a:r>
              <a:rPr lang="ru-RU" sz="2600" dirty="0" smtClean="0"/>
              <a:t> </a:t>
            </a:r>
            <a:r>
              <a:rPr lang="ru-RU" sz="2600" dirty="0" err="1" smtClean="0"/>
              <a:t>amalga</a:t>
            </a:r>
            <a:r>
              <a:rPr lang="ru-RU" sz="2600" dirty="0" smtClean="0"/>
              <a:t> </a:t>
            </a:r>
            <a:r>
              <a:rPr lang="ru-RU" sz="2600" dirty="0" err="1" smtClean="0"/>
              <a:t>oshiriladi</a:t>
            </a:r>
            <a:r>
              <a:rPr lang="ru-RU" sz="2600" dirty="0" smtClean="0"/>
              <a:t>.</a:t>
            </a:r>
          </a:p>
          <a:p>
            <a:r>
              <a:rPr lang="ru-RU" sz="2600" b="1" dirty="0" err="1" smtClean="0"/>
              <a:t>Tashkiliy-texnik</a:t>
            </a:r>
            <a:r>
              <a:rPr lang="ru-RU" sz="2600" b="1" dirty="0" smtClean="0"/>
              <a:t> </a:t>
            </a:r>
            <a:r>
              <a:rPr lang="ru-RU" sz="2600" b="1" dirty="0" err="1" smtClean="0"/>
              <a:t>tadbirlarga</a:t>
            </a:r>
            <a:r>
              <a:rPr lang="ru-RU" sz="2600" b="1" dirty="0" smtClean="0"/>
              <a:t> </a:t>
            </a:r>
            <a:r>
              <a:rPr lang="ru-RU" sz="2600" b="1" dirty="0" err="1" smtClean="0"/>
              <a:t>yong’indan</a:t>
            </a:r>
            <a:r>
              <a:rPr lang="ru-RU" sz="2600" dirty="0" smtClean="0"/>
              <a:t> </a:t>
            </a:r>
            <a:r>
              <a:rPr lang="ru-RU" sz="2600" dirty="0" err="1" smtClean="0"/>
              <a:t>himoyalanish</a:t>
            </a:r>
            <a:r>
              <a:rPr lang="ru-RU" sz="2600" dirty="0" smtClean="0"/>
              <a:t> </a:t>
            </a:r>
            <a:r>
              <a:rPr lang="ru-RU" sz="2600" dirty="0" err="1" smtClean="0"/>
              <a:t>xizmatini</a:t>
            </a:r>
            <a:r>
              <a:rPr lang="ru-RU" sz="2600" dirty="0" smtClean="0"/>
              <a:t> </a:t>
            </a:r>
            <a:r>
              <a:rPr lang="ru-RU" sz="2600" dirty="0" err="1" smtClean="0"/>
              <a:t>tuzish</a:t>
            </a:r>
            <a:r>
              <a:rPr lang="ru-RU" sz="2600" dirty="0" smtClean="0"/>
              <a:t>, </a:t>
            </a:r>
            <a:r>
              <a:rPr lang="ru-RU" sz="2600" dirty="0" err="1" smtClean="0"/>
              <a:t>uni</a:t>
            </a:r>
            <a:r>
              <a:rPr lang="ru-RU" sz="2600" dirty="0" smtClean="0"/>
              <a:t> </a:t>
            </a:r>
            <a:r>
              <a:rPr lang="ru-RU" sz="2600" dirty="0" err="1" smtClean="0"/>
              <a:t>texnik</a:t>
            </a:r>
            <a:r>
              <a:rPr lang="ru-RU" sz="2600" dirty="0" smtClean="0"/>
              <a:t> </a:t>
            </a:r>
            <a:r>
              <a:rPr lang="ru-RU" sz="2600" dirty="0" err="1" smtClean="0"/>
              <a:t>jihozlar</a:t>
            </a:r>
            <a:r>
              <a:rPr lang="ru-RU" sz="2600" dirty="0" smtClean="0"/>
              <a:t> </a:t>
            </a:r>
            <a:r>
              <a:rPr lang="ru-RU" sz="2600" dirty="0" err="1" smtClean="0"/>
              <a:t>bilan</a:t>
            </a:r>
            <a:r>
              <a:rPr lang="ru-RU" sz="2600" dirty="0" smtClean="0"/>
              <a:t> </a:t>
            </a:r>
            <a:r>
              <a:rPr lang="ru-RU" sz="2600" dirty="0" err="1" smtClean="0"/>
              <a:t>ta’minlash</a:t>
            </a:r>
            <a:r>
              <a:rPr lang="ru-RU" sz="2600" dirty="0" smtClean="0"/>
              <a:t>, </a:t>
            </a:r>
            <a:r>
              <a:rPr lang="ru-RU" sz="2600" dirty="0" err="1" smtClean="0"/>
              <a:t>yong’in</a:t>
            </a:r>
            <a:r>
              <a:rPr lang="ru-RU" sz="2600" dirty="0" smtClean="0"/>
              <a:t> </a:t>
            </a:r>
            <a:r>
              <a:rPr lang="ru-RU" sz="2600" dirty="0" err="1" smtClean="0"/>
              <a:t>xavfsizligi</a:t>
            </a:r>
            <a:r>
              <a:rPr lang="ru-RU" sz="2600" dirty="0" smtClean="0"/>
              <a:t> </a:t>
            </a:r>
            <a:r>
              <a:rPr lang="ru-RU" sz="2600" dirty="0" err="1" smtClean="0"/>
              <a:t>bo’yicha</a:t>
            </a:r>
            <a:r>
              <a:rPr lang="ru-RU" sz="2600" dirty="0" smtClean="0"/>
              <a:t> </a:t>
            </a:r>
            <a:r>
              <a:rPr lang="ru-RU" sz="2600" dirty="0" err="1" smtClean="0"/>
              <a:t>ob’ektdagi</a:t>
            </a:r>
            <a:r>
              <a:rPr lang="ru-RU" sz="2600" dirty="0" smtClean="0"/>
              <a:t> </a:t>
            </a:r>
            <a:r>
              <a:rPr lang="ru-RU" sz="2600" dirty="0" err="1" smtClean="0"/>
              <a:t>moddalar</a:t>
            </a:r>
            <a:r>
              <a:rPr lang="ru-RU" sz="2600" dirty="0" smtClean="0"/>
              <a:t>, </a:t>
            </a:r>
            <a:r>
              <a:rPr lang="ru-RU" sz="2600" dirty="0" err="1" smtClean="0"/>
              <a:t>materiallar</a:t>
            </a:r>
            <a:r>
              <a:rPr lang="ru-RU" sz="2600" dirty="0" smtClean="0"/>
              <a:t>, </a:t>
            </a:r>
            <a:r>
              <a:rPr lang="ru-RU" sz="2600" dirty="0" err="1" smtClean="0"/>
              <a:t>jihozlar</a:t>
            </a:r>
            <a:r>
              <a:rPr lang="ru-RU" sz="2600" dirty="0" smtClean="0"/>
              <a:t>, </a:t>
            </a:r>
            <a:r>
              <a:rPr lang="ru-RU" sz="2600" dirty="0" err="1" smtClean="0"/>
              <a:t>qurilmalar</a:t>
            </a:r>
            <a:r>
              <a:rPr lang="ru-RU" sz="2600" dirty="0" smtClean="0"/>
              <a:t> </a:t>
            </a:r>
            <a:r>
              <a:rPr lang="ru-RU" sz="2600" dirty="0" err="1" smtClean="0"/>
              <a:t>va</a:t>
            </a:r>
            <a:r>
              <a:rPr lang="ru-RU" sz="2600" dirty="0" smtClean="0"/>
              <a:t> </a:t>
            </a:r>
            <a:r>
              <a:rPr lang="ru-RU" sz="2600" dirty="0" err="1" smtClean="0"/>
              <a:t>texnologik</a:t>
            </a:r>
            <a:r>
              <a:rPr lang="ru-RU" sz="2600" dirty="0" smtClean="0"/>
              <a:t> </a:t>
            </a:r>
            <a:r>
              <a:rPr lang="ru-RU" sz="2600" dirty="0" err="1" smtClean="0"/>
              <a:t>jarayonlarni</a:t>
            </a:r>
            <a:r>
              <a:rPr lang="ru-RU" sz="2600" dirty="0" smtClean="0"/>
              <a:t> </a:t>
            </a:r>
            <a:r>
              <a:rPr lang="ru-RU" sz="2600" dirty="0" err="1" smtClean="0"/>
              <a:t>pasportlashtirish</a:t>
            </a:r>
            <a:r>
              <a:rPr lang="ru-RU" sz="2600" dirty="0" smtClean="0"/>
              <a:t>, </a:t>
            </a:r>
            <a:r>
              <a:rPr lang="ru-RU" sz="2600" dirty="0" err="1" smtClean="0"/>
              <a:t>yong’in</a:t>
            </a:r>
            <a:r>
              <a:rPr lang="ru-RU" sz="2600" dirty="0" smtClean="0"/>
              <a:t> </a:t>
            </a:r>
            <a:r>
              <a:rPr lang="ru-RU" sz="2600" dirty="0" err="1" smtClean="0"/>
              <a:t>muhofazasi</a:t>
            </a:r>
            <a:r>
              <a:rPr lang="ru-RU" sz="2600" dirty="0" smtClean="0"/>
              <a:t> </a:t>
            </a:r>
            <a:r>
              <a:rPr lang="ru-RU" sz="2600" dirty="0" err="1" smtClean="0"/>
              <a:t>bo’yicha</a:t>
            </a:r>
            <a:r>
              <a:rPr lang="ru-RU" sz="2600" dirty="0" smtClean="0"/>
              <a:t> </a:t>
            </a:r>
            <a:r>
              <a:rPr lang="ru-RU" sz="2600" dirty="0" err="1" smtClean="0"/>
              <a:t>mutaxassislar</a:t>
            </a:r>
            <a:r>
              <a:rPr lang="ru-RU" sz="2600" dirty="0" smtClean="0"/>
              <a:t> </a:t>
            </a:r>
            <a:r>
              <a:rPr lang="ru-RU" sz="2600" dirty="0" err="1" smtClean="0"/>
              <a:t>tayyorlash</a:t>
            </a:r>
            <a:r>
              <a:rPr lang="ru-RU" sz="2600" dirty="0" smtClean="0"/>
              <a:t> </a:t>
            </a:r>
            <a:r>
              <a:rPr lang="ru-RU" sz="2600" dirty="0" err="1" smtClean="0"/>
              <a:t>va</a:t>
            </a:r>
            <a:r>
              <a:rPr lang="ru-RU" sz="2600" dirty="0" smtClean="0"/>
              <a:t> </a:t>
            </a:r>
            <a:r>
              <a:rPr lang="ru-RU" sz="2600" dirty="0" err="1" smtClean="0"/>
              <a:t>ularni</a:t>
            </a:r>
            <a:r>
              <a:rPr lang="ru-RU" sz="2600" dirty="0" smtClean="0"/>
              <a:t> </a:t>
            </a:r>
            <a:r>
              <a:rPr lang="ru-RU" sz="2600" dirty="0" err="1" smtClean="0"/>
              <a:t>o’qitish</a:t>
            </a:r>
            <a:r>
              <a:rPr lang="ru-RU" sz="2600" dirty="0" smtClean="0"/>
              <a:t>, </a:t>
            </a:r>
            <a:r>
              <a:rPr lang="ru-RU" sz="2600" dirty="0" err="1" smtClean="0"/>
              <a:t>yong’in</a:t>
            </a:r>
            <a:r>
              <a:rPr lang="ru-RU" sz="2600" dirty="0" smtClean="0"/>
              <a:t> </a:t>
            </a:r>
            <a:r>
              <a:rPr lang="ru-RU" sz="2600" dirty="0" err="1" smtClean="0"/>
              <a:t>xavfsizligi</a:t>
            </a:r>
            <a:r>
              <a:rPr lang="ru-RU" sz="2600" dirty="0" smtClean="0"/>
              <a:t> </a:t>
            </a:r>
            <a:r>
              <a:rPr lang="ru-RU" sz="2600" dirty="0" err="1" smtClean="0"/>
              <a:t>bo’yicha</a:t>
            </a:r>
            <a:r>
              <a:rPr lang="ru-RU" sz="2600" dirty="0" smtClean="0"/>
              <a:t> </a:t>
            </a:r>
            <a:r>
              <a:rPr lang="ru-RU" sz="2600" dirty="0" err="1" smtClean="0"/>
              <a:t>yo’riqnomalar</a:t>
            </a:r>
            <a:r>
              <a:rPr lang="ru-RU" sz="2600" dirty="0" smtClean="0"/>
              <a:t> </a:t>
            </a:r>
            <a:r>
              <a:rPr lang="ru-RU" sz="2600" dirty="0" err="1" smtClean="0"/>
              <a:t>va</a:t>
            </a:r>
            <a:r>
              <a:rPr lang="ru-RU" sz="2600" dirty="0" smtClean="0"/>
              <a:t> </a:t>
            </a:r>
            <a:r>
              <a:rPr lang="ru-RU" sz="2600" dirty="0" err="1" smtClean="0"/>
              <a:t>aholi</a:t>
            </a:r>
            <a:r>
              <a:rPr lang="ru-RU" sz="2600" dirty="0" smtClean="0"/>
              <a:t> </a:t>
            </a:r>
            <a:r>
              <a:rPr lang="ru-RU" sz="2600" dirty="0" err="1" smtClean="0"/>
              <a:t>o’rtasida</a:t>
            </a:r>
            <a:r>
              <a:rPr lang="ru-RU" sz="2600" dirty="0" smtClean="0"/>
              <a:t> </a:t>
            </a:r>
            <a:r>
              <a:rPr lang="ru-RU" sz="2600" dirty="0" err="1" smtClean="0"/>
              <a:t>turli</a:t>
            </a:r>
            <a:r>
              <a:rPr lang="ru-RU" sz="2600" dirty="0" smtClean="0"/>
              <a:t> </a:t>
            </a:r>
            <a:r>
              <a:rPr lang="ru-RU" sz="2600" dirty="0" err="1" smtClean="0"/>
              <a:t>xil</a:t>
            </a:r>
            <a:r>
              <a:rPr lang="ru-RU" sz="2600" dirty="0" smtClean="0"/>
              <a:t>  </a:t>
            </a:r>
            <a:r>
              <a:rPr lang="ru-RU" sz="2600" dirty="0" err="1" smtClean="0"/>
              <a:t>tadbirlar</a:t>
            </a:r>
            <a:r>
              <a:rPr lang="ru-RU" sz="2600" dirty="0" smtClean="0"/>
              <a:t> </a:t>
            </a:r>
            <a:r>
              <a:rPr lang="ru-RU" sz="2600" dirty="0" err="1" smtClean="0"/>
              <a:t>o’tkazish</a:t>
            </a:r>
            <a:r>
              <a:rPr lang="ru-RU" sz="2600" dirty="0" smtClean="0"/>
              <a:t>, </a:t>
            </a:r>
            <a:r>
              <a:rPr lang="ru-RU" sz="2600" dirty="0" err="1" smtClean="0"/>
              <a:t>yong’inga</a:t>
            </a:r>
            <a:r>
              <a:rPr lang="ru-RU" sz="2600" dirty="0" smtClean="0"/>
              <a:t> </a:t>
            </a:r>
            <a:r>
              <a:rPr lang="ru-RU" sz="2600" dirty="0" err="1" smtClean="0"/>
              <a:t>qarshi</a:t>
            </a:r>
            <a:r>
              <a:rPr lang="ru-RU" sz="2600" dirty="0" smtClean="0"/>
              <a:t> </a:t>
            </a:r>
            <a:r>
              <a:rPr lang="ru-RU" sz="2600" dirty="0" err="1" smtClean="0"/>
              <a:t>ko’rsatmalar</a:t>
            </a:r>
            <a:r>
              <a:rPr lang="ru-RU" sz="2600" dirty="0" smtClean="0"/>
              <a:t> </a:t>
            </a:r>
            <a:r>
              <a:rPr lang="ru-RU" sz="2600" dirty="0" err="1" smtClean="0"/>
              <a:t>ishlab</a:t>
            </a:r>
            <a:r>
              <a:rPr lang="ru-RU" sz="2600" dirty="0" smtClean="0"/>
              <a:t> </a:t>
            </a:r>
            <a:r>
              <a:rPr lang="ru-RU" sz="2600" dirty="0" err="1" smtClean="0"/>
              <a:t>chiqish</a:t>
            </a:r>
            <a:r>
              <a:rPr lang="ru-RU" sz="2600" dirty="0" smtClean="0"/>
              <a:t> </a:t>
            </a:r>
            <a:r>
              <a:rPr lang="ru-RU" sz="2600" dirty="0" err="1" smtClean="0"/>
              <a:t>va</a:t>
            </a:r>
            <a:r>
              <a:rPr lang="ru-RU" sz="2600" dirty="0" smtClean="0"/>
              <a:t> </a:t>
            </a:r>
            <a:r>
              <a:rPr lang="ru-RU" sz="2600" dirty="0" err="1" smtClean="0"/>
              <a:t>boshqa</a:t>
            </a:r>
            <a:r>
              <a:rPr lang="ru-RU" sz="2600" dirty="0" smtClean="0"/>
              <a:t> </a:t>
            </a:r>
            <a:r>
              <a:rPr lang="ru-RU" sz="2600" dirty="0" err="1" smtClean="0"/>
              <a:t>shu</a:t>
            </a:r>
            <a:r>
              <a:rPr lang="ru-RU" sz="2600" dirty="0" smtClean="0"/>
              <a:t> </a:t>
            </a:r>
            <a:r>
              <a:rPr lang="ru-RU" sz="2600" dirty="0" err="1" smtClean="0"/>
              <a:t>kabi</a:t>
            </a:r>
            <a:r>
              <a:rPr lang="ru-RU" sz="2600" dirty="0" smtClean="0"/>
              <a:t> </a:t>
            </a:r>
            <a:r>
              <a:rPr lang="ru-RU" sz="2600" dirty="0" err="1" smtClean="0"/>
              <a:t>tadbirlar</a:t>
            </a:r>
            <a:r>
              <a:rPr lang="ru-RU" sz="2600" dirty="0" smtClean="0"/>
              <a:t> </a:t>
            </a:r>
            <a:r>
              <a:rPr lang="ru-RU" sz="2600" dirty="0" err="1" smtClean="0"/>
              <a:t>kiradi</a:t>
            </a:r>
            <a:r>
              <a:rPr lang="ru-RU" sz="2600" dirty="0" smtClean="0"/>
              <a:t>.</a:t>
            </a:r>
            <a:endParaRPr lang="ru-RU" sz="2600" dirty="0"/>
          </a:p>
        </p:txBody>
      </p:sp>
    </p:spTree>
  </p:cSld>
  <p:clrMapOvr>
    <a:masterClrMapping/>
  </p:clrMapOvr>
  <p:transition>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rmAutofit fontScale="85000" lnSpcReduction="20000"/>
          </a:bodyPr>
          <a:lstStyle/>
          <a:p>
            <a:r>
              <a:rPr lang="en-US" dirty="0" smtClean="0">
                <a:latin typeface="Times New Roman" pitchFamily="18" charset="0"/>
                <a:cs typeface="Times New Roman" pitchFamily="18" charset="0"/>
              </a:rPr>
              <a:t>	</a:t>
            </a:r>
            <a:r>
              <a:rPr lang="ru-RU" b="1" dirty="0" smtClean="0"/>
              <a:t>3</a:t>
            </a:r>
            <a:r>
              <a:rPr lang="uz-Cyrl-UZ" b="1" dirty="0" smtClean="0"/>
              <a:t>. Yong‘inga qarshi kurash xizmatini tashikil qilish</a:t>
            </a:r>
            <a:endParaRPr lang="ru-RU" dirty="0" smtClean="0"/>
          </a:p>
          <a:p>
            <a:r>
              <a:rPr lang="uz-Cyrl-UZ" dirty="0" smtClean="0"/>
              <a:t>Sanoat korxonalarida yong‘inga qarshi kurash ishlarini shu korxonalarning yong‘inga xavflilik darajasiga qarab, korxona ma'muriyati belgilaydi. </a:t>
            </a:r>
            <a:r>
              <a:rPr lang="ru-RU" dirty="0" err="1" smtClean="0"/>
              <a:t>Agar</a:t>
            </a:r>
            <a:r>
              <a:rPr lang="ru-RU" dirty="0" smtClean="0"/>
              <a:t> </a:t>
            </a:r>
            <a:r>
              <a:rPr lang="ru-RU" dirty="0" err="1" smtClean="0"/>
              <a:t>sanoat</a:t>
            </a:r>
            <a:r>
              <a:rPr lang="ru-RU" dirty="0" smtClean="0"/>
              <a:t> </a:t>
            </a:r>
            <a:r>
              <a:rPr lang="ru-RU" dirty="0" err="1" smtClean="0"/>
              <a:t>korxonasi</a:t>
            </a:r>
            <a:r>
              <a:rPr lang="ru-RU" dirty="0" smtClean="0"/>
              <a:t> </a:t>
            </a:r>
            <a:r>
              <a:rPr lang="ru-RU" dirty="0" err="1" smtClean="0"/>
              <a:t>yong‘inga</a:t>
            </a:r>
            <a:r>
              <a:rPr lang="ru-RU" dirty="0" smtClean="0"/>
              <a:t> </a:t>
            </a:r>
            <a:r>
              <a:rPr lang="ru-RU" dirty="0" err="1" smtClean="0"/>
              <a:t>xavfli</a:t>
            </a:r>
            <a:r>
              <a:rPr lang="ru-RU" dirty="0" smtClean="0"/>
              <a:t> </a:t>
            </a:r>
            <a:r>
              <a:rPr lang="ru-RU" dirty="0" err="1" smtClean="0"/>
              <a:t>bo‘lsa</a:t>
            </a:r>
            <a:r>
              <a:rPr lang="ru-RU" dirty="0" smtClean="0"/>
              <a:t>, </a:t>
            </a:r>
            <a:r>
              <a:rPr lang="ru-RU" dirty="0" err="1" smtClean="0"/>
              <a:t>unda</a:t>
            </a:r>
            <a:r>
              <a:rPr lang="ru-RU" dirty="0" smtClean="0"/>
              <a:t> </a:t>
            </a:r>
            <a:r>
              <a:rPr lang="ru-RU" dirty="0" err="1" smtClean="0"/>
              <a:t>yong‘inga</a:t>
            </a:r>
            <a:r>
              <a:rPr lang="ru-RU" dirty="0" smtClean="0"/>
              <a:t> </a:t>
            </a:r>
            <a:r>
              <a:rPr lang="ru-RU" dirty="0" err="1" smtClean="0"/>
              <a:t>qarshi</a:t>
            </a:r>
            <a:r>
              <a:rPr lang="ru-RU" dirty="0" smtClean="0"/>
              <a:t> </a:t>
            </a:r>
            <a:r>
              <a:rPr lang="ru-RU" dirty="0" err="1" smtClean="0"/>
              <a:t>kurash</a:t>
            </a:r>
            <a:r>
              <a:rPr lang="ru-RU" dirty="0" smtClean="0"/>
              <a:t> </a:t>
            </a:r>
            <a:r>
              <a:rPr lang="ru-RU" dirty="0" err="1" smtClean="0"/>
              <a:t>bo‘limi</a:t>
            </a:r>
            <a:r>
              <a:rPr lang="ru-RU" dirty="0" smtClean="0"/>
              <a:t> </a:t>
            </a:r>
            <a:r>
              <a:rPr lang="ru-RU" dirty="0" err="1" smtClean="0"/>
              <a:t>tashkil</a:t>
            </a:r>
            <a:r>
              <a:rPr lang="ru-RU" dirty="0" smtClean="0"/>
              <a:t> </a:t>
            </a:r>
            <a:r>
              <a:rPr lang="ru-RU" dirty="0" err="1" smtClean="0"/>
              <a:t>qilinadi</a:t>
            </a:r>
            <a:r>
              <a:rPr lang="ru-RU" dirty="0" smtClean="0"/>
              <a:t>. </a:t>
            </a:r>
            <a:r>
              <a:rPr lang="ru-RU" dirty="0" err="1" smtClean="0"/>
              <a:t>Bunday</a:t>
            </a:r>
            <a:r>
              <a:rPr lang="ru-RU" dirty="0" smtClean="0"/>
              <a:t> </a:t>
            </a:r>
            <a:r>
              <a:rPr lang="ru-RU" dirty="0" err="1" smtClean="0"/>
              <a:t>bo‘lim</a:t>
            </a:r>
            <a:r>
              <a:rPr lang="ru-RU" dirty="0" smtClean="0"/>
              <a:t> </a:t>
            </a:r>
            <a:r>
              <a:rPr lang="ru-RU" dirty="0" err="1" smtClean="0"/>
              <a:t>o‘zining</a:t>
            </a:r>
            <a:r>
              <a:rPr lang="ru-RU" dirty="0" smtClean="0"/>
              <a:t> </a:t>
            </a:r>
            <a:r>
              <a:rPr lang="ru-RU" dirty="0" err="1" smtClean="0"/>
              <a:t>maxsus</a:t>
            </a:r>
            <a:r>
              <a:rPr lang="ru-RU" dirty="0" smtClean="0"/>
              <a:t> </a:t>
            </a:r>
            <a:r>
              <a:rPr lang="ru-RU" dirty="0" err="1" smtClean="0"/>
              <a:t>yong‘inga</a:t>
            </a:r>
            <a:r>
              <a:rPr lang="ru-RU" dirty="0" smtClean="0"/>
              <a:t> </a:t>
            </a:r>
            <a:r>
              <a:rPr lang="ru-RU" dirty="0" err="1" smtClean="0"/>
              <a:t>qarshi</a:t>
            </a:r>
            <a:r>
              <a:rPr lang="ru-RU" dirty="0" smtClean="0"/>
              <a:t> </a:t>
            </a:r>
            <a:r>
              <a:rPr lang="ru-RU" dirty="0" err="1" smtClean="0"/>
              <a:t>kurash</a:t>
            </a:r>
            <a:r>
              <a:rPr lang="ru-RU" dirty="0" smtClean="0"/>
              <a:t> </a:t>
            </a:r>
            <a:r>
              <a:rPr lang="ru-RU" dirty="0" err="1" smtClean="0"/>
              <a:t>komandalarini</a:t>
            </a:r>
            <a:r>
              <a:rPr lang="ru-RU" dirty="0" smtClean="0"/>
              <a:t> </a:t>
            </a:r>
            <a:r>
              <a:rPr lang="ru-RU" dirty="0" err="1" smtClean="0"/>
              <a:t>tashkil</a:t>
            </a:r>
            <a:r>
              <a:rPr lang="ru-RU" dirty="0" smtClean="0"/>
              <a:t> </a:t>
            </a:r>
            <a:r>
              <a:rPr lang="ru-RU" dirty="0" err="1" smtClean="0"/>
              <a:t>qiladi</a:t>
            </a:r>
            <a:r>
              <a:rPr lang="ru-RU" dirty="0" smtClean="0"/>
              <a:t>.</a:t>
            </a:r>
          </a:p>
          <a:p>
            <a:r>
              <a:rPr lang="ru-RU" dirty="0" err="1" smtClean="0"/>
              <a:t>Agar</a:t>
            </a:r>
            <a:r>
              <a:rPr lang="ru-RU" dirty="0" smtClean="0"/>
              <a:t> </a:t>
            </a:r>
            <a:r>
              <a:rPr lang="ru-RU" dirty="0" err="1" smtClean="0"/>
              <a:t>sanoat</a:t>
            </a:r>
            <a:r>
              <a:rPr lang="ru-RU" dirty="0" smtClean="0"/>
              <a:t> </a:t>
            </a:r>
            <a:r>
              <a:rPr lang="ru-RU" dirty="0" err="1" smtClean="0"/>
              <a:t>korxonasining</a:t>
            </a:r>
            <a:r>
              <a:rPr lang="ru-RU" dirty="0" smtClean="0"/>
              <a:t> </a:t>
            </a:r>
            <a:r>
              <a:rPr lang="ru-RU" dirty="0" err="1" smtClean="0"/>
              <a:t>yong‘inga</a:t>
            </a:r>
            <a:r>
              <a:rPr lang="ru-RU" dirty="0" smtClean="0"/>
              <a:t> </a:t>
            </a:r>
            <a:r>
              <a:rPr lang="ru-RU" dirty="0" err="1" smtClean="0"/>
              <a:t>xavflilik</a:t>
            </a:r>
            <a:r>
              <a:rPr lang="ru-RU" dirty="0" smtClean="0"/>
              <a:t> </a:t>
            </a:r>
            <a:r>
              <a:rPr lang="ru-RU" dirty="0" err="1" smtClean="0"/>
              <a:t>darajasi</a:t>
            </a:r>
            <a:r>
              <a:rPr lang="ru-RU" dirty="0" smtClean="0"/>
              <a:t> </a:t>
            </a:r>
            <a:r>
              <a:rPr lang="ru-RU" dirty="0" err="1" smtClean="0"/>
              <a:t>past</a:t>
            </a:r>
            <a:r>
              <a:rPr lang="ru-RU" dirty="0" smtClean="0"/>
              <a:t> </a:t>
            </a:r>
            <a:r>
              <a:rPr lang="ru-RU" dirty="0" err="1" smtClean="0"/>
              <a:t>bo‘lsa</a:t>
            </a:r>
            <a:r>
              <a:rPr lang="ru-RU" dirty="0" smtClean="0"/>
              <a:t>, </a:t>
            </a:r>
            <a:r>
              <a:rPr lang="ru-RU" dirty="0" err="1" smtClean="0"/>
              <a:t>unda</a:t>
            </a:r>
            <a:r>
              <a:rPr lang="ru-RU" dirty="0" smtClean="0"/>
              <a:t> </a:t>
            </a:r>
            <a:r>
              <a:rPr lang="ru-RU" dirty="0" err="1" smtClean="0"/>
              <a:t>yong‘indan</a:t>
            </a:r>
            <a:r>
              <a:rPr lang="ru-RU" dirty="0" smtClean="0"/>
              <a:t> </a:t>
            </a:r>
            <a:r>
              <a:rPr lang="ru-RU" dirty="0" err="1" smtClean="0"/>
              <a:t>muhofaza</a:t>
            </a:r>
            <a:r>
              <a:rPr lang="ru-RU" dirty="0" smtClean="0"/>
              <a:t> </a:t>
            </a:r>
            <a:r>
              <a:rPr lang="ru-RU" dirty="0" err="1" smtClean="0"/>
              <a:t>qilish</a:t>
            </a:r>
            <a:r>
              <a:rPr lang="ru-RU" dirty="0" smtClean="0"/>
              <a:t> </a:t>
            </a:r>
            <a:r>
              <a:rPr lang="ru-RU" dirty="0" err="1" smtClean="0"/>
              <a:t>ishlarining</a:t>
            </a:r>
            <a:r>
              <a:rPr lang="ru-RU" dirty="0" smtClean="0"/>
              <a:t> </a:t>
            </a:r>
            <a:r>
              <a:rPr lang="ru-RU" dirty="0" err="1" smtClean="0"/>
              <a:t>asosiy</a:t>
            </a:r>
            <a:r>
              <a:rPr lang="ru-RU" dirty="0" smtClean="0"/>
              <a:t> </a:t>
            </a:r>
            <a:r>
              <a:rPr lang="ru-RU" dirty="0" err="1" smtClean="0"/>
              <a:t>yo‘nalishi</a:t>
            </a:r>
            <a:r>
              <a:rPr lang="ru-RU" dirty="0" smtClean="0"/>
              <a:t> </a:t>
            </a:r>
            <a:r>
              <a:rPr lang="ru-RU" dirty="0" err="1" smtClean="0"/>
              <a:t>yong‘in</a:t>
            </a:r>
            <a:r>
              <a:rPr lang="ru-RU" dirty="0" smtClean="0"/>
              <a:t> </a:t>
            </a:r>
            <a:r>
              <a:rPr lang="ru-RU" dirty="0" err="1" smtClean="0"/>
              <a:t>chiqib</a:t>
            </a:r>
            <a:r>
              <a:rPr lang="ru-RU" dirty="0" smtClean="0"/>
              <a:t> </a:t>
            </a:r>
            <a:r>
              <a:rPr lang="ru-RU" dirty="0" err="1" smtClean="0"/>
              <a:t>ketmasligini</a:t>
            </a:r>
            <a:r>
              <a:rPr lang="ru-RU" dirty="0" smtClean="0"/>
              <a:t> </a:t>
            </a:r>
            <a:r>
              <a:rPr lang="ru-RU" dirty="0" err="1" smtClean="0"/>
              <a:t>va</a:t>
            </a:r>
            <a:r>
              <a:rPr lang="ru-RU" dirty="0" smtClean="0"/>
              <a:t> </a:t>
            </a:r>
            <a:r>
              <a:rPr lang="ru-RU" dirty="0" err="1" smtClean="0"/>
              <a:t>chiqqan</a:t>
            </a:r>
            <a:r>
              <a:rPr lang="ru-RU" dirty="0" smtClean="0"/>
              <a:t> </a:t>
            </a:r>
            <a:r>
              <a:rPr lang="ru-RU" dirty="0" err="1" smtClean="0"/>
              <a:t>taqdirda</a:t>
            </a:r>
            <a:r>
              <a:rPr lang="ru-RU" dirty="0" smtClean="0"/>
              <a:t> </a:t>
            </a:r>
            <a:r>
              <a:rPr lang="ru-RU" dirty="0" err="1" smtClean="0"/>
              <a:t>ham</a:t>
            </a:r>
            <a:r>
              <a:rPr lang="ru-RU" dirty="0" smtClean="0"/>
              <a:t> </a:t>
            </a:r>
            <a:r>
              <a:rPr lang="ru-RU" dirty="0" err="1" smtClean="0"/>
              <a:t>kattalashib</a:t>
            </a:r>
            <a:r>
              <a:rPr lang="ru-RU" dirty="0" smtClean="0"/>
              <a:t> </a:t>
            </a:r>
            <a:r>
              <a:rPr lang="ru-RU" dirty="0" err="1" smtClean="0"/>
              <a:t>ketmasligini</a:t>
            </a:r>
            <a:r>
              <a:rPr lang="ru-RU" dirty="0" smtClean="0"/>
              <a:t> </a:t>
            </a:r>
            <a:r>
              <a:rPr lang="ru-RU" dirty="0" err="1" smtClean="0"/>
              <a:t>ta'minlashga</a:t>
            </a:r>
            <a:r>
              <a:rPr lang="ru-RU" dirty="0" smtClean="0"/>
              <a:t> </a:t>
            </a:r>
            <a:r>
              <a:rPr lang="ru-RU" dirty="0" err="1" smtClean="0"/>
              <a:t>qaratilgan</a:t>
            </a:r>
            <a:r>
              <a:rPr lang="ru-RU" dirty="0" smtClean="0"/>
              <a:t> </a:t>
            </a:r>
            <a:r>
              <a:rPr lang="ru-RU" dirty="0" err="1" smtClean="0"/>
              <a:t>ehtiyot</a:t>
            </a:r>
            <a:r>
              <a:rPr lang="ru-RU" dirty="0" smtClean="0"/>
              <a:t> </a:t>
            </a:r>
            <a:r>
              <a:rPr lang="ru-RU" dirty="0" err="1" smtClean="0"/>
              <a:t>chora-tadbirlari</a:t>
            </a:r>
            <a:r>
              <a:rPr lang="ru-RU" dirty="0" smtClean="0"/>
              <a:t> </a:t>
            </a:r>
            <a:r>
              <a:rPr lang="ru-RU" dirty="0" err="1" smtClean="0"/>
              <a:t>hisoblanadi</a:t>
            </a:r>
            <a:r>
              <a:rPr lang="ru-RU" dirty="0" smtClean="0"/>
              <a:t>.</a:t>
            </a:r>
          </a:p>
          <a:p>
            <a:r>
              <a:rPr lang="ru-RU" dirty="0" err="1" smtClean="0"/>
              <a:t>Hozirgi</a:t>
            </a:r>
            <a:r>
              <a:rPr lang="ru-RU" dirty="0" smtClean="0"/>
              <a:t> </a:t>
            </a:r>
            <a:r>
              <a:rPr lang="ru-RU" dirty="0" err="1" smtClean="0"/>
              <a:t>vaqtda</a:t>
            </a:r>
            <a:r>
              <a:rPr lang="ru-RU" dirty="0" smtClean="0"/>
              <a:t> </a:t>
            </a:r>
            <a:r>
              <a:rPr lang="ru-RU" dirty="0" err="1" smtClean="0"/>
              <a:t>davlat</a:t>
            </a:r>
            <a:r>
              <a:rPr lang="ru-RU" dirty="0" smtClean="0"/>
              <a:t> </a:t>
            </a:r>
            <a:r>
              <a:rPr lang="ru-RU" dirty="0" err="1" smtClean="0"/>
              <a:t>yong‘inga</a:t>
            </a:r>
            <a:r>
              <a:rPr lang="ru-RU" dirty="0" smtClean="0"/>
              <a:t> </a:t>
            </a:r>
            <a:r>
              <a:rPr lang="ru-RU" dirty="0" err="1" smtClean="0"/>
              <a:t>qarshi</a:t>
            </a:r>
            <a:r>
              <a:rPr lang="ru-RU" dirty="0" smtClean="0"/>
              <a:t> </a:t>
            </a:r>
            <a:r>
              <a:rPr lang="ru-RU" dirty="0" err="1" smtClean="0"/>
              <a:t>qurash</a:t>
            </a:r>
            <a:r>
              <a:rPr lang="ru-RU" dirty="0" smtClean="0"/>
              <a:t> </a:t>
            </a:r>
            <a:r>
              <a:rPr lang="ru-RU" dirty="0" err="1" smtClean="0"/>
              <a:t>nazoratini</a:t>
            </a:r>
            <a:r>
              <a:rPr lang="ru-RU" dirty="0" smtClean="0"/>
              <a:t> </a:t>
            </a:r>
            <a:r>
              <a:rPr lang="ru-RU" dirty="0" err="1" smtClean="0"/>
              <a:t>ichki</a:t>
            </a:r>
            <a:r>
              <a:rPr lang="ru-RU" dirty="0" smtClean="0"/>
              <a:t> </a:t>
            </a:r>
            <a:r>
              <a:rPr lang="ru-RU" dirty="0" err="1" smtClean="0"/>
              <a:t>ishlar</a:t>
            </a:r>
            <a:r>
              <a:rPr lang="ru-RU" dirty="0" smtClean="0"/>
              <a:t> </a:t>
            </a:r>
            <a:r>
              <a:rPr lang="ru-RU" dirty="0" err="1" smtClean="0"/>
              <a:t>vazirligining</a:t>
            </a:r>
            <a:r>
              <a:rPr lang="ru-RU" dirty="0" smtClean="0"/>
              <a:t> </a:t>
            </a:r>
            <a:r>
              <a:rPr lang="ru-RU" dirty="0" err="1" smtClean="0"/>
              <a:t>yon’indan</a:t>
            </a:r>
            <a:r>
              <a:rPr lang="ru-RU" dirty="0" smtClean="0"/>
              <a:t> </a:t>
            </a:r>
            <a:r>
              <a:rPr lang="ru-RU" dirty="0" err="1" smtClean="0"/>
              <a:t>muhofaza</a:t>
            </a:r>
            <a:r>
              <a:rPr lang="ru-RU" dirty="0" smtClean="0"/>
              <a:t> </a:t>
            </a:r>
            <a:r>
              <a:rPr lang="ru-RU" dirty="0" err="1" smtClean="0"/>
              <a:t>qilish</a:t>
            </a:r>
            <a:r>
              <a:rPr lang="ru-RU" dirty="0" smtClean="0"/>
              <a:t> </a:t>
            </a:r>
            <a:r>
              <a:rPr lang="ru-RU" dirty="0" err="1" smtClean="0"/>
              <a:t>boshqarmasi</a:t>
            </a:r>
            <a:r>
              <a:rPr lang="ru-RU" dirty="0" smtClean="0"/>
              <a:t> </a:t>
            </a:r>
            <a:r>
              <a:rPr lang="ru-RU" dirty="0" err="1" smtClean="0"/>
              <a:t>amalga</a:t>
            </a:r>
            <a:r>
              <a:rPr lang="ru-RU" dirty="0" smtClean="0"/>
              <a:t> </a:t>
            </a:r>
            <a:r>
              <a:rPr lang="ru-RU" dirty="0" err="1" smtClean="0"/>
              <a:t>oshiradi</a:t>
            </a:r>
            <a:r>
              <a:rPr lang="ru-RU" dirty="0" smtClean="0"/>
              <a:t>.</a:t>
            </a:r>
            <a:endParaRPr lang="ru-RU" dirty="0"/>
          </a:p>
        </p:txBody>
      </p:sp>
    </p:spTree>
  </p:cSld>
  <p:clrMapOvr>
    <a:masterClrMapping/>
  </p:clrMapOvr>
  <p:transition>
    <p:wheel spokes="2"/>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143668"/>
          </a:xfrm>
        </p:spPr>
        <p:style>
          <a:lnRef idx="1">
            <a:schemeClr val="accent3"/>
          </a:lnRef>
          <a:fillRef idx="2">
            <a:schemeClr val="accent3"/>
          </a:fillRef>
          <a:effectRef idx="1">
            <a:schemeClr val="accent3"/>
          </a:effectRef>
          <a:fontRef idx="minor">
            <a:schemeClr val="dk1"/>
          </a:fontRef>
        </p:style>
        <p:txBody>
          <a:bodyPr>
            <a:normAutofit fontScale="70000" lnSpcReduction="20000"/>
          </a:bodyPr>
          <a:lstStyle/>
          <a:p>
            <a:r>
              <a:rPr lang="ru-RU" sz="3400" dirty="0" err="1" smtClean="0"/>
              <a:t>Uning</a:t>
            </a:r>
            <a:r>
              <a:rPr lang="ru-RU" sz="3400" dirty="0" smtClean="0"/>
              <a:t> </a:t>
            </a:r>
            <a:r>
              <a:rPr lang="ru-RU" sz="3400" dirty="0" err="1" smtClean="0"/>
              <a:t>asosiy</a:t>
            </a:r>
            <a:r>
              <a:rPr lang="ru-RU" sz="3400" dirty="0" smtClean="0"/>
              <a:t> </a:t>
            </a:r>
            <a:r>
              <a:rPr lang="ru-RU" sz="3400" dirty="0" err="1" smtClean="0"/>
              <a:t>vazifasi-sanoat</a:t>
            </a:r>
            <a:r>
              <a:rPr lang="ru-RU" sz="3400" dirty="0" smtClean="0"/>
              <a:t> </a:t>
            </a:r>
            <a:r>
              <a:rPr lang="ru-RU" sz="3400" dirty="0" err="1" smtClean="0"/>
              <a:t>korxonalarida</a:t>
            </a:r>
            <a:r>
              <a:rPr lang="ru-RU" sz="3400" dirty="0" smtClean="0"/>
              <a:t> </a:t>
            </a:r>
            <a:r>
              <a:rPr lang="ru-RU" sz="3400" dirty="0" err="1" smtClean="0"/>
              <a:t>yong‘in</a:t>
            </a:r>
            <a:r>
              <a:rPr lang="ru-RU" sz="3400" dirty="0" smtClean="0"/>
              <a:t> </a:t>
            </a:r>
            <a:r>
              <a:rPr lang="ru-RU" sz="3400" dirty="0" err="1" smtClean="0"/>
              <a:t>va</a:t>
            </a:r>
            <a:r>
              <a:rPr lang="ru-RU" sz="3400" dirty="0" smtClean="0"/>
              <a:t> </a:t>
            </a:r>
            <a:r>
              <a:rPr lang="ru-RU" sz="3400" dirty="0" err="1" smtClean="0"/>
              <a:t>portlashga</a:t>
            </a:r>
            <a:r>
              <a:rPr lang="ru-RU" sz="3400" dirty="0" smtClean="0"/>
              <a:t> </a:t>
            </a:r>
            <a:r>
              <a:rPr lang="ru-RU" sz="3400" dirty="0" err="1" smtClean="0"/>
              <a:t>olib</a:t>
            </a:r>
            <a:r>
              <a:rPr lang="ru-RU" sz="3400" dirty="0" smtClean="0"/>
              <a:t> </a:t>
            </a:r>
            <a:r>
              <a:rPr lang="ru-RU" sz="3400" dirty="0" err="1" smtClean="0"/>
              <a:t>keladigan</a:t>
            </a:r>
            <a:r>
              <a:rPr lang="ru-RU" sz="3400" dirty="0" smtClean="0"/>
              <a:t> </a:t>
            </a:r>
            <a:r>
              <a:rPr lang="ru-RU" sz="3400" dirty="0" err="1" smtClean="0"/>
              <a:t>sabablarni</a:t>
            </a:r>
            <a:r>
              <a:rPr lang="ru-RU" sz="3400" dirty="0" smtClean="0"/>
              <a:t> </a:t>
            </a:r>
            <a:r>
              <a:rPr lang="ru-RU" sz="3400" dirty="0" err="1" smtClean="0"/>
              <a:t>yo‘qotishga</a:t>
            </a:r>
            <a:r>
              <a:rPr lang="ru-RU" sz="3400" dirty="0" smtClean="0"/>
              <a:t> </a:t>
            </a:r>
            <a:r>
              <a:rPr lang="ru-RU" sz="3400" dirty="0" err="1" smtClean="0"/>
              <a:t>qaratilgan</a:t>
            </a:r>
            <a:r>
              <a:rPr lang="ru-RU" sz="3400" dirty="0" smtClean="0"/>
              <a:t> </a:t>
            </a:r>
            <a:r>
              <a:rPr lang="ru-RU" sz="3400" dirty="0" err="1" smtClean="0"/>
              <a:t>tashkiliy</a:t>
            </a:r>
            <a:r>
              <a:rPr lang="ru-RU" sz="3400" dirty="0" smtClean="0"/>
              <a:t> </a:t>
            </a:r>
            <a:r>
              <a:rPr lang="ru-RU" sz="3400" dirty="0" err="1" smtClean="0"/>
              <a:t>va</a:t>
            </a:r>
            <a:r>
              <a:rPr lang="ru-RU" sz="3400" dirty="0" smtClean="0"/>
              <a:t>      </a:t>
            </a:r>
            <a:r>
              <a:rPr lang="ru-RU" sz="3400" dirty="0" err="1" smtClean="0"/>
              <a:t>texnik</a:t>
            </a:r>
            <a:r>
              <a:rPr lang="ru-RU" sz="3400" dirty="0" smtClean="0"/>
              <a:t> </a:t>
            </a:r>
            <a:r>
              <a:rPr lang="ru-RU" sz="3400" dirty="0" err="1" smtClean="0"/>
              <a:t>chora-tadbirlarni</a:t>
            </a:r>
            <a:r>
              <a:rPr lang="ru-RU" sz="3400" dirty="0" smtClean="0"/>
              <a:t> </a:t>
            </a:r>
            <a:r>
              <a:rPr lang="ru-RU" sz="3400" dirty="0" err="1" smtClean="0"/>
              <a:t>ishlab</a:t>
            </a:r>
            <a:r>
              <a:rPr lang="ru-RU" sz="3400" dirty="0" smtClean="0"/>
              <a:t> </a:t>
            </a:r>
            <a:r>
              <a:rPr lang="ru-RU" sz="3400" dirty="0" err="1" smtClean="0"/>
              <a:t>chiqish</a:t>
            </a:r>
            <a:r>
              <a:rPr lang="ru-RU" sz="3400" dirty="0" smtClean="0"/>
              <a:t> </a:t>
            </a:r>
            <a:r>
              <a:rPr lang="ru-RU" sz="3400" dirty="0" err="1" smtClean="0"/>
              <a:t>va</a:t>
            </a:r>
            <a:r>
              <a:rPr lang="ru-RU" sz="3400" dirty="0" smtClean="0"/>
              <a:t> </a:t>
            </a:r>
            <a:r>
              <a:rPr lang="ru-RU" sz="3400" dirty="0" err="1" smtClean="0"/>
              <a:t>ularni</a:t>
            </a:r>
            <a:r>
              <a:rPr lang="ru-RU" sz="3400" dirty="0" smtClean="0"/>
              <a:t> </a:t>
            </a:r>
            <a:r>
              <a:rPr lang="ru-RU" sz="3400" dirty="0" err="1" smtClean="0"/>
              <a:t>amalga</a:t>
            </a:r>
            <a:r>
              <a:rPr lang="ru-RU" sz="3400" dirty="0" smtClean="0"/>
              <a:t> </a:t>
            </a:r>
            <a:r>
              <a:rPr lang="ru-RU" sz="3400" dirty="0" err="1" smtClean="0"/>
              <a:t>oshirishdan</a:t>
            </a:r>
            <a:r>
              <a:rPr lang="ru-RU" sz="3400" dirty="0" smtClean="0"/>
              <a:t>      </a:t>
            </a:r>
            <a:r>
              <a:rPr lang="ru-RU" sz="3400" dirty="0" err="1" smtClean="0"/>
              <a:t>iborat</a:t>
            </a:r>
            <a:r>
              <a:rPr lang="ru-RU" sz="3400" dirty="0" smtClean="0"/>
              <a:t>. </a:t>
            </a:r>
            <a:r>
              <a:rPr lang="ru-RU" sz="3400" dirty="0" err="1" smtClean="0"/>
              <a:t>Bu</a:t>
            </a:r>
            <a:r>
              <a:rPr lang="ru-RU" sz="3400" dirty="0" smtClean="0"/>
              <a:t> </a:t>
            </a:r>
            <a:r>
              <a:rPr lang="ru-RU" sz="3400" dirty="0" err="1" smtClean="0"/>
              <a:t>ishlarni</a:t>
            </a:r>
            <a:r>
              <a:rPr lang="ru-RU" sz="3400" dirty="0" smtClean="0"/>
              <a:t> </a:t>
            </a:r>
            <a:r>
              <a:rPr lang="ru-RU" sz="3400" dirty="0" err="1" smtClean="0"/>
              <a:t>yong‘inga</a:t>
            </a:r>
            <a:r>
              <a:rPr lang="ru-RU" sz="3400" dirty="0" smtClean="0"/>
              <a:t> </a:t>
            </a:r>
            <a:r>
              <a:rPr lang="ru-RU" sz="3400" dirty="0" err="1" smtClean="0"/>
              <a:t>qarshi</a:t>
            </a:r>
            <a:r>
              <a:rPr lang="ru-RU" sz="3400" dirty="0" smtClean="0"/>
              <a:t> </a:t>
            </a:r>
            <a:r>
              <a:rPr lang="ru-RU" sz="3400" dirty="0" err="1" smtClean="0"/>
              <a:t>kurash</a:t>
            </a:r>
            <a:r>
              <a:rPr lang="ru-RU" sz="3400" dirty="0" smtClean="0"/>
              <a:t> </a:t>
            </a:r>
            <a:r>
              <a:rPr lang="ru-RU" sz="3400" dirty="0" err="1" smtClean="0"/>
              <a:t>inspektorlari</a:t>
            </a:r>
            <a:r>
              <a:rPr lang="ru-RU" sz="3400" dirty="0" smtClean="0"/>
              <a:t> </a:t>
            </a:r>
            <a:r>
              <a:rPr lang="ru-RU" sz="3400" dirty="0" err="1" smtClean="0"/>
              <a:t>bajaradi</a:t>
            </a:r>
            <a:r>
              <a:rPr lang="ru-RU" sz="3400" dirty="0" smtClean="0"/>
              <a:t>. </a:t>
            </a:r>
            <a:r>
              <a:rPr lang="ru-RU" sz="3400" dirty="0" err="1" smtClean="0"/>
              <a:t>Ular</a:t>
            </a:r>
            <a:r>
              <a:rPr lang="ru-RU" sz="3400" dirty="0" smtClean="0"/>
              <a:t> </a:t>
            </a:r>
            <a:r>
              <a:rPr lang="ru-RU" sz="3400" dirty="0" err="1" smtClean="0"/>
              <a:t>xohlangan</a:t>
            </a:r>
            <a:r>
              <a:rPr lang="ru-RU" sz="3400" dirty="0" smtClean="0"/>
              <a:t> </a:t>
            </a:r>
            <a:r>
              <a:rPr lang="ru-RU" sz="3400" dirty="0" err="1" smtClean="0"/>
              <a:t>vaqtda</a:t>
            </a:r>
            <a:r>
              <a:rPr lang="ru-RU" sz="3400" dirty="0" smtClean="0"/>
              <a:t> </a:t>
            </a:r>
            <a:r>
              <a:rPr lang="ru-RU" sz="3400" dirty="0" err="1" smtClean="0"/>
              <a:t>sanoat</a:t>
            </a:r>
            <a:r>
              <a:rPr lang="ru-RU" sz="3400" dirty="0" smtClean="0"/>
              <a:t> </a:t>
            </a:r>
            <a:r>
              <a:rPr lang="ru-RU" sz="3400" dirty="0" err="1" smtClean="0"/>
              <a:t>korxonalarini</a:t>
            </a:r>
            <a:r>
              <a:rPr lang="ru-RU" sz="3400" dirty="0" smtClean="0"/>
              <a:t>, </a:t>
            </a:r>
            <a:r>
              <a:rPr lang="ru-RU" sz="3400" dirty="0" err="1" smtClean="0"/>
              <a:t>omborlarni</a:t>
            </a:r>
            <a:r>
              <a:rPr lang="ru-RU" sz="3400" dirty="0" smtClean="0"/>
              <a:t>, </a:t>
            </a:r>
            <a:r>
              <a:rPr lang="ru-RU" sz="3400" dirty="0" err="1" smtClean="0"/>
              <a:t>bino</a:t>
            </a:r>
            <a:r>
              <a:rPr lang="ru-RU" sz="3400" dirty="0" smtClean="0"/>
              <a:t> </a:t>
            </a:r>
            <a:r>
              <a:rPr lang="ru-RU" sz="3400" dirty="0" err="1" smtClean="0"/>
              <a:t>va</a:t>
            </a:r>
            <a:r>
              <a:rPr lang="ru-RU" sz="3400" dirty="0" smtClean="0"/>
              <a:t> </a:t>
            </a:r>
            <a:r>
              <a:rPr lang="ru-RU" sz="3400" dirty="0" err="1" smtClean="0"/>
              <a:t>qurilmalarni</a:t>
            </a:r>
            <a:r>
              <a:rPr lang="ru-RU" sz="3400" dirty="0" smtClean="0"/>
              <a:t> </a:t>
            </a:r>
            <a:r>
              <a:rPr lang="ru-RU" sz="3400" dirty="0" err="1" smtClean="0"/>
              <a:t>ko‘zdan</a:t>
            </a:r>
            <a:r>
              <a:rPr lang="ru-RU" sz="3400" dirty="0" smtClean="0"/>
              <a:t> </a:t>
            </a:r>
            <a:r>
              <a:rPr lang="ru-RU" sz="3400" dirty="0" err="1" smtClean="0"/>
              <a:t>kechirishi</a:t>
            </a:r>
            <a:r>
              <a:rPr lang="ru-RU" sz="3400" dirty="0" smtClean="0"/>
              <a:t>, </a:t>
            </a:r>
            <a:r>
              <a:rPr lang="ru-RU" sz="3400" dirty="0" err="1" smtClean="0"/>
              <a:t>xohlangan</a:t>
            </a:r>
            <a:r>
              <a:rPr lang="ru-RU" sz="3400" dirty="0" smtClean="0"/>
              <a:t> </a:t>
            </a:r>
            <a:r>
              <a:rPr lang="ru-RU" sz="3400" dirty="0" err="1" smtClean="0"/>
              <a:t>sanoat</a:t>
            </a:r>
            <a:r>
              <a:rPr lang="ru-RU" sz="3400" dirty="0" smtClean="0"/>
              <a:t> </a:t>
            </a:r>
            <a:r>
              <a:rPr lang="ru-RU" sz="3400" dirty="0" err="1" smtClean="0"/>
              <a:t>korxonasi</a:t>
            </a:r>
            <a:r>
              <a:rPr lang="ru-RU" sz="3400" dirty="0" smtClean="0"/>
              <a:t> </a:t>
            </a:r>
            <a:r>
              <a:rPr lang="ru-RU" sz="3400" dirty="0" err="1" smtClean="0"/>
              <a:t>yoki</a:t>
            </a:r>
            <a:r>
              <a:rPr lang="ru-RU" sz="3400" dirty="0" smtClean="0"/>
              <a:t> </a:t>
            </a:r>
            <a:r>
              <a:rPr lang="ru-RU" sz="3400" dirty="0" err="1" smtClean="0"/>
              <a:t>ayrim</a:t>
            </a:r>
            <a:r>
              <a:rPr lang="ru-RU" sz="3400" dirty="0" smtClean="0"/>
              <a:t>   </a:t>
            </a:r>
            <a:r>
              <a:rPr lang="ru-RU" sz="3400" dirty="0" err="1" smtClean="0"/>
              <a:t>shaxslardan</a:t>
            </a:r>
            <a:r>
              <a:rPr lang="ru-RU" sz="3400" dirty="0" smtClean="0"/>
              <a:t>   </a:t>
            </a:r>
            <a:r>
              <a:rPr lang="ru-RU" sz="3400" dirty="0" err="1" smtClean="0"/>
              <a:t>yong‘in</a:t>
            </a:r>
            <a:r>
              <a:rPr lang="ru-RU" sz="3400" dirty="0" smtClean="0"/>
              <a:t>   </a:t>
            </a:r>
            <a:r>
              <a:rPr lang="ru-RU" sz="3400" dirty="0" err="1" smtClean="0"/>
              <a:t>xavfsizligiga</a:t>
            </a:r>
            <a:r>
              <a:rPr lang="ru-RU" sz="3400" dirty="0" smtClean="0"/>
              <a:t>   </a:t>
            </a:r>
            <a:r>
              <a:rPr lang="ru-RU" sz="3400" dirty="0" err="1" smtClean="0"/>
              <a:t>taalluqli</a:t>
            </a:r>
            <a:r>
              <a:rPr lang="ru-RU" sz="3400" dirty="0" smtClean="0"/>
              <a:t>   </a:t>
            </a:r>
            <a:r>
              <a:rPr lang="ru-RU" sz="3400" dirty="0" err="1" smtClean="0"/>
              <a:t>hujjatlar</a:t>
            </a:r>
            <a:r>
              <a:rPr lang="ru-RU" sz="3400" dirty="0" smtClean="0"/>
              <a:t>   </a:t>
            </a:r>
            <a:r>
              <a:rPr lang="ru-RU" sz="3400" dirty="0" err="1" smtClean="0"/>
              <a:t>va</a:t>
            </a:r>
            <a:r>
              <a:rPr lang="ru-RU" sz="3400" dirty="0" smtClean="0"/>
              <a:t>       </a:t>
            </a:r>
            <a:r>
              <a:rPr lang="ru-RU" sz="3400" dirty="0" err="1" smtClean="0"/>
              <a:t>ma'lumotlarni</a:t>
            </a:r>
            <a:r>
              <a:rPr lang="ru-RU" sz="3400" dirty="0" smtClean="0"/>
              <a:t> </a:t>
            </a:r>
            <a:r>
              <a:rPr lang="ru-RU" sz="3400" dirty="0" err="1" smtClean="0"/>
              <a:t>talab</a:t>
            </a:r>
            <a:r>
              <a:rPr lang="ru-RU" sz="3400" dirty="0" smtClean="0"/>
              <a:t> </a:t>
            </a:r>
            <a:r>
              <a:rPr lang="ru-RU" sz="3400" dirty="0" err="1" smtClean="0"/>
              <a:t>qilishi</a:t>
            </a:r>
            <a:r>
              <a:rPr lang="ru-RU" sz="3400" dirty="0" smtClean="0"/>
              <a:t>, </a:t>
            </a:r>
            <a:r>
              <a:rPr lang="ru-RU" sz="3400" dirty="0" err="1" smtClean="0"/>
              <a:t>binolarda</a:t>
            </a:r>
            <a:r>
              <a:rPr lang="ru-RU" sz="3400" dirty="0" smtClean="0"/>
              <a:t> </a:t>
            </a:r>
            <a:r>
              <a:rPr lang="ru-RU" sz="3400" dirty="0" err="1" smtClean="0"/>
              <a:t>yong‘in</a:t>
            </a:r>
            <a:r>
              <a:rPr lang="ru-RU" sz="3400" dirty="0" smtClean="0"/>
              <a:t> </a:t>
            </a:r>
            <a:r>
              <a:rPr lang="ru-RU" sz="3400" dirty="0" err="1" smtClean="0"/>
              <a:t>bo‘lgan</a:t>
            </a:r>
            <a:r>
              <a:rPr lang="ru-RU" sz="3400" dirty="0" smtClean="0"/>
              <a:t> </a:t>
            </a:r>
            <a:r>
              <a:rPr lang="ru-RU" sz="3400" dirty="0" err="1" smtClean="0"/>
              <a:t>taqdirda</a:t>
            </a:r>
            <a:r>
              <a:rPr lang="ru-RU" sz="3400" dirty="0" smtClean="0"/>
              <a:t> </a:t>
            </a:r>
            <a:r>
              <a:rPr lang="ru-RU" sz="3400" dirty="0" err="1" smtClean="0"/>
              <a:t>uni</a:t>
            </a:r>
            <a:r>
              <a:rPr lang="ru-RU" sz="3400" dirty="0" smtClean="0"/>
              <a:t> </a:t>
            </a:r>
            <a:r>
              <a:rPr lang="ru-RU" sz="3400" dirty="0" err="1" smtClean="0"/>
              <a:t>tezda</a:t>
            </a:r>
            <a:r>
              <a:rPr lang="ru-RU" sz="3400" dirty="0" smtClean="0"/>
              <a:t> </a:t>
            </a:r>
            <a:r>
              <a:rPr lang="ru-RU" sz="3400" dirty="0" err="1" smtClean="0"/>
              <a:t>bartaraf</a:t>
            </a:r>
            <a:r>
              <a:rPr lang="ru-RU" sz="3400" dirty="0" smtClean="0"/>
              <a:t> </a:t>
            </a:r>
            <a:r>
              <a:rPr lang="ru-RU" sz="3400" dirty="0" err="1" smtClean="0"/>
              <a:t>qilish</a:t>
            </a:r>
            <a:r>
              <a:rPr lang="ru-RU" sz="3400" dirty="0" smtClean="0"/>
              <a:t> </a:t>
            </a:r>
            <a:r>
              <a:rPr lang="ru-RU" sz="3400" dirty="0" err="1" smtClean="0"/>
              <a:t>imkoniyatlarini</a:t>
            </a:r>
            <a:r>
              <a:rPr lang="ru-RU" sz="3400" dirty="0" smtClean="0"/>
              <a:t> </a:t>
            </a:r>
            <a:r>
              <a:rPr lang="ru-RU" sz="3400" dirty="0" err="1" smtClean="0"/>
              <a:t>beradigan</a:t>
            </a:r>
            <a:r>
              <a:rPr lang="ru-RU" sz="3400" dirty="0" smtClean="0"/>
              <a:t> </a:t>
            </a:r>
            <a:r>
              <a:rPr lang="ru-RU" sz="3400" dirty="0" err="1" smtClean="0"/>
              <a:t>yong‘inga</a:t>
            </a:r>
            <a:r>
              <a:rPr lang="ru-RU" sz="3400" dirty="0" smtClean="0"/>
              <a:t> </a:t>
            </a:r>
            <a:r>
              <a:rPr lang="ru-RU" sz="3400" dirty="0" err="1" smtClean="0"/>
              <a:t>qarshi</a:t>
            </a:r>
            <a:r>
              <a:rPr lang="ru-RU" sz="3400" dirty="0" smtClean="0"/>
              <a:t> </a:t>
            </a:r>
            <a:r>
              <a:rPr lang="ru-RU" sz="3400" dirty="0" err="1" smtClean="0"/>
              <a:t>kurash</a:t>
            </a:r>
            <a:r>
              <a:rPr lang="ru-RU" sz="3400" dirty="0" smtClean="0"/>
              <a:t> </a:t>
            </a:r>
            <a:r>
              <a:rPr lang="ru-RU" sz="3400" dirty="0" err="1" smtClean="0"/>
              <a:t>birlamchi</a:t>
            </a:r>
            <a:r>
              <a:rPr lang="ru-RU" sz="3400" dirty="0" smtClean="0"/>
              <a:t> </a:t>
            </a:r>
            <a:r>
              <a:rPr lang="ru-RU" sz="3400" dirty="0" err="1" smtClean="0"/>
              <a:t>vositalarining</a:t>
            </a:r>
            <a:r>
              <a:rPr lang="ru-RU" sz="3400" dirty="0" smtClean="0"/>
              <a:t> </a:t>
            </a:r>
            <a:r>
              <a:rPr lang="ru-RU" sz="3400" dirty="0" err="1" smtClean="0"/>
              <a:t>tayyorligini</a:t>
            </a:r>
            <a:r>
              <a:rPr lang="ru-RU" sz="3400" dirty="0" smtClean="0"/>
              <a:t> </a:t>
            </a:r>
            <a:r>
              <a:rPr lang="ru-RU" sz="3400" dirty="0" err="1" smtClean="0"/>
              <a:t>va</a:t>
            </a:r>
            <a:r>
              <a:rPr lang="ru-RU" sz="3400" dirty="0" smtClean="0"/>
              <a:t> </a:t>
            </a:r>
            <a:r>
              <a:rPr lang="ru-RU" sz="3400" dirty="0" err="1" smtClean="0"/>
              <a:t>shuningdek</a:t>
            </a:r>
            <a:r>
              <a:rPr lang="ru-RU" sz="3400" dirty="0" smtClean="0"/>
              <a:t>, </a:t>
            </a:r>
            <a:r>
              <a:rPr lang="ru-RU" sz="3400" dirty="0" err="1" smtClean="0"/>
              <a:t>majburiy</a:t>
            </a:r>
            <a:r>
              <a:rPr lang="ru-RU" sz="3400" dirty="0" smtClean="0"/>
              <a:t>  </a:t>
            </a:r>
            <a:r>
              <a:rPr lang="ru-RU" sz="3400" dirty="0" err="1" smtClean="0"/>
              <a:t>qarorlar</a:t>
            </a:r>
            <a:r>
              <a:rPr lang="ru-RU" sz="3400" dirty="0" smtClean="0"/>
              <a:t>, </a:t>
            </a:r>
            <a:r>
              <a:rPr lang="ru-RU" sz="3400" dirty="0" err="1" smtClean="0"/>
              <a:t>qoida</a:t>
            </a:r>
            <a:r>
              <a:rPr lang="ru-RU" sz="3400" dirty="0" smtClean="0"/>
              <a:t> </a:t>
            </a:r>
            <a:r>
              <a:rPr lang="ru-RU" sz="3400" dirty="0" err="1" smtClean="0"/>
              <a:t>va</a:t>
            </a:r>
            <a:r>
              <a:rPr lang="ru-RU" sz="3400" dirty="0" smtClean="0"/>
              <a:t> </a:t>
            </a:r>
            <a:r>
              <a:rPr lang="ru-RU" sz="3400" dirty="0" err="1" smtClean="0"/>
              <a:t>normalar</a:t>
            </a:r>
            <a:r>
              <a:rPr lang="ru-RU" sz="3400" dirty="0" smtClean="0"/>
              <a:t> </a:t>
            </a:r>
            <a:r>
              <a:rPr lang="ru-RU" sz="3400" dirty="0" err="1" smtClean="0"/>
              <a:t>qanday</a:t>
            </a:r>
            <a:r>
              <a:rPr lang="ru-RU" sz="3400" dirty="0" smtClean="0"/>
              <a:t> </a:t>
            </a:r>
            <a:r>
              <a:rPr lang="ru-RU" sz="3400" dirty="0" err="1" smtClean="0"/>
              <a:t>bajarilayotganligini</a:t>
            </a:r>
            <a:r>
              <a:rPr lang="ru-RU" sz="3400" dirty="0" smtClean="0"/>
              <a:t> </a:t>
            </a:r>
            <a:r>
              <a:rPr lang="ru-RU" sz="3400" dirty="0" err="1" smtClean="0"/>
              <a:t>tekshirishi</a:t>
            </a:r>
            <a:r>
              <a:rPr lang="ru-RU" sz="3400" dirty="0" smtClean="0"/>
              <a:t>  </a:t>
            </a:r>
            <a:r>
              <a:rPr lang="ru-RU" sz="3400" dirty="0" err="1" smtClean="0"/>
              <a:t>mumkin</a:t>
            </a:r>
            <a:r>
              <a:rPr lang="ru-RU" sz="3400" dirty="0" smtClean="0"/>
              <a:t>.</a:t>
            </a:r>
          </a:p>
          <a:p>
            <a:r>
              <a:rPr lang="ru-RU" sz="3400" dirty="0" err="1" smtClean="0"/>
              <a:t>Davlat</a:t>
            </a:r>
            <a:r>
              <a:rPr lang="ru-RU" sz="3400" dirty="0" smtClean="0"/>
              <a:t> </a:t>
            </a:r>
            <a:r>
              <a:rPr lang="ru-RU" sz="3400" dirty="0" err="1" smtClean="0"/>
              <a:t>yong‘inga</a:t>
            </a:r>
            <a:r>
              <a:rPr lang="ru-RU" sz="3400" dirty="0" smtClean="0"/>
              <a:t> </a:t>
            </a:r>
            <a:r>
              <a:rPr lang="ru-RU" sz="3400" dirty="0" err="1" smtClean="0"/>
              <a:t>qarshi</a:t>
            </a:r>
            <a:r>
              <a:rPr lang="ru-RU" sz="3400" dirty="0" smtClean="0"/>
              <a:t> </a:t>
            </a:r>
            <a:r>
              <a:rPr lang="ru-RU" sz="3400" dirty="0" err="1" smtClean="0"/>
              <a:t>kurash</a:t>
            </a:r>
            <a:r>
              <a:rPr lang="ru-RU" sz="3400" dirty="0" smtClean="0"/>
              <a:t> </a:t>
            </a:r>
            <a:r>
              <a:rPr lang="ru-RU" sz="3400" dirty="0" err="1" smtClean="0"/>
              <a:t>nazorati</a:t>
            </a:r>
            <a:r>
              <a:rPr lang="ru-RU" sz="3400" dirty="0" smtClean="0"/>
              <a:t> </a:t>
            </a:r>
            <a:r>
              <a:rPr lang="ru-RU" sz="3400" dirty="0" err="1" smtClean="0"/>
              <a:t>organlari</a:t>
            </a:r>
            <a:r>
              <a:rPr lang="ru-RU" sz="3400" dirty="0" smtClean="0"/>
              <a:t> </a:t>
            </a:r>
            <a:r>
              <a:rPr lang="ru-RU" sz="3400" dirty="0" err="1" smtClean="0"/>
              <a:t>yong‘in</a:t>
            </a:r>
            <a:r>
              <a:rPr lang="ru-RU" sz="3400" dirty="0" smtClean="0"/>
              <a:t> </a:t>
            </a:r>
            <a:r>
              <a:rPr lang="ru-RU" sz="3400" dirty="0" err="1" smtClean="0"/>
              <a:t>xavf</a:t>
            </a:r>
            <a:r>
              <a:rPr lang="ru-RU" sz="3400" dirty="0" smtClean="0"/>
              <a:t> </a:t>
            </a:r>
            <a:r>
              <a:rPr lang="ru-RU" sz="3400" dirty="0" err="1" smtClean="0"/>
              <a:t>sizligi</a:t>
            </a:r>
            <a:r>
              <a:rPr lang="ru-RU" sz="3400" dirty="0" smtClean="0"/>
              <a:t> </a:t>
            </a:r>
            <a:r>
              <a:rPr lang="ru-RU" sz="3400" dirty="0" err="1" smtClean="0"/>
              <a:t>qoida</a:t>
            </a:r>
            <a:r>
              <a:rPr lang="ru-RU" sz="3400" dirty="0" smtClean="0"/>
              <a:t>, </a:t>
            </a:r>
            <a:r>
              <a:rPr lang="ru-RU" sz="3400" dirty="0" err="1" smtClean="0"/>
              <a:t>norma</a:t>
            </a:r>
            <a:r>
              <a:rPr lang="ru-RU" sz="3400" dirty="0" smtClean="0"/>
              <a:t> </a:t>
            </a:r>
            <a:r>
              <a:rPr lang="ru-RU" sz="3400" dirty="0" err="1" smtClean="0"/>
              <a:t>va</a:t>
            </a:r>
            <a:r>
              <a:rPr lang="ru-RU" sz="3400" dirty="0" smtClean="0"/>
              <a:t> </a:t>
            </a:r>
            <a:r>
              <a:rPr lang="ru-RU" sz="3400" dirty="0" err="1" smtClean="0"/>
              <a:t>talablarini</a:t>
            </a:r>
            <a:r>
              <a:rPr lang="ru-RU" sz="3400" dirty="0" smtClean="0"/>
              <a:t> </a:t>
            </a:r>
            <a:r>
              <a:rPr lang="ru-RU" sz="3400" dirty="0" err="1" smtClean="0"/>
              <a:t>bajarmagan</a:t>
            </a:r>
            <a:r>
              <a:rPr lang="ru-RU" sz="3400" dirty="0" smtClean="0"/>
              <a:t> </a:t>
            </a:r>
            <a:r>
              <a:rPr lang="ru-RU" sz="3400" dirty="0" err="1" smtClean="0"/>
              <a:t>va</a:t>
            </a:r>
            <a:r>
              <a:rPr lang="ru-RU" sz="3400" dirty="0" smtClean="0"/>
              <a:t> </a:t>
            </a:r>
            <a:r>
              <a:rPr lang="ru-RU" sz="3400" dirty="0" err="1" smtClean="0"/>
              <a:t>shuningdek</a:t>
            </a:r>
            <a:r>
              <a:rPr lang="ru-RU" sz="3400" dirty="0" smtClean="0"/>
              <a:t>,  </a:t>
            </a:r>
            <a:r>
              <a:rPr lang="ru-RU" sz="3400" dirty="0" err="1" smtClean="0"/>
              <a:t>yong‘inga</a:t>
            </a:r>
            <a:r>
              <a:rPr lang="ru-RU" sz="3400" dirty="0" smtClean="0"/>
              <a:t> </a:t>
            </a:r>
            <a:r>
              <a:rPr lang="ru-RU" sz="3400" dirty="0" err="1" smtClean="0"/>
              <a:t>qarshi</a:t>
            </a:r>
            <a:r>
              <a:rPr lang="ru-RU" sz="3400" dirty="0" smtClean="0"/>
              <a:t> </a:t>
            </a:r>
            <a:r>
              <a:rPr lang="ru-RU" sz="3400" dirty="0" err="1" smtClean="0"/>
              <a:t>kurashning</a:t>
            </a:r>
            <a:r>
              <a:rPr lang="ru-RU" sz="3400" dirty="0" smtClean="0"/>
              <a:t> </a:t>
            </a:r>
            <a:r>
              <a:rPr lang="ru-RU" sz="3400" dirty="0" err="1" smtClean="0"/>
              <a:t>birlamchi</a:t>
            </a:r>
            <a:r>
              <a:rPr lang="ru-RU" sz="3400" dirty="0" smtClean="0"/>
              <a:t> </a:t>
            </a:r>
            <a:r>
              <a:rPr lang="ru-RU" sz="3400" dirty="0" err="1" smtClean="0"/>
              <a:t>vositalari</a:t>
            </a:r>
            <a:r>
              <a:rPr lang="ru-RU" sz="3400" dirty="0" smtClean="0"/>
              <a:t> </a:t>
            </a:r>
            <a:r>
              <a:rPr lang="ru-RU" sz="3400" dirty="0" err="1" smtClean="0"/>
              <a:t>hamda</a:t>
            </a:r>
            <a:r>
              <a:rPr lang="ru-RU" sz="3400" dirty="0" smtClean="0"/>
              <a:t> </a:t>
            </a:r>
            <a:r>
              <a:rPr lang="ru-RU" sz="3400" dirty="0" err="1" smtClean="0"/>
              <a:t>kerakli</a:t>
            </a:r>
            <a:r>
              <a:rPr lang="ru-RU" sz="3400" dirty="0" smtClean="0"/>
              <a:t> </a:t>
            </a:r>
            <a:r>
              <a:rPr lang="ru-RU" sz="3400" dirty="0" err="1" smtClean="0"/>
              <a:t>asbob-anjomlarni</a:t>
            </a:r>
            <a:r>
              <a:rPr lang="ru-RU" sz="3400" dirty="0" smtClean="0"/>
              <a:t> </a:t>
            </a:r>
            <a:r>
              <a:rPr lang="ru-RU" sz="3400" dirty="0" err="1" smtClean="0"/>
              <a:t>noto‘g‘ri</a:t>
            </a:r>
            <a:r>
              <a:rPr lang="ru-RU" sz="3400" dirty="0" smtClean="0"/>
              <a:t> </a:t>
            </a:r>
            <a:r>
              <a:rPr lang="ru-RU" sz="3400" dirty="0" err="1" smtClean="0"/>
              <a:t>saqlagani</a:t>
            </a:r>
            <a:r>
              <a:rPr lang="ru-RU" sz="3400" dirty="0" smtClean="0"/>
              <a:t> </a:t>
            </a:r>
            <a:r>
              <a:rPr lang="ru-RU" sz="3400" dirty="0" err="1" smtClean="0"/>
              <a:t>va</a:t>
            </a:r>
            <a:r>
              <a:rPr lang="ru-RU" sz="3400" dirty="0" smtClean="0"/>
              <a:t> </a:t>
            </a:r>
            <a:r>
              <a:rPr lang="ru-RU" sz="3400" dirty="0" err="1" smtClean="0"/>
              <a:t>boshqa</a:t>
            </a:r>
            <a:r>
              <a:rPr lang="ru-RU" sz="3400" dirty="0" smtClean="0"/>
              <a:t> </a:t>
            </a:r>
            <a:r>
              <a:rPr lang="ru-RU" sz="3400" dirty="0" err="1" smtClean="0"/>
              <a:t>maqsadlarda</a:t>
            </a:r>
            <a:r>
              <a:rPr lang="ru-RU" sz="3400" dirty="0" smtClean="0"/>
              <a:t> </a:t>
            </a:r>
            <a:r>
              <a:rPr lang="ru-RU" sz="3400" dirty="0" err="1" smtClean="0"/>
              <a:t>foydalangani</a:t>
            </a:r>
            <a:r>
              <a:rPr lang="ru-RU" sz="3400" dirty="0" smtClean="0"/>
              <a:t> </a:t>
            </a:r>
            <a:r>
              <a:rPr lang="ru-RU" sz="3400" dirty="0" err="1" smtClean="0"/>
              <a:t>uchun</a:t>
            </a:r>
            <a:r>
              <a:rPr lang="ru-RU" sz="3400" dirty="0" smtClean="0"/>
              <a:t> </a:t>
            </a:r>
            <a:r>
              <a:rPr lang="ru-RU" sz="3400" dirty="0" err="1" smtClean="0"/>
              <a:t>sanoat</a:t>
            </a:r>
            <a:r>
              <a:rPr lang="ru-RU" sz="3400" dirty="0" smtClean="0"/>
              <a:t> </a:t>
            </a:r>
            <a:r>
              <a:rPr lang="ru-RU" sz="3400" dirty="0" err="1" smtClean="0"/>
              <a:t>korxonasi</a:t>
            </a:r>
            <a:r>
              <a:rPr lang="ru-RU" sz="3400" dirty="0" smtClean="0"/>
              <a:t> </a:t>
            </a:r>
            <a:r>
              <a:rPr lang="ru-RU" sz="3400" dirty="0" err="1" smtClean="0"/>
              <a:t>rahbar</a:t>
            </a:r>
            <a:r>
              <a:rPr lang="ru-RU" sz="3400" dirty="0" smtClean="0"/>
              <a:t> </a:t>
            </a:r>
            <a:r>
              <a:rPr lang="ru-RU" sz="3400" dirty="0" err="1" smtClean="0"/>
              <a:t>xodimlariga</a:t>
            </a:r>
            <a:r>
              <a:rPr lang="ru-RU" sz="3400" dirty="0" smtClean="0"/>
              <a:t>, </a:t>
            </a:r>
            <a:r>
              <a:rPr lang="ru-RU" sz="3400" dirty="0" err="1" smtClean="0"/>
              <a:t>sex</a:t>
            </a:r>
            <a:r>
              <a:rPr lang="ru-RU" sz="3400" dirty="0" smtClean="0"/>
              <a:t> </a:t>
            </a:r>
            <a:r>
              <a:rPr lang="ru-RU" sz="3400" dirty="0" err="1" smtClean="0"/>
              <a:t>boshliqlari</a:t>
            </a:r>
            <a:r>
              <a:rPr lang="ru-RU" sz="3400" dirty="0" smtClean="0"/>
              <a:t> </a:t>
            </a:r>
            <a:r>
              <a:rPr lang="ru-RU" sz="3400" dirty="0" err="1" smtClean="0"/>
              <a:t>va</a:t>
            </a:r>
            <a:r>
              <a:rPr lang="ru-RU" sz="3400" dirty="0" smtClean="0"/>
              <a:t> </a:t>
            </a:r>
            <a:r>
              <a:rPr lang="ru-RU" sz="3400" dirty="0" err="1" smtClean="0"/>
              <a:t>boshqa</a:t>
            </a:r>
            <a:r>
              <a:rPr lang="ru-RU" sz="3400" dirty="0" smtClean="0"/>
              <a:t> </a:t>
            </a:r>
            <a:r>
              <a:rPr lang="ru-RU" sz="3400" dirty="0" err="1" smtClean="0"/>
              <a:t>javobgar</a:t>
            </a:r>
            <a:r>
              <a:rPr lang="ru-RU" sz="3400" dirty="0" smtClean="0"/>
              <a:t> </a:t>
            </a:r>
            <a:r>
              <a:rPr lang="ru-RU" sz="3400" dirty="0" err="1" smtClean="0"/>
              <a:t>shaxslarga</a:t>
            </a:r>
            <a:r>
              <a:rPr lang="ru-RU" sz="3400" dirty="0" smtClean="0"/>
              <a:t> </a:t>
            </a:r>
            <a:r>
              <a:rPr lang="ru-RU" sz="3400" dirty="0" err="1" smtClean="0"/>
              <a:t>jarima</a:t>
            </a:r>
            <a:r>
              <a:rPr lang="ru-RU" sz="3400" dirty="0" smtClean="0"/>
              <a:t> </a:t>
            </a:r>
            <a:r>
              <a:rPr lang="ru-RU" sz="3400" dirty="0" err="1" smtClean="0"/>
              <a:t>solish</a:t>
            </a:r>
            <a:r>
              <a:rPr lang="ru-RU" sz="3400" dirty="0" smtClean="0"/>
              <a:t> </a:t>
            </a:r>
            <a:r>
              <a:rPr lang="ru-RU" sz="3400" dirty="0" err="1" smtClean="0"/>
              <a:t>huquqiga</a:t>
            </a:r>
            <a:r>
              <a:rPr lang="ru-RU" sz="3400" dirty="0" smtClean="0"/>
              <a:t> </a:t>
            </a:r>
            <a:r>
              <a:rPr lang="ru-RU" sz="3400" dirty="0" err="1" smtClean="0"/>
              <a:t>ega</a:t>
            </a:r>
            <a:r>
              <a:rPr lang="ru-RU" sz="3400" dirty="0" smtClean="0"/>
              <a:t>. </a:t>
            </a:r>
          </a:p>
          <a:p>
            <a:pPr>
              <a:buNone/>
            </a:pPr>
            <a:endParaRPr lang="ru-RU" dirty="0">
              <a:latin typeface="Times New Roman" pitchFamily="18" charset="0"/>
              <a:cs typeface="Times New Roman" pitchFamily="18" charset="0"/>
            </a:endParaRPr>
          </a:p>
        </p:txBody>
      </p:sp>
    </p:spTree>
  </p:cSld>
  <p:clrMapOvr>
    <a:masterClrMapping/>
  </p:clrMapOvr>
  <p:transition>
    <p:pull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rmAutofit fontScale="77500" lnSpcReduction="20000"/>
          </a:bodyPr>
          <a:lstStyle/>
          <a:p>
            <a:r>
              <a:rPr lang="en-US" dirty="0" smtClean="0">
                <a:latin typeface="Times New Roman" pitchFamily="18" charset="0"/>
                <a:cs typeface="Times New Roman" pitchFamily="18" charset="0"/>
              </a:rPr>
              <a:t>	</a:t>
            </a:r>
            <a:r>
              <a:rPr lang="ru-RU" b="1" dirty="0" smtClean="0"/>
              <a:t> 2. </a:t>
            </a:r>
            <a:r>
              <a:rPr lang="ru-RU" b="1" dirty="0" err="1" smtClean="0"/>
              <a:t>Yong'inni</a:t>
            </a:r>
            <a:r>
              <a:rPr lang="ru-RU" b="1" dirty="0" smtClean="0"/>
              <a:t> </a:t>
            </a:r>
            <a:r>
              <a:rPr lang="ru-RU" b="1" dirty="0" err="1" smtClean="0"/>
              <a:t>oldini</a:t>
            </a:r>
            <a:r>
              <a:rPr lang="ru-RU" b="1" dirty="0" smtClean="0"/>
              <a:t> </a:t>
            </a:r>
            <a:r>
              <a:rPr lang="ru-RU" b="1" dirty="0" err="1" smtClean="0"/>
              <a:t>olishga</a:t>
            </a:r>
            <a:r>
              <a:rPr lang="ru-RU" b="1" dirty="0" smtClean="0"/>
              <a:t> </a:t>
            </a:r>
            <a:r>
              <a:rPr lang="ru-RU" b="1" dirty="0" err="1" smtClean="0"/>
              <a:t>qaratilgan</a:t>
            </a:r>
            <a:r>
              <a:rPr lang="ru-RU" b="1" dirty="0" smtClean="0"/>
              <a:t> </a:t>
            </a:r>
            <a:r>
              <a:rPr lang="ru-RU" b="1" dirty="0" err="1" smtClean="0"/>
              <a:t>chora-tadbirlar</a:t>
            </a:r>
            <a:endParaRPr lang="ru-RU" dirty="0" smtClean="0"/>
          </a:p>
          <a:p>
            <a:r>
              <a:rPr lang="ru-RU" b="1" dirty="0" smtClean="0"/>
              <a:t> </a:t>
            </a:r>
            <a:endParaRPr lang="ru-RU" dirty="0" smtClean="0"/>
          </a:p>
          <a:p>
            <a:r>
              <a:rPr lang="ru-RU" dirty="0" err="1" smtClean="0"/>
              <a:t>Yong'inlar</a:t>
            </a:r>
            <a:r>
              <a:rPr lang="ru-RU" dirty="0" smtClean="0"/>
              <a:t> </a:t>
            </a:r>
            <a:r>
              <a:rPr lang="ru-RU" dirty="0" err="1" smtClean="0"/>
              <a:t>sanoat</a:t>
            </a:r>
            <a:r>
              <a:rPr lang="ru-RU" dirty="0" smtClean="0"/>
              <a:t> </a:t>
            </a:r>
            <a:r>
              <a:rPr lang="ru-RU" dirty="0" err="1" smtClean="0"/>
              <a:t>korxonalari</a:t>
            </a:r>
            <a:r>
              <a:rPr lang="ru-RU" dirty="0" smtClean="0"/>
              <a:t>, </a:t>
            </a:r>
            <a:r>
              <a:rPr lang="ru-RU" dirty="0" err="1" smtClean="0"/>
              <a:t>xalq</a:t>
            </a:r>
            <a:r>
              <a:rPr lang="ru-RU" dirty="0" smtClean="0"/>
              <a:t> </a:t>
            </a:r>
            <a:r>
              <a:rPr lang="ru-RU" dirty="0" err="1" smtClean="0"/>
              <a:t>xo'jaligining</a:t>
            </a:r>
            <a:r>
              <a:rPr lang="ru-RU" dirty="0" smtClean="0"/>
              <a:t> </a:t>
            </a:r>
            <a:r>
              <a:rPr lang="ru-RU" dirty="0" err="1" smtClean="0"/>
              <a:t>hamma</a:t>
            </a:r>
            <a:r>
              <a:rPr lang="ru-RU" dirty="0" smtClean="0"/>
              <a:t> </a:t>
            </a:r>
            <a:r>
              <a:rPr lang="ru-RU" dirty="0" err="1" smtClean="0"/>
              <a:t>tormoqlari</a:t>
            </a:r>
            <a:r>
              <a:rPr lang="ru-RU" dirty="0" smtClean="0"/>
              <a:t>, </a:t>
            </a:r>
            <a:r>
              <a:rPr lang="ru-RU" dirty="0" err="1" smtClean="0"/>
              <a:t>qishloq</a:t>
            </a:r>
            <a:r>
              <a:rPr lang="ru-RU" dirty="0" smtClean="0"/>
              <a:t> </a:t>
            </a:r>
            <a:r>
              <a:rPr lang="ru-RU" dirty="0" err="1" smtClean="0"/>
              <a:t>xo'jaligi</a:t>
            </a:r>
            <a:r>
              <a:rPr lang="ru-RU" dirty="0" smtClean="0"/>
              <a:t> </a:t>
            </a:r>
            <a:r>
              <a:rPr lang="ru-RU" dirty="0" err="1" smtClean="0"/>
              <a:t>va</a:t>
            </a:r>
            <a:r>
              <a:rPr lang="ru-RU" dirty="0" smtClean="0"/>
              <a:t> </a:t>
            </a:r>
            <a:r>
              <a:rPr lang="ru-RU" dirty="0" err="1" smtClean="0"/>
              <a:t>turar</a:t>
            </a:r>
            <a:r>
              <a:rPr lang="ru-RU" dirty="0" smtClean="0"/>
              <a:t> </a:t>
            </a:r>
            <a:r>
              <a:rPr lang="ru-RU" dirty="0" err="1" smtClean="0"/>
              <a:t>joyda</a:t>
            </a:r>
            <a:r>
              <a:rPr lang="ru-RU" dirty="0" smtClean="0"/>
              <a:t> </a:t>
            </a:r>
            <a:r>
              <a:rPr lang="ru-RU" dirty="0" err="1" smtClean="0"/>
              <a:t>yuz</a:t>
            </a:r>
            <a:r>
              <a:rPr lang="ru-RU" dirty="0" smtClean="0"/>
              <a:t> </a:t>
            </a:r>
            <a:r>
              <a:rPr lang="ru-RU" dirty="0" err="1" smtClean="0"/>
              <a:t>berishi</a:t>
            </a:r>
            <a:r>
              <a:rPr lang="ru-RU" dirty="0" smtClean="0"/>
              <a:t> </a:t>
            </a:r>
            <a:r>
              <a:rPr lang="ru-RU" dirty="0" err="1" smtClean="0"/>
              <a:t>mumkin</a:t>
            </a:r>
            <a:r>
              <a:rPr lang="ru-RU" dirty="0" smtClean="0"/>
              <a:t> </a:t>
            </a:r>
            <a:r>
              <a:rPr lang="ru-RU" dirty="0" err="1" smtClean="0"/>
              <a:t>bolgan</a:t>
            </a:r>
            <a:r>
              <a:rPr lang="ru-RU" dirty="0" smtClean="0"/>
              <a:t>, </a:t>
            </a:r>
            <a:r>
              <a:rPr lang="ru-RU" dirty="0" err="1" smtClean="0"/>
              <a:t>yetkazadigan</a:t>
            </a:r>
            <a:r>
              <a:rPr lang="ru-RU" dirty="0" smtClean="0"/>
              <a:t> </a:t>
            </a:r>
            <a:r>
              <a:rPr lang="ru-RU" dirty="0" err="1" smtClean="0"/>
              <a:t>zarari</a:t>
            </a:r>
            <a:r>
              <a:rPr lang="ru-RU" dirty="0" smtClean="0"/>
              <a:t> </a:t>
            </a:r>
            <a:r>
              <a:rPr lang="ru-RU" dirty="0" err="1" smtClean="0"/>
              <a:t>jihatidan</a:t>
            </a:r>
            <a:r>
              <a:rPr lang="ru-RU" dirty="0" smtClean="0"/>
              <a:t> </a:t>
            </a:r>
            <a:r>
              <a:rPr lang="ru-RU" dirty="0" err="1" smtClean="0"/>
              <a:t>tabiiy</a:t>
            </a:r>
            <a:r>
              <a:rPr lang="ru-RU" dirty="0" smtClean="0"/>
              <a:t> </a:t>
            </a:r>
            <a:r>
              <a:rPr lang="ru-RU" dirty="0" err="1" smtClean="0"/>
              <a:t>ofatlarga</a:t>
            </a:r>
            <a:r>
              <a:rPr lang="ru-RU" dirty="0" smtClean="0"/>
              <a:t> </a:t>
            </a:r>
            <a:r>
              <a:rPr lang="ru-RU" dirty="0" err="1" smtClean="0"/>
              <a:t>tenglashishi</a:t>
            </a:r>
            <a:r>
              <a:rPr lang="ru-RU" dirty="0" smtClean="0"/>
              <a:t> </a:t>
            </a:r>
            <a:r>
              <a:rPr lang="ru-RU" dirty="0" err="1" smtClean="0"/>
              <a:t>mumkin</a:t>
            </a:r>
            <a:r>
              <a:rPr lang="ru-RU" dirty="0" smtClean="0"/>
              <a:t> </a:t>
            </a:r>
            <a:r>
              <a:rPr lang="ru-RU" dirty="0" err="1" smtClean="0"/>
              <a:t>bo'lgan</a:t>
            </a:r>
            <a:r>
              <a:rPr lang="ru-RU" dirty="0" smtClean="0"/>
              <a:t> </a:t>
            </a:r>
            <a:r>
              <a:rPr lang="ru-RU" dirty="0" err="1" smtClean="0"/>
              <a:t>hodisa</a:t>
            </a:r>
            <a:r>
              <a:rPr lang="ru-RU" dirty="0" smtClean="0"/>
              <a:t> </a:t>
            </a:r>
            <a:r>
              <a:rPr lang="ru-RU" dirty="0" err="1" smtClean="0"/>
              <a:t>hisoblanadi</a:t>
            </a:r>
            <a:r>
              <a:rPr lang="ru-RU" dirty="0" smtClean="0"/>
              <a:t>. </a:t>
            </a:r>
            <a:r>
              <a:rPr lang="ru-RU" dirty="0" err="1" smtClean="0"/>
              <a:t>Yong'inlar</a:t>
            </a:r>
            <a:r>
              <a:rPr lang="ru-RU" dirty="0" smtClean="0"/>
              <a:t> </a:t>
            </a:r>
            <a:r>
              <a:rPr lang="ru-RU" dirty="0" err="1" smtClean="0"/>
              <a:t>katta</a:t>
            </a:r>
            <a:r>
              <a:rPr lang="ru-RU" dirty="0" smtClean="0"/>
              <a:t> </a:t>
            </a:r>
            <a:r>
              <a:rPr lang="ru-RU" dirty="0" err="1" smtClean="0"/>
              <a:t>moddiy</a:t>
            </a:r>
            <a:r>
              <a:rPr lang="ru-RU" dirty="0" smtClean="0"/>
              <a:t> </a:t>
            </a:r>
            <a:r>
              <a:rPr lang="ru-RU" dirty="0" err="1" smtClean="0"/>
              <a:t>zarar</a:t>
            </a:r>
            <a:r>
              <a:rPr lang="ru-RU" dirty="0" smtClean="0"/>
              <a:t> </a:t>
            </a:r>
            <a:r>
              <a:rPr lang="ru-RU" dirty="0" err="1" smtClean="0"/>
              <a:t>keltirishi</a:t>
            </a:r>
            <a:r>
              <a:rPr lang="ru-RU" dirty="0" smtClean="0"/>
              <a:t> </a:t>
            </a:r>
            <a:r>
              <a:rPr lang="ru-RU" dirty="0" err="1" smtClean="0"/>
              <a:t>bilan</a:t>
            </a:r>
            <a:r>
              <a:rPr lang="ru-RU" dirty="0" smtClean="0"/>
              <a:t> </a:t>
            </a:r>
            <a:r>
              <a:rPr lang="ru-RU" dirty="0" err="1" smtClean="0"/>
              <a:t>birga</a:t>
            </a:r>
            <a:r>
              <a:rPr lang="ru-RU" dirty="0" smtClean="0"/>
              <a:t> </a:t>
            </a:r>
            <a:r>
              <a:rPr lang="ru-RU" dirty="0" err="1" smtClean="0"/>
              <a:t>og'ir</a:t>
            </a:r>
            <a:r>
              <a:rPr lang="ru-RU" dirty="0" smtClean="0"/>
              <a:t> </a:t>
            </a:r>
            <a:r>
              <a:rPr lang="ru-RU" dirty="0" err="1" smtClean="0"/>
              <a:t>baxtsiz</a:t>
            </a:r>
            <a:r>
              <a:rPr lang="ru-RU" dirty="0" smtClean="0"/>
              <a:t> </a:t>
            </a:r>
            <a:r>
              <a:rPr lang="ru-RU" dirty="0" err="1" smtClean="0"/>
              <a:t>hodisalar</a:t>
            </a:r>
            <a:r>
              <a:rPr lang="ru-RU" dirty="0" smtClean="0"/>
              <a:t> </a:t>
            </a:r>
            <a:r>
              <a:rPr lang="ru-RU" dirty="0" err="1" smtClean="0"/>
              <a:t>zaharlanish</a:t>
            </a:r>
            <a:r>
              <a:rPr lang="ru-RU" dirty="0" smtClean="0"/>
              <a:t>, </a:t>
            </a:r>
            <a:r>
              <a:rPr lang="ru-RU" dirty="0" err="1" smtClean="0"/>
              <a:t>kuyish</a:t>
            </a:r>
            <a:r>
              <a:rPr lang="ru-RU" dirty="0" smtClean="0"/>
              <a:t> </a:t>
            </a:r>
            <a:r>
              <a:rPr lang="ru-RU" dirty="0" err="1" smtClean="0"/>
              <a:t>natijasida</a:t>
            </a:r>
            <a:r>
              <a:rPr lang="ru-RU" dirty="0" smtClean="0"/>
              <a:t> </a:t>
            </a:r>
            <a:r>
              <a:rPr lang="ru-RU" dirty="0" err="1" smtClean="0"/>
              <a:t>kishilar</a:t>
            </a:r>
            <a:r>
              <a:rPr lang="ru-RU" dirty="0" smtClean="0"/>
              <a:t> </a:t>
            </a:r>
            <a:r>
              <a:rPr lang="ru-RU" dirty="0" err="1" smtClean="0"/>
              <a:t>hayotini</a:t>
            </a:r>
            <a:r>
              <a:rPr lang="ru-RU" dirty="0" smtClean="0"/>
              <a:t> </a:t>
            </a:r>
            <a:r>
              <a:rPr lang="ru-RU" dirty="0" err="1" smtClean="0"/>
              <a:t>olib</a:t>
            </a:r>
            <a:r>
              <a:rPr lang="ru-RU" dirty="0" smtClean="0"/>
              <a:t> </a:t>
            </a:r>
            <a:r>
              <a:rPr lang="ru-RU" dirty="0" err="1" smtClean="0"/>
              <a:t>ketgan</a:t>
            </a:r>
            <a:r>
              <a:rPr lang="ru-RU" dirty="0" smtClean="0"/>
              <a:t> </a:t>
            </a:r>
            <a:r>
              <a:rPr lang="ru-RU" dirty="0" err="1" smtClean="0"/>
              <a:t>hollar</a:t>
            </a:r>
            <a:r>
              <a:rPr lang="ru-RU" dirty="0" smtClean="0"/>
              <a:t> </a:t>
            </a:r>
            <a:r>
              <a:rPr lang="ru-RU" dirty="0" err="1" smtClean="0"/>
              <a:t>ko'plab</a:t>
            </a:r>
            <a:r>
              <a:rPr lang="ru-RU" dirty="0" smtClean="0"/>
              <a:t> </a:t>
            </a:r>
            <a:r>
              <a:rPr lang="ru-RU" dirty="0" err="1" smtClean="0"/>
              <a:t>uchraydi</a:t>
            </a:r>
            <a:r>
              <a:rPr lang="ru-RU" dirty="0" smtClean="0"/>
              <a:t>.</a:t>
            </a:r>
          </a:p>
          <a:p>
            <a:r>
              <a:rPr lang="ru-RU" dirty="0" err="1" smtClean="0"/>
              <a:t>Shuning</a:t>
            </a:r>
            <a:r>
              <a:rPr lang="ru-RU" dirty="0" smtClean="0"/>
              <a:t> </a:t>
            </a:r>
            <a:r>
              <a:rPr lang="ru-RU" dirty="0" err="1" smtClean="0"/>
              <a:t>uchun</a:t>
            </a:r>
            <a:r>
              <a:rPr lang="ru-RU" dirty="0" smtClean="0"/>
              <a:t> </a:t>
            </a:r>
            <a:r>
              <a:rPr lang="ru-RU" dirty="0" err="1" smtClean="0"/>
              <a:t>ham</a:t>
            </a:r>
            <a:r>
              <a:rPr lang="ru-RU" dirty="0" smtClean="0"/>
              <a:t> </a:t>
            </a:r>
            <a:r>
              <a:rPr lang="ru-RU" dirty="0" err="1" smtClean="0"/>
              <a:t>yong'inga</a:t>
            </a:r>
            <a:r>
              <a:rPr lang="ru-RU" dirty="0" smtClean="0"/>
              <a:t> </a:t>
            </a:r>
            <a:r>
              <a:rPr lang="ru-RU" dirty="0" err="1" smtClean="0"/>
              <a:t>qarshi</a:t>
            </a:r>
            <a:r>
              <a:rPr lang="ru-RU" dirty="0" smtClean="0"/>
              <a:t> </a:t>
            </a:r>
            <a:r>
              <a:rPr lang="ru-RU" dirty="0" err="1" smtClean="0"/>
              <a:t>kurash</a:t>
            </a:r>
            <a:r>
              <a:rPr lang="ru-RU" dirty="0" smtClean="0"/>
              <a:t> </a:t>
            </a:r>
            <a:r>
              <a:rPr lang="ru-RU" dirty="0" err="1" smtClean="0"/>
              <a:t>barcha</a:t>
            </a:r>
            <a:r>
              <a:rPr lang="ru-RU" dirty="0" smtClean="0"/>
              <a:t> </a:t>
            </a:r>
            <a:r>
              <a:rPr lang="ru-RU" dirty="0" err="1" smtClean="0"/>
              <a:t>fuqarolarning</a:t>
            </a:r>
            <a:r>
              <a:rPr lang="ru-RU" dirty="0" smtClean="0"/>
              <a:t> </a:t>
            </a:r>
            <a:r>
              <a:rPr lang="ru-RU" dirty="0" err="1" smtClean="0"/>
              <a:t>umumiy</a:t>
            </a:r>
            <a:r>
              <a:rPr lang="ru-RU" dirty="0" smtClean="0"/>
              <a:t> </a:t>
            </a:r>
            <a:r>
              <a:rPr lang="ru-RU" dirty="0" err="1" smtClean="0"/>
              <a:t>burchi</a:t>
            </a:r>
            <a:r>
              <a:rPr lang="ru-RU" dirty="0" smtClean="0"/>
              <a:t> </a:t>
            </a:r>
            <a:r>
              <a:rPr lang="ru-RU" dirty="0" err="1" smtClean="0"/>
              <a:t>hisoblanadi</a:t>
            </a:r>
            <a:r>
              <a:rPr lang="ru-RU" dirty="0" smtClean="0"/>
              <a:t> </a:t>
            </a:r>
            <a:r>
              <a:rPr lang="ru-RU" dirty="0" err="1" smtClean="0"/>
              <a:t>va</a:t>
            </a:r>
            <a:r>
              <a:rPr lang="ru-RU" dirty="0" smtClean="0"/>
              <a:t> </a:t>
            </a:r>
            <a:r>
              <a:rPr lang="ru-RU" dirty="0" err="1" smtClean="0"/>
              <a:t>bu</a:t>
            </a:r>
            <a:r>
              <a:rPr lang="ru-RU" dirty="0" smtClean="0"/>
              <a:t> </a:t>
            </a:r>
            <a:r>
              <a:rPr lang="ru-RU" dirty="0" err="1" smtClean="0"/>
              <a:t>ishlar</a:t>
            </a:r>
            <a:r>
              <a:rPr lang="ru-RU" dirty="0" smtClean="0"/>
              <a:t> </a:t>
            </a:r>
            <a:r>
              <a:rPr lang="ru-RU" dirty="0" err="1" smtClean="0"/>
              <a:t>davlat</a:t>
            </a:r>
            <a:r>
              <a:rPr lang="ru-RU" dirty="0" smtClean="0"/>
              <a:t> </a:t>
            </a:r>
            <a:r>
              <a:rPr lang="ru-RU" dirty="0" err="1" smtClean="0"/>
              <a:t>miqyosida</a:t>
            </a:r>
            <a:r>
              <a:rPr lang="ru-RU" dirty="0" smtClean="0"/>
              <a:t> </a:t>
            </a:r>
            <a:r>
              <a:rPr lang="ru-RU" dirty="0" err="1" smtClean="0"/>
              <a:t>amalga</a:t>
            </a:r>
            <a:r>
              <a:rPr lang="ru-RU" dirty="0" smtClean="0"/>
              <a:t> </a:t>
            </a:r>
            <a:r>
              <a:rPr lang="ru-RU" dirty="0" err="1" smtClean="0"/>
              <a:t>oshiriladi</a:t>
            </a:r>
            <a:r>
              <a:rPr lang="ru-RU" dirty="0" smtClean="0"/>
              <a:t>.</a:t>
            </a:r>
          </a:p>
          <a:p>
            <a:r>
              <a:rPr lang="ru-RU" dirty="0" err="1" smtClean="0"/>
              <a:t>Umuman</a:t>
            </a:r>
            <a:r>
              <a:rPr lang="ru-RU" dirty="0" smtClean="0"/>
              <a:t> </a:t>
            </a:r>
            <a:r>
              <a:rPr lang="ru-RU" dirty="0" err="1" smtClean="0"/>
              <a:t>yong'in</a:t>
            </a:r>
            <a:r>
              <a:rPr lang="ru-RU" dirty="0" smtClean="0"/>
              <a:t> </a:t>
            </a:r>
            <a:r>
              <a:rPr lang="ru-RU" dirty="0" err="1" smtClean="0"/>
              <a:t>chiqmasligini</a:t>
            </a:r>
            <a:r>
              <a:rPr lang="ru-RU" dirty="0" smtClean="0"/>
              <a:t> </a:t>
            </a:r>
            <a:r>
              <a:rPr lang="ru-RU" dirty="0" err="1" smtClean="0"/>
              <a:t>ta'minlash</a:t>
            </a:r>
            <a:r>
              <a:rPr lang="ru-RU" dirty="0" smtClean="0"/>
              <a:t>, </a:t>
            </a:r>
            <a:r>
              <a:rPr lang="ru-RU" dirty="0" err="1" smtClean="0"/>
              <a:t>yong'in</a:t>
            </a:r>
            <a:r>
              <a:rPr lang="ru-RU" dirty="0" smtClean="0"/>
              <a:t> </a:t>
            </a:r>
            <a:r>
              <a:rPr lang="ru-RU" dirty="0" err="1" smtClean="0"/>
              <a:t>chiqqan</a:t>
            </a:r>
            <a:r>
              <a:rPr lang="ru-RU" dirty="0" smtClean="0"/>
              <a:t> </a:t>
            </a:r>
            <a:r>
              <a:rPr lang="ru-RU" dirty="0" err="1" smtClean="0"/>
              <a:t>taqdirda</a:t>
            </a:r>
            <a:r>
              <a:rPr lang="ru-RU" dirty="0" smtClean="0"/>
              <a:t> </a:t>
            </a:r>
            <a:r>
              <a:rPr lang="ru-RU" dirty="0" err="1" smtClean="0"/>
              <a:t>ham</a:t>
            </a:r>
            <a:r>
              <a:rPr lang="ru-RU" dirty="0" smtClean="0"/>
              <a:t> </a:t>
            </a:r>
            <a:r>
              <a:rPr lang="ru-RU" dirty="0" err="1" smtClean="0"/>
              <a:t>uning</a:t>
            </a:r>
            <a:r>
              <a:rPr lang="ru-RU" dirty="0" smtClean="0"/>
              <a:t> </a:t>
            </a:r>
            <a:r>
              <a:rPr lang="ru-RU" dirty="0" err="1" smtClean="0"/>
              <a:t>rivojlanib</a:t>
            </a:r>
            <a:r>
              <a:rPr lang="ru-RU" dirty="0" smtClean="0"/>
              <a:t>, </a:t>
            </a:r>
            <a:r>
              <a:rPr lang="ru-RU" dirty="0" err="1" smtClean="0"/>
              <a:t>tarqalib</a:t>
            </a:r>
            <a:r>
              <a:rPr lang="ru-RU" dirty="0" smtClean="0"/>
              <a:t> </a:t>
            </a:r>
            <a:r>
              <a:rPr lang="ru-RU" dirty="0" err="1" smtClean="0"/>
              <a:t>ketishining</a:t>
            </a:r>
            <a:r>
              <a:rPr lang="ru-RU" dirty="0" smtClean="0"/>
              <a:t> </a:t>
            </a:r>
            <a:r>
              <a:rPr lang="ru-RU" dirty="0" err="1" smtClean="0"/>
              <a:t>oldini</a:t>
            </a:r>
            <a:r>
              <a:rPr lang="ru-RU" dirty="0" smtClean="0"/>
              <a:t> </a:t>
            </a:r>
            <a:r>
              <a:rPr lang="ru-RU" dirty="0" err="1" smtClean="0"/>
              <a:t>olish</a:t>
            </a:r>
            <a:r>
              <a:rPr lang="ru-RU" dirty="0" smtClean="0"/>
              <a:t> </a:t>
            </a:r>
            <a:r>
              <a:rPr lang="ru-RU" dirty="0" err="1" smtClean="0"/>
              <a:t>moddiy</a:t>
            </a:r>
            <a:r>
              <a:rPr lang="ru-RU" dirty="0" smtClean="0"/>
              <a:t> </a:t>
            </a:r>
            <a:r>
              <a:rPr lang="ru-RU" dirty="0" err="1" smtClean="0"/>
              <a:t>boyliklarni</a:t>
            </a:r>
            <a:r>
              <a:rPr lang="ru-RU" dirty="0" smtClean="0"/>
              <a:t>, </a:t>
            </a:r>
            <a:r>
              <a:rPr lang="ru-RU" dirty="0" err="1" smtClean="0"/>
              <a:t>inson</a:t>
            </a:r>
            <a:r>
              <a:rPr lang="ru-RU" dirty="0" smtClean="0"/>
              <a:t> </a:t>
            </a:r>
            <a:r>
              <a:rPr lang="ru-RU" dirty="0" err="1" smtClean="0"/>
              <a:t>salomatligi</a:t>
            </a:r>
            <a:r>
              <a:rPr lang="ru-RU" dirty="0" smtClean="0"/>
              <a:t> </a:t>
            </a:r>
            <a:r>
              <a:rPr lang="ru-RU" dirty="0" err="1" smtClean="0"/>
              <a:t>va</a:t>
            </a:r>
            <a:r>
              <a:rPr lang="ru-RU" dirty="0" smtClean="0"/>
              <a:t> </a:t>
            </a:r>
            <a:r>
              <a:rPr lang="ru-RU" dirty="0" err="1" smtClean="0"/>
              <a:t>uning</a:t>
            </a:r>
            <a:r>
              <a:rPr lang="ru-RU" dirty="0" smtClean="0"/>
              <a:t> </a:t>
            </a:r>
            <a:r>
              <a:rPr lang="ru-RU" dirty="0" err="1" smtClean="0"/>
              <a:t>hayotini</a:t>
            </a:r>
            <a:r>
              <a:rPr lang="ru-RU" dirty="0" smtClean="0"/>
              <a:t> </a:t>
            </a:r>
            <a:r>
              <a:rPr lang="ru-RU" dirty="0" err="1" smtClean="0"/>
              <a:t>saqlab</a:t>
            </a:r>
            <a:r>
              <a:rPr lang="ru-RU" dirty="0" smtClean="0"/>
              <a:t> </a:t>
            </a:r>
            <a:r>
              <a:rPr lang="ru-RU" dirty="0" err="1" smtClean="0"/>
              <a:t>qolishga</a:t>
            </a:r>
            <a:r>
              <a:rPr lang="ru-RU" dirty="0" smtClean="0"/>
              <a:t> </a:t>
            </a:r>
            <a:r>
              <a:rPr lang="ru-RU" dirty="0" err="1" smtClean="0"/>
              <a:t>qaratilgan</a:t>
            </a:r>
            <a:r>
              <a:rPr lang="ru-RU" dirty="0" smtClean="0"/>
              <a:t> </a:t>
            </a:r>
            <a:r>
              <a:rPr lang="ru-RU" dirty="0" err="1" smtClean="0"/>
              <a:t>chora-tadbirlar</a:t>
            </a:r>
            <a:r>
              <a:rPr lang="ru-RU" dirty="0" smtClean="0"/>
              <a:t> </a:t>
            </a:r>
            <a:r>
              <a:rPr lang="ru-RU" dirty="0" err="1" smtClean="0"/>
              <a:t>bo'lib</a:t>
            </a:r>
            <a:r>
              <a:rPr lang="ru-RU" dirty="0" smtClean="0"/>
              <a:t>, </a:t>
            </a:r>
            <a:r>
              <a:rPr lang="ru-RU" dirty="0" err="1" smtClean="0"/>
              <a:t>bu</a:t>
            </a:r>
            <a:r>
              <a:rPr lang="ru-RU" dirty="0" smtClean="0"/>
              <a:t> </a:t>
            </a:r>
            <a:r>
              <a:rPr lang="ru-RU" dirty="0" err="1" smtClean="0"/>
              <a:t>masalalar</a:t>
            </a:r>
            <a:r>
              <a:rPr lang="ru-RU" dirty="0" smtClean="0"/>
              <a:t> </a:t>
            </a:r>
            <a:r>
              <a:rPr lang="ru-RU" dirty="0" err="1" smtClean="0"/>
              <a:t>mehnatni</a:t>
            </a:r>
            <a:r>
              <a:rPr lang="ru-RU" dirty="0" smtClean="0"/>
              <a:t> </a:t>
            </a:r>
            <a:r>
              <a:rPr lang="ru-RU" dirty="0" err="1" smtClean="0"/>
              <a:t>muhofaza</a:t>
            </a:r>
            <a:r>
              <a:rPr lang="ru-RU" dirty="0" smtClean="0"/>
              <a:t> </a:t>
            </a:r>
            <a:r>
              <a:rPr lang="ru-RU" dirty="0" err="1" smtClean="0"/>
              <a:t>qilishning</a:t>
            </a:r>
            <a:r>
              <a:rPr lang="ru-RU" dirty="0" smtClean="0"/>
              <a:t> </a:t>
            </a:r>
            <a:r>
              <a:rPr lang="ru-RU" dirty="0" err="1" smtClean="0"/>
              <a:t>tarkibiy</a:t>
            </a:r>
            <a:r>
              <a:rPr lang="ru-RU" dirty="0" smtClean="0"/>
              <a:t> </a:t>
            </a:r>
            <a:r>
              <a:rPr lang="ru-RU" dirty="0" err="1" smtClean="0"/>
              <a:t>qismidir</a:t>
            </a:r>
            <a:r>
              <a:rPr lang="ru-RU" dirty="0" smtClean="0"/>
              <a:t>.</a:t>
            </a:r>
            <a:endParaRPr lang="ru-RU" dirty="0"/>
          </a:p>
        </p:txBody>
      </p:sp>
    </p:spTree>
  </p:cSld>
  <p:clrMapOvr>
    <a:masterClrMapping/>
  </p:clrMapOvr>
  <p:transition>
    <p:wheel spokes="2"/>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14290"/>
            <a:ext cx="8501122" cy="5768997"/>
          </a:xfrm>
        </p:spPr>
        <p:txBody>
          <a:bodyPr>
            <a:noAutofit/>
          </a:bodyPr>
          <a:lstStyle/>
          <a:p>
            <a:r>
              <a:rPr lang="ru-RU" sz="2300" dirty="0" err="1" smtClean="0"/>
              <a:t>Bizning</a:t>
            </a:r>
            <a:r>
              <a:rPr lang="ru-RU" sz="2300" dirty="0" smtClean="0"/>
              <a:t> </a:t>
            </a:r>
            <a:r>
              <a:rPr lang="ru-RU" sz="2300" dirty="0" err="1" smtClean="0"/>
              <a:t>vazifamiz</a:t>
            </a:r>
            <a:r>
              <a:rPr lang="ru-RU" sz="2300" dirty="0" smtClean="0"/>
              <a:t> </a:t>
            </a:r>
            <a:r>
              <a:rPr lang="ru-RU" sz="2300" dirty="0" err="1" smtClean="0"/>
              <a:t>yong'in</a:t>
            </a:r>
            <a:r>
              <a:rPr lang="ru-RU" sz="2300" dirty="0" smtClean="0"/>
              <a:t> </a:t>
            </a:r>
            <a:r>
              <a:rPr lang="ru-RU" sz="2300" dirty="0" err="1" smtClean="0"/>
              <a:t>haqida</a:t>
            </a:r>
            <a:r>
              <a:rPr lang="ru-RU" sz="2300" dirty="0" smtClean="0"/>
              <a:t> </a:t>
            </a:r>
            <a:r>
              <a:rPr lang="ru-RU" sz="2300" dirty="0" err="1" smtClean="0"/>
              <a:t>asosiy</a:t>
            </a:r>
            <a:r>
              <a:rPr lang="ru-RU" sz="2300" dirty="0" smtClean="0"/>
              <a:t> </a:t>
            </a:r>
            <a:r>
              <a:rPr lang="ru-RU" sz="2300" dirty="0" err="1" smtClean="0"/>
              <a:t>tushunchalar</a:t>
            </a:r>
            <a:r>
              <a:rPr lang="ru-RU" sz="2300" dirty="0" smtClean="0"/>
              <a:t> </a:t>
            </a:r>
            <a:r>
              <a:rPr lang="ru-RU" sz="2300" dirty="0" err="1" smtClean="0"/>
              <a:t>berish</a:t>
            </a:r>
            <a:r>
              <a:rPr lang="ru-RU" sz="2300" dirty="0" smtClean="0"/>
              <a:t> </a:t>
            </a:r>
            <a:r>
              <a:rPr lang="ru-RU" sz="2300" dirty="0" err="1" smtClean="0"/>
              <a:t>bilan</a:t>
            </a:r>
            <a:r>
              <a:rPr lang="ru-RU" sz="2300" dirty="0" smtClean="0"/>
              <a:t> </a:t>
            </a:r>
            <a:r>
              <a:rPr lang="ru-RU" sz="2300" dirty="0" err="1" smtClean="0"/>
              <a:t>birga</a:t>
            </a:r>
            <a:r>
              <a:rPr lang="ru-RU" sz="2300" dirty="0" smtClean="0"/>
              <a:t>, </a:t>
            </a:r>
            <a:r>
              <a:rPr lang="ru-RU" sz="2300" dirty="0" err="1" smtClean="0"/>
              <a:t>unga</a:t>
            </a:r>
            <a:r>
              <a:rPr lang="ru-RU" sz="2300" dirty="0" smtClean="0"/>
              <a:t> </a:t>
            </a:r>
            <a:r>
              <a:rPr lang="ru-RU" sz="2300" dirty="0" err="1" smtClean="0"/>
              <a:t>qarshi</a:t>
            </a:r>
            <a:r>
              <a:rPr lang="ru-RU" sz="2300" dirty="0" smtClean="0"/>
              <a:t> </a:t>
            </a:r>
            <a:r>
              <a:rPr lang="ru-RU" sz="2300" dirty="0" err="1" smtClean="0"/>
              <a:t>samarali</a:t>
            </a:r>
            <a:r>
              <a:rPr lang="ru-RU" sz="2300" dirty="0" smtClean="0"/>
              <a:t> </a:t>
            </a:r>
            <a:r>
              <a:rPr lang="ru-RU" sz="2300" dirty="0" err="1" smtClean="0"/>
              <a:t>kurash</a:t>
            </a:r>
            <a:r>
              <a:rPr lang="ru-RU" sz="2300" dirty="0" smtClean="0"/>
              <a:t> </a:t>
            </a:r>
            <a:r>
              <a:rPr lang="ru-RU" sz="2300" dirty="0" err="1" smtClean="0"/>
              <a:t>olib</a:t>
            </a:r>
            <a:r>
              <a:rPr lang="ru-RU" sz="2300" dirty="0" smtClean="0"/>
              <a:t> </a:t>
            </a:r>
            <a:r>
              <a:rPr lang="ru-RU" sz="2300" dirty="0" err="1" smtClean="0"/>
              <a:t>borish</a:t>
            </a:r>
            <a:r>
              <a:rPr lang="ru-RU" sz="2300" dirty="0" smtClean="0"/>
              <a:t>, </a:t>
            </a:r>
            <a:r>
              <a:rPr lang="ru-RU" sz="2300" dirty="0" err="1" smtClean="0"/>
              <a:t>yong'inni</a:t>
            </a:r>
            <a:r>
              <a:rPr lang="ru-RU" sz="2300" dirty="0" smtClean="0"/>
              <a:t> </a:t>
            </a:r>
            <a:r>
              <a:rPr lang="ru-RU" sz="2300" dirty="0" err="1" smtClean="0"/>
              <a:t>o'chirishda</a:t>
            </a:r>
            <a:r>
              <a:rPr lang="ru-RU" sz="2300" dirty="0" smtClean="0"/>
              <a:t> </a:t>
            </a:r>
            <a:r>
              <a:rPr lang="ru-RU" sz="2300" dirty="0" err="1" smtClean="0"/>
              <a:t>qo'llaniladigan</a:t>
            </a:r>
            <a:r>
              <a:rPr lang="ru-RU" sz="2300" dirty="0" smtClean="0"/>
              <a:t> </a:t>
            </a:r>
            <a:r>
              <a:rPr lang="ru-RU" sz="2300" dirty="0" err="1" smtClean="0"/>
              <a:t>birlamchi</a:t>
            </a:r>
            <a:r>
              <a:rPr lang="ru-RU" sz="2300" dirty="0" smtClean="0"/>
              <a:t> </a:t>
            </a:r>
            <a:r>
              <a:rPr lang="ru-RU" sz="2300" dirty="0" err="1" smtClean="0"/>
              <a:t>vositalar</a:t>
            </a:r>
            <a:r>
              <a:rPr lang="ru-RU" sz="2300" dirty="0" smtClean="0"/>
              <a:t>, </a:t>
            </a:r>
            <a:r>
              <a:rPr lang="ru-RU" sz="2300" dirty="0" err="1" smtClean="0"/>
              <a:t>har</a:t>
            </a:r>
            <a:r>
              <a:rPr lang="ru-RU" sz="2300" dirty="0" smtClean="0"/>
              <a:t> </a:t>
            </a:r>
            <a:r>
              <a:rPr lang="ru-RU" sz="2300" dirty="0" err="1" smtClean="0"/>
              <a:t>xil</a:t>
            </a:r>
            <a:r>
              <a:rPr lang="ru-RU" sz="2300" dirty="0" smtClean="0"/>
              <a:t> </a:t>
            </a:r>
            <a:r>
              <a:rPr lang="ru-RU" sz="2300" dirty="0" err="1" smtClean="0"/>
              <a:t>tadbirlar</a:t>
            </a:r>
            <a:r>
              <a:rPr lang="ru-RU" sz="2300" dirty="0" smtClean="0"/>
              <a:t> </a:t>
            </a:r>
            <a:r>
              <a:rPr lang="ru-RU" sz="2300" dirty="0" err="1" smtClean="0"/>
              <a:t>bilan</a:t>
            </a:r>
            <a:r>
              <a:rPr lang="ru-RU" sz="2300" dirty="0" smtClean="0"/>
              <a:t> </a:t>
            </a:r>
            <a:r>
              <a:rPr lang="ru-RU" sz="2300" dirty="0" err="1" smtClean="0"/>
              <a:t>o'quvchilarni</a:t>
            </a:r>
            <a:r>
              <a:rPr lang="ru-RU" sz="2300" dirty="0" smtClean="0"/>
              <a:t> </a:t>
            </a:r>
            <a:r>
              <a:rPr lang="ru-RU" sz="2300" dirty="0" err="1" smtClean="0"/>
              <a:t>tanishtirishga</a:t>
            </a:r>
            <a:r>
              <a:rPr lang="ru-RU" sz="2300" dirty="0" smtClean="0"/>
              <a:t> </a:t>
            </a:r>
            <a:r>
              <a:rPr lang="ru-RU" sz="2300" dirty="0" err="1" smtClean="0"/>
              <a:t>qaratilgan</a:t>
            </a:r>
            <a:r>
              <a:rPr lang="ru-RU" sz="2300" dirty="0" smtClean="0"/>
              <a:t>.</a:t>
            </a:r>
          </a:p>
          <a:p>
            <a:r>
              <a:rPr lang="ru-RU" sz="2300" b="1" dirty="0" err="1" smtClean="0"/>
              <a:t>Yonish</a:t>
            </a:r>
            <a:r>
              <a:rPr lang="ru-RU" sz="2300" b="1" dirty="0" smtClean="0"/>
              <a:t> </a:t>
            </a:r>
            <a:r>
              <a:rPr lang="ru-RU" sz="2300" b="1" dirty="0" err="1" smtClean="0"/>
              <a:t>jarayoni</a:t>
            </a:r>
            <a:r>
              <a:rPr lang="ru-RU" sz="2300" b="1" dirty="0" smtClean="0"/>
              <a:t>. </a:t>
            </a:r>
            <a:r>
              <a:rPr lang="ru-RU" sz="2300" dirty="0" err="1" smtClean="0"/>
              <a:t>Yonish</a:t>
            </a:r>
            <a:r>
              <a:rPr lang="ru-RU" sz="2300" dirty="0" smtClean="0"/>
              <a:t> </a:t>
            </a:r>
            <a:r>
              <a:rPr lang="ru-RU" sz="2300" dirty="0" err="1" smtClean="0"/>
              <a:t>deb</a:t>
            </a:r>
            <a:r>
              <a:rPr lang="ru-RU" sz="2300" dirty="0" smtClean="0"/>
              <a:t>, </a:t>
            </a:r>
            <a:r>
              <a:rPr lang="ru-RU" sz="2300" dirty="0" err="1" smtClean="0"/>
              <a:t>yonuvchi</a:t>
            </a:r>
            <a:r>
              <a:rPr lang="ru-RU" sz="2300" dirty="0" smtClean="0"/>
              <a:t> </a:t>
            </a:r>
            <a:r>
              <a:rPr lang="ru-RU" sz="2300" dirty="0" err="1" smtClean="0"/>
              <a:t>moddalardagi</a:t>
            </a:r>
            <a:r>
              <a:rPr lang="ru-RU" sz="2300" dirty="0" smtClean="0"/>
              <a:t> </a:t>
            </a:r>
            <a:r>
              <a:rPr lang="ru-RU" sz="2300" dirty="0" err="1" smtClean="0"/>
              <a:t>murakkab</a:t>
            </a:r>
            <a:r>
              <a:rPr lang="ru-RU" sz="2300" dirty="0" smtClean="0"/>
              <a:t> </a:t>
            </a:r>
            <a:r>
              <a:rPr lang="ru-RU" sz="2300" dirty="0" err="1" smtClean="0"/>
              <a:t>oksidlanish</a:t>
            </a:r>
            <a:r>
              <a:rPr lang="ru-RU" sz="2300" dirty="0" smtClean="0"/>
              <a:t> </a:t>
            </a:r>
            <a:r>
              <a:rPr lang="ru-RU" sz="2300" dirty="0" err="1" smtClean="0"/>
              <a:t>jarayonida</a:t>
            </a:r>
            <a:r>
              <a:rPr lang="ru-RU" sz="2300" dirty="0" smtClean="0"/>
              <a:t> </a:t>
            </a:r>
            <a:r>
              <a:rPr lang="ru-RU" sz="2300" dirty="0" err="1" smtClean="0"/>
              <a:t>bir</a:t>
            </a:r>
            <a:r>
              <a:rPr lang="ru-RU" sz="2300" dirty="0" smtClean="0"/>
              <a:t> </a:t>
            </a:r>
            <a:r>
              <a:rPr lang="ru-RU" sz="2300" dirty="0" err="1" smtClean="0"/>
              <a:t>moddaning</a:t>
            </a:r>
            <a:r>
              <a:rPr lang="ru-RU" sz="2300" dirty="0" smtClean="0"/>
              <a:t> </a:t>
            </a:r>
            <a:r>
              <a:rPr lang="ru-RU" sz="2300" dirty="0" err="1" smtClean="0"/>
              <a:t>ikkinchi</a:t>
            </a:r>
            <a:r>
              <a:rPr lang="ru-RU" sz="2300" dirty="0" smtClean="0"/>
              <a:t> </a:t>
            </a:r>
            <a:r>
              <a:rPr lang="ru-RU" sz="2300" dirty="0" err="1" smtClean="0"/>
              <a:t>moddaga</a:t>
            </a:r>
            <a:r>
              <a:rPr lang="ru-RU" sz="2300" dirty="0" smtClean="0"/>
              <a:t> </a:t>
            </a:r>
            <a:r>
              <a:rPr lang="ru-RU" sz="2300" dirty="0" err="1" smtClean="0"/>
              <a:t>aylanishi</a:t>
            </a:r>
            <a:r>
              <a:rPr lang="ru-RU" sz="2300" dirty="0" smtClean="0"/>
              <a:t> </a:t>
            </a:r>
            <a:r>
              <a:rPr lang="ru-RU" sz="2300" dirty="0" err="1" smtClean="0"/>
              <a:t>natijasida</a:t>
            </a:r>
            <a:r>
              <a:rPr lang="ru-RU" sz="2300" dirty="0" smtClean="0"/>
              <a:t> </a:t>
            </a:r>
            <a:r>
              <a:rPr lang="ru-RU" sz="2300" dirty="0" err="1" smtClean="0"/>
              <a:t>katta</a:t>
            </a:r>
            <a:r>
              <a:rPr lang="ru-RU" sz="2300" dirty="0" smtClean="0"/>
              <a:t> </a:t>
            </a:r>
            <a:r>
              <a:rPr lang="ru-RU" sz="2300" dirty="0" err="1" smtClean="0"/>
              <a:t>miqdorda</a:t>
            </a:r>
            <a:r>
              <a:rPr lang="ru-RU" sz="2300" dirty="0" smtClean="0"/>
              <a:t> </a:t>
            </a:r>
            <a:r>
              <a:rPr lang="ru-RU" sz="2300" dirty="0" err="1" smtClean="0"/>
              <a:t>issiqlik</a:t>
            </a:r>
            <a:r>
              <a:rPr lang="ru-RU" sz="2300" dirty="0" smtClean="0"/>
              <a:t> </a:t>
            </a:r>
            <a:r>
              <a:rPr lang="ru-RU" sz="2300" dirty="0" err="1" smtClean="0"/>
              <a:t>va</a:t>
            </a:r>
            <a:r>
              <a:rPr lang="ru-RU" sz="2300" dirty="0" smtClean="0"/>
              <a:t> </a:t>
            </a:r>
            <a:r>
              <a:rPr lang="ru-RU" sz="2300" dirty="0" err="1" smtClean="0"/>
              <a:t>nurlanish</a:t>
            </a:r>
            <a:r>
              <a:rPr lang="ru-RU" sz="2300" dirty="0" smtClean="0"/>
              <a:t> </a:t>
            </a:r>
            <a:r>
              <a:rPr lang="ru-RU" sz="2300" dirty="0" err="1" smtClean="0"/>
              <a:t>ajralishi</a:t>
            </a:r>
            <a:r>
              <a:rPr lang="ru-RU" sz="2300" dirty="0" smtClean="0"/>
              <a:t> </a:t>
            </a:r>
            <a:r>
              <a:rPr lang="ru-RU" sz="2300" dirty="0" err="1" smtClean="0"/>
              <a:t>bilan</a:t>
            </a:r>
            <a:r>
              <a:rPr lang="ru-RU" sz="2300" dirty="0" smtClean="0"/>
              <a:t> </a:t>
            </a:r>
            <a:r>
              <a:rPr lang="ru-RU" sz="2300" dirty="0" err="1" smtClean="0"/>
              <a:t>kechadigan</a:t>
            </a:r>
            <a:r>
              <a:rPr lang="ru-RU" sz="2300" dirty="0" smtClean="0"/>
              <a:t> </a:t>
            </a:r>
            <a:r>
              <a:rPr lang="ru-RU" sz="2300" dirty="0" err="1" smtClean="0"/>
              <a:t>hodisaga</a:t>
            </a:r>
            <a:r>
              <a:rPr lang="ru-RU" sz="2300" dirty="0" smtClean="0"/>
              <a:t> </a:t>
            </a:r>
            <a:r>
              <a:rPr lang="ru-RU" sz="2300" dirty="0" err="1" smtClean="0"/>
              <a:t>aytiladi</a:t>
            </a:r>
            <a:r>
              <a:rPr lang="ru-RU" sz="2300" dirty="0" smtClean="0"/>
              <a:t>.</a:t>
            </a:r>
          </a:p>
          <a:p>
            <a:r>
              <a:rPr lang="en-GB" sz="2300" dirty="0" err="1" smtClean="0"/>
              <a:t>Yonishda</a:t>
            </a:r>
            <a:r>
              <a:rPr lang="en-GB" sz="2300" dirty="0" smtClean="0"/>
              <a:t> </a:t>
            </a:r>
            <a:r>
              <a:rPr lang="en-GB" sz="2300" dirty="0" err="1" smtClean="0"/>
              <a:t>asosan</a:t>
            </a:r>
            <a:r>
              <a:rPr lang="en-GB" sz="2300" dirty="0" smtClean="0"/>
              <a:t> </a:t>
            </a:r>
            <a:r>
              <a:rPr lang="en-GB" sz="2300" dirty="0" err="1" smtClean="0"/>
              <a:t>uch</a:t>
            </a:r>
            <a:r>
              <a:rPr lang="en-GB" sz="2300" dirty="0" smtClean="0"/>
              <a:t> </a:t>
            </a:r>
            <a:r>
              <a:rPr lang="en-GB" sz="2300" dirty="0" err="1" smtClean="0"/>
              <a:t>omil</a:t>
            </a:r>
            <a:r>
              <a:rPr lang="en-GB" sz="2300" dirty="0" smtClean="0"/>
              <a:t> </a:t>
            </a:r>
            <a:r>
              <a:rPr lang="en-GB" sz="2300" dirty="0" err="1" smtClean="0"/>
              <a:t>muhim</a:t>
            </a:r>
            <a:r>
              <a:rPr lang="en-GB" sz="2300" dirty="0" smtClean="0"/>
              <a:t> </a:t>
            </a:r>
            <a:r>
              <a:rPr lang="en-GB" sz="2300" dirty="0" err="1" smtClean="0"/>
              <a:t>rol</a:t>
            </a:r>
            <a:r>
              <a:rPr lang="en-GB" sz="2300" dirty="0" smtClean="0"/>
              <a:t> </a:t>
            </a:r>
            <a:r>
              <a:rPr lang="en-GB" sz="2300" dirty="0" err="1" smtClean="0"/>
              <a:t>o'ynaydi</a:t>
            </a:r>
            <a:r>
              <a:rPr lang="en-GB" sz="2300" dirty="0" smtClean="0"/>
              <a:t>:</a:t>
            </a:r>
            <a:endParaRPr lang="ru-RU" sz="2300" dirty="0" smtClean="0"/>
          </a:p>
          <a:p>
            <a:r>
              <a:rPr lang="en-GB" sz="2300" dirty="0" smtClean="0"/>
              <a:t>1) </a:t>
            </a:r>
            <a:r>
              <a:rPr lang="en-GB" sz="2300" dirty="0" err="1" smtClean="0"/>
              <a:t>yonuvchi</a:t>
            </a:r>
            <a:r>
              <a:rPr lang="en-GB" sz="2300" dirty="0" smtClean="0"/>
              <a:t> </a:t>
            </a:r>
            <a:r>
              <a:rPr lang="en-GB" sz="2300" dirty="0" err="1" smtClean="0"/>
              <a:t>modda</a:t>
            </a:r>
            <a:r>
              <a:rPr lang="en-GB" sz="2300" dirty="0" smtClean="0"/>
              <a:t>;</a:t>
            </a:r>
            <a:endParaRPr lang="ru-RU" sz="2300" dirty="0" smtClean="0"/>
          </a:p>
          <a:p>
            <a:r>
              <a:rPr lang="en-GB" sz="2300" dirty="0" smtClean="0"/>
              <a:t>2) </a:t>
            </a:r>
            <a:r>
              <a:rPr lang="en-GB" sz="2300" dirty="0" err="1" smtClean="0"/>
              <a:t>yondiruvchi</a:t>
            </a:r>
            <a:r>
              <a:rPr lang="en-GB" sz="2300" dirty="0" smtClean="0"/>
              <a:t> </a:t>
            </a:r>
            <a:r>
              <a:rPr lang="en-GB" sz="2300" dirty="0" err="1" smtClean="0"/>
              <a:t>muhit</a:t>
            </a:r>
            <a:r>
              <a:rPr lang="en-GB" sz="2300" dirty="0" smtClean="0"/>
              <a:t>;</a:t>
            </a:r>
            <a:endParaRPr lang="ru-RU" sz="2300" dirty="0" smtClean="0"/>
          </a:p>
          <a:p>
            <a:r>
              <a:rPr lang="en-GB" sz="2300" dirty="0" smtClean="0"/>
              <a:t>3) </a:t>
            </a:r>
            <a:r>
              <a:rPr lang="en-GB" sz="2300" dirty="0" err="1" smtClean="0"/>
              <a:t>qizdirish</a:t>
            </a:r>
            <a:r>
              <a:rPr lang="en-GB" sz="2300" dirty="0" smtClean="0"/>
              <a:t> </a:t>
            </a:r>
            <a:r>
              <a:rPr lang="en-GB" sz="2300" dirty="0" err="1" smtClean="0"/>
              <a:t>jarayoni</a:t>
            </a:r>
            <a:r>
              <a:rPr lang="en-GB" sz="2300" dirty="0" smtClean="0"/>
              <a:t>.</a:t>
            </a:r>
            <a:endParaRPr lang="ru-RU" sz="2300" dirty="0" smtClean="0"/>
          </a:p>
          <a:p>
            <a:r>
              <a:rPr lang="en-GB" sz="2300" dirty="0" err="1" smtClean="0"/>
              <a:t>Yonuvchi</a:t>
            </a:r>
            <a:r>
              <a:rPr lang="en-GB" sz="2300" dirty="0" smtClean="0"/>
              <a:t>  </a:t>
            </a:r>
            <a:r>
              <a:rPr lang="en-GB" sz="2300" dirty="0" err="1" smtClean="0"/>
              <a:t>modda</a:t>
            </a:r>
            <a:r>
              <a:rPr lang="en-GB" sz="2300" dirty="0" smtClean="0"/>
              <a:t> </a:t>
            </a:r>
            <a:r>
              <a:rPr lang="en-GB" sz="2300" dirty="0" err="1" smtClean="0"/>
              <a:t>deyarli</a:t>
            </a:r>
            <a:r>
              <a:rPr lang="en-GB" sz="2300" dirty="0" smtClean="0"/>
              <a:t> </a:t>
            </a:r>
            <a:r>
              <a:rPr lang="en-GB" sz="2300" dirty="0" err="1" smtClean="0"/>
              <a:t>hamma</a:t>
            </a:r>
            <a:r>
              <a:rPr lang="en-GB" sz="2300" dirty="0" smtClean="0"/>
              <a:t> </a:t>
            </a:r>
            <a:r>
              <a:rPr lang="en-GB" sz="2300" dirty="0" err="1" smtClean="0"/>
              <a:t>joyda</a:t>
            </a:r>
            <a:r>
              <a:rPr lang="en-GB" sz="2300" dirty="0" smtClean="0"/>
              <a:t> </a:t>
            </a:r>
            <a:r>
              <a:rPr lang="en-GB" sz="2300" dirty="0" err="1" smtClean="0"/>
              <a:t>bor</a:t>
            </a:r>
            <a:r>
              <a:rPr lang="en-GB" sz="2300" dirty="0" smtClean="0"/>
              <a:t>: </a:t>
            </a:r>
            <a:r>
              <a:rPr lang="en-GB" sz="2300" dirty="0" err="1" smtClean="0"/>
              <a:t>bular</a:t>
            </a:r>
            <a:r>
              <a:rPr lang="en-GB" sz="2300" dirty="0" smtClean="0"/>
              <a:t> </a:t>
            </a:r>
            <a:r>
              <a:rPr lang="en-GB" sz="2300" dirty="0" err="1" smtClean="0"/>
              <a:t>har</a:t>
            </a:r>
            <a:r>
              <a:rPr lang="en-GB" sz="2300" dirty="0" smtClean="0"/>
              <a:t> </a:t>
            </a:r>
            <a:r>
              <a:rPr lang="en-GB" sz="2300" dirty="0" err="1" smtClean="0"/>
              <a:t>xil</a:t>
            </a:r>
            <a:r>
              <a:rPr lang="en-GB" sz="2300" dirty="0" smtClean="0"/>
              <a:t> </a:t>
            </a:r>
            <a:r>
              <a:rPr lang="en-GB" sz="2300" dirty="0" err="1" smtClean="0"/>
              <a:t>yog'och</a:t>
            </a:r>
            <a:r>
              <a:rPr lang="en-GB" sz="2300" dirty="0" smtClean="0"/>
              <a:t> </a:t>
            </a:r>
            <a:r>
              <a:rPr lang="en-GB" sz="2300" dirty="0" err="1" smtClean="0"/>
              <a:t>mahsulotlari</a:t>
            </a:r>
            <a:r>
              <a:rPr lang="en-GB" sz="2300" dirty="0" smtClean="0"/>
              <a:t> </a:t>
            </a:r>
            <a:r>
              <a:rPr lang="en-GB" sz="2300" dirty="0" err="1" smtClean="0"/>
              <a:t>va</a:t>
            </a:r>
            <a:r>
              <a:rPr lang="en-GB" sz="2300" dirty="0" smtClean="0"/>
              <a:t> </a:t>
            </a:r>
            <a:r>
              <a:rPr lang="en-GB" sz="2300" dirty="0" err="1" smtClean="0"/>
              <a:t>jihozlari</a:t>
            </a:r>
            <a:r>
              <a:rPr lang="en-GB" sz="2300" dirty="0" smtClean="0"/>
              <a:t>, </a:t>
            </a:r>
            <a:r>
              <a:rPr lang="en-GB" sz="2300" dirty="0" err="1" smtClean="0"/>
              <a:t>qog'oz</a:t>
            </a:r>
            <a:r>
              <a:rPr lang="en-GB" sz="2300" dirty="0" smtClean="0"/>
              <a:t> </a:t>
            </a:r>
            <a:r>
              <a:rPr lang="en-GB" sz="2300" dirty="0" err="1" smtClean="0"/>
              <a:t>mahsulotlari</a:t>
            </a:r>
            <a:r>
              <a:rPr lang="en-GB" sz="2300" dirty="0" smtClean="0"/>
              <a:t>, </a:t>
            </a:r>
            <a:r>
              <a:rPr lang="en-GB" sz="2300" dirty="0" err="1" smtClean="0"/>
              <a:t>kimyoviy</a:t>
            </a:r>
            <a:r>
              <a:rPr lang="en-GB" sz="2300" dirty="0" smtClean="0"/>
              <a:t> </a:t>
            </a:r>
            <a:r>
              <a:rPr lang="en-GB" sz="2300" dirty="0" err="1" smtClean="0"/>
              <a:t>moddalar</a:t>
            </a:r>
            <a:r>
              <a:rPr lang="en-GB" sz="2300" dirty="0" smtClean="0"/>
              <a:t>, </a:t>
            </a:r>
            <a:r>
              <a:rPr lang="en-GB" sz="2300" dirty="0" err="1" smtClean="0"/>
              <a:t>yonuvchi</a:t>
            </a:r>
            <a:r>
              <a:rPr lang="en-GB" sz="2300" dirty="0" smtClean="0"/>
              <a:t> </a:t>
            </a:r>
            <a:r>
              <a:rPr lang="en-GB" sz="2300" dirty="0" err="1" smtClean="0"/>
              <a:t>suyuqliklar</a:t>
            </a:r>
            <a:r>
              <a:rPr lang="en-GB" sz="2300" dirty="0" smtClean="0"/>
              <a:t> </a:t>
            </a:r>
            <a:r>
              <a:rPr lang="en-GB" sz="2300" dirty="0" err="1" smtClean="0"/>
              <a:t>va</a:t>
            </a:r>
            <a:r>
              <a:rPr lang="en-GB" sz="2300" dirty="0" smtClean="0"/>
              <a:t> </a:t>
            </a:r>
            <a:r>
              <a:rPr lang="en-GB" sz="2300" dirty="0" err="1" smtClean="0"/>
              <a:t>har</a:t>
            </a:r>
            <a:r>
              <a:rPr lang="en-GB" sz="2300" dirty="0" smtClean="0"/>
              <a:t> </a:t>
            </a:r>
            <a:r>
              <a:rPr lang="en-GB" sz="2300" dirty="0" err="1" smtClean="0"/>
              <a:t>qanday</a:t>
            </a:r>
            <a:r>
              <a:rPr lang="en-GB" sz="2300" dirty="0" smtClean="0"/>
              <a:t> </a:t>
            </a:r>
            <a:r>
              <a:rPr lang="en-GB" sz="2300" dirty="0" err="1" smtClean="0"/>
              <a:t>organik</a:t>
            </a:r>
            <a:r>
              <a:rPr lang="en-GB" sz="2300" dirty="0" smtClean="0"/>
              <a:t> </a:t>
            </a:r>
            <a:r>
              <a:rPr lang="en-GB" sz="2300" dirty="0" err="1" smtClean="0"/>
              <a:t>moddalardir</a:t>
            </a:r>
            <a:r>
              <a:rPr lang="en-GB" sz="2300" dirty="0" smtClean="0"/>
              <a:t>. </a:t>
            </a:r>
            <a:r>
              <a:rPr lang="en-GB" sz="2300" dirty="0" err="1" smtClean="0"/>
              <a:t>Yondiruvchi</a:t>
            </a:r>
            <a:r>
              <a:rPr lang="en-GB" sz="2300" dirty="0" smtClean="0"/>
              <a:t> </a:t>
            </a:r>
            <a:r>
              <a:rPr lang="en-GB" sz="2300" dirty="0" err="1" smtClean="0"/>
              <a:t>muhit</a:t>
            </a:r>
            <a:r>
              <a:rPr lang="en-GB" sz="2300" dirty="0" smtClean="0"/>
              <a:t> </a:t>
            </a:r>
            <a:r>
              <a:rPr lang="en-GB" sz="2300" dirty="0" err="1" smtClean="0"/>
              <a:t>bu</a:t>
            </a:r>
            <a:r>
              <a:rPr lang="en-GB" sz="2300" dirty="0" smtClean="0"/>
              <a:t> </a:t>
            </a:r>
            <a:r>
              <a:rPr lang="en-GB" sz="2300" dirty="0" err="1" smtClean="0"/>
              <a:t>bizni</a:t>
            </a:r>
            <a:r>
              <a:rPr lang="en-GB" sz="2300" dirty="0" smtClean="0"/>
              <a:t> </a:t>
            </a:r>
            <a:r>
              <a:rPr lang="en-GB" sz="2300" dirty="0" err="1" smtClean="0"/>
              <a:t>o'rab</a:t>
            </a:r>
            <a:r>
              <a:rPr lang="en-GB" sz="2300" dirty="0" smtClean="0"/>
              <a:t> </a:t>
            </a:r>
            <a:r>
              <a:rPr lang="en-GB" sz="2300" dirty="0" err="1" smtClean="0"/>
              <a:t>tuigan</a:t>
            </a:r>
            <a:r>
              <a:rPr lang="en-GB" sz="2300" dirty="0" smtClean="0"/>
              <a:t> </a:t>
            </a:r>
            <a:r>
              <a:rPr lang="en-GB" sz="2300" dirty="0" err="1" smtClean="0"/>
              <a:t>havd</a:t>
            </a:r>
            <a:r>
              <a:rPr lang="en-GB" sz="2300" dirty="0" smtClean="0"/>
              <a:t> </a:t>
            </a:r>
            <a:r>
              <a:rPr lang="en-GB" sz="2300" dirty="0" err="1" smtClean="0"/>
              <a:t>tarkibidagi</a:t>
            </a:r>
            <a:r>
              <a:rPr lang="en-GB" sz="2300" dirty="0" smtClean="0"/>
              <a:t> </a:t>
            </a:r>
            <a:r>
              <a:rPr lang="en-GB" sz="2300" dirty="0" err="1" smtClean="0"/>
              <a:t>kislorod</a:t>
            </a:r>
            <a:r>
              <a:rPr lang="en-GB" sz="2300" dirty="0" smtClean="0"/>
              <a:t> </a:t>
            </a:r>
            <a:r>
              <a:rPr lang="en-GB" sz="2300" dirty="0" err="1" smtClean="0"/>
              <a:t>bo'lib</a:t>
            </a:r>
            <a:r>
              <a:rPr lang="en-GB" sz="2300" dirty="0" smtClean="0"/>
              <a:t>, u ham </a:t>
            </a:r>
            <a:r>
              <a:rPr lang="en-GB" sz="2300" dirty="0" err="1" smtClean="0"/>
              <a:t>hamma</a:t>
            </a:r>
            <a:r>
              <a:rPr lang="en-GB" sz="2300" dirty="0" smtClean="0"/>
              <a:t> </a:t>
            </a:r>
            <a:r>
              <a:rPr lang="en-GB" sz="2300" dirty="0" err="1" smtClean="0"/>
              <a:t>vaqt</a:t>
            </a:r>
            <a:r>
              <a:rPr lang="en-GB" sz="2300" dirty="0" smtClean="0"/>
              <a:t> </a:t>
            </a:r>
            <a:r>
              <a:rPr lang="en-GB" sz="2300" dirty="0" err="1" smtClean="0"/>
              <a:t>mavjud</a:t>
            </a:r>
            <a:r>
              <a:rPr lang="en-GB" sz="2300" dirty="0" smtClean="0"/>
              <a:t>.</a:t>
            </a:r>
            <a:endParaRPr lang="ru-RU" sz="2300" dirty="0"/>
          </a:p>
        </p:txBody>
      </p:sp>
    </p:spTree>
  </p:cSld>
  <p:clrMapOvr>
    <a:masterClrMapping/>
  </p:clrMapOvr>
  <p:transition>
    <p:wheel spokes="2"/>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14290"/>
            <a:ext cx="8501122" cy="5768997"/>
          </a:xfrm>
        </p:spPr>
        <p:txBody>
          <a:bodyPr>
            <a:noAutofit/>
          </a:bodyPr>
          <a:lstStyle/>
          <a:p>
            <a:r>
              <a:rPr lang="en-GB" sz="2200" dirty="0" err="1" smtClean="0"/>
              <a:t>Ba'zi</a:t>
            </a:r>
            <a:r>
              <a:rPr lang="en-GB" sz="2200" dirty="0" smtClean="0"/>
              <a:t> </a:t>
            </a:r>
            <a:r>
              <a:rPr lang="en-GB" sz="2200" dirty="0" err="1" smtClean="0"/>
              <a:t>bir</a:t>
            </a:r>
            <a:r>
              <a:rPr lang="en-GB" sz="2200" dirty="0" smtClean="0"/>
              <a:t> </a:t>
            </a:r>
            <a:r>
              <a:rPr lang="en-GB" sz="2200" dirty="0" err="1" smtClean="0"/>
              <a:t>hollarda</a:t>
            </a:r>
            <a:r>
              <a:rPr lang="en-GB" sz="2200" dirty="0" smtClean="0"/>
              <a:t> </a:t>
            </a:r>
            <a:r>
              <a:rPr lang="en-GB" sz="2200" dirty="0" err="1" smtClean="0"/>
              <a:t>yonish</a:t>
            </a:r>
            <a:r>
              <a:rPr lang="en-GB" sz="2200" dirty="0" smtClean="0"/>
              <a:t> </a:t>
            </a:r>
            <a:r>
              <a:rPr lang="en-GB" sz="2200" dirty="0" err="1" smtClean="0"/>
              <a:t>jarayoni</a:t>
            </a:r>
            <a:r>
              <a:rPr lang="en-GB" sz="2200" dirty="0" smtClean="0"/>
              <a:t> </a:t>
            </a:r>
            <a:r>
              <a:rPr lang="en-GB" sz="2200" dirty="0" err="1" smtClean="0"/>
              <a:t>xlor</a:t>
            </a:r>
            <a:r>
              <a:rPr lang="en-GB" sz="2200" dirty="0" smtClean="0"/>
              <a:t>, </a:t>
            </a:r>
            <a:r>
              <a:rPr lang="en-GB" sz="2200" dirty="0" err="1" smtClean="0"/>
              <a:t>brom</a:t>
            </a:r>
            <a:r>
              <a:rPr lang="en-GB" sz="2200" dirty="0" smtClean="0"/>
              <a:t> </a:t>
            </a:r>
            <a:r>
              <a:rPr lang="en-GB" sz="2200" dirty="0" err="1" smtClean="0"/>
              <a:t>kabi</a:t>
            </a:r>
            <a:r>
              <a:rPr lang="en-GB" sz="2200" dirty="0" smtClean="0"/>
              <a:t> </a:t>
            </a:r>
            <a:r>
              <a:rPr lang="en-GB" sz="2200" dirty="0" err="1" smtClean="0"/>
              <a:t>oksidlovchilar</a:t>
            </a:r>
            <a:r>
              <a:rPr lang="en-GB" sz="2200" dirty="0" smtClean="0"/>
              <a:t> </a:t>
            </a:r>
            <a:r>
              <a:rPr lang="en-GB" sz="2200" dirty="0" err="1" smtClean="0"/>
              <a:t>muhitida</a:t>
            </a:r>
            <a:r>
              <a:rPr lang="en-GB" sz="2200" dirty="0" smtClean="0"/>
              <a:t> ham </a:t>
            </a:r>
            <a:r>
              <a:rPr lang="en-GB" sz="2200" dirty="0" err="1" smtClean="0"/>
              <a:t>ro'y</a:t>
            </a:r>
            <a:r>
              <a:rPr lang="en-GB" sz="2200" dirty="0" smtClean="0"/>
              <a:t> </a:t>
            </a:r>
            <a:r>
              <a:rPr lang="en-GB" sz="2200" dirty="0" err="1" smtClean="0"/>
              <a:t>berishi</a:t>
            </a:r>
            <a:r>
              <a:rPr lang="en-GB" sz="2200" dirty="0" smtClean="0"/>
              <a:t> </a:t>
            </a:r>
            <a:r>
              <a:rPr lang="en-GB" sz="2200" dirty="0" err="1" smtClean="0"/>
              <a:t>mumkin</a:t>
            </a:r>
            <a:r>
              <a:rPr lang="en-GB" sz="2200" dirty="0" smtClean="0"/>
              <a:t>.</a:t>
            </a:r>
            <a:endParaRPr lang="ru-RU" sz="2200" dirty="0" smtClean="0"/>
          </a:p>
          <a:p>
            <a:r>
              <a:rPr lang="en-US" sz="2200" dirty="0" err="1" smtClean="0"/>
              <a:t>Endi</a:t>
            </a:r>
            <a:r>
              <a:rPr lang="en-US" sz="2200" dirty="0" smtClean="0"/>
              <a:t> </a:t>
            </a:r>
            <a:r>
              <a:rPr lang="en-US" sz="2200" dirty="0" err="1" smtClean="0"/>
              <a:t>qizdirish</a:t>
            </a:r>
            <a:r>
              <a:rPr lang="en-US" sz="2200" dirty="0" smtClean="0"/>
              <a:t> </a:t>
            </a:r>
            <a:r>
              <a:rPr lang="en-US" sz="2200" dirty="0" err="1" smtClean="0"/>
              <a:t>jarayoni</a:t>
            </a:r>
            <a:r>
              <a:rPr lang="en-US" sz="2200" dirty="0" smtClean="0"/>
              <a:t> </a:t>
            </a:r>
            <a:r>
              <a:rPr lang="en-US" sz="2200" dirty="0" err="1" smtClean="0"/>
              <a:t>bo'lsa</a:t>
            </a:r>
            <a:r>
              <a:rPr lang="en-US" sz="2200" dirty="0" smtClean="0"/>
              <a:t>, </a:t>
            </a:r>
            <a:r>
              <a:rPr lang="en-US" sz="2200" dirty="0" err="1" smtClean="0"/>
              <a:t>yonish</a:t>
            </a:r>
            <a:r>
              <a:rPr lang="en-US" sz="2200" dirty="0" smtClean="0"/>
              <a:t> </a:t>
            </a:r>
            <a:r>
              <a:rPr lang="en-US" sz="2200" dirty="0" err="1" smtClean="0"/>
              <a:t>reaksiyasi</a:t>
            </a:r>
            <a:r>
              <a:rPr lang="en-US" sz="2200" dirty="0" smtClean="0"/>
              <a:t> </a:t>
            </a:r>
            <a:r>
              <a:rPr lang="en-US" sz="2200" dirty="0" err="1" smtClean="0"/>
              <a:t>vujudga</a:t>
            </a:r>
            <a:r>
              <a:rPr lang="en-US" sz="2200" dirty="0" smtClean="0"/>
              <a:t> </a:t>
            </a:r>
            <a:r>
              <a:rPr lang="en-US" sz="2200" dirty="0" err="1" smtClean="0"/>
              <a:t>keladi</a:t>
            </a:r>
            <a:r>
              <a:rPr lang="en-US" sz="2200" dirty="0" smtClean="0"/>
              <a:t>. </a:t>
            </a:r>
            <a:r>
              <a:rPr lang="en-US" sz="2200" dirty="0" err="1" smtClean="0"/>
              <a:t>Buning</a:t>
            </a:r>
            <a:r>
              <a:rPr lang="en-US" sz="2200" dirty="0" smtClean="0"/>
              <a:t> </a:t>
            </a:r>
            <a:r>
              <a:rPr lang="en-US" sz="2200" dirty="0" err="1" smtClean="0"/>
              <a:t>uchun</a:t>
            </a:r>
            <a:r>
              <a:rPr lang="en-US" sz="2200" dirty="0" smtClean="0"/>
              <a:t> </a:t>
            </a:r>
            <a:r>
              <a:rPr lang="en-US" sz="2200" dirty="0" err="1" smtClean="0"/>
              <a:t>ma'lum</a:t>
            </a:r>
            <a:r>
              <a:rPr lang="en-US" sz="2200" dirty="0" smtClean="0"/>
              <a:t> </a:t>
            </a:r>
            <a:r>
              <a:rPr lang="en-US" sz="2200" dirty="0" err="1" smtClean="0"/>
              <a:t>miqdorda</a:t>
            </a:r>
            <a:r>
              <a:rPr lang="en-US" sz="2200" dirty="0" smtClean="0"/>
              <a:t> </a:t>
            </a:r>
            <a:r>
              <a:rPr lang="en-US" sz="2200" dirty="0" err="1" smtClean="0"/>
              <a:t>qizdirish</a:t>
            </a:r>
            <a:r>
              <a:rPr lang="en-US" sz="2200" dirty="0" smtClean="0"/>
              <a:t> </a:t>
            </a:r>
            <a:r>
              <a:rPr lang="en-US" sz="2200" dirty="0" err="1" smtClean="0"/>
              <a:t>manbasi</a:t>
            </a:r>
            <a:r>
              <a:rPr lang="en-US" sz="2200" dirty="0" smtClean="0"/>
              <a:t> </a:t>
            </a:r>
            <a:r>
              <a:rPr lang="en-US" sz="2200" dirty="0" err="1" smtClean="0"/>
              <a:t>bo'lishi</a:t>
            </a:r>
            <a:r>
              <a:rPr lang="en-US" sz="2200" dirty="0" smtClean="0"/>
              <a:t> </a:t>
            </a:r>
            <a:r>
              <a:rPr lang="en-US" sz="2200" dirty="0" err="1" smtClean="0"/>
              <a:t>kerak</a:t>
            </a:r>
            <a:r>
              <a:rPr lang="en-US" sz="2200" dirty="0" smtClean="0"/>
              <a:t>. </a:t>
            </a:r>
            <a:r>
              <a:rPr lang="en-US" sz="2200" dirty="0" err="1" smtClean="0"/>
              <a:t>Reaksiya</a:t>
            </a:r>
            <a:r>
              <a:rPr lang="en-US" sz="2200" dirty="0" smtClean="0"/>
              <a:t> </a:t>
            </a:r>
            <a:r>
              <a:rPr lang="en-US" sz="2200" dirty="0" err="1" smtClean="0"/>
              <a:t>boshlangandan</a:t>
            </a:r>
            <a:r>
              <a:rPr lang="en-US" sz="2200" dirty="0" smtClean="0"/>
              <a:t> </a:t>
            </a:r>
            <a:r>
              <a:rPr lang="en-US" sz="2200" dirty="0" err="1" smtClean="0"/>
              <a:t>keyin</a:t>
            </a:r>
            <a:r>
              <a:rPr lang="en-US" sz="2200" dirty="0" smtClean="0"/>
              <a:t>, </a:t>
            </a:r>
            <a:r>
              <a:rPr lang="en-US" sz="2200" dirty="0" err="1" smtClean="0"/>
              <a:t>reaksiya</a:t>
            </a:r>
            <a:r>
              <a:rPr lang="en-US" sz="2200" dirty="0" smtClean="0"/>
              <a:t> </a:t>
            </a:r>
            <a:r>
              <a:rPr lang="en-US" sz="2200" dirty="0" err="1" smtClean="0"/>
              <a:t>natijasida</a:t>
            </a:r>
            <a:r>
              <a:rPr lang="en-US" sz="2200" dirty="0" smtClean="0"/>
              <a:t> </a:t>
            </a:r>
            <a:r>
              <a:rPr lang="en-US" sz="2200" dirty="0" err="1" smtClean="0"/>
              <a:t>hosil</a:t>
            </a:r>
            <a:r>
              <a:rPr lang="en-US" sz="2200" dirty="0" smtClean="0"/>
              <a:t> </a:t>
            </a:r>
            <a:r>
              <a:rPr lang="en-US" sz="2200" dirty="0" err="1" smtClean="0"/>
              <a:t>bo'lgan</a:t>
            </a:r>
            <a:r>
              <a:rPr lang="en-US" sz="2200" dirty="0" smtClean="0"/>
              <a:t> </a:t>
            </a:r>
            <a:r>
              <a:rPr lang="en-US" sz="2200" dirty="0" err="1" smtClean="0"/>
              <a:t>issiqlik</a:t>
            </a:r>
            <a:r>
              <a:rPr lang="en-US" sz="2200" dirty="0" smtClean="0"/>
              <a:t> </a:t>
            </a:r>
            <a:r>
              <a:rPr lang="en-US" sz="2200" dirty="0" err="1" smtClean="0"/>
              <a:t>yonishning</a:t>
            </a:r>
            <a:r>
              <a:rPr lang="en-US" sz="2200" dirty="0" smtClean="0"/>
              <a:t> </a:t>
            </a:r>
            <a:r>
              <a:rPr lang="en-US" sz="2200" dirty="0" err="1" smtClean="0"/>
              <a:t>davom</a:t>
            </a:r>
            <a:r>
              <a:rPr lang="en-US" sz="2200" dirty="0" smtClean="0"/>
              <a:t> </a:t>
            </a:r>
            <a:r>
              <a:rPr lang="en-US" sz="2200" dirty="0" err="1" smtClean="0"/>
              <a:t>etishini</a:t>
            </a:r>
            <a:r>
              <a:rPr lang="en-US" sz="2200" dirty="0" smtClean="0"/>
              <a:t> </a:t>
            </a:r>
            <a:r>
              <a:rPr lang="en-US" sz="2200" dirty="0" err="1" smtClean="0"/>
              <a:t>ta'minlaydi</a:t>
            </a:r>
            <a:r>
              <a:rPr lang="en-US" sz="2200" dirty="0" smtClean="0"/>
              <a:t>. </a:t>
            </a:r>
            <a:r>
              <a:rPr lang="en-GB" sz="2200" dirty="0" err="1" smtClean="0"/>
              <a:t>Shuning</a:t>
            </a:r>
            <a:r>
              <a:rPr lang="en-GB" sz="2200" dirty="0" smtClean="0"/>
              <a:t> </a:t>
            </a:r>
            <a:r>
              <a:rPr lang="en-GB" sz="2200" dirty="0" err="1" smtClean="0"/>
              <a:t>uchun</a:t>
            </a:r>
            <a:r>
              <a:rPr lang="en-GB" sz="2200" dirty="0" smtClean="0"/>
              <a:t> </a:t>
            </a:r>
            <a:r>
              <a:rPr lang="en-GB" sz="2200" dirty="0" err="1" smtClean="0"/>
              <a:t>yonayotgan</a:t>
            </a:r>
            <a:r>
              <a:rPr lang="en-GB" sz="2200" dirty="0" smtClean="0"/>
              <a:t> </a:t>
            </a:r>
            <a:r>
              <a:rPr lang="en-GB" sz="2200" dirty="0" err="1" smtClean="0"/>
              <a:t>zona</a:t>
            </a:r>
            <a:r>
              <a:rPr lang="en-GB" sz="2200" dirty="0" smtClean="0"/>
              <a:t> </a:t>
            </a:r>
            <a:r>
              <a:rPr lang="en-GB" sz="2200" dirty="0" err="1" smtClean="0"/>
              <a:t>aiangalanish</a:t>
            </a:r>
            <a:r>
              <a:rPr lang="en-GB" sz="2200" dirty="0" smtClean="0"/>
              <a:t> </a:t>
            </a:r>
            <a:r>
              <a:rPr lang="en-GB" sz="2200" dirty="0" err="1" smtClean="0"/>
              <a:t>manbasi</a:t>
            </a:r>
            <a:r>
              <a:rPr lang="en-GB" sz="2200" dirty="0" smtClean="0"/>
              <a:t> </a:t>
            </a:r>
            <a:r>
              <a:rPr lang="en-GB" sz="2200" dirty="0" err="1" smtClean="0"/>
              <a:t>va</a:t>
            </a:r>
            <a:r>
              <a:rPr lang="en-GB" sz="2200" dirty="0" smtClean="0"/>
              <a:t> </a:t>
            </a:r>
            <a:r>
              <a:rPr lang="en-GB" sz="2200" dirty="0" err="1" smtClean="0"/>
              <a:t>yonish</a:t>
            </a:r>
            <a:r>
              <a:rPr lang="en-GB" sz="2200" dirty="0" smtClean="0"/>
              <a:t> </a:t>
            </a:r>
            <a:r>
              <a:rPr lang="en-GB" sz="2200" dirty="0" err="1" smtClean="0"/>
              <a:t>zonasi</a:t>
            </a:r>
            <a:r>
              <a:rPr lang="en-GB" sz="2200" dirty="0" smtClean="0"/>
              <a:t> </a:t>
            </a:r>
            <a:r>
              <a:rPr lang="en-GB" sz="2200" dirty="0" err="1" smtClean="0"/>
              <a:t>hisoblanadi</a:t>
            </a:r>
            <a:r>
              <a:rPr lang="en-GB" sz="2200" dirty="0" smtClean="0"/>
              <a:t>. </a:t>
            </a:r>
            <a:r>
              <a:rPr lang="en-GB" sz="2200" i="1" dirty="0" smtClean="0"/>
              <a:t>U</a:t>
            </a:r>
            <a:r>
              <a:rPr lang="en-GB" sz="2200" dirty="0" smtClean="0"/>
              <a:t> </a:t>
            </a:r>
            <a:r>
              <a:rPr lang="en-GB" sz="2200" dirty="0" err="1" smtClean="0"/>
              <a:t>zona</a:t>
            </a:r>
            <a:r>
              <a:rPr lang="en-GB" sz="2200" dirty="0" smtClean="0"/>
              <a:t> </a:t>
            </a:r>
            <a:r>
              <a:rPr lang="en-GB" sz="2200" dirty="0" err="1" smtClean="0"/>
              <a:t>harorati</a:t>
            </a:r>
            <a:r>
              <a:rPr lang="en-GB" sz="2200" dirty="0" smtClean="0"/>
              <a:t> </a:t>
            </a:r>
            <a:r>
              <a:rPr lang="en-GB" sz="2200" dirty="0" err="1" smtClean="0"/>
              <a:t>qancha</a:t>
            </a:r>
            <a:r>
              <a:rPr lang="en-GB" sz="2200" dirty="0" smtClean="0"/>
              <a:t> </a:t>
            </a:r>
            <a:r>
              <a:rPr lang="en-GB" sz="2200" dirty="0" err="1" smtClean="0"/>
              <a:t>katta</a:t>
            </a:r>
            <a:r>
              <a:rPr lang="en-GB" sz="2200" dirty="0" smtClean="0"/>
              <a:t> </a:t>
            </a:r>
            <a:r>
              <a:rPr lang="en-GB" sz="2200" dirty="0" err="1" smtClean="0"/>
              <a:t>bolsa</a:t>
            </a:r>
            <a:r>
              <a:rPr lang="en-GB" sz="2200" dirty="0" smtClean="0"/>
              <a:t>, </a:t>
            </a:r>
            <a:r>
              <a:rPr lang="en-GB" sz="2200" dirty="0" err="1" smtClean="0"/>
              <a:t>yonish</a:t>
            </a:r>
            <a:r>
              <a:rPr lang="en-GB" sz="2200" dirty="0" smtClean="0"/>
              <a:t> </a:t>
            </a:r>
            <a:r>
              <a:rPr lang="en-GB" sz="2200" dirty="0" err="1" smtClean="0"/>
              <a:t>shuncha</a:t>
            </a:r>
            <a:r>
              <a:rPr lang="en-GB" sz="2200" dirty="0" smtClean="0"/>
              <a:t> </a:t>
            </a:r>
            <a:r>
              <a:rPr lang="en-GB" sz="2200" dirty="0" err="1" smtClean="0"/>
              <a:t>tez</a:t>
            </a:r>
            <a:r>
              <a:rPr lang="en-GB" sz="2200" dirty="0" smtClean="0"/>
              <a:t> </a:t>
            </a:r>
            <a:r>
              <a:rPr lang="en-GB" sz="2200" dirty="0" err="1" smtClean="0"/>
              <a:t>bo'ladi</a:t>
            </a:r>
            <a:r>
              <a:rPr lang="en-GB" sz="2200" dirty="0" smtClean="0"/>
              <a:t>.</a:t>
            </a:r>
            <a:endParaRPr lang="ru-RU" sz="2200" dirty="0" smtClean="0"/>
          </a:p>
          <a:p>
            <a:r>
              <a:rPr lang="en-GB" sz="2200" dirty="0" err="1" smtClean="0"/>
              <a:t>Yonish</a:t>
            </a:r>
            <a:r>
              <a:rPr lang="en-GB" sz="2200" dirty="0" smtClean="0"/>
              <a:t> </a:t>
            </a:r>
            <a:r>
              <a:rPr lang="en-GB" sz="2200" dirty="0" err="1" smtClean="0"/>
              <a:t>jarayoni</a:t>
            </a:r>
            <a:r>
              <a:rPr lang="en-GB" sz="2200" dirty="0" smtClean="0"/>
              <a:t> </a:t>
            </a:r>
            <a:r>
              <a:rPr lang="en-GB" sz="2200" dirty="0" err="1" smtClean="0"/>
              <a:t>asosan</a:t>
            </a:r>
            <a:r>
              <a:rPr lang="en-GB" sz="2200" dirty="0" smtClean="0"/>
              <a:t> </a:t>
            </a:r>
            <a:r>
              <a:rPr lang="en-GB" sz="2200" dirty="0" err="1" smtClean="0"/>
              <a:t>ikki</a:t>
            </a:r>
            <a:r>
              <a:rPr lang="en-GB" sz="2200" dirty="0" smtClean="0"/>
              <a:t> </a:t>
            </a:r>
            <a:r>
              <a:rPr lang="en-GB" sz="2200" dirty="0" err="1" smtClean="0"/>
              <a:t>xil</a:t>
            </a:r>
            <a:r>
              <a:rPr lang="en-GB" sz="2200" dirty="0" smtClean="0"/>
              <a:t> </a:t>
            </a:r>
            <a:r>
              <a:rPr lang="en-GB" sz="2200" dirty="0" err="1" smtClean="0"/>
              <a:t>bo'lishi</a:t>
            </a:r>
            <a:r>
              <a:rPr lang="en-GB" sz="2200" dirty="0" smtClean="0"/>
              <a:t> </a:t>
            </a:r>
            <a:r>
              <a:rPr lang="en-GB" sz="2200" dirty="0" err="1" smtClean="0"/>
              <a:t>mumkin</a:t>
            </a:r>
            <a:r>
              <a:rPr lang="en-GB" sz="2200" dirty="0" smtClean="0"/>
              <a:t>. </a:t>
            </a:r>
            <a:r>
              <a:rPr lang="en-GB" sz="2200" dirty="0" err="1" smtClean="0"/>
              <a:t>Birinchisida</a:t>
            </a:r>
            <a:r>
              <a:rPr lang="en-GB" sz="2200" dirty="0" smtClean="0"/>
              <a:t> </a:t>
            </a:r>
            <a:r>
              <a:rPr lang="en-GB" sz="2200" dirty="0" err="1" smtClean="0"/>
              <a:t>qattiq</a:t>
            </a:r>
            <a:r>
              <a:rPr lang="en-GB" sz="2200" dirty="0" smtClean="0"/>
              <a:t> </a:t>
            </a:r>
            <a:r>
              <a:rPr lang="en-GB" sz="2200" dirty="0" err="1" smtClean="0"/>
              <a:t>jismlar</a:t>
            </a:r>
            <a:r>
              <a:rPr lang="en-GB" sz="2200" dirty="0" smtClean="0"/>
              <a:t> </a:t>
            </a:r>
            <a:r>
              <a:rPr lang="en-GB" sz="2200" dirty="0" err="1" smtClean="0"/>
              <a:t>yonish</a:t>
            </a:r>
            <a:r>
              <a:rPr lang="en-GB" sz="2200" dirty="0" smtClean="0"/>
              <a:t> </a:t>
            </a:r>
            <a:r>
              <a:rPr lang="en-GB" sz="2200" dirty="0" err="1" smtClean="0"/>
              <a:t>jarayonida</a:t>
            </a:r>
            <a:r>
              <a:rPr lang="en-GB" sz="2200" dirty="0" smtClean="0"/>
              <a:t> </a:t>
            </a:r>
            <a:r>
              <a:rPr lang="en-GB" sz="2200" dirty="0" err="1" smtClean="0"/>
              <a:t>yonayotgan</a:t>
            </a:r>
            <a:r>
              <a:rPr lang="en-GB" sz="2200" dirty="0" smtClean="0"/>
              <a:t> </a:t>
            </a:r>
            <a:r>
              <a:rPr lang="en-GB" sz="2200" dirty="0" err="1" smtClean="0"/>
              <a:t>modda</a:t>
            </a:r>
            <a:r>
              <a:rPr lang="en-GB" sz="2200" dirty="0" smtClean="0"/>
              <a:t> </a:t>
            </a:r>
            <a:r>
              <a:rPr lang="en-GB" sz="2200" dirty="0" err="1" smtClean="0"/>
              <a:t>havo</a:t>
            </a:r>
            <a:r>
              <a:rPr lang="en-GB" sz="2200" dirty="0" smtClean="0"/>
              <a:t> </a:t>
            </a:r>
            <a:r>
              <a:rPr lang="en-GB" sz="2200" dirty="0" err="1" smtClean="0"/>
              <a:t>muhitidan</a:t>
            </a:r>
            <a:r>
              <a:rPr lang="en-GB" sz="2200" dirty="0" smtClean="0"/>
              <a:t> </a:t>
            </a:r>
            <a:r>
              <a:rPr lang="en-GB" sz="2200" dirty="0" err="1" smtClean="0"/>
              <a:t>ajralgan</a:t>
            </a:r>
            <a:r>
              <a:rPr lang="en-GB" sz="2200" dirty="0" smtClean="0"/>
              <a:t> </a:t>
            </a:r>
            <a:r>
              <a:rPr lang="en-GB" sz="2200" dirty="0" err="1" smtClean="0"/>
              <a:t>holda</a:t>
            </a:r>
            <a:r>
              <a:rPr lang="en-GB" sz="2200" dirty="0" smtClean="0"/>
              <a:t> </a:t>
            </a:r>
            <a:r>
              <a:rPr lang="en-GB" sz="2200" dirty="0" err="1" smtClean="0"/>
              <a:t>bo'ladi</a:t>
            </a:r>
            <a:r>
              <a:rPr lang="en-GB" sz="2200" dirty="0" smtClean="0"/>
              <a:t>. </a:t>
            </a:r>
            <a:r>
              <a:rPr lang="en-GB" sz="2200" dirty="0" err="1" smtClean="0"/>
              <a:t>Kislorod</a:t>
            </a:r>
            <a:r>
              <a:rPr lang="en-GB" sz="2200" dirty="0" smtClean="0"/>
              <a:t> </a:t>
            </a:r>
            <a:r>
              <a:rPr lang="en-GB" sz="2200" dirty="0" err="1" smtClean="0"/>
              <a:t>bilan</a:t>
            </a:r>
            <a:r>
              <a:rPr lang="en-GB" sz="2200" dirty="0" smtClean="0"/>
              <a:t> </a:t>
            </a:r>
            <a:r>
              <a:rPr lang="en-GB" sz="2200" dirty="0" err="1" smtClean="0"/>
              <a:t>birikish</a:t>
            </a:r>
            <a:r>
              <a:rPr lang="en-GB" sz="2200" dirty="0" smtClean="0"/>
              <a:t> </a:t>
            </a:r>
            <a:r>
              <a:rPr lang="en-GB" sz="2200" dirty="0" err="1" smtClean="0"/>
              <a:t>yonish</a:t>
            </a:r>
            <a:r>
              <a:rPr lang="en-GB" sz="2200" dirty="0" smtClean="0"/>
              <a:t> </a:t>
            </a:r>
            <a:r>
              <a:rPr lang="en-GB" sz="2200" dirty="0" err="1" smtClean="0"/>
              <a:t>zonasidagi</a:t>
            </a:r>
            <a:r>
              <a:rPr lang="en-GB" sz="2200" dirty="0" smtClean="0"/>
              <a:t> </a:t>
            </a:r>
            <a:r>
              <a:rPr lang="en-GB" sz="2200" dirty="0" err="1" smtClean="0"/>
              <a:t>issiqlik</a:t>
            </a:r>
            <a:r>
              <a:rPr lang="en-GB" sz="2200" dirty="0" smtClean="0"/>
              <a:t> </a:t>
            </a:r>
            <a:r>
              <a:rPr lang="en-GB" sz="2200" dirty="0" err="1" smtClean="0"/>
              <a:t>natijasida</a:t>
            </a:r>
            <a:r>
              <a:rPr lang="en-GB" sz="2200" dirty="0" smtClean="0"/>
              <a:t> </a:t>
            </a:r>
            <a:r>
              <a:rPr lang="en-GB" sz="2200" dirty="0" err="1" smtClean="0"/>
              <a:t>sodir</a:t>
            </a:r>
            <a:r>
              <a:rPr lang="en-GB" sz="2200" dirty="0" smtClean="0"/>
              <a:t> </a:t>
            </a:r>
            <a:r>
              <a:rPr lang="en-GB" sz="2200" dirty="0" err="1" smtClean="0"/>
              <a:t>bo'ladi</a:t>
            </a:r>
            <a:r>
              <a:rPr lang="en-GB" sz="2200" dirty="0" smtClean="0"/>
              <a:t> </a:t>
            </a:r>
            <a:r>
              <a:rPr lang="en-GB" sz="2200" dirty="0" err="1" smtClean="0"/>
              <a:t>va</a:t>
            </a:r>
            <a:r>
              <a:rPr lang="en-GB" sz="2200" dirty="0" smtClean="0"/>
              <a:t> </a:t>
            </a:r>
            <a:r>
              <a:rPr lang="en-GB" sz="2200" dirty="0" err="1" smtClean="0"/>
              <a:t>bu</a:t>
            </a:r>
            <a:r>
              <a:rPr lang="en-GB" sz="2200" dirty="0" smtClean="0"/>
              <a:t> </a:t>
            </a:r>
            <a:r>
              <a:rPr lang="en-GB" sz="2200" dirty="0" err="1" smtClean="0"/>
              <a:t>birikkan</a:t>
            </a:r>
            <a:r>
              <a:rPr lang="en-GB" sz="2200" dirty="0" smtClean="0"/>
              <a:t> </a:t>
            </a:r>
            <a:r>
              <a:rPr lang="en-GB" sz="2200" dirty="0" err="1" smtClean="0"/>
              <a:t>modda</a:t>
            </a:r>
            <a:r>
              <a:rPr lang="en-GB" sz="2200" dirty="0" smtClean="0"/>
              <a:t> (</a:t>
            </a:r>
            <a:r>
              <a:rPr lang="en-GB" sz="2200" dirty="0" err="1" smtClean="0"/>
              <a:t>yoki</a:t>
            </a:r>
            <a:r>
              <a:rPr lang="en-GB" sz="2200" dirty="0" smtClean="0"/>
              <a:t> </a:t>
            </a:r>
            <a:r>
              <a:rPr lang="en-GB" sz="2200" dirty="0" err="1" smtClean="0"/>
              <a:t>yonish</a:t>
            </a:r>
            <a:r>
              <a:rPr lang="en-GB" sz="2200" dirty="0" smtClean="0"/>
              <a:t> </a:t>
            </a:r>
            <a:r>
              <a:rPr lang="en-GB" sz="2200" dirty="0" err="1" smtClean="0"/>
              <a:t>mahsuloti</a:t>
            </a:r>
            <a:r>
              <a:rPr lang="en-GB" sz="2200" dirty="0" smtClean="0"/>
              <a:t>) </a:t>
            </a:r>
            <a:r>
              <a:rPr lang="en-GB" sz="2200" dirty="0" err="1" smtClean="0"/>
              <a:t>qizigan</a:t>
            </a:r>
            <a:r>
              <a:rPr lang="en-GB" sz="2200" dirty="0" smtClean="0"/>
              <a:t> </a:t>
            </a:r>
            <a:r>
              <a:rPr lang="en-GB" sz="2200" dirty="0" err="1" smtClean="0"/>
              <a:t>holatda</a:t>
            </a:r>
            <a:r>
              <a:rPr lang="en-GB" sz="2200" dirty="0" smtClean="0"/>
              <a:t> </a:t>
            </a:r>
            <a:r>
              <a:rPr lang="en-GB" sz="2200" dirty="0" err="1" smtClean="0"/>
              <a:t>yuqoriga</a:t>
            </a:r>
            <a:r>
              <a:rPr lang="en-GB" sz="2200" dirty="0" smtClean="0"/>
              <a:t> </a:t>
            </a:r>
            <a:r>
              <a:rPr lang="en-GB" sz="2200" dirty="0" err="1" smtClean="0"/>
              <a:t>qarab</a:t>
            </a:r>
            <a:r>
              <a:rPr lang="en-GB" sz="2200" dirty="0" smtClean="0"/>
              <a:t> </a:t>
            </a:r>
            <a:r>
              <a:rPr lang="en-GB" sz="2200" dirty="0" err="1" smtClean="0"/>
              <a:t>yo'naladi</a:t>
            </a:r>
            <a:r>
              <a:rPr lang="en-GB" sz="2200" dirty="0" smtClean="0"/>
              <a:t> </a:t>
            </a:r>
            <a:r>
              <a:rPr lang="en-GB" sz="2200" dirty="0" err="1" smtClean="0"/>
              <a:t>va</a:t>
            </a:r>
            <a:r>
              <a:rPr lang="en-GB" sz="2200" dirty="0" smtClean="0"/>
              <a:t> </a:t>
            </a:r>
            <a:r>
              <a:rPr lang="en-GB" sz="2200" dirty="0" err="1" smtClean="0"/>
              <a:t>o'z</a:t>
            </a:r>
            <a:r>
              <a:rPr lang="en-GB" sz="2200" dirty="0" smtClean="0"/>
              <a:t> </a:t>
            </a:r>
            <a:r>
              <a:rPr lang="en-GB" sz="2200" dirty="0" err="1" smtClean="0"/>
              <a:t>o'rniga</a:t>
            </a:r>
            <a:r>
              <a:rPr lang="en-GB" sz="2200" dirty="0" smtClean="0"/>
              <a:t> </a:t>
            </a:r>
            <a:r>
              <a:rPr lang="en-GB" sz="2200" dirty="0" err="1" smtClean="0"/>
              <a:t>havo</a:t>
            </a:r>
            <a:r>
              <a:rPr lang="en-GB" sz="2200" dirty="0" smtClean="0"/>
              <a:t> </a:t>
            </a:r>
            <a:r>
              <a:rPr lang="en-GB" sz="2200" dirty="0" err="1" smtClean="0"/>
              <a:t>bilan</a:t>
            </a:r>
            <a:r>
              <a:rPr lang="en-GB" sz="2200" dirty="0" smtClean="0"/>
              <a:t> </a:t>
            </a:r>
            <a:r>
              <a:rPr lang="en-GB" sz="2200" dirty="0" err="1" smtClean="0"/>
              <a:t>kislorodning</a:t>
            </a:r>
            <a:r>
              <a:rPr lang="en-GB" sz="2200" dirty="0" smtClean="0"/>
              <a:t> </a:t>
            </a:r>
            <a:r>
              <a:rPr lang="en-GB" sz="2200" dirty="0" err="1" smtClean="0"/>
              <a:t>kirishiga</a:t>
            </a:r>
            <a:r>
              <a:rPr lang="en-GB" sz="2200" dirty="0" smtClean="0"/>
              <a:t> </a:t>
            </a:r>
            <a:r>
              <a:rPr lang="en-GB" sz="2200" dirty="0" err="1" smtClean="0"/>
              <a:t>sababchi</a:t>
            </a:r>
            <a:r>
              <a:rPr lang="en-GB" sz="2200" dirty="0" smtClean="0"/>
              <a:t> </a:t>
            </a:r>
            <a:r>
              <a:rPr lang="en-GB" sz="2200" dirty="0" err="1" smtClean="0"/>
              <a:t>bo'ladi</a:t>
            </a:r>
            <a:r>
              <a:rPr lang="en-GB" sz="2200" dirty="0" smtClean="0"/>
              <a:t> </a:t>
            </a:r>
            <a:r>
              <a:rPr lang="en-GB" sz="2200" dirty="0" err="1" smtClean="0"/>
              <a:t>va</a:t>
            </a:r>
            <a:r>
              <a:rPr lang="en-GB" sz="2200" dirty="0" smtClean="0"/>
              <a:t> </a:t>
            </a:r>
            <a:r>
              <a:rPr lang="en-GB" sz="2200" dirty="0" err="1" smtClean="0"/>
              <a:t>bu</a:t>
            </a:r>
            <a:r>
              <a:rPr lang="en-GB" sz="2200" dirty="0" smtClean="0"/>
              <a:t> </a:t>
            </a:r>
            <a:r>
              <a:rPr lang="en-GB" sz="2200" dirty="0" err="1" smtClean="0"/>
              <a:t>holat</a:t>
            </a:r>
            <a:r>
              <a:rPr lang="en-GB" sz="2200" dirty="0" smtClean="0"/>
              <a:t> </a:t>
            </a:r>
            <a:r>
              <a:rPr lang="en-GB" sz="2200" dirty="0" err="1" smtClean="0"/>
              <a:t>yonuvchi</a:t>
            </a:r>
            <a:r>
              <a:rPr lang="en-GB" sz="2200" dirty="0" smtClean="0"/>
              <a:t> </a:t>
            </a:r>
            <a:r>
              <a:rPr lang="en-GB" sz="2200" dirty="0" err="1" smtClean="0"/>
              <a:t>modda</a:t>
            </a:r>
            <a:r>
              <a:rPr lang="en-GB" sz="2200" dirty="0" smtClean="0"/>
              <a:t> </a:t>
            </a:r>
            <a:r>
              <a:rPr lang="en-GB" sz="2200" dirty="0" err="1" smtClean="0"/>
              <a:t>tamom</a:t>
            </a:r>
            <a:r>
              <a:rPr lang="en-GB" sz="2200" dirty="0" smtClean="0"/>
              <a:t> </a:t>
            </a:r>
            <a:r>
              <a:rPr lang="en-GB" sz="2200" dirty="0" err="1" smtClean="0"/>
              <a:t>bo'lguncha</a:t>
            </a:r>
            <a:r>
              <a:rPr lang="en-GB" sz="2200" dirty="0" smtClean="0"/>
              <a:t> </a:t>
            </a:r>
            <a:r>
              <a:rPr lang="en-GB" sz="2200" dirty="0" err="1" smtClean="0"/>
              <a:t>davom</a:t>
            </a:r>
            <a:r>
              <a:rPr lang="en-GB" sz="2200" dirty="0" smtClean="0"/>
              <a:t> </a:t>
            </a:r>
            <a:r>
              <a:rPr lang="en-GB" sz="2200" dirty="0" err="1" smtClean="0"/>
              <a:t>etishi</a:t>
            </a:r>
            <a:r>
              <a:rPr lang="en-GB" sz="2200" dirty="0" smtClean="0"/>
              <a:t> </a:t>
            </a:r>
            <a:r>
              <a:rPr lang="en-GB" sz="2200" dirty="0" err="1" smtClean="0"/>
              <a:t>mumkin</a:t>
            </a:r>
            <a:r>
              <a:rPr lang="en-GB" sz="2200" dirty="0" smtClean="0"/>
              <a:t>. Bu </a:t>
            </a:r>
            <a:r>
              <a:rPr lang="en-GB" sz="2200" dirty="0" err="1" smtClean="0"/>
              <a:t>yonishni</a:t>
            </a:r>
            <a:r>
              <a:rPr lang="en-GB" sz="2200" dirty="0" smtClean="0"/>
              <a:t> </a:t>
            </a:r>
            <a:r>
              <a:rPr lang="en-GB" sz="2200" dirty="0" err="1" smtClean="0"/>
              <a:t>havo</a:t>
            </a:r>
            <a:r>
              <a:rPr lang="en-GB" sz="2200" dirty="0" smtClean="0"/>
              <a:t> </a:t>
            </a:r>
            <a:r>
              <a:rPr lang="en-GB" sz="2200" dirty="0" err="1" smtClean="0"/>
              <a:t>harakati</a:t>
            </a:r>
            <a:r>
              <a:rPr lang="en-GB" sz="2200" dirty="0" smtClean="0"/>
              <a:t> </a:t>
            </a:r>
            <a:r>
              <a:rPr lang="en-GB" sz="2200" dirty="0" err="1" smtClean="0"/>
              <a:t>natijasida</a:t>
            </a:r>
            <a:r>
              <a:rPr lang="en-GB" sz="2200" dirty="0" smtClean="0"/>
              <a:t> </a:t>
            </a:r>
            <a:r>
              <a:rPr lang="en-GB" sz="2200" dirty="0" err="1" smtClean="0"/>
              <a:t>yonish</a:t>
            </a:r>
            <a:r>
              <a:rPr lang="en-GB" sz="2200" dirty="0" smtClean="0"/>
              <a:t> </a:t>
            </a:r>
            <a:r>
              <a:rPr lang="en-GB" sz="2200" dirty="0" err="1" smtClean="0"/>
              <a:t>zonasini</a:t>
            </a:r>
            <a:r>
              <a:rPr lang="en-GB" sz="2200" dirty="0" smtClean="0"/>
              <a:t> </a:t>
            </a:r>
            <a:r>
              <a:rPr lang="en-GB" sz="2200" dirty="0" err="1" smtClean="0"/>
              <a:t>kislorod</a:t>
            </a:r>
            <a:r>
              <a:rPr lang="en-GB" sz="2200" dirty="0" smtClean="0"/>
              <a:t> </a:t>
            </a:r>
            <a:r>
              <a:rPr lang="en-GB" sz="2200" dirty="0" err="1" smtClean="0"/>
              <a:t>bilan</a:t>
            </a:r>
            <a:r>
              <a:rPr lang="en-GB" sz="2200" dirty="0" smtClean="0"/>
              <a:t> </a:t>
            </a:r>
            <a:r>
              <a:rPr lang="en-GB" sz="2200" dirty="0" err="1" smtClean="0"/>
              <a:t>ta'minlaganligi</a:t>
            </a:r>
            <a:r>
              <a:rPr lang="en-GB" sz="2200" dirty="0" smtClean="0"/>
              <a:t> </a:t>
            </a:r>
            <a:r>
              <a:rPr lang="en-GB" sz="2200" dirty="0" err="1" smtClean="0"/>
              <a:t>uchun</a:t>
            </a:r>
            <a:r>
              <a:rPr lang="en-GB" sz="2200" dirty="0" smtClean="0"/>
              <a:t> </a:t>
            </a:r>
            <a:r>
              <a:rPr lang="en-GB" sz="2200" dirty="0" err="1" smtClean="0"/>
              <a:t>diffuziya</a:t>
            </a:r>
            <a:r>
              <a:rPr lang="en-GB" sz="2200" dirty="0" smtClean="0"/>
              <a:t> </a:t>
            </a:r>
            <a:r>
              <a:rPr lang="en-GB" sz="2200" dirty="0" err="1" smtClean="0"/>
              <a:t>yonishi</a:t>
            </a:r>
            <a:r>
              <a:rPr lang="en-GB" sz="2200" dirty="0" smtClean="0"/>
              <a:t> </a:t>
            </a:r>
            <a:r>
              <a:rPr lang="en-GB" sz="2200" dirty="0" err="1" smtClean="0"/>
              <a:t>deb</a:t>
            </a:r>
            <a:r>
              <a:rPr lang="en-GB" sz="2200" dirty="0" smtClean="0"/>
              <a:t> </a:t>
            </a:r>
            <a:r>
              <a:rPr lang="en-GB" sz="2200" dirty="0" err="1" smtClean="0"/>
              <a:t>yuritiladi</a:t>
            </a:r>
            <a:r>
              <a:rPr lang="en-GB" sz="2200" dirty="0" smtClean="0"/>
              <a:t>. </a:t>
            </a:r>
            <a:r>
              <a:rPr lang="en-GB" sz="2200" dirty="0" err="1" smtClean="0"/>
              <a:t>Bunday</a:t>
            </a:r>
            <a:r>
              <a:rPr lang="en-GB" sz="2200" dirty="0" smtClean="0"/>
              <a:t> </a:t>
            </a:r>
            <a:r>
              <a:rPr lang="en-GB" sz="2200" dirty="0" err="1" smtClean="0"/>
              <a:t>yonishni</a:t>
            </a:r>
            <a:r>
              <a:rPr lang="en-GB" sz="2200" dirty="0" smtClean="0"/>
              <a:t> </a:t>
            </a:r>
            <a:r>
              <a:rPr lang="en-GB" sz="2200" dirty="0" err="1" smtClean="0"/>
              <a:t>yog'och</a:t>
            </a:r>
            <a:r>
              <a:rPr lang="en-GB" sz="2200" dirty="0" smtClean="0"/>
              <a:t>, </a:t>
            </a:r>
            <a:r>
              <a:rPr lang="en-GB" sz="2200" dirty="0" err="1" smtClean="0"/>
              <a:t>ko'mir</a:t>
            </a:r>
            <a:r>
              <a:rPr lang="en-GB" sz="2200" dirty="0" smtClean="0"/>
              <a:t>, sham </a:t>
            </a:r>
            <a:r>
              <a:rPr lang="en-GB" sz="2200" dirty="0" err="1" smtClean="0"/>
              <a:t>va</a:t>
            </a:r>
            <a:r>
              <a:rPr lang="en-GB" sz="2200" dirty="0" smtClean="0"/>
              <a:t> </a:t>
            </a:r>
            <a:r>
              <a:rPr lang="en-GB" sz="2200" dirty="0" err="1" smtClean="0"/>
              <a:t>boshqalar</a:t>
            </a:r>
            <a:r>
              <a:rPr lang="en-GB" sz="2200" dirty="0" smtClean="0"/>
              <a:t> </a:t>
            </a:r>
            <a:r>
              <a:rPr lang="en-GB" sz="2200" dirty="0" err="1" smtClean="0"/>
              <a:t>yonganda</a:t>
            </a:r>
            <a:r>
              <a:rPr lang="en-GB" sz="2200" dirty="0" smtClean="0"/>
              <a:t> </a:t>
            </a:r>
            <a:r>
              <a:rPr lang="en-GB" sz="2200" dirty="0" err="1" smtClean="0"/>
              <a:t>kuzatish</a:t>
            </a:r>
            <a:r>
              <a:rPr lang="en-GB" sz="2200" dirty="0" smtClean="0"/>
              <a:t> </a:t>
            </a:r>
            <a:r>
              <a:rPr lang="en-GB" sz="2200" dirty="0" err="1" smtClean="0"/>
              <a:t>mumkin</a:t>
            </a:r>
            <a:r>
              <a:rPr lang="en-GB" sz="2200" dirty="0" smtClean="0"/>
              <a:t>.</a:t>
            </a:r>
            <a:endParaRPr lang="ru-RU" sz="2200" dirty="0"/>
          </a:p>
        </p:txBody>
      </p:sp>
    </p:spTree>
  </p:cSld>
  <p:clrMapOvr>
    <a:masterClrMapping/>
  </p:clrMapOvr>
  <p:transition>
    <p:wheel spokes="2"/>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14290"/>
            <a:ext cx="8501122" cy="5768997"/>
          </a:xfrm>
        </p:spPr>
        <p:txBody>
          <a:bodyPr>
            <a:noAutofit/>
          </a:bodyPr>
          <a:lstStyle/>
          <a:p>
            <a:r>
              <a:rPr lang="ru-RU" sz="2400" b="1" dirty="0" err="1" smtClean="0"/>
              <a:t>Yonish</a:t>
            </a:r>
            <a:r>
              <a:rPr lang="ru-RU" sz="2400" b="1" dirty="0" smtClean="0"/>
              <a:t> </a:t>
            </a:r>
            <a:r>
              <a:rPr lang="ru-RU" sz="2400" b="1" dirty="0" err="1" smtClean="0"/>
              <a:t>turlari</a:t>
            </a:r>
            <a:r>
              <a:rPr lang="ru-RU" sz="2400" b="1" dirty="0" smtClean="0"/>
              <a:t>. </a:t>
            </a:r>
            <a:r>
              <a:rPr lang="ru-RU" sz="2400" dirty="0" err="1" smtClean="0"/>
              <a:t>Yonish</a:t>
            </a:r>
            <a:r>
              <a:rPr lang="ru-RU" sz="2400" dirty="0" smtClean="0"/>
              <a:t> </a:t>
            </a:r>
            <a:r>
              <a:rPr lang="ru-RU" sz="2400" dirty="0" err="1" smtClean="0"/>
              <a:t>jarayonini</a:t>
            </a:r>
            <a:r>
              <a:rPr lang="ru-RU" sz="2400" dirty="0" smtClean="0"/>
              <a:t> </a:t>
            </a:r>
            <a:r>
              <a:rPr lang="ru-RU" sz="2400" dirty="0" err="1" smtClean="0"/>
              <a:t>shartli</a:t>
            </a:r>
            <a:r>
              <a:rPr lang="ru-RU" sz="2400" dirty="0" smtClean="0"/>
              <a:t> </a:t>
            </a:r>
            <a:r>
              <a:rPr lang="ru-RU" sz="2400" dirty="0" err="1" smtClean="0"/>
              <a:t>ravishda</a:t>
            </a:r>
            <a:r>
              <a:rPr lang="ru-RU" sz="2400" dirty="0" smtClean="0"/>
              <a:t> </a:t>
            </a:r>
            <a:r>
              <a:rPr lang="ru-RU" sz="2400" dirty="0" err="1" smtClean="0"/>
              <a:t>quyidagi</a:t>
            </a:r>
            <a:r>
              <a:rPr lang="ru-RU" sz="2400" dirty="0" smtClean="0"/>
              <a:t> </a:t>
            </a:r>
            <a:r>
              <a:rPr lang="ru-RU" sz="2400" dirty="0" err="1" smtClean="0"/>
              <a:t>turlarga</a:t>
            </a:r>
            <a:r>
              <a:rPr lang="ru-RU" sz="2400" dirty="0" smtClean="0"/>
              <a:t> </a:t>
            </a:r>
            <a:r>
              <a:rPr lang="ru-RU" sz="2400" dirty="0" err="1" smtClean="0"/>
              <a:t>bo'lish</a:t>
            </a:r>
            <a:r>
              <a:rPr lang="ru-RU" sz="2400" dirty="0" smtClean="0"/>
              <a:t> </a:t>
            </a:r>
            <a:r>
              <a:rPr lang="ru-RU" sz="2400" dirty="0" err="1" smtClean="0"/>
              <a:t>mumkin</a:t>
            </a:r>
            <a:r>
              <a:rPr lang="ru-RU" sz="2400" dirty="0" smtClean="0"/>
              <a:t>:</a:t>
            </a:r>
          </a:p>
          <a:p>
            <a:r>
              <a:rPr lang="ru-RU" sz="2400" dirty="0" smtClean="0"/>
              <a:t>1) </a:t>
            </a:r>
            <a:r>
              <a:rPr lang="ru-RU" sz="2400" dirty="0" err="1" smtClean="0"/>
              <a:t>Chaqnash-yonuvchi</a:t>
            </a:r>
            <a:r>
              <a:rPr lang="ru-RU" sz="2400" dirty="0" smtClean="0"/>
              <a:t> </a:t>
            </a:r>
            <a:r>
              <a:rPr lang="ru-RU" sz="2400" dirty="0" err="1" smtClean="0"/>
              <a:t>aralashmaning</a:t>
            </a:r>
            <a:r>
              <a:rPr lang="ru-RU" sz="2400" dirty="0" smtClean="0"/>
              <a:t> </a:t>
            </a:r>
            <a:r>
              <a:rPr lang="ru-RU" sz="2400" dirty="0" err="1" smtClean="0"/>
              <a:t>bir</a:t>
            </a:r>
            <a:r>
              <a:rPr lang="ru-RU" sz="2400" dirty="0" smtClean="0"/>
              <a:t> </a:t>
            </a:r>
            <a:r>
              <a:rPr lang="ru-RU" sz="2400" dirty="0" err="1" smtClean="0"/>
              <a:t>lahzada</a:t>
            </a:r>
            <a:r>
              <a:rPr lang="ru-RU" sz="2400" dirty="0" smtClean="0"/>
              <a:t> </a:t>
            </a:r>
            <a:r>
              <a:rPr lang="ru-RU" sz="2400" dirty="0" err="1" smtClean="0"/>
              <a:t>yonib-o'chishi</a:t>
            </a:r>
            <a:r>
              <a:rPr lang="ru-RU" sz="2400" dirty="0" smtClean="0"/>
              <a:t>. </a:t>
            </a:r>
            <a:r>
              <a:rPr lang="ru-RU" sz="2400" dirty="0" err="1" smtClean="0"/>
              <a:t>Bunda</a:t>
            </a:r>
            <a:r>
              <a:rPr lang="ru-RU" sz="2400" dirty="0" smtClean="0"/>
              <a:t> </a:t>
            </a:r>
            <a:r>
              <a:rPr lang="ru-RU" sz="2400" dirty="0" err="1" smtClean="0"/>
              <a:t>yonishning</a:t>
            </a:r>
            <a:r>
              <a:rPr lang="ru-RU" sz="2400" dirty="0" smtClean="0"/>
              <a:t> </a:t>
            </a:r>
            <a:r>
              <a:rPr lang="ru-RU" sz="2400" dirty="0" err="1" smtClean="0"/>
              <a:t>davom</a:t>
            </a:r>
            <a:r>
              <a:rPr lang="ru-RU" sz="2400" dirty="0" smtClean="0"/>
              <a:t> </a:t>
            </a:r>
            <a:r>
              <a:rPr lang="ru-RU" sz="2400" dirty="0" err="1" smtClean="0"/>
              <a:t>etishi</a:t>
            </a:r>
            <a:r>
              <a:rPr lang="ru-RU" sz="2400" dirty="0" smtClean="0"/>
              <a:t> </a:t>
            </a:r>
            <a:r>
              <a:rPr lang="ru-RU" sz="2400" dirty="0" err="1" smtClean="0"/>
              <a:t>uchun</a:t>
            </a:r>
            <a:r>
              <a:rPr lang="ru-RU" sz="2400" dirty="0" smtClean="0"/>
              <a:t> </a:t>
            </a:r>
            <a:r>
              <a:rPr lang="ru-RU" sz="2400" dirty="0" err="1" smtClean="0"/>
              <a:t>aralashma</a:t>
            </a:r>
            <a:r>
              <a:rPr lang="ru-RU" sz="2400" dirty="0" smtClean="0"/>
              <a:t> </a:t>
            </a:r>
            <a:r>
              <a:rPr lang="ru-RU" sz="2400" dirty="0" err="1" smtClean="0"/>
              <a:t>tayyor-lanishining</a:t>
            </a:r>
            <a:r>
              <a:rPr lang="ru-RU" sz="2400" dirty="0" smtClean="0"/>
              <a:t> </a:t>
            </a:r>
            <a:r>
              <a:rPr lang="ru-RU" sz="2400" dirty="0" err="1" smtClean="0"/>
              <a:t>imkoniyati</a:t>
            </a:r>
            <a:r>
              <a:rPr lang="ru-RU" sz="2400" dirty="0" smtClean="0"/>
              <a:t> </a:t>
            </a:r>
            <a:r>
              <a:rPr lang="ru-RU" sz="2400" dirty="0" err="1" smtClean="0"/>
              <a:t>yo'q</a:t>
            </a:r>
            <a:r>
              <a:rPr lang="ru-RU" sz="2400" dirty="0" smtClean="0"/>
              <a:t>.</a:t>
            </a:r>
          </a:p>
          <a:p>
            <a:r>
              <a:rPr lang="en-GB" sz="2400" dirty="0" smtClean="0"/>
              <a:t>2) </a:t>
            </a:r>
            <a:r>
              <a:rPr lang="en-GB" sz="2400" dirty="0" err="1" smtClean="0"/>
              <a:t>Qizdirish</a:t>
            </a:r>
            <a:r>
              <a:rPr lang="en-GB" sz="2400" dirty="0" smtClean="0"/>
              <a:t> </a:t>
            </a:r>
            <a:r>
              <a:rPr lang="en-GB" sz="2400" dirty="0" err="1" smtClean="0"/>
              <a:t>natijasida</a:t>
            </a:r>
            <a:r>
              <a:rPr lang="en-GB" sz="2400" dirty="0" smtClean="0"/>
              <a:t> </a:t>
            </a:r>
            <a:r>
              <a:rPr lang="en-GB" sz="2400" dirty="0" err="1" smtClean="0"/>
              <a:t>yonishning</a:t>
            </a:r>
            <a:r>
              <a:rPr lang="en-GB" sz="2400" dirty="0" smtClean="0"/>
              <a:t> </a:t>
            </a:r>
            <a:r>
              <a:rPr lang="en-GB" sz="2400" dirty="0" err="1" smtClean="0"/>
              <a:t>vujudga</a:t>
            </a:r>
            <a:r>
              <a:rPr lang="en-GB" sz="2400" dirty="0" smtClean="0"/>
              <a:t> </a:t>
            </a:r>
            <a:r>
              <a:rPr lang="en-GB" sz="2400" dirty="0" err="1" smtClean="0"/>
              <a:t>kelishi</a:t>
            </a:r>
            <a:r>
              <a:rPr lang="en-GB" sz="2400" dirty="0" smtClean="0"/>
              <a:t>.</a:t>
            </a:r>
            <a:endParaRPr lang="ru-RU" sz="2400" dirty="0" smtClean="0"/>
          </a:p>
          <a:p>
            <a:r>
              <a:rPr lang="ru-RU" sz="2400" dirty="0" smtClean="0"/>
              <a:t>3) </a:t>
            </a:r>
            <a:r>
              <a:rPr lang="ru-RU" sz="2400" dirty="0" err="1" smtClean="0"/>
              <a:t>Alangalanish-yonishning</a:t>
            </a:r>
            <a:r>
              <a:rPr lang="ru-RU" sz="2400" dirty="0" smtClean="0"/>
              <a:t> </a:t>
            </a:r>
            <a:r>
              <a:rPr lang="ru-RU" sz="2400" dirty="0" err="1" smtClean="0"/>
              <a:t>alanga</a:t>
            </a:r>
            <a:r>
              <a:rPr lang="ru-RU" sz="2400" dirty="0" smtClean="0"/>
              <a:t> </a:t>
            </a:r>
            <a:r>
              <a:rPr lang="ru-RU" sz="2400" dirty="0" err="1" smtClean="0"/>
              <a:t>olib</a:t>
            </a:r>
            <a:r>
              <a:rPr lang="ru-RU" sz="2400" dirty="0" smtClean="0"/>
              <a:t> </a:t>
            </a:r>
            <a:r>
              <a:rPr lang="ru-RU" sz="2400" dirty="0" err="1" smtClean="0"/>
              <a:t>davom</a:t>
            </a:r>
            <a:r>
              <a:rPr lang="ru-RU" sz="2400" dirty="0" smtClean="0"/>
              <a:t> </a:t>
            </a:r>
            <a:r>
              <a:rPr lang="ru-RU" sz="2400" dirty="0" err="1" smtClean="0"/>
              <a:t>etishi</a:t>
            </a:r>
            <a:r>
              <a:rPr lang="ru-RU" sz="2400" dirty="0" smtClean="0"/>
              <a:t>.</a:t>
            </a:r>
          </a:p>
          <a:p>
            <a:r>
              <a:rPr lang="ru-RU" sz="2400" dirty="0" smtClean="0"/>
              <a:t>4) </a:t>
            </a:r>
            <a:r>
              <a:rPr lang="ru-RU" sz="2400" dirty="0" err="1" smtClean="0"/>
              <a:t>O'z-o'zidan</a:t>
            </a:r>
            <a:r>
              <a:rPr lang="ru-RU" sz="2400" dirty="0" smtClean="0"/>
              <a:t> </a:t>
            </a:r>
            <a:r>
              <a:rPr lang="ru-RU" sz="2400" dirty="0" err="1" smtClean="0"/>
              <a:t>yonish-moddalar</a:t>
            </a:r>
            <a:r>
              <a:rPr lang="ru-RU" sz="2400" dirty="0" smtClean="0"/>
              <a:t> </a:t>
            </a:r>
            <a:r>
              <a:rPr lang="ru-RU" sz="2400" dirty="0" err="1" smtClean="0"/>
              <a:t>ichida</a:t>
            </a:r>
            <a:r>
              <a:rPr lang="ru-RU" sz="2400" dirty="0" smtClean="0"/>
              <a:t> </a:t>
            </a:r>
            <a:r>
              <a:rPr lang="ru-RU" sz="2400" dirty="0" err="1" smtClean="0"/>
              <a:t>asosan</a:t>
            </a:r>
            <a:r>
              <a:rPr lang="ru-RU" sz="2400" dirty="0" smtClean="0"/>
              <a:t> </a:t>
            </a:r>
            <a:r>
              <a:rPr lang="ru-RU" sz="2400" dirty="0" err="1" smtClean="0"/>
              <a:t>organik</a:t>
            </a:r>
            <a:r>
              <a:rPr lang="ru-RU" sz="2400" dirty="0" smtClean="0"/>
              <a:t> </a:t>
            </a:r>
            <a:r>
              <a:rPr lang="ru-RU" sz="2400" dirty="0" err="1" smtClean="0"/>
              <a:t>mod-dalarda</a:t>
            </a:r>
            <a:r>
              <a:rPr lang="ru-RU" sz="2400" dirty="0" smtClean="0"/>
              <a:t> </a:t>
            </a:r>
            <a:r>
              <a:rPr lang="ru-RU" sz="2400" dirty="0" err="1" smtClean="0"/>
              <a:t>ro'y</a:t>
            </a:r>
            <a:r>
              <a:rPr lang="ru-RU" sz="2400" dirty="0" smtClean="0"/>
              <a:t> </a:t>
            </a:r>
            <a:r>
              <a:rPr lang="ru-RU" sz="2400" dirty="0" err="1" smtClean="0"/>
              <a:t>beradigan</a:t>
            </a:r>
            <a:r>
              <a:rPr lang="ru-RU" sz="2400" dirty="0" smtClean="0"/>
              <a:t> </a:t>
            </a:r>
            <a:r>
              <a:rPr lang="ru-RU" sz="2400" dirty="0" err="1" smtClean="0"/>
              <a:t>ekzotermik</a:t>
            </a:r>
            <a:r>
              <a:rPr lang="ru-RU" sz="2400" dirty="0" smtClean="0"/>
              <a:t> </a:t>
            </a:r>
            <a:r>
              <a:rPr lang="ru-RU" sz="2400" dirty="0" err="1" smtClean="0"/>
              <a:t>reaksiyalar</a:t>
            </a:r>
            <a:r>
              <a:rPr lang="ru-RU" sz="2400" dirty="0" smtClean="0"/>
              <a:t> </a:t>
            </a:r>
            <a:r>
              <a:rPr lang="ru-RU" sz="2400" dirty="0" err="1" smtClean="0"/>
              <a:t>natijasida</a:t>
            </a:r>
            <a:r>
              <a:rPr lang="ru-RU" sz="2400" dirty="0" smtClean="0"/>
              <a:t>, </a:t>
            </a:r>
            <a:r>
              <a:rPr lang="ru-RU" sz="2400" dirty="0" err="1" smtClean="0"/>
              <a:t>tashqaridan</a:t>
            </a:r>
            <a:r>
              <a:rPr lang="ru-RU" sz="2400" dirty="0" smtClean="0"/>
              <a:t> </a:t>
            </a:r>
            <a:r>
              <a:rPr lang="ru-RU" sz="2400" dirty="0" err="1" smtClean="0"/>
              <a:t>qizdirishsiz</a:t>
            </a:r>
            <a:r>
              <a:rPr lang="ru-RU" sz="2400" dirty="0" smtClean="0"/>
              <a:t> </a:t>
            </a:r>
            <a:r>
              <a:rPr lang="ru-RU" sz="2400" dirty="0" err="1" smtClean="0"/>
              <a:t>yonuvchi</a:t>
            </a:r>
            <a:r>
              <a:rPr lang="ru-RU" sz="2400" dirty="0" smtClean="0"/>
              <a:t> </a:t>
            </a:r>
            <a:r>
              <a:rPr lang="ru-RU" sz="2400" dirty="0" err="1" smtClean="0"/>
              <a:t>aralashmaning</a:t>
            </a:r>
            <a:r>
              <a:rPr lang="ru-RU" sz="2400" dirty="0" smtClean="0"/>
              <a:t> </a:t>
            </a:r>
            <a:r>
              <a:rPr lang="ru-RU" sz="2400" dirty="0" err="1" smtClean="0"/>
              <a:t>o'z-o'zidan</a:t>
            </a:r>
            <a:r>
              <a:rPr lang="ru-RU" sz="2400" dirty="0" smtClean="0"/>
              <a:t> </a:t>
            </a:r>
            <a:r>
              <a:rPr lang="ru-RU" sz="2400" dirty="0" err="1" smtClean="0"/>
              <a:t>yonib</a:t>
            </a:r>
            <a:r>
              <a:rPr lang="ru-RU" sz="2400" dirty="0" smtClean="0"/>
              <a:t> </a:t>
            </a:r>
            <a:r>
              <a:rPr lang="ru-RU" sz="2400" dirty="0" err="1" smtClean="0"/>
              <a:t>ketishi</a:t>
            </a:r>
            <a:r>
              <a:rPr lang="ru-RU" sz="2400" dirty="0" smtClean="0"/>
              <a:t>.</a:t>
            </a:r>
          </a:p>
          <a:p>
            <a:r>
              <a:rPr lang="ru-RU" sz="2400" dirty="0" smtClean="0"/>
              <a:t>5) </a:t>
            </a:r>
            <a:r>
              <a:rPr lang="ru-RU" sz="2400" dirty="0" err="1" smtClean="0"/>
              <a:t>O'z-o'zidan</a:t>
            </a:r>
            <a:r>
              <a:rPr lang="ru-RU" sz="2400" dirty="0" smtClean="0"/>
              <a:t> </a:t>
            </a:r>
            <a:r>
              <a:rPr lang="ru-RU" sz="2400" dirty="0" err="1" smtClean="0"/>
              <a:t>alangalanish</a:t>
            </a:r>
            <a:r>
              <a:rPr lang="ru-RU" sz="2400" dirty="0" smtClean="0"/>
              <a:t> </a:t>
            </a:r>
            <a:r>
              <a:rPr lang="ru-RU" sz="2400" dirty="0" err="1" smtClean="0"/>
              <a:t>o'z-o'zidan</a:t>
            </a:r>
            <a:r>
              <a:rPr lang="ru-RU" sz="2400" dirty="0" smtClean="0"/>
              <a:t> </a:t>
            </a:r>
            <a:r>
              <a:rPr lang="ru-RU" sz="2400" dirty="0" err="1" smtClean="0"/>
              <a:t>yonishning</a:t>
            </a:r>
            <a:r>
              <a:rPr lang="ru-RU" sz="2400" dirty="0" smtClean="0"/>
              <a:t> </a:t>
            </a:r>
            <a:r>
              <a:rPr lang="ru-RU" sz="2400" dirty="0" err="1" smtClean="0"/>
              <a:t>alanga</a:t>
            </a:r>
            <a:r>
              <a:rPr lang="ru-RU" sz="2400" dirty="0" smtClean="0"/>
              <a:t> </a:t>
            </a:r>
            <a:r>
              <a:rPr lang="ru-RU" sz="2400" dirty="0" err="1" smtClean="0"/>
              <a:t>bilan</a:t>
            </a:r>
            <a:r>
              <a:rPr lang="ru-RU" sz="2400" dirty="0" smtClean="0"/>
              <a:t> </a:t>
            </a:r>
            <a:r>
              <a:rPr lang="ru-RU" sz="2400" dirty="0" err="1" smtClean="0"/>
              <a:t>davom</a:t>
            </a:r>
            <a:r>
              <a:rPr lang="ru-RU" sz="2400" dirty="0" smtClean="0"/>
              <a:t> </a:t>
            </a:r>
            <a:r>
              <a:rPr lang="ru-RU" sz="2400" dirty="0" err="1" smtClean="0"/>
              <a:t>etishi</a:t>
            </a:r>
            <a:r>
              <a:rPr lang="ru-RU" sz="2400" dirty="0" smtClean="0"/>
              <a:t>.</a:t>
            </a:r>
          </a:p>
          <a:p>
            <a:r>
              <a:rPr lang="ru-RU" sz="2400" dirty="0" smtClean="0"/>
              <a:t>6) </a:t>
            </a:r>
            <a:r>
              <a:rPr lang="ru-RU" sz="2400" dirty="0" err="1" smtClean="0"/>
              <a:t>Portlash-o'ta</a:t>
            </a:r>
            <a:r>
              <a:rPr lang="ru-RU" sz="2400" dirty="0" smtClean="0"/>
              <a:t> </a:t>
            </a:r>
            <a:r>
              <a:rPr lang="ru-RU" sz="2400" dirty="0" err="1" smtClean="0"/>
              <a:t>tez</a:t>
            </a:r>
            <a:r>
              <a:rPr lang="ru-RU" sz="2400" dirty="0" smtClean="0"/>
              <a:t> </a:t>
            </a:r>
            <a:r>
              <a:rPr lang="ru-RU" sz="2400" dirty="0" err="1" smtClean="0"/>
              <a:t>yonish</a:t>
            </a:r>
            <a:r>
              <a:rPr lang="ru-RU" sz="2400" dirty="0" smtClean="0"/>
              <a:t> </a:t>
            </a:r>
            <a:r>
              <a:rPr lang="ru-RU" sz="2400" dirty="0" err="1" smtClean="0"/>
              <a:t>kimyoviy</a:t>
            </a:r>
            <a:r>
              <a:rPr lang="ru-RU" sz="2400" dirty="0" smtClean="0"/>
              <a:t> </a:t>
            </a:r>
            <a:r>
              <a:rPr lang="ru-RU" sz="2400" dirty="0" err="1" smtClean="0"/>
              <a:t>jarayonining</a:t>
            </a:r>
            <a:r>
              <a:rPr lang="ru-RU" sz="2400" dirty="0" smtClean="0"/>
              <a:t> </a:t>
            </a:r>
            <a:r>
              <a:rPr lang="ru-RU" sz="2400" dirty="0" err="1" smtClean="0"/>
              <a:t>bosim</a:t>
            </a:r>
            <a:r>
              <a:rPr lang="ru-RU" sz="2400" dirty="0" smtClean="0"/>
              <a:t> </a:t>
            </a:r>
            <a:r>
              <a:rPr lang="ru-RU" sz="2400" dirty="0" err="1" smtClean="0"/>
              <a:t>va</a:t>
            </a:r>
            <a:r>
              <a:rPr lang="ru-RU" sz="2400" dirty="0" smtClean="0"/>
              <a:t> </a:t>
            </a:r>
            <a:r>
              <a:rPr lang="ru-RU" sz="2400" dirty="0" err="1" smtClean="0"/>
              <a:t>energiya</a:t>
            </a:r>
            <a:r>
              <a:rPr lang="ru-RU" sz="2400" dirty="0" smtClean="0"/>
              <a:t> </a:t>
            </a:r>
            <a:r>
              <a:rPr lang="ru-RU" sz="2400" dirty="0" err="1" smtClean="0"/>
              <a:t>hosil</a:t>
            </a:r>
            <a:r>
              <a:rPr lang="ru-RU" sz="2400" dirty="0" smtClean="0"/>
              <a:t> </a:t>
            </a:r>
            <a:r>
              <a:rPr lang="ru-RU" sz="2400" dirty="0" err="1" smtClean="0"/>
              <a:t>qilish</a:t>
            </a:r>
            <a:r>
              <a:rPr lang="ru-RU" sz="2400" dirty="0" smtClean="0"/>
              <a:t> </a:t>
            </a:r>
            <a:r>
              <a:rPr lang="ru-RU" sz="2400" dirty="0" err="1" smtClean="0"/>
              <a:t>bilan</a:t>
            </a:r>
            <a:r>
              <a:rPr lang="ru-RU" sz="2400" dirty="0" smtClean="0"/>
              <a:t> </a:t>
            </a:r>
            <a:r>
              <a:rPr lang="ru-RU" sz="2400" dirty="0" err="1" smtClean="0"/>
              <a:t>o'tishi</a:t>
            </a:r>
            <a:r>
              <a:rPr lang="ru-RU" sz="2400" dirty="0" smtClean="0"/>
              <a:t>.</a:t>
            </a:r>
            <a:endParaRPr lang="ru-RU" sz="2400" dirty="0"/>
          </a:p>
        </p:txBody>
      </p:sp>
    </p:spTree>
  </p:cSld>
  <p:clrMapOvr>
    <a:masterClrMapping/>
  </p:clrMapOvr>
  <p:transition>
    <p:wheel spokes="2"/>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14290"/>
            <a:ext cx="8501122" cy="5768997"/>
          </a:xfrm>
        </p:spPr>
        <p:txBody>
          <a:bodyPr>
            <a:noAutofit/>
          </a:bodyPr>
          <a:lstStyle/>
          <a:p>
            <a:r>
              <a:rPr lang="ru-RU" sz="2200" dirty="0" err="1" smtClean="0"/>
              <a:t>Yonuvchi</a:t>
            </a:r>
            <a:r>
              <a:rPr lang="ru-RU" sz="2200" dirty="0" smtClean="0"/>
              <a:t> </a:t>
            </a:r>
            <a:r>
              <a:rPr lang="ru-RU" sz="2200" dirty="0" err="1" smtClean="0"/>
              <a:t>modda</a:t>
            </a:r>
            <a:r>
              <a:rPr lang="ru-RU" sz="2200" dirty="0" smtClean="0"/>
              <a:t> </a:t>
            </a:r>
            <a:r>
              <a:rPr lang="ru-RU" sz="2200" dirty="0" err="1" smtClean="0"/>
              <a:t>ma'lum</a:t>
            </a:r>
            <a:r>
              <a:rPr lang="ru-RU" sz="2200" dirty="0" smtClean="0"/>
              <a:t> </a:t>
            </a:r>
            <a:r>
              <a:rPr lang="ru-RU" sz="2200" dirty="0" err="1" smtClean="0"/>
              <a:t>haroratlarda</a:t>
            </a:r>
            <a:r>
              <a:rPr lang="ru-RU" sz="2200" dirty="0" smtClean="0"/>
              <a:t> </a:t>
            </a:r>
            <a:r>
              <a:rPr lang="ru-RU" sz="2200" dirty="0" err="1" smtClean="0"/>
              <a:t>o'zidan</a:t>
            </a:r>
            <a:r>
              <a:rPr lang="ru-RU" sz="2200" dirty="0" smtClean="0"/>
              <a:t> </a:t>
            </a:r>
            <a:r>
              <a:rPr lang="ru-RU" sz="2200" dirty="0" err="1" smtClean="0"/>
              <a:t>yonuvchi</a:t>
            </a:r>
            <a:r>
              <a:rPr lang="ru-RU" sz="2200" dirty="0" smtClean="0"/>
              <a:t> </a:t>
            </a:r>
            <a:r>
              <a:rPr lang="ru-RU" sz="2200" dirty="0" err="1" smtClean="0"/>
              <a:t>bug'lar</a:t>
            </a:r>
            <a:r>
              <a:rPr lang="ru-RU" sz="2200" dirty="0" smtClean="0"/>
              <a:t> </a:t>
            </a:r>
            <a:r>
              <a:rPr lang="ru-RU" sz="2200" dirty="0" err="1" smtClean="0"/>
              <a:t>ajratib</a:t>
            </a:r>
            <a:r>
              <a:rPr lang="ru-RU" sz="2200" dirty="0" smtClean="0"/>
              <a:t> </a:t>
            </a:r>
            <a:r>
              <a:rPr lang="ru-RU" sz="2200" dirty="0" err="1" smtClean="0"/>
              <a:t>chiqarishi</a:t>
            </a:r>
            <a:r>
              <a:rPr lang="ru-RU" sz="2200" dirty="0" smtClean="0"/>
              <a:t> </a:t>
            </a:r>
            <a:r>
              <a:rPr lang="ru-RU" sz="2200" dirty="0" err="1" smtClean="0"/>
              <a:t>natijasida</a:t>
            </a:r>
            <a:r>
              <a:rPr lang="ru-RU" sz="2200" dirty="0" smtClean="0"/>
              <a:t> </a:t>
            </a:r>
            <a:r>
              <a:rPr lang="ru-RU" sz="2200" dirty="0" err="1" smtClean="0"/>
              <a:t>alangalanish</a:t>
            </a:r>
            <a:r>
              <a:rPr lang="ru-RU" sz="2200" dirty="0" smtClean="0"/>
              <a:t> </a:t>
            </a:r>
            <a:r>
              <a:rPr lang="ru-RU" sz="2200" dirty="0" err="1" smtClean="0"/>
              <a:t>ta'minlansa</a:t>
            </a:r>
            <a:r>
              <a:rPr lang="ru-RU" sz="2200" dirty="0" smtClean="0"/>
              <a:t>, </a:t>
            </a:r>
            <a:r>
              <a:rPr lang="ru-RU" sz="2200" dirty="0" err="1" smtClean="0"/>
              <a:t>bu</a:t>
            </a:r>
            <a:r>
              <a:rPr lang="ru-RU" sz="2200" dirty="0" smtClean="0"/>
              <a:t> </a:t>
            </a:r>
            <a:r>
              <a:rPr lang="ru-RU" sz="2200" dirty="0" err="1" smtClean="0"/>
              <a:t>harorat</a:t>
            </a:r>
            <a:r>
              <a:rPr lang="ru-RU" sz="2200" dirty="0" smtClean="0"/>
              <a:t> </a:t>
            </a:r>
            <a:r>
              <a:rPr lang="ru-RU" sz="2200" dirty="0" err="1" smtClean="0"/>
              <a:t>alangalanish</a:t>
            </a:r>
            <a:r>
              <a:rPr lang="ru-RU" sz="2200" dirty="0" smtClean="0"/>
              <a:t> </a:t>
            </a:r>
            <a:r>
              <a:rPr lang="ru-RU" sz="2200" dirty="0" err="1" smtClean="0"/>
              <a:t>harorati</a:t>
            </a:r>
            <a:r>
              <a:rPr lang="ru-RU" sz="2200" dirty="0" smtClean="0"/>
              <a:t> </a:t>
            </a:r>
            <a:r>
              <a:rPr lang="ru-RU" sz="2200" dirty="0" err="1" smtClean="0"/>
              <a:t>deb</a:t>
            </a:r>
            <a:r>
              <a:rPr lang="ru-RU" sz="2200" dirty="0" smtClean="0"/>
              <a:t> </a:t>
            </a:r>
            <a:r>
              <a:rPr lang="ru-RU" sz="2200" dirty="0" err="1" smtClean="0"/>
              <a:t>yuritiladi</a:t>
            </a:r>
            <a:r>
              <a:rPr lang="ru-RU" sz="2200" dirty="0" smtClean="0"/>
              <a:t>.</a:t>
            </a:r>
          </a:p>
          <a:p>
            <a:r>
              <a:rPr lang="ru-RU" sz="2200" dirty="0" err="1" smtClean="0"/>
              <a:t>Ba'zi</a:t>
            </a:r>
            <a:r>
              <a:rPr lang="ru-RU" sz="2200" dirty="0" smtClean="0"/>
              <a:t> </a:t>
            </a:r>
            <a:r>
              <a:rPr lang="ru-RU" sz="2200" dirty="0" err="1" smtClean="0"/>
              <a:t>bir</a:t>
            </a:r>
            <a:r>
              <a:rPr lang="ru-RU" sz="2200" dirty="0" smtClean="0"/>
              <a:t>, </a:t>
            </a:r>
            <a:r>
              <a:rPr lang="ru-RU" sz="2200" dirty="0" err="1" smtClean="0"/>
              <a:t>asosan</a:t>
            </a:r>
            <a:r>
              <a:rPr lang="ru-RU" sz="2200" dirty="0" smtClean="0"/>
              <a:t> </a:t>
            </a:r>
            <a:r>
              <a:rPr lang="ru-RU" sz="2200" dirty="0" err="1" smtClean="0"/>
              <a:t>organik</a:t>
            </a:r>
            <a:r>
              <a:rPr lang="ru-RU" sz="2200" dirty="0" smtClean="0"/>
              <a:t> </a:t>
            </a:r>
            <a:r>
              <a:rPr lang="ru-RU" sz="2200" dirty="0" err="1" smtClean="0"/>
              <a:t>moddalar</a:t>
            </a:r>
            <a:r>
              <a:rPr lang="ru-RU" sz="2200" dirty="0" smtClean="0"/>
              <a:t> (</a:t>
            </a:r>
            <a:r>
              <a:rPr lang="ru-RU" sz="2200" dirty="0" err="1" smtClean="0"/>
              <a:t>torf</a:t>
            </a:r>
            <a:r>
              <a:rPr lang="ru-RU" sz="2200" dirty="0" smtClean="0"/>
              <a:t>, </a:t>
            </a:r>
            <a:r>
              <a:rPr lang="ru-RU" sz="2200" dirty="0" err="1" smtClean="0"/>
              <a:t>qipiq</a:t>
            </a:r>
            <a:r>
              <a:rPr lang="ru-RU" sz="2200" dirty="0" smtClean="0"/>
              <a:t> </a:t>
            </a:r>
            <a:r>
              <a:rPr lang="ru-RU" sz="2200" dirty="0" err="1" smtClean="0"/>
              <a:t>paxta</a:t>
            </a:r>
            <a:r>
              <a:rPr lang="ru-RU" sz="2200" dirty="0" smtClean="0"/>
              <a:t>, </a:t>
            </a:r>
            <a:r>
              <a:rPr lang="ru-RU" sz="2200" dirty="0" err="1" smtClean="0"/>
              <a:t>ko'mir</a:t>
            </a:r>
            <a:r>
              <a:rPr lang="ru-RU" sz="2200" dirty="0" smtClean="0"/>
              <a:t> </a:t>
            </a:r>
            <a:r>
              <a:rPr lang="ru-RU" sz="2200" dirty="0" err="1" smtClean="0"/>
              <a:t>mahsulotlari</a:t>
            </a:r>
            <a:r>
              <a:rPr lang="ru-RU" sz="2200" dirty="0" smtClean="0"/>
              <a:t>, </a:t>
            </a:r>
            <a:r>
              <a:rPr lang="ru-RU" sz="2200" dirty="0" err="1" smtClean="0"/>
              <a:t>qora</a:t>
            </a:r>
            <a:r>
              <a:rPr lang="ru-RU" sz="2200" dirty="0" smtClean="0"/>
              <a:t> </a:t>
            </a:r>
            <a:r>
              <a:rPr lang="ru-RU" sz="2200" dirty="0" err="1" smtClean="0"/>
              <a:t>mollarning</a:t>
            </a:r>
            <a:r>
              <a:rPr lang="ru-RU" sz="2200" dirty="0" smtClean="0"/>
              <a:t> </a:t>
            </a:r>
            <a:r>
              <a:rPr lang="ru-RU" sz="2200" dirty="0" err="1" smtClean="0"/>
              <a:t>chiqindilari</a:t>
            </a:r>
            <a:r>
              <a:rPr lang="ru-RU" sz="2200" dirty="0" smtClean="0"/>
              <a:t>) </a:t>
            </a:r>
            <a:r>
              <a:rPr lang="ru-RU" sz="2200" dirty="0" err="1" smtClean="0"/>
              <a:t>o'z-o'zidan</a:t>
            </a:r>
            <a:r>
              <a:rPr lang="ru-RU" sz="2200" dirty="0" smtClean="0"/>
              <a:t> </a:t>
            </a:r>
            <a:r>
              <a:rPr lang="ru-RU" sz="2200" dirty="0" err="1" smtClean="0"/>
              <a:t>yonib</a:t>
            </a:r>
            <a:r>
              <a:rPr lang="ru-RU" sz="2200" dirty="0" smtClean="0"/>
              <a:t> </a:t>
            </a:r>
            <a:r>
              <a:rPr lang="ru-RU" sz="2200" dirty="0" err="1" smtClean="0"/>
              <a:t>ketish</a:t>
            </a:r>
            <a:r>
              <a:rPr lang="ru-RU" sz="2200" dirty="0" smtClean="0"/>
              <a:t> </a:t>
            </a:r>
            <a:r>
              <a:rPr lang="ru-RU" sz="2200" dirty="0" err="1" smtClean="0"/>
              <a:t>xususiyatiga</a:t>
            </a:r>
            <a:r>
              <a:rPr lang="ru-RU" sz="2200" dirty="0" smtClean="0"/>
              <a:t> </a:t>
            </a:r>
            <a:r>
              <a:rPr lang="ru-RU" sz="2200" dirty="0" err="1" smtClean="0"/>
              <a:t>ega</a:t>
            </a:r>
            <a:r>
              <a:rPr lang="ru-RU" sz="2200" dirty="0" smtClean="0"/>
              <a:t>. </a:t>
            </a:r>
            <a:r>
              <a:rPr lang="ru-RU" sz="2200" dirty="0" err="1" smtClean="0"/>
              <a:t>Chunk</a:t>
            </a:r>
            <a:r>
              <a:rPr lang="ru-RU" sz="2200" dirty="0" smtClean="0"/>
              <a:t> </a:t>
            </a:r>
            <a:r>
              <a:rPr lang="ru-RU" sz="2200" dirty="0" err="1" smtClean="0"/>
              <a:t>ular</a:t>
            </a:r>
            <a:r>
              <a:rPr lang="ru-RU" sz="2200" dirty="0" smtClean="0"/>
              <a:t> </a:t>
            </a:r>
            <a:r>
              <a:rPr lang="ru-RU" sz="2200" dirty="0" err="1" smtClean="0"/>
              <a:t>g'ovak</a:t>
            </a:r>
            <a:r>
              <a:rPr lang="ru-RU" sz="2200" dirty="0" smtClean="0"/>
              <a:t> </a:t>
            </a:r>
            <a:r>
              <a:rPr lang="ru-RU" sz="2200" dirty="0" err="1" smtClean="0"/>
              <a:t>asosga</a:t>
            </a:r>
            <a:r>
              <a:rPr lang="ru-RU" sz="2200" dirty="0" smtClean="0"/>
              <a:t> </a:t>
            </a:r>
            <a:r>
              <a:rPr lang="ru-RU" sz="2200" dirty="0" err="1" smtClean="0"/>
              <a:t>ega</a:t>
            </a:r>
            <a:r>
              <a:rPr lang="ru-RU" sz="2200" dirty="0" smtClean="0"/>
              <a:t>, </a:t>
            </a:r>
            <a:r>
              <a:rPr lang="ru-RU" sz="2200" dirty="0" err="1" smtClean="0"/>
              <a:t>oksidlanishi</a:t>
            </a:r>
            <a:r>
              <a:rPr lang="ru-RU" sz="2200" dirty="0" smtClean="0"/>
              <a:t> </a:t>
            </a:r>
            <a:r>
              <a:rPr lang="ru-RU" sz="2200" dirty="0" err="1" smtClean="0"/>
              <a:t>mumkin</a:t>
            </a:r>
            <a:r>
              <a:rPr lang="ru-RU" sz="2200" dirty="0" smtClean="0"/>
              <a:t> </a:t>
            </a:r>
            <a:r>
              <a:rPr lang="ru-RU" sz="2200" dirty="0" err="1" smtClean="0"/>
              <a:t>bo'lgan</a:t>
            </a:r>
            <a:r>
              <a:rPr lang="ru-RU" sz="2200" dirty="0" smtClean="0"/>
              <a:t> </a:t>
            </a:r>
            <a:r>
              <a:rPr lang="ru-RU" sz="2200" dirty="0" err="1" smtClean="0"/>
              <a:t>yuzasi</a:t>
            </a:r>
            <a:r>
              <a:rPr lang="ru-RU" sz="2200" dirty="0" smtClean="0"/>
              <a:t> </a:t>
            </a:r>
            <a:r>
              <a:rPr lang="ru-RU" sz="2200" dirty="0" err="1" smtClean="0"/>
              <a:t>juda</a:t>
            </a:r>
            <a:r>
              <a:rPr lang="ru-RU" sz="2200" dirty="0" smtClean="0"/>
              <a:t> </a:t>
            </a:r>
            <a:r>
              <a:rPr lang="ru-RU" sz="2200" dirty="0" err="1" smtClean="0"/>
              <a:t>katta</a:t>
            </a:r>
            <a:r>
              <a:rPr lang="ru-RU" sz="2200" dirty="0" smtClean="0"/>
              <a:t> </a:t>
            </a:r>
            <a:r>
              <a:rPr lang="ru-RU" sz="2200" dirty="0" err="1" smtClean="0"/>
              <a:t>bo'lganligidan</a:t>
            </a:r>
            <a:r>
              <a:rPr lang="ru-RU" sz="2200" dirty="0" smtClean="0"/>
              <a:t>, </a:t>
            </a:r>
            <a:r>
              <a:rPr lang="ru-RU" sz="2200" dirty="0" err="1" smtClean="0"/>
              <a:t>bu</a:t>
            </a:r>
            <a:r>
              <a:rPr lang="ru-RU" sz="2200" dirty="0" smtClean="0"/>
              <a:t> </a:t>
            </a:r>
            <a:r>
              <a:rPr lang="ru-RU" sz="2200" dirty="0" err="1" smtClean="0"/>
              <a:t>moddalar</a:t>
            </a:r>
            <a:r>
              <a:rPr lang="ru-RU" sz="2200" dirty="0" smtClean="0"/>
              <a:t> </a:t>
            </a:r>
            <a:r>
              <a:rPr lang="ru-RU" sz="2200" dirty="0" err="1" smtClean="0"/>
              <a:t>ochiq</a:t>
            </a:r>
            <a:r>
              <a:rPr lang="ru-RU" sz="2200" dirty="0" smtClean="0"/>
              <a:t> </a:t>
            </a:r>
            <a:r>
              <a:rPr lang="ru-RU" sz="2200" dirty="0" err="1" smtClean="0"/>
              <a:t>joylarda</a:t>
            </a:r>
            <a:r>
              <a:rPr lang="ru-RU" sz="2200" dirty="0" smtClean="0"/>
              <a:t> </a:t>
            </a:r>
            <a:r>
              <a:rPr lang="ru-RU" sz="2200" dirty="0" err="1" smtClean="0"/>
              <a:t>ma'lum</a:t>
            </a:r>
            <a:r>
              <a:rPr lang="ru-RU" sz="2200" dirty="0" smtClean="0"/>
              <a:t> </a:t>
            </a:r>
            <a:r>
              <a:rPr lang="ru-RU" sz="2200" dirty="0" err="1" smtClean="0"/>
              <a:t>miqdorda</a:t>
            </a:r>
            <a:r>
              <a:rPr lang="ru-RU" sz="2200" dirty="0" smtClean="0"/>
              <a:t> </a:t>
            </a:r>
            <a:r>
              <a:rPr lang="ru-RU" sz="2200" dirty="0" err="1" smtClean="0"/>
              <a:t>tushib</a:t>
            </a:r>
            <a:r>
              <a:rPr lang="ru-RU" sz="2200" dirty="0" smtClean="0"/>
              <a:t> </a:t>
            </a:r>
            <a:r>
              <a:rPr lang="ru-RU" sz="2200" dirty="0" err="1" smtClean="0"/>
              <a:t>qolsa</a:t>
            </a:r>
            <a:r>
              <a:rPr lang="ru-RU" sz="2200" dirty="0" smtClean="0"/>
              <a:t>, </a:t>
            </a:r>
            <a:r>
              <a:rPr lang="ru-RU" sz="2200" dirty="0" err="1" smtClean="0"/>
              <a:t>ob-havo</a:t>
            </a:r>
            <a:r>
              <a:rPr lang="ru-RU" sz="2200" dirty="0" smtClean="0"/>
              <a:t> </a:t>
            </a:r>
            <a:r>
              <a:rPr lang="ru-RU" sz="2200" dirty="0" err="1" smtClean="0"/>
              <a:t>sharoiti</a:t>
            </a:r>
            <a:r>
              <a:rPr lang="ru-RU" sz="2200" dirty="0" smtClean="0"/>
              <a:t> </a:t>
            </a:r>
            <a:r>
              <a:rPr lang="ru-RU" sz="2200" dirty="0" err="1" smtClean="0"/>
              <a:t>ta'sirida</a:t>
            </a:r>
            <a:r>
              <a:rPr lang="ru-RU" sz="2200" dirty="0" smtClean="0"/>
              <a:t> </a:t>
            </a:r>
            <a:r>
              <a:rPr lang="ru-RU" sz="2200" dirty="0" err="1" smtClean="0"/>
              <a:t>qizib</a:t>
            </a:r>
            <a:r>
              <a:rPr lang="ru-RU" sz="2200" dirty="0" smtClean="0"/>
              <a:t> </a:t>
            </a:r>
            <a:r>
              <a:rPr lang="ru-RU" sz="2200" dirty="0" err="1" smtClean="0"/>
              <a:t>yonib</a:t>
            </a:r>
            <a:r>
              <a:rPr lang="ru-RU" sz="2200" dirty="0" smtClean="0"/>
              <a:t> </a:t>
            </a:r>
            <a:r>
              <a:rPr lang="ru-RU" sz="2200" dirty="0" err="1" smtClean="0"/>
              <a:t>ketadi</a:t>
            </a:r>
            <a:r>
              <a:rPr lang="ru-RU" sz="2200" dirty="0" smtClean="0"/>
              <a:t>.</a:t>
            </a:r>
          </a:p>
          <a:p>
            <a:r>
              <a:rPr lang="ru-RU" sz="2200" dirty="0" err="1" smtClean="0"/>
              <a:t>Buning</a:t>
            </a:r>
            <a:r>
              <a:rPr lang="ru-RU" sz="2200" dirty="0" smtClean="0"/>
              <a:t> </a:t>
            </a:r>
            <a:r>
              <a:rPr lang="ru-RU" sz="2200" dirty="0" err="1" smtClean="0"/>
              <a:t>asosiy</a:t>
            </a:r>
            <a:r>
              <a:rPr lang="ru-RU" sz="2200" dirty="0" smtClean="0"/>
              <a:t> </a:t>
            </a:r>
            <a:r>
              <a:rPr lang="ru-RU" sz="2200" dirty="0" err="1" smtClean="0"/>
              <a:t>sababi</a:t>
            </a:r>
            <a:r>
              <a:rPr lang="ru-RU" sz="2200" dirty="0" smtClean="0"/>
              <a:t> </a:t>
            </a:r>
            <a:r>
              <a:rPr lang="ru-RU" sz="2200" dirty="0" err="1" smtClean="0"/>
              <a:t>organik</a:t>
            </a:r>
            <a:r>
              <a:rPr lang="ru-RU" sz="2200" dirty="0" smtClean="0"/>
              <a:t> </a:t>
            </a:r>
            <a:r>
              <a:rPr lang="ru-RU" sz="2200" dirty="0" err="1" smtClean="0"/>
              <a:t>moddalar</a:t>
            </a:r>
            <a:r>
              <a:rPr lang="ru-RU" sz="2200" dirty="0" smtClean="0"/>
              <a:t> </a:t>
            </a:r>
            <a:r>
              <a:rPr lang="ru-RU" sz="2200" dirty="0" err="1" smtClean="0"/>
              <a:t>namlanganda</a:t>
            </a:r>
            <a:r>
              <a:rPr lang="ru-RU" sz="2200" dirty="0" smtClean="0"/>
              <a:t> </a:t>
            </a:r>
            <a:r>
              <a:rPr lang="ru-RU" sz="2200" dirty="0" err="1" smtClean="0"/>
              <a:t>uning</a:t>
            </a:r>
            <a:r>
              <a:rPr lang="ru-RU" sz="2200" dirty="0" smtClean="0"/>
              <a:t> </a:t>
            </a:r>
            <a:r>
              <a:rPr lang="ru-RU" sz="2200" dirty="0" err="1" smtClean="0"/>
              <a:t>ichki</a:t>
            </a:r>
            <a:r>
              <a:rPr lang="ru-RU" sz="2200" dirty="0" smtClean="0"/>
              <a:t> </a:t>
            </a:r>
            <a:r>
              <a:rPr lang="ru-RU" sz="2200" dirty="0" err="1" smtClean="0"/>
              <a:t>qismida</a:t>
            </a:r>
            <a:r>
              <a:rPr lang="ru-RU" sz="2200" dirty="0" smtClean="0"/>
              <a:t> </a:t>
            </a:r>
            <a:r>
              <a:rPr lang="ru-RU" sz="2200" dirty="0" err="1" smtClean="0"/>
              <a:t>mikroorganizmlar</a:t>
            </a:r>
            <a:r>
              <a:rPr lang="ru-RU" sz="2200" dirty="0" smtClean="0"/>
              <a:t> </a:t>
            </a:r>
            <a:r>
              <a:rPr lang="ru-RU" sz="2200" dirty="0" err="1" smtClean="0"/>
              <a:t>rivojlanadi</a:t>
            </a:r>
            <a:r>
              <a:rPr lang="ru-RU" sz="2200" dirty="0" smtClean="0"/>
              <a:t> </a:t>
            </a:r>
            <a:r>
              <a:rPr lang="ru-RU" sz="2200" dirty="0" err="1" smtClean="0"/>
              <a:t>va</a:t>
            </a:r>
            <a:r>
              <a:rPr lang="ru-RU" sz="2200" dirty="0" smtClean="0"/>
              <a:t> </a:t>
            </a:r>
            <a:r>
              <a:rPr lang="ru-RU" sz="2200" dirty="0" err="1" smtClean="0"/>
              <a:t>ularning</a:t>
            </a:r>
            <a:r>
              <a:rPr lang="ru-RU" sz="2200" dirty="0" smtClean="0"/>
              <a:t> </a:t>
            </a:r>
            <a:r>
              <a:rPr lang="ru-RU" sz="2200" dirty="0" err="1" smtClean="0"/>
              <a:t>rivojlanishi</a:t>
            </a:r>
            <a:r>
              <a:rPr lang="ru-RU" sz="2200" dirty="0" smtClean="0"/>
              <a:t> </a:t>
            </a:r>
            <a:r>
              <a:rPr lang="ru-RU" sz="2200" dirty="0" err="1" smtClean="0"/>
              <a:t>natijasida</a:t>
            </a:r>
            <a:r>
              <a:rPr lang="ru-RU" sz="2200" dirty="0" smtClean="0"/>
              <a:t> </a:t>
            </a:r>
            <a:r>
              <a:rPr lang="ru-RU" sz="2200" dirty="0" err="1" smtClean="0"/>
              <a:t>issiqlik</a:t>
            </a:r>
            <a:r>
              <a:rPr lang="ru-RU" sz="2200" dirty="0" smtClean="0"/>
              <a:t> </a:t>
            </a:r>
            <a:r>
              <a:rPr lang="ru-RU" sz="2200" dirty="0" err="1" smtClean="0"/>
              <a:t>ajralib</a:t>
            </a:r>
            <a:r>
              <a:rPr lang="ru-RU" sz="2200" dirty="0" smtClean="0"/>
              <a:t> </a:t>
            </a:r>
            <a:r>
              <a:rPr lang="ru-RU" sz="2200" dirty="0" err="1" smtClean="0"/>
              <a:t>chiqadi</a:t>
            </a:r>
            <a:r>
              <a:rPr lang="ru-RU" sz="2200" dirty="0" smtClean="0"/>
              <a:t>, </a:t>
            </a:r>
            <a:r>
              <a:rPr lang="ru-RU" sz="2200" dirty="0" err="1" smtClean="0"/>
              <a:t>bu</a:t>
            </a:r>
            <a:r>
              <a:rPr lang="ru-RU" sz="2200" dirty="0" smtClean="0"/>
              <a:t> </a:t>
            </a:r>
            <a:r>
              <a:rPr lang="ru-RU" sz="2200" dirty="0" err="1" smtClean="0"/>
              <a:t>hodisani</a:t>
            </a:r>
            <a:r>
              <a:rPr lang="ru-RU" sz="2200" dirty="0" smtClean="0"/>
              <a:t> </a:t>
            </a:r>
            <a:r>
              <a:rPr lang="ru-RU" sz="2200" dirty="0" err="1" smtClean="0"/>
              <a:t>organik</a:t>
            </a:r>
            <a:r>
              <a:rPr lang="ru-RU" sz="2200" dirty="0" smtClean="0"/>
              <a:t> </a:t>
            </a:r>
            <a:r>
              <a:rPr lang="ru-RU" sz="2200" dirty="0" err="1" smtClean="0"/>
              <a:t>moddalarning</a:t>
            </a:r>
            <a:r>
              <a:rPr lang="ru-RU" sz="2200" dirty="0" smtClean="0"/>
              <a:t> </a:t>
            </a:r>
            <a:r>
              <a:rPr lang="ru-RU" sz="2200" dirty="0" err="1" smtClean="0"/>
              <a:t>o'z-o'zidan</a:t>
            </a:r>
            <a:r>
              <a:rPr lang="ru-RU" sz="2200" dirty="0" smtClean="0"/>
              <a:t> </a:t>
            </a:r>
            <a:r>
              <a:rPr lang="ru-RU" sz="2200" dirty="0" err="1" smtClean="0"/>
              <a:t>qizish</a:t>
            </a:r>
            <a:r>
              <a:rPr lang="ru-RU" sz="2200" dirty="0" smtClean="0"/>
              <a:t> </a:t>
            </a:r>
            <a:r>
              <a:rPr lang="ru-RU" sz="2200" dirty="0" err="1" smtClean="0"/>
              <a:t>jarayoni</a:t>
            </a:r>
            <a:r>
              <a:rPr lang="ru-RU" sz="2200" dirty="0" smtClean="0"/>
              <a:t> </a:t>
            </a:r>
            <a:r>
              <a:rPr lang="ru-RU" sz="2200" dirty="0" err="1" smtClean="0"/>
              <a:t>deb</a:t>
            </a:r>
            <a:r>
              <a:rPr lang="ru-RU" sz="2200" dirty="0" smtClean="0"/>
              <a:t> </a:t>
            </a:r>
            <a:r>
              <a:rPr lang="ru-RU" sz="2200" dirty="0" err="1" smtClean="0"/>
              <a:t>ataladi</a:t>
            </a:r>
            <a:r>
              <a:rPr lang="ru-RU" sz="2200" dirty="0" smtClean="0"/>
              <a:t>.</a:t>
            </a:r>
          </a:p>
          <a:p>
            <a:r>
              <a:rPr lang="ru-RU" sz="2200" dirty="0" err="1" smtClean="0"/>
              <a:t>Bunday</a:t>
            </a:r>
            <a:r>
              <a:rPr lang="ru-RU" sz="2200" dirty="0" smtClean="0"/>
              <a:t> </a:t>
            </a:r>
            <a:r>
              <a:rPr lang="ru-RU" sz="2200" dirty="0" err="1" smtClean="0"/>
              <a:t>hodisalar</a:t>
            </a:r>
            <a:r>
              <a:rPr lang="ru-RU" sz="2200" dirty="0" smtClean="0"/>
              <a:t> </a:t>
            </a:r>
            <a:r>
              <a:rPr lang="ru-RU" sz="2200" dirty="0" err="1" smtClean="0"/>
              <a:t>ba'zi</a:t>
            </a:r>
            <a:r>
              <a:rPr lang="ru-RU" sz="2200" dirty="0" smtClean="0"/>
              <a:t> </a:t>
            </a:r>
            <a:r>
              <a:rPr lang="ru-RU" sz="2200" dirty="0" err="1" smtClean="0"/>
              <a:t>bir</a:t>
            </a:r>
            <a:r>
              <a:rPr lang="ru-RU" sz="2200" dirty="0" smtClean="0"/>
              <a:t> </a:t>
            </a:r>
            <a:r>
              <a:rPr lang="ru-RU" sz="2200" dirty="0" err="1" smtClean="0"/>
              <a:t>kimyoviy</a:t>
            </a:r>
            <a:r>
              <a:rPr lang="ru-RU" sz="2200" dirty="0" smtClean="0"/>
              <a:t> </a:t>
            </a:r>
            <a:r>
              <a:rPr lang="ru-RU" sz="2200" dirty="0" err="1" smtClean="0"/>
              <a:t>moddalarda</a:t>
            </a:r>
            <a:r>
              <a:rPr lang="ru-RU" sz="2200" dirty="0" smtClean="0"/>
              <a:t> </a:t>
            </a:r>
            <a:r>
              <a:rPr lang="ru-RU" sz="2200" dirty="0" err="1" smtClean="0"/>
              <a:t>ham</a:t>
            </a:r>
            <a:r>
              <a:rPr lang="ru-RU" sz="2200" dirty="0" smtClean="0"/>
              <a:t> </a:t>
            </a:r>
            <a:r>
              <a:rPr lang="ru-RU" sz="2200" dirty="0" err="1" smtClean="0"/>
              <a:t>bo'lishi</a:t>
            </a:r>
            <a:r>
              <a:rPr lang="ru-RU" sz="2200" dirty="0" smtClean="0"/>
              <a:t> </a:t>
            </a:r>
            <a:r>
              <a:rPr lang="ru-RU" sz="2200" dirty="0" err="1" smtClean="0"/>
              <a:t>mumkin</a:t>
            </a:r>
            <a:r>
              <a:rPr lang="ru-RU" sz="2200" dirty="0" smtClean="0"/>
              <a:t>. </a:t>
            </a:r>
            <a:r>
              <a:rPr lang="ru-RU" sz="2200" dirty="0" err="1" smtClean="0"/>
              <a:t>Masalan</a:t>
            </a:r>
            <a:r>
              <a:rPr lang="ru-RU" sz="2200" dirty="0" smtClean="0"/>
              <a:t>, </a:t>
            </a:r>
            <a:r>
              <a:rPr lang="ru-RU" sz="2200" dirty="0" err="1" smtClean="0"/>
              <a:t>ishqoriy</a:t>
            </a:r>
            <a:r>
              <a:rPr lang="ru-RU" sz="2200" dirty="0" smtClean="0"/>
              <a:t> </a:t>
            </a:r>
            <a:r>
              <a:rPr lang="ru-RU" sz="2200" dirty="0" err="1" smtClean="0"/>
              <a:t>yer</a:t>
            </a:r>
            <a:r>
              <a:rPr lang="ru-RU" sz="2200" dirty="0" smtClean="0"/>
              <a:t> </a:t>
            </a:r>
            <a:r>
              <a:rPr lang="ru-RU" sz="2200" dirty="0" err="1" smtClean="0"/>
              <a:t>metallar</a:t>
            </a:r>
            <a:r>
              <a:rPr lang="ru-RU" sz="2200" dirty="0" smtClean="0"/>
              <a:t>, </a:t>
            </a:r>
            <a:r>
              <a:rPr lang="ru-RU" sz="2200" dirty="0" err="1" smtClean="0"/>
              <a:t>kalsiy</a:t>
            </a:r>
            <a:r>
              <a:rPr lang="ru-RU" sz="2200" dirty="0" smtClean="0"/>
              <a:t> </a:t>
            </a:r>
            <a:r>
              <a:rPr lang="ru-RU" sz="2200" dirty="0" err="1" smtClean="0"/>
              <a:t>karbid</a:t>
            </a:r>
            <a:r>
              <a:rPr lang="ru-RU" sz="2200" dirty="0" smtClean="0"/>
              <a:t>, </a:t>
            </a:r>
            <a:r>
              <a:rPr lang="ru-RU" sz="2200" dirty="0" err="1" smtClean="0"/>
              <a:t>so'ndirilmagan</a:t>
            </a:r>
            <a:r>
              <a:rPr lang="ru-RU" sz="2200" dirty="0" smtClean="0"/>
              <a:t> </a:t>
            </a:r>
            <a:r>
              <a:rPr lang="ru-RU" sz="2200" dirty="0" err="1" smtClean="0"/>
              <a:t>ohak</a:t>
            </a:r>
            <a:r>
              <a:rPr lang="ru-RU" sz="2200" dirty="0" smtClean="0"/>
              <a:t> </a:t>
            </a:r>
            <a:r>
              <a:rPr lang="ru-RU" sz="2200" dirty="0" err="1" smtClean="0"/>
              <a:t>uncha</a:t>
            </a:r>
            <a:r>
              <a:rPr lang="ru-RU" sz="2200" dirty="0" smtClean="0"/>
              <a:t> </a:t>
            </a:r>
            <a:r>
              <a:rPr lang="ru-RU" sz="2200" dirty="0" err="1" smtClean="0"/>
              <a:t>ko'p</a:t>
            </a:r>
            <a:r>
              <a:rPr lang="ru-RU" sz="2200" dirty="0" smtClean="0"/>
              <a:t> </a:t>
            </a:r>
            <a:r>
              <a:rPr lang="ru-RU" sz="2200" dirty="0" err="1" smtClean="0"/>
              <a:t>bo'lmagan</a:t>
            </a:r>
            <a:r>
              <a:rPr lang="ru-RU" sz="2200" dirty="0" smtClean="0"/>
              <a:t> </a:t>
            </a:r>
            <a:r>
              <a:rPr lang="ru-RU" sz="2200" dirty="0" err="1" smtClean="0"/>
              <a:t>suv</a:t>
            </a:r>
            <a:r>
              <a:rPr lang="ru-RU" sz="2200" dirty="0" smtClean="0"/>
              <a:t> </a:t>
            </a:r>
            <a:r>
              <a:rPr lang="ru-RU" sz="2200" dirty="0" err="1" smtClean="0"/>
              <a:t>ta'siridan</a:t>
            </a:r>
            <a:r>
              <a:rPr lang="ru-RU" sz="2200" dirty="0" smtClean="0"/>
              <a:t> </a:t>
            </a:r>
            <a:r>
              <a:rPr lang="ru-RU" sz="2200" dirty="0" err="1" smtClean="0"/>
              <a:t>qizib</a:t>
            </a:r>
            <a:r>
              <a:rPr lang="ru-RU" sz="2200" dirty="0" smtClean="0"/>
              <a:t> </a:t>
            </a:r>
            <a:r>
              <a:rPr lang="ru-RU" sz="2200" dirty="0" err="1" smtClean="0"/>
              <a:t>alangalanib</a:t>
            </a:r>
            <a:r>
              <a:rPr lang="ru-RU" sz="2200" dirty="0" smtClean="0"/>
              <a:t> </a:t>
            </a:r>
            <a:r>
              <a:rPr lang="ru-RU" sz="2200" dirty="0" err="1" smtClean="0"/>
              <a:t>ketishi</a:t>
            </a:r>
            <a:r>
              <a:rPr lang="ru-RU" sz="2200" dirty="0" smtClean="0"/>
              <a:t> </a:t>
            </a:r>
            <a:r>
              <a:rPr lang="ru-RU" sz="2200" dirty="0" err="1" smtClean="0"/>
              <a:t>mumkin</a:t>
            </a:r>
            <a:r>
              <a:rPr lang="ru-RU" sz="2200" dirty="0" smtClean="0"/>
              <a:t>. </a:t>
            </a:r>
            <a:r>
              <a:rPr lang="ru-RU" sz="2200" dirty="0" err="1" smtClean="0"/>
              <a:t>Bunday</a:t>
            </a:r>
            <a:r>
              <a:rPr lang="ru-RU" sz="2200" dirty="0" smtClean="0"/>
              <a:t> </a:t>
            </a:r>
            <a:r>
              <a:rPr lang="ru-RU" sz="2200" dirty="0" err="1" smtClean="0"/>
              <a:t>hodisalar</a:t>
            </a:r>
            <a:r>
              <a:rPr lang="ru-RU" sz="2200" dirty="0" smtClean="0"/>
              <a:t> </a:t>
            </a:r>
            <a:r>
              <a:rPr lang="ru-RU" sz="2200" dirty="0" err="1" smtClean="0"/>
              <a:t>ko'pincha</a:t>
            </a:r>
            <a:r>
              <a:rPr lang="ru-RU" sz="2200" dirty="0" smtClean="0"/>
              <a:t> </a:t>
            </a:r>
            <a:r>
              <a:rPr lang="ru-RU" sz="2200" dirty="0" err="1" smtClean="0"/>
              <a:t>yong'in</a:t>
            </a:r>
            <a:r>
              <a:rPr lang="ru-RU" sz="2200" dirty="0" smtClean="0"/>
              <a:t> </a:t>
            </a:r>
            <a:r>
              <a:rPr lang="ru-RU" sz="2200" dirty="0" err="1" smtClean="0"/>
              <a:t>chiqishiga</a:t>
            </a:r>
            <a:r>
              <a:rPr lang="ru-RU" sz="2200" dirty="0" smtClean="0"/>
              <a:t> </a:t>
            </a:r>
            <a:r>
              <a:rPr lang="ru-RU" sz="2200" dirty="0" err="1" smtClean="0"/>
              <a:t>bevosita</a:t>
            </a:r>
            <a:r>
              <a:rPr lang="ru-RU" sz="2200" dirty="0" smtClean="0"/>
              <a:t> </a:t>
            </a:r>
            <a:r>
              <a:rPr lang="ru-RU" sz="2200" dirty="0" err="1" smtClean="0"/>
              <a:t>sababchi</a:t>
            </a:r>
            <a:r>
              <a:rPr lang="ru-RU" sz="2200" dirty="0" smtClean="0"/>
              <a:t> </a:t>
            </a:r>
            <a:r>
              <a:rPr lang="ru-RU" sz="2200" dirty="0" err="1" smtClean="0"/>
              <a:t>bo'ladi</a:t>
            </a:r>
            <a:r>
              <a:rPr lang="ru-RU" sz="2200" dirty="0" smtClean="0"/>
              <a:t>.</a:t>
            </a:r>
            <a:endParaRPr lang="ru-RU" sz="2200" dirty="0"/>
          </a:p>
        </p:txBody>
      </p:sp>
    </p:spTree>
  </p:cSld>
  <p:clrMapOvr>
    <a:masterClrMapping/>
  </p:clrMapOvr>
  <p:transition>
    <p:wheel spokes="2"/>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214290"/>
            <a:ext cx="8501122" cy="5768997"/>
          </a:xfrm>
        </p:spPr>
        <p:txBody>
          <a:bodyPr>
            <a:noAutofit/>
          </a:bodyPr>
          <a:lstStyle/>
          <a:p>
            <a:r>
              <a:rPr lang="ru-RU" sz="2400" dirty="0" err="1" smtClean="0"/>
              <a:t>Yonish</a:t>
            </a:r>
            <a:r>
              <a:rPr lang="ru-RU" sz="2400" dirty="0" smtClean="0"/>
              <a:t> </a:t>
            </a:r>
            <a:r>
              <a:rPr lang="ru-RU" sz="2400" dirty="0" err="1" smtClean="0"/>
              <a:t>jarayoni</a:t>
            </a:r>
            <a:r>
              <a:rPr lang="ru-RU" sz="2400" dirty="0" smtClean="0"/>
              <a:t> </a:t>
            </a:r>
            <a:r>
              <a:rPr lang="ru-RU" sz="2400" dirty="0" err="1" smtClean="0"/>
              <a:t>yonuvchi</a:t>
            </a:r>
            <a:r>
              <a:rPr lang="ru-RU" sz="2400" dirty="0" smtClean="0"/>
              <a:t> </a:t>
            </a:r>
            <a:r>
              <a:rPr lang="ru-RU" sz="2400" dirty="0" err="1" smtClean="0"/>
              <a:t>modda</a:t>
            </a:r>
            <a:r>
              <a:rPr lang="ru-RU" sz="2400" dirty="0" smtClean="0"/>
              <a:t> </a:t>
            </a:r>
            <a:r>
              <a:rPr lang="ru-RU" sz="2400" dirty="0" err="1" smtClean="0"/>
              <a:t>molekulalarining</a:t>
            </a:r>
            <a:r>
              <a:rPr lang="ru-RU" sz="2400" dirty="0" smtClean="0"/>
              <a:t> </a:t>
            </a:r>
            <a:r>
              <a:rPr lang="ru-RU" sz="2400" dirty="0" err="1" smtClean="0"/>
              <a:t>kislorod</a:t>
            </a:r>
            <a:r>
              <a:rPr lang="ru-RU" sz="2400" dirty="0" smtClean="0"/>
              <a:t> </a:t>
            </a:r>
            <a:r>
              <a:rPr lang="ru-RU" sz="2400" dirty="0" err="1" smtClean="0"/>
              <a:t>molekulari</a:t>
            </a:r>
            <a:r>
              <a:rPr lang="ru-RU" sz="2400" dirty="0" smtClean="0"/>
              <a:t> </a:t>
            </a:r>
            <a:r>
              <a:rPr lang="ru-RU" sz="2400" dirty="0" err="1" smtClean="0"/>
              <a:t>bilan</a:t>
            </a:r>
            <a:r>
              <a:rPr lang="ru-RU" sz="2400" dirty="0" smtClean="0"/>
              <a:t> </a:t>
            </a:r>
            <a:r>
              <a:rPr lang="ru-RU" sz="2400" dirty="0" err="1" smtClean="0"/>
              <a:t>birikish</a:t>
            </a:r>
            <a:r>
              <a:rPr lang="ru-RU" sz="2400" dirty="0" smtClean="0"/>
              <a:t> </a:t>
            </a:r>
            <a:r>
              <a:rPr lang="ru-RU" sz="2400" dirty="0" err="1" smtClean="0"/>
              <a:t>hodisasi</a:t>
            </a:r>
            <a:r>
              <a:rPr lang="ru-RU" sz="2400" dirty="0" smtClean="0"/>
              <a:t> </a:t>
            </a:r>
            <a:r>
              <a:rPr lang="ru-RU" sz="2400" dirty="0" err="1" smtClean="0"/>
              <a:t>hisoblanadi</a:t>
            </a:r>
            <a:r>
              <a:rPr lang="ru-RU" sz="2400" dirty="0" smtClean="0"/>
              <a:t>.</a:t>
            </a:r>
          </a:p>
          <a:p>
            <a:r>
              <a:rPr lang="ru-RU" sz="2400" dirty="0" err="1" smtClean="0"/>
              <a:t>Yonish</a:t>
            </a:r>
            <a:r>
              <a:rPr lang="ru-RU" sz="2400" dirty="0" smtClean="0"/>
              <a:t> </a:t>
            </a:r>
            <a:r>
              <a:rPr lang="ru-RU" sz="2400" dirty="0" err="1" smtClean="0"/>
              <a:t>jarayonini</a:t>
            </a:r>
            <a:r>
              <a:rPr lang="ru-RU" sz="2400" dirty="0" smtClean="0"/>
              <a:t> </a:t>
            </a:r>
            <a:r>
              <a:rPr lang="ru-RU" sz="2400" dirty="0" err="1" smtClean="0"/>
              <a:t>akdemik</a:t>
            </a:r>
            <a:r>
              <a:rPr lang="ru-RU" sz="2400" dirty="0" smtClean="0"/>
              <a:t> </a:t>
            </a:r>
            <a:r>
              <a:rPr lang="ru-RU" sz="2400" dirty="0" err="1" smtClean="0"/>
              <a:t>N.N.Semyonov</a:t>
            </a:r>
            <a:r>
              <a:rPr lang="ru-RU" sz="2400" dirty="0" smtClean="0"/>
              <a:t> </a:t>
            </a:r>
            <a:r>
              <a:rPr lang="ru-RU" sz="2400" dirty="0" err="1" smtClean="0"/>
              <a:t>zanjirli</a:t>
            </a:r>
            <a:r>
              <a:rPr lang="ru-RU" sz="2400" dirty="0" smtClean="0"/>
              <a:t> </a:t>
            </a:r>
            <a:r>
              <a:rPr lang="ru-RU" sz="2400" dirty="0" err="1" smtClean="0"/>
              <a:t>reaksiya</a:t>
            </a:r>
            <a:r>
              <a:rPr lang="ru-RU" sz="2400" dirty="0" smtClean="0"/>
              <a:t> </a:t>
            </a:r>
            <a:r>
              <a:rPr lang="ru-RU" sz="2400" dirty="0" err="1" smtClean="0"/>
              <a:t>nazariyasi</a:t>
            </a:r>
            <a:r>
              <a:rPr lang="ru-RU" sz="2400" dirty="0" smtClean="0"/>
              <a:t> </a:t>
            </a:r>
            <a:r>
              <a:rPr lang="ru-RU" sz="2400" dirty="0" err="1" smtClean="0"/>
              <a:t>asosida</a:t>
            </a:r>
            <a:r>
              <a:rPr lang="ru-RU" sz="2400" dirty="0" smtClean="0"/>
              <a:t> </a:t>
            </a:r>
            <a:r>
              <a:rPr lang="ru-RU" sz="2400" dirty="0" err="1" smtClean="0"/>
              <a:t>tushuntiradi</a:t>
            </a:r>
            <a:r>
              <a:rPr lang="ru-RU" sz="2400" dirty="0" smtClean="0"/>
              <a:t>. </a:t>
            </a:r>
            <a:r>
              <a:rPr lang="ru-RU" sz="2400" dirty="0" err="1" smtClean="0"/>
              <a:t>Oksidlanish</a:t>
            </a:r>
            <a:r>
              <a:rPr lang="ru-RU" sz="2400" dirty="0" smtClean="0"/>
              <a:t> </a:t>
            </a:r>
            <a:r>
              <a:rPr lang="ru-RU" sz="2400" dirty="0" err="1" smtClean="0"/>
              <a:t>reaksiyasi</a:t>
            </a:r>
            <a:r>
              <a:rPr lang="ru-RU" sz="2400" dirty="0" smtClean="0"/>
              <a:t> </a:t>
            </a:r>
            <a:r>
              <a:rPr lang="ru-RU" sz="2400" dirty="0" err="1" smtClean="0"/>
              <a:t>odatda</a:t>
            </a:r>
            <a:r>
              <a:rPr lang="ru-RU" sz="2400" dirty="0" smtClean="0"/>
              <a:t> </a:t>
            </a:r>
            <a:r>
              <a:rPr lang="ru-RU" sz="2400" dirty="0" err="1" smtClean="0"/>
              <a:t>is-siqlik</a:t>
            </a:r>
            <a:r>
              <a:rPr lang="ru-RU" sz="2400" dirty="0" smtClean="0"/>
              <a:t> </a:t>
            </a:r>
            <a:r>
              <a:rPr lang="ru-RU" sz="2400" dirty="0" err="1" smtClean="0"/>
              <a:t>ajralish</a:t>
            </a:r>
            <a:r>
              <a:rPr lang="ru-RU" sz="2400" dirty="0" smtClean="0"/>
              <a:t> </a:t>
            </a:r>
            <a:r>
              <a:rPr lang="ru-RU" sz="2400" dirty="0" err="1" smtClean="0"/>
              <a:t>bilan</a:t>
            </a:r>
            <a:r>
              <a:rPr lang="ru-RU" sz="2400" dirty="0" smtClean="0"/>
              <a:t> </a:t>
            </a:r>
            <a:r>
              <a:rPr lang="ru-RU" sz="2400" dirty="0" err="1" smtClean="0"/>
              <a:t>boradi</a:t>
            </a:r>
            <a:r>
              <a:rPr lang="ru-RU" sz="2400" dirty="0" smtClean="0"/>
              <a:t> </a:t>
            </a:r>
            <a:r>
              <a:rPr lang="ru-RU" sz="2400" dirty="0" err="1" smtClean="0"/>
              <a:t>va</a:t>
            </a:r>
            <a:r>
              <a:rPr lang="ru-RU" sz="2400" dirty="0" smtClean="0"/>
              <a:t> </a:t>
            </a:r>
            <a:r>
              <a:rPr lang="ru-RU" sz="2400" dirty="0" err="1" smtClean="0"/>
              <a:t>bu</a:t>
            </a:r>
            <a:r>
              <a:rPr lang="ru-RU" sz="2400" dirty="0" smtClean="0"/>
              <a:t> </a:t>
            </a:r>
            <a:r>
              <a:rPr lang="ru-RU" sz="2400" dirty="0" err="1" smtClean="0"/>
              <a:t>hodisa</a:t>
            </a:r>
            <a:r>
              <a:rPr lang="ru-RU" sz="2400" dirty="0" smtClean="0"/>
              <a:t> </a:t>
            </a:r>
            <a:r>
              <a:rPr lang="ru-RU" sz="2400" dirty="0" err="1" smtClean="0"/>
              <a:t>ma'lum</a:t>
            </a:r>
            <a:r>
              <a:rPr lang="ru-RU" sz="2400" dirty="0" smtClean="0"/>
              <a:t> </a:t>
            </a:r>
            <a:r>
              <a:rPr lang="ru-RU" sz="2400" dirty="0" err="1" smtClean="0"/>
              <a:t>sharoitda</a:t>
            </a:r>
            <a:r>
              <a:rPr lang="ru-RU" sz="2400" dirty="0" smtClean="0"/>
              <a:t> </a:t>
            </a:r>
            <a:r>
              <a:rPr lang="ru-RU" sz="2400" dirty="0" err="1" smtClean="0"/>
              <a:t>tezlashib</a:t>
            </a:r>
            <a:r>
              <a:rPr lang="ru-RU" sz="2400" dirty="0" smtClean="0"/>
              <a:t> </a:t>
            </a:r>
            <a:r>
              <a:rPr lang="ru-RU" sz="2400" dirty="0" err="1" smtClean="0"/>
              <a:t>ketishi</a:t>
            </a:r>
            <a:r>
              <a:rPr lang="ru-RU" sz="2400" dirty="0" smtClean="0"/>
              <a:t> </a:t>
            </a:r>
            <a:r>
              <a:rPr lang="ru-RU" sz="2400" dirty="0" err="1" smtClean="0"/>
              <a:t>mumkin</a:t>
            </a:r>
            <a:r>
              <a:rPr lang="ru-RU" sz="2400" dirty="0" smtClean="0"/>
              <a:t>. </a:t>
            </a:r>
            <a:r>
              <a:rPr lang="ru-RU" sz="2400" dirty="0" err="1" smtClean="0"/>
              <a:t>Oksidlanishning</a:t>
            </a:r>
            <a:r>
              <a:rPr lang="ru-RU" sz="2400" dirty="0" smtClean="0"/>
              <a:t> </a:t>
            </a:r>
            <a:r>
              <a:rPr lang="ru-RU" sz="2400" dirty="0" err="1" smtClean="0"/>
              <a:t>mana</a:t>
            </a:r>
            <a:r>
              <a:rPr lang="ru-RU" sz="2400" dirty="0" smtClean="0"/>
              <a:t> </a:t>
            </a:r>
            <a:r>
              <a:rPr lang="ru-RU" sz="2400" dirty="0" err="1" smtClean="0"/>
              <a:t>shu</a:t>
            </a:r>
            <a:r>
              <a:rPr lang="ru-RU" sz="2400" dirty="0" smtClean="0"/>
              <a:t> </a:t>
            </a:r>
            <a:r>
              <a:rPr lang="ru-RU" sz="2400" dirty="0" err="1" smtClean="0"/>
              <a:t>tezlanish</a:t>
            </a:r>
            <a:r>
              <a:rPr lang="ru-RU" sz="2400" dirty="0" smtClean="0"/>
              <a:t> </a:t>
            </a:r>
            <a:r>
              <a:rPr lang="ru-RU" sz="2400" dirty="0" err="1" smtClean="0"/>
              <a:t>davri</a:t>
            </a:r>
            <a:r>
              <a:rPr lang="ru-RU" sz="2400" dirty="0" smtClean="0"/>
              <a:t> </a:t>
            </a:r>
            <a:r>
              <a:rPr lang="ru-RU" sz="2400" dirty="0" err="1" smtClean="0"/>
              <a:t>yon-ishga</a:t>
            </a:r>
            <a:r>
              <a:rPr lang="ru-RU" sz="2400" dirty="0" smtClean="0"/>
              <a:t> </a:t>
            </a:r>
            <a:r>
              <a:rPr lang="ru-RU" sz="2400" dirty="0" err="1" smtClean="0"/>
              <a:t>o'tgan</a:t>
            </a:r>
            <a:r>
              <a:rPr lang="ru-RU" sz="2400" dirty="0" smtClean="0"/>
              <a:t> </a:t>
            </a:r>
            <a:r>
              <a:rPr lang="ru-RU" sz="2400" dirty="0" err="1" smtClean="0"/>
              <a:t>davriga</a:t>
            </a:r>
            <a:r>
              <a:rPr lang="ru-RU" sz="2400" dirty="0" smtClean="0"/>
              <a:t> </a:t>
            </a:r>
            <a:r>
              <a:rPr lang="ru-RU" sz="2400" dirty="0" err="1" smtClean="0"/>
              <a:t>to'g'ri</a:t>
            </a:r>
            <a:r>
              <a:rPr lang="ru-RU" sz="2400" dirty="0" smtClean="0"/>
              <a:t> </a:t>
            </a:r>
            <a:r>
              <a:rPr lang="ru-RU" sz="2400" dirty="0" err="1" smtClean="0"/>
              <a:t>kelib</a:t>
            </a:r>
            <a:r>
              <a:rPr lang="ru-RU" sz="2400" dirty="0" smtClean="0"/>
              <a:t>, </a:t>
            </a:r>
            <a:r>
              <a:rPr lang="ru-RU" sz="2400" dirty="0" err="1" smtClean="0"/>
              <a:t>bun</a:t>
            </a:r>
            <a:r>
              <a:rPr lang="ru-RU" sz="2400" dirty="0" smtClean="0"/>
              <a:t> </a:t>
            </a:r>
            <a:r>
              <a:rPr lang="ru-RU" sz="2400" dirty="0" err="1" smtClean="0"/>
              <a:t>o'z-o'zidan</a:t>
            </a:r>
            <a:r>
              <a:rPr lang="ru-RU" sz="2400" dirty="0" smtClean="0"/>
              <a:t> </a:t>
            </a:r>
            <a:r>
              <a:rPr lang="ru-RU" sz="2400" dirty="0" err="1" smtClean="0"/>
              <a:t>alangalanish</a:t>
            </a:r>
            <a:r>
              <a:rPr lang="ru-RU" sz="2400" dirty="0" smtClean="0"/>
              <a:t> </a:t>
            </a:r>
            <a:r>
              <a:rPr lang="ru-RU" sz="2400" dirty="0" err="1" smtClean="0"/>
              <a:t>hodisasi</a:t>
            </a:r>
            <a:r>
              <a:rPr lang="ru-RU" sz="2400" dirty="0" smtClean="0"/>
              <a:t> </a:t>
            </a:r>
            <a:r>
              <a:rPr lang="ru-RU" sz="2400" dirty="0" err="1" smtClean="0"/>
              <a:t>deb</a:t>
            </a:r>
            <a:r>
              <a:rPr lang="ru-RU" sz="2400" dirty="0" smtClean="0"/>
              <a:t> </a:t>
            </a:r>
            <a:r>
              <a:rPr lang="ru-RU" sz="2400" dirty="0" err="1" smtClean="0"/>
              <a:t>yuritamiz</a:t>
            </a:r>
            <a:r>
              <a:rPr lang="ru-RU" sz="2400" dirty="0" smtClean="0"/>
              <a:t>. </a:t>
            </a:r>
            <a:r>
              <a:rPr lang="ru-RU" sz="2400" dirty="0" err="1" smtClean="0"/>
              <a:t>O'z-o'zidan</a:t>
            </a:r>
            <a:r>
              <a:rPr lang="ru-RU" sz="2400" dirty="0" smtClean="0"/>
              <a:t> </a:t>
            </a:r>
            <a:r>
              <a:rPr lang="ru-RU" sz="2400" dirty="0" err="1" smtClean="0"/>
              <a:t>alangalanish</a:t>
            </a:r>
            <a:r>
              <a:rPr lang="ru-RU" sz="2400" dirty="0" smtClean="0"/>
              <a:t> </a:t>
            </a:r>
            <a:r>
              <a:rPr lang="ru-RU" sz="2400" dirty="0" err="1" smtClean="0"/>
              <a:t>issiqlik</a:t>
            </a:r>
            <a:r>
              <a:rPr lang="ru-RU" sz="2400" dirty="0" smtClean="0"/>
              <a:t> </a:t>
            </a:r>
            <a:r>
              <a:rPr lang="ru-RU" sz="2400" dirty="0" err="1" smtClean="0"/>
              <a:t>ta'sirida</a:t>
            </a:r>
            <a:r>
              <a:rPr lang="ru-RU" sz="2400" dirty="0" smtClean="0"/>
              <a:t> </a:t>
            </a:r>
            <a:r>
              <a:rPr lang="ru-RU" sz="2400" dirty="0" err="1" smtClean="0"/>
              <a:t>yoki</a:t>
            </a:r>
            <a:r>
              <a:rPr lang="ru-RU" sz="2400" dirty="0" smtClean="0"/>
              <a:t> </a:t>
            </a:r>
            <a:r>
              <a:rPr lang="ru-RU" sz="2400" dirty="0" err="1" smtClean="0"/>
              <a:t>zanjir</a:t>
            </a:r>
            <a:r>
              <a:rPr lang="ru-RU" sz="2400" dirty="0" smtClean="0"/>
              <a:t> </a:t>
            </a:r>
            <a:r>
              <a:rPr lang="ru-RU" sz="2400" dirty="0" err="1" smtClean="0"/>
              <a:t>tartibda</a:t>
            </a:r>
            <a:r>
              <a:rPr lang="ru-RU" sz="2400" dirty="0" smtClean="0"/>
              <a:t> </a:t>
            </a:r>
            <a:r>
              <a:rPr lang="ru-RU" sz="2400" dirty="0" err="1" smtClean="0"/>
              <a:t>yuz</a:t>
            </a:r>
            <a:r>
              <a:rPr lang="ru-RU" sz="2400" dirty="0" smtClean="0"/>
              <a:t> </a:t>
            </a:r>
            <a:r>
              <a:rPr lang="ru-RU" sz="2400" dirty="0" err="1" smtClean="0"/>
              <a:t>berishi</a:t>
            </a:r>
            <a:r>
              <a:rPr lang="ru-RU" sz="2400" dirty="0" smtClean="0"/>
              <a:t> </a:t>
            </a:r>
            <a:r>
              <a:rPr lang="ru-RU" sz="2400" dirty="0" err="1" smtClean="0"/>
              <a:t>mumkin</a:t>
            </a:r>
            <a:r>
              <a:rPr lang="ru-RU" sz="2400" dirty="0" smtClean="0"/>
              <a:t>.</a:t>
            </a:r>
          </a:p>
          <a:p>
            <a:r>
              <a:rPr lang="ru-RU" sz="2400" dirty="0" err="1" smtClean="0"/>
              <a:t>O'z-o'zidan</a:t>
            </a:r>
            <a:r>
              <a:rPr lang="ru-RU" sz="2400" dirty="0" smtClean="0"/>
              <a:t> </a:t>
            </a:r>
            <a:r>
              <a:rPr lang="ru-RU" sz="2400" dirty="0" err="1" smtClean="0"/>
              <a:t>yonish</a:t>
            </a:r>
            <a:r>
              <a:rPr lang="ru-RU" sz="2400" dirty="0" smtClean="0"/>
              <a:t> </a:t>
            </a:r>
            <a:r>
              <a:rPr lang="ru-RU" sz="2400" dirty="0" err="1" smtClean="0"/>
              <a:t>issiqlik</a:t>
            </a:r>
            <a:r>
              <a:rPr lang="ru-RU" sz="2400" dirty="0" smtClean="0"/>
              <a:t> </a:t>
            </a:r>
            <a:r>
              <a:rPr lang="ru-RU" sz="2400" dirty="0" err="1" smtClean="0"/>
              <a:t>ta'sirida</a:t>
            </a:r>
            <a:r>
              <a:rPr lang="ru-RU" sz="2400" dirty="0" smtClean="0"/>
              <a:t> </a:t>
            </a:r>
            <a:r>
              <a:rPr lang="ru-RU" sz="2400" dirty="0" err="1" smtClean="0"/>
              <a:t>bo'lganda</a:t>
            </a:r>
            <a:r>
              <a:rPr lang="ru-RU" sz="2400" dirty="0" smtClean="0"/>
              <a:t> </a:t>
            </a:r>
            <a:r>
              <a:rPr lang="ru-RU" sz="2400" dirty="0" err="1" smtClean="0"/>
              <a:t>reaksiya</a:t>
            </a:r>
            <a:r>
              <a:rPr lang="ru-RU" sz="2400" dirty="0" smtClean="0"/>
              <a:t> </a:t>
            </a:r>
            <a:r>
              <a:rPr lang="ru-RU" sz="2400" dirty="0" err="1" smtClean="0"/>
              <a:t>natijasida</a:t>
            </a:r>
            <a:r>
              <a:rPr lang="ru-RU" sz="2400" dirty="0" smtClean="0"/>
              <a:t> </a:t>
            </a:r>
            <a:r>
              <a:rPr lang="ru-RU" sz="2400" dirty="0" err="1" smtClean="0"/>
              <a:t>ajralib</a:t>
            </a:r>
            <a:r>
              <a:rPr lang="ru-RU" sz="2400" dirty="0" smtClean="0"/>
              <a:t> </a:t>
            </a:r>
            <a:r>
              <a:rPr lang="ru-RU" sz="2400" dirty="0" err="1" smtClean="0"/>
              <a:t>chiqayotgan</a:t>
            </a:r>
            <a:r>
              <a:rPr lang="ru-RU" sz="2400" dirty="0" smtClean="0"/>
              <a:t> </a:t>
            </a:r>
            <a:r>
              <a:rPr lang="ru-RU" sz="2400" dirty="0" err="1" smtClean="0"/>
              <a:t>issiqlik</a:t>
            </a:r>
            <a:r>
              <a:rPr lang="ru-RU" sz="2400" dirty="0" smtClean="0"/>
              <a:t> </a:t>
            </a:r>
            <a:r>
              <a:rPr lang="ru-RU" sz="2400" dirty="0" err="1" smtClean="0"/>
              <a:t>tashqi</a:t>
            </a:r>
            <a:r>
              <a:rPr lang="ru-RU" sz="2400" dirty="0" smtClean="0"/>
              <a:t> </a:t>
            </a:r>
            <a:r>
              <a:rPr lang="ru-RU" sz="2400" dirty="0" err="1" smtClean="0"/>
              <a:t>muhitga</a:t>
            </a:r>
            <a:r>
              <a:rPr lang="ru-RU" sz="2400" dirty="0" smtClean="0"/>
              <a:t> </a:t>
            </a:r>
            <a:r>
              <a:rPr lang="ru-RU" sz="2400" dirty="0" err="1" smtClean="0"/>
              <a:t>tarqalayotgan</a:t>
            </a:r>
            <a:r>
              <a:rPr lang="ru-RU" sz="2400" dirty="0" smtClean="0"/>
              <a:t> </a:t>
            </a:r>
            <a:r>
              <a:rPr lang="ru-RU" sz="2400" dirty="0" err="1" smtClean="0"/>
              <a:t>is-siqlikdan</a:t>
            </a:r>
            <a:r>
              <a:rPr lang="ru-RU" sz="2400" dirty="0" smtClean="0"/>
              <a:t> </a:t>
            </a:r>
            <a:r>
              <a:rPr lang="ru-RU" sz="2400" dirty="0" err="1" smtClean="0"/>
              <a:t>katta</a:t>
            </a:r>
            <a:r>
              <a:rPr lang="ru-RU" sz="2400" dirty="0" smtClean="0"/>
              <a:t> </a:t>
            </a:r>
            <a:r>
              <a:rPr lang="ru-RU" sz="2400" dirty="0" err="1" smtClean="0"/>
              <a:t>bo'lgan</a:t>
            </a:r>
            <a:r>
              <a:rPr lang="ru-RU" sz="2400" dirty="0" smtClean="0"/>
              <a:t> </a:t>
            </a:r>
            <a:r>
              <a:rPr lang="ru-RU" sz="2400" dirty="0" err="1" smtClean="0"/>
              <a:t>taqdirdagina</a:t>
            </a:r>
            <a:r>
              <a:rPr lang="ru-RU" sz="2400" dirty="0" smtClean="0"/>
              <a:t> </a:t>
            </a:r>
            <a:r>
              <a:rPr lang="ru-RU" sz="2400" dirty="0" err="1" smtClean="0"/>
              <a:t>vujudga</a:t>
            </a:r>
            <a:r>
              <a:rPr lang="ru-RU" sz="2400" dirty="0" smtClean="0"/>
              <a:t> </a:t>
            </a:r>
            <a:r>
              <a:rPr lang="ru-RU" sz="2400" dirty="0" err="1" smtClean="0"/>
              <a:t>keladi</a:t>
            </a:r>
            <a:r>
              <a:rPr lang="ru-RU" sz="2400" dirty="0" smtClean="0"/>
              <a:t>. </a:t>
            </a:r>
            <a:r>
              <a:rPr lang="ru-RU" sz="2400" dirty="0" err="1" smtClean="0"/>
              <a:t>Zanjir</a:t>
            </a:r>
            <a:r>
              <a:rPr lang="ru-RU" sz="2400" dirty="0" smtClean="0"/>
              <a:t> </a:t>
            </a:r>
            <a:r>
              <a:rPr lang="ru-RU" sz="2400" dirty="0" err="1" smtClean="0"/>
              <a:t>tartibi</a:t>
            </a:r>
            <a:r>
              <a:rPr lang="ru-RU" sz="2400" dirty="0" smtClean="0"/>
              <a:t> </a:t>
            </a:r>
            <a:r>
              <a:rPr lang="ru-RU" sz="2400" dirty="0" err="1" smtClean="0"/>
              <a:t>esa</a:t>
            </a:r>
            <a:r>
              <a:rPr lang="ru-RU" sz="2400" dirty="0" smtClean="0"/>
              <a:t> </a:t>
            </a:r>
            <a:r>
              <a:rPr lang="ru-RU" sz="2400" dirty="0" err="1" smtClean="0"/>
              <a:t>molekulalar</a:t>
            </a:r>
            <a:r>
              <a:rPr lang="ru-RU" sz="2400" dirty="0" smtClean="0"/>
              <a:t> </a:t>
            </a:r>
            <a:r>
              <a:rPr lang="ru-RU" sz="2400" dirty="0" err="1" smtClean="0"/>
              <a:t>zanjiri</a:t>
            </a:r>
            <a:r>
              <a:rPr lang="ru-RU" sz="2400" dirty="0" smtClean="0"/>
              <a:t> </a:t>
            </a:r>
            <a:r>
              <a:rPr lang="ru-RU" sz="2400" dirty="0" err="1" smtClean="0"/>
              <a:t>uzluksiz</a:t>
            </a:r>
            <a:r>
              <a:rPr lang="ru-RU" sz="2400" dirty="0" smtClean="0"/>
              <a:t> </a:t>
            </a:r>
            <a:r>
              <a:rPr lang="ru-RU" sz="2400" dirty="0" err="1" smtClean="0"/>
              <a:t>davom</a:t>
            </a:r>
            <a:r>
              <a:rPr lang="ru-RU" sz="2400" dirty="0" smtClean="0"/>
              <a:t> </a:t>
            </a:r>
            <a:r>
              <a:rPr lang="ru-RU" sz="2400" dirty="0" err="1" smtClean="0"/>
              <a:t>etishi</a:t>
            </a:r>
            <a:r>
              <a:rPr lang="ru-RU" sz="2400" dirty="0" smtClean="0"/>
              <a:t> </a:t>
            </a:r>
            <a:r>
              <a:rPr lang="ru-RU" sz="2400" dirty="0" err="1" smtClean="0"/>
              <a:t>va</a:t>
            </a:r>
            <a:r>
              <a:rPr lang="ru-RU" sz="2400" dirty="0" smtClean="0"/>
              <a:t> </a:t>
            </a:r>
            <a:r>
              <a:rPr lang="ru-RU" sz="2400" dirty="0" err="1" smtClean="0"/>
              <a:t>zanjirning</a:t>
            </a:r>
            <a:r>
              <a:rPr lang="ru-RU" sz="2400" dirty="0" smtClean="0"/>
              <a:t> </a:t>
            </a:r>
            <a:r>
              <a:rPr lang="ru-RU" sz="2400" dirty="0" err="1" smtClean="0"/>
              <a:t>tarmoq-lari</a:t>
            </a:r>
            <a:r>
              <a:rPr lang="ru-RU" sz="2400" dirty="0" smtClean="0"/>
              <a:t> </a:t>
            </a:r>
            <a:r>
              <a:rPr lang="ru-RU" sz="2400" dirty="0" err="1" smtClean="0"/>
              <a:t>keskin</a:t>
            </a:r>
            <a:r>
              <a:rPr lang="ru-RU" sz="2400" dirty="0" smtClean="0"/>
              <a:t> </a:t>
            </a:r>
            <a:r>
              <a:rPr lang="ru-RU" sz="2400" dirty="0" err="1" smtClean="0"/>
              <a:t>ortib</a:t>
            </a:r>
            <a:r>
              <a:rPr lang="ru-RU" sz="2400" dirty="0" smtClean="0"/>
              <a:t> </a:t>
            </a:r>
            <a:r>
              <a:rPr lang="ru-RU" sz="2400" dirty="0" err="1" smtClean="0"/>
              <a:t>ketishi</a:t>
            </a:r>
            <a:r>
              <a:rPr lang="ru-RU" sz="2400" dirty="0" smtClean="0"/>
              <a:t> </a:t>
            </a:r>
            <a:r>
              <a:rPr lang="ru-RU" sz="2400" dirty="0" err="1" smtClean="0"/>
              <a:t>natijasida</a:t>
            </a:r>
            <a:r>
              <a:rPr lang="ru-RU" sz="2400" dirty="0" smtClean="0"/>
              <a:t> </a:t>
            </a:r>
            <a:r>
              <a:rPr lang="ru-RU" sz="2400" dirty="0" err="1" smtClean="0"/>
              <a:t>sodir</a:t>
            </a:r>
            <a:r>
              <a:rPr lang="ru-RU" sz="2400" dirty="0" smtClean="0"/>
              <a:t> </a:t>
            </a:r>
            <a:r>
              <a:rPr lang="ru-RU" sz="2400" dirty="0" err="1" smtClean="0"/>
              <a:t>bo'ladi</a:t>
            </a:r>
            <a:r>
              <a:rPr lang="ru-RU" sz="2400" dirty="0" smtClean="0"/>
              <a:t>.</a:t>
            </a:r>
          </a:p>
          <a:p>
            <a:r>
              <a:rPr lang="ru-RU" sz="2400" smtClean="0"/>
              <a:t> </a:t>
            </a:r>
            <a:endParaRPr lang="ru-RU" sz="2400"/>
          </a:p>
        </p:txBody>
      </p:sp>
    </p:spTree>
  </p:cSld>
  <p:clrMapOvr>
    <a:masterClrMapping/>
  </p:clrMapOvr>
  <p:transition>
    <p:wheel spokes="2"/>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1437</Words>
  <Application>Microsoft Office PowerPoint</Application>
  <PresentationFormat>Экран (4:3)</PresentationFormat>
  <Paragraphs>66</Paragraphs>
  <Slides>15</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15</vt:i4>
      </vt:variant>
    </vt:vector>
  </HeadingPairs>
  <TitlesOfParts>
    <vt:vector size="17" baseType="lpstr">
      <vt:lpstr>Тема Office</vt:lpstr>
      <vt:lpstr>Формула</vt:lpstr>
      <vt:lpstr> 12-ma’ruza. Sanoat korxonalarida ro‘y beruvchi yong‘inlar. Konlarida yong‘inlarni aniqlash usullari. Qazilma konlarida yong‘inlardan ogohlantirish va uni o‘chirish</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Тадбирларнинг самарадорлигининг асосий кўрсаткичлари. Иш шароити ва меҳнат муҳофазаси тадбирларининг ижтимоий-иқтисодий самарадорлигини баҳолаш усуллари</dc:title>
  <dc:creator>asilbek1992</dc:creator>
  <cp:lastModifiedBy>LENOVO</cp:lastModifiedBy>
  <cp:revision>14</cp:revision>
  <dcterms:created xsi:type="dcterms:W3CDTF">2019-10-15T07:05:55Z</dcterms:created>
  <dcterms:modified xsi:type="dcterms:W3CDTF">2019-11-11T07:02:12Z</dcterms:modified>
</cp:coreProperties>
</file>