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9" r:id="rId3"/>
    <p:sldId id="260" r:id="rId4"/>
    <p:sldId id="261" r:id="rId5"/>
    <p:sldId id="262" r:id="rId6"/>
    <p:sldId id="273" r:id="rId7"/>
    <p:sldId id="274" r:id="rId8"/>
    <p:sldId id="275" r:id="rId9"/>
    <p:sldId id="276" r:id="rId10"/>
    <p:sldId id="277" r:id="rId11"/>
    <p:sldId id="278" r:id="rId12"/>
    <p:sldId id="279" r:id="rId13"/>
    <p:sldId id="280" r:id="rId14"/>
    <p:sldId id="281"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A7430CC7-59B4-47BD-9072-61CC0009E6DB}" type="datetimeFigureOut">
              <a:rPr lang="ru-RU" smtClean="0"/>
              <a:pPr/>
              <a:t>11.11.2019</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9A3E54A6-FD1A-4208-8FA2-559A566584AF}"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A7430CC7-59B4-47BD-9072-61CC0009E6DB}"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A3E54A6-FD1A-4208-8FA2-559A566584AF}"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A7430CC7-59B4-47BD-9072-61CC0009E6DB}"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A3E54A6-FD1A-4208-8FA2-559A566584AF}"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A7430CC7-59B4-47BD-9072-61CC0009E6DB}" type="datetimeFigureOut">
              <a:rPr lang="ru-RU" smtClean="0"/>
              <a:pPr/>
              <a:t>11.11.2019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A3E54A6-FD1A-4208-8FA2-559A566584AF}"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A7430CC7-59B4-47BD-9072-61CC0009E6DB}" type="datetimeFigureOut">
              <a:rPr lang="ru-RU" smtClean="0"/>
              <a:pPr/>
              <a:t>11.11.2019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A3E54A6-FD1A-4208-8FA2-559A566584AF}"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A7430CC7-59B4-47BD-9072-61CC0009E6DB}" type="datetimeFigureOut">
              <a:rPr lang="ru-RU" smtClean="0"/>
              <a:pPr/>
              <a:t>11.11.2019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A3E54A6-FD1A-4208-8FA2-559A566584AF}"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7430CC7-59B4-47BD-9072-61CC0009E6DB}" type="datetimeFigureOut">
              <a:rPr lang="ru-RU" smtClean="0"/>
              <a:pPr/>
              <a:t>11.11.2019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A3E54A6-FD1A-4208-8FA2-559A566584AF}"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A7430CC7-59B4-47BD-9072-61CC0009E6DB}" type="datetimeFigureOut">
              <a:rPr lang="ru-RU" smtClean="0"/>
              <a:pPr/>
              <a:t>11.11.2019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A3E54A6-FD1A-4208-8FA2-559A566584AF}"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A7430CC7-59B4-47BD-9072-61CC0009E6DB}" type="datetimeFigureOut">
              <a:rPr lang="ru-RU" smtClean="0"/>
              <a:pPr/>
              <a:t>11.11.2019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9A3E54A6-FD1A-4208-8FA2-559A566584AF}"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A7430CC7-59B4-47BD-9072-61CC0009E6DB}"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A3E54A6-FD1A-4208-8FA2-559A566584AF}"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A7430CC7-59B4-47BD-9072-61CC0009E6DB}"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A3E54A6-FD1A-4208-8FA2-559A566584AF}"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A7430CC7-59B4-47BD-9072-61CC0009E6DB}" type="datetimeFigureOut">
              <a:rPr lang="ru-RU" smtClean="0"/>
              <a:pPr/>
              <a:t>11.11.2019</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9A3E54A6-FD1A-4208-8FA2-559A566584AF}"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uz-Cyrl-UZ" sz="2400" b="1" dirty="0" smtClean="0">
                <a:solidFill>
                  <a:schemeClr val="tx1"/>
                </a:solidFill>
              </a:rPr>
              <a:t>TOG‘ QUTQARUV QISMLARI</a:t>
            </a:r>
            <a:r>
              <a:rPr lang="uz-Cyrl-UZ" sz="2400" dirty="0" smtClean="0">
                <a:solidFill>
                  <a:schemeClr val="tx1"/>
                </a:solidFill>
              </a:rPr>
              <a:t> </a:t>
            </a:r>
            <a:r>
              <a:rPr lang="uz-Cyrl-UZ" sz="2400" b="1" dirty="0" smtClean="0">
                <a:solidFill>
                  <a:schemeClr val="tx1"/>
                </a:solidFill>
              </a:rPr>
              <a:t>JABRLANGANLARNI QUTQARISH, HALOKATLARNI BARTARAF QILISHDAGI FAOLIYATI</a:t>
            </a:r>
            <a:endParaRPr lang="ru-RU" sz="2400" dirty="0" smtClean="0">
              <a:solidFill>
                <a:schemeClr val="tx1"/>
              </a:solidFill>
            </a:endParaRPr>
          </a:p>
        </p:txBody>
      </p:sp>
      <p:sp>
        <p:nvSpPr>
          <p:cNvPr id="3" name="Содержимое 2"/>
          <p:cNvSpPr>
            <a:spLocks noGrp="1"/>
          </p:cNvSpPr>
          <p:nvPr>
            <p:ph idx="1"/>
          </p:nvPr>
        </p:nvSpPr>
        <p:spPr/>
        <p:txBody>
          <a:bodyPr>
            <a:normAutofit/>
          </a:bodyPr>
          <a:lstStyle/>
          <a:p>
            <a:pPr algn="ctr"/>
            <a:r>
              <a:rPr lang="uz-Cyrl-UZ" b="1" dirty="0" smtClean="0"/>
              <a:t>Reja </a:t>
            </a:r>
            <a:endParaRPr lang="ru-RU" dirty="0" smtClean="0"/>
          </a:p>
          <a:p>
            <a:r>
              <a:rPr lang="uz-Cyrl-UZ" dirty="0" smtClean="0"/>
              <a:t>1.Qutqaruv xizmatlari, qutqaruv tuzilmalari va qutqaruvchilar faoliyatining asosiy prinsplari.</a:t>
            </a:r>
            <a:endParaRPr lang="ru-RU" dirty="0" smtClean="0"/>
          </a:p>
          <a:p>
            <a:r>
              <a:rPr lang="uz-Cyrl-UZ" dirty="0" smtClean="0"/>
              <a:t>2.Qutqaruv xizmatlari va qutqaruv tuzilmalari</a:t>
            </a:r>
            <a:endParaRPr lang="ru-RU" dirty="0" smtClean="0"/>
          </a:p>
          <a:p>
            <a:r>
              <a:rPr lang="uz-Cyrl-UZ" dirty="0" smtClean="0"/>
              <a:t>3.Qutqaruv xizmatlari va qutqaruv tuzilamalarining faoliyati</a:t>
            </a:r>
            <a:endParaRPr lang="ru-RU" dirty="0" smtClean="0"/>
          </a:p>
          <a:p>
            <a:r>
              <a:rPr lang="uz-Cyrl-UZ" dirty="0" smtClean="0"/>
              <a:t>4.Favqulodda vaziyatlarni bartaraf etish ishlariga rahbarlik qilish</a:t>
            </a:r>
            <a:endParaRPr lang="ru-RU" dirty="0"/>
          </a:p>
        </p:txBody>
      </p:sp>
    </p:spTree>
  </p:cSld>
  <p:clrMapOvr>
    <a:masterClrMapping/>
  </p:clrMapOvr>
  <p:transition>
    <p:newsfla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753120"/>
          </a:xfrm>
        </p:spPr>
        <p:txBody>
          <a:bodyPr>
            <a:normAutofit fontScale="85000" lnSpcReduction="20000"/>
          </a:bodyPr>
          <a:lstStyle/>
          <a:p>
            <a:r>
              <a:rPr lang="en-US" dirty="0" smtClean="0">
                <a:latin typeface="Times New Roman" pitchFamily="18" charset="0"/>
                <a:cs typeface="Times New Roman" pitchFamily="18" charset="0"/>
              </a:rPr>
              <a:t>		</a:t>
            </a:r>
            <a:r>
              <a:rPr lang="uz-Cyrl-UZ" b="1" dirty="0" smtClean="0"/>
              <a:t>1.Qutqaruv xizmatlari, qutqaruv tuzilmalari va qutqaruvchilar faoliyatining asosiy prinsplari</a:t>
            </a:r>
            <a:endParaRPr lang="ru-RU" dirty="0" smtClean="0"/>
          </a:p>
          <a:p>
            <a:r>
              <a:rPr lang="uz-Cyrl-UZ" b="1" dirty="0" smtClean="0"/>
              <a:t> </a:t>
            </a:r>
            <a:endParaRPr lang="ru-RU" dirty="0" smtClean="0"/>
          </a:p>
          <a:p>
            <a:r>
              <a:rPr lang="uz-Cyrl-UZ" dirty="0" smtClean="0"/>
              <a:t>	Qutqaruv xizmatlari, qutqaruv tuzilmalari va qutqaruvchilar faoliyatining asosiy printsplari quyidagilardan iborat:</a:t>
            </a:r>
            <a:endParaRPr lang="ru-RU" dirty="0" smtClean="0"/>
          </a:p>
          <a:p>
            <a:r>
              <a:rPr lang="uz-Cyrl-UZ" dirty="0" smtClean="0"/>
              <a:t>	</a:t>
            </a:r>
            <a:r>
              <a:rPr lang="ru-RU" dirty="0" smtClean="0"/>
              <a:t>-</a:t>
            </a:r>
            <a:r>
              <a:rPr lang="ru-RU" dirty="0" err="1" smtClean="0"/>
              <a:t>q</a:t>
            </a:r>
            <a:r>
              <a:rPr lang="uz-Cyrl-UZ" dirty="0" smtClean="0"/>
              <a:t>onuniylik;</a:t>
            </a:r>
            <a:endParaRPr lang="ru-RU" dirty="0" smtClean="0"/>
          </a:p>
          <a:p>
            <a:r>
              <a:rPr lang="uz-Cyrl-UZ" dirty="0" smtClean="0"/>
              <a:t>	</a:t>
            </a:r>
            <a:r>
              <a:rPr lang="ru-RU" dirty="0" smtClean="0"/>
              <a:t>-</a:t>
            </a:r>
            <a:r>
              <a:rPr lang="uz-Cyrl-UZ" dirty="0" smtClean="0"/>
              <a:t>insonparvarlik va me</a:t>
            </a:r>
            <a:r>
              <a:rPr lang="ru-RU" dirty="0" err="1" smtClean="0"/>
              <a:t>h</a:t>
            </a:r>
            <a:r>
              <a:rPr lang="uz-Cyrl-UZ" dirty="0" smtClean="0"/>
              <a:t>r-muruvvat;</a:t>
            </a:r>
            <a:endParaRPr lang="ru-RU" dirty="0" smtClean="0"/>
          </a:p>
          <a:p>
            <a:r>
              <a:rPr lang="uz-Cyrl-UZ" dirty="0" smtClean="0"/>
              <a:t>	-favqulodda vaziyatlar ro‘y berganda odamlarning hayotini asrab qolish va sog‘lig‘ini saqlash, atrof tabiiy muhitni muhofaza qilish vazifalarining ustuvorligi;</a:t>
            </a:r>
            <a:endParaRPr lang="ru-RU" dirty="0" smtClean="0"/>
          </a:p>
          <a:p>
            <a:r>
              <a:rPr lang="uz-Cyrl-UZ" dirty="0" smtClean="0"/>
              <a:t>	-favqulodda vaziyatlarni bartaraf etish ishlarini olib borishda asosli tavakkalchilik va xavfsizlikning ta'minlashi;</a:t>
            </a:r>
            <a:endParaRPr lang="ru-RU" dirty="0" smtClean="0"/>
          </a:p>
          <a:p>
            <a:r>
              <a:rPr lang="uz-Cyrl-UZ" dirty="0" smtClean="0"/>
              <a:t>-	qutqaruv xizmatlari, qutqaruv tuzilmalari va qutqaruvchilarga yakka-boshchilik asosida rahbarlik qilish;</a:t>
            </a:r>
            <a:endParaRPr lang="ru-RU" dirty="0" smtClean="0"/>
          </a:p>
          <a:p>
            <a:r>
              <a:rPr lang="uz-Cyrl-UZ" dirty="0" smtClean="0"/>
              <a:t>	-favqulodda vaziyatlarda tezkor harakat qilishga hamda ularni bartaraf etish ishlarini olib borishga qutqaruv xizmatlari, qutqaruv tuzilmalari va qutqaruvchilarning doimiy shayligi.</a:t>
            </a:r>
            <a:endParaRPr lang="ru-RU" dirty="0"/>
          </a:p>
        </p:txBody>
      </p:sp>
    </p:spTree>
  </p:cSld>
  <p:clrMapOvr>
    <a:masterClrMapping/>
  </p:clrMapOvr>
  <p:transition>
    <p:wheel spokes="8"/>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428604"/>
            <a:ext cx="8258204" cy="5653870"/>
          </a:xfrm>
        </p:spPr>
        <p:txBody>
          <a:bodyPr>
            <a:noAutofit/>
          </a:bodyPr>
          <a:lstStyle/>
          <a:p>
            <a:r>
              <a:rPr lang="en-US" sz="2000" dirty="0" smtClean="0">
                <a:solidFill>
                  <a:schemeClr val="tx1"/>
                </a:solidFill>
                <a:latin typeface="Times New Roman" pitchFamily="18" charset="0"/>
                <a:cs typeface="Times New Roman" pitchFamily="18" charset="0"/>
              </a:rPr>
              <a:t>	</a:t>
            </a:r>
            <a:r>
              <a:rPr lang="uz-Cyrl-UZ" sz="2000" b="1" dirty="0" smtClean="0">
                <a:solidFill>
                  <a:schemeClr val="tx1"/>
                </a:solidFill>
              </a:rPr>
              <a:t>Qutqaruv xizmatlari va qutqaruv tuzilmalarining asosiy vazifalari </a:t>
            </a:r>
            <a:r>
              <a:rPr lang="ru-RU" sz="2000" dirty="0" smtClean="0">
                <a:solidFill>
                  <a:schemeClr val="tx1"/>
                </a:solidFill>
              </a:rPr>
              <a:t/>
            </a:r>
            <a:br>
              <a:rPr lang="ru-RU" sz="2000" dirty="0" smtClean="0">
                <a:solidFill>
                  <a:schemeClr val="tx1"/>
                </a:solidFill>
              </a:rPr>
            </a:br>
            <a:r>
              <a:rPr lang="uz-Cyrl-UZ" sz="2000" dirty="0" smtClean="0">
                <a:solidFill>
                  <a:schemeClr val="tx1"/>
                </a:solidFill>
              </a:rPr>
              <a:t>	Qutqaruv xizmatlari va tuzilmalarining asosiy vazifalari quyidagilardan iborat: </a:t>
            </a:r>
            <a:r>
              <a:rPr lang="ru-RU" sz="2000" dirty="0" smtClean="0">
                <a:solidFill>
                  <a:schemeClr val="tx1"/>
                </a:solidFill>
              </a:rPr>
              <a:t/>
            </a:r>
            <a:br>
              <a:rPr lang="ru-RU" sz="2000" dirty="0" smtClean="0">
                <a:solidFill>
                  <a:schemeClr val="tx1"/>
                </a:solidFill>
              </a:rPr>
            </a:br>
            <a:r>
              <a:rPr lang="uz-Cyrl-UZ" sz="2000" dirty="0" smtClean="0">
                <a:solidFill>
                  <a:schemeClr val="tx1"/>
                </a:solidFill>
              </a:rPr>
              <a:t>-	o‘z boshqaruv organlari, kuchlari va qutqaruv vositalarining favqulodda vaziyatlarda tezkor harakat qilishga hamda ularni bartaraf etish ishlarini olib borishga doimiy shay holatda saqlab turish;</a:t>
            </a:r>
            <a:r>
              <a:rPr lang="ru-RU" sz="2000" dirty="0" smtClean="0">
                <a:solidFill>
                  <a:schemeClr val="tx1"/>
                </a:solidFill>
              </a:rPr>
              <a:t/>
            </a:r>
            <a:br>
              <a:rPr lang="ru-RU" sz="2000" dirty="0" smtClean="0">
                <a:solidFill>
                  <a:schemeClr val="tx1"/>
                </a:solidFill>
              </a:rPr>
            </a:br>
            <a:r>
              <a:rPr lang="uz-Cyrl-UZ" sz="2000" dirty="0" smtClean="0">
                <a:solidFill>
                  <a:schemeClr val="tx1"/>
                </a:solidFill>
              </a:rPr>
              <a:t>	-favqulodda vaziyatlarning oldini olish va ularni bartaraf etish bo‘yicha harakatlar rejalarini ishlab chiqishda ishtrok etish; </a:t>
            </a:r>
            <a:r>
              <a:rPr lang="ru-RU" sz="2000" dirty="0" smtClean="0">
                <a:solidFill>
                  <a:schemeClr val="tx1"/>
                </a:solidFill>
              </a:rPr>
              <a:t/>
            </a:r>
            <a:br>
              <a:rPr lang="ru-RU" sz="2000" dirty="0" smtClean="0">
                <a:solidFill>
                  <a:schemeClr val="tx1"/>
                </a:solidFill>
              </a:rPr>
            </a:br>
            <a:r>
              <a:rPr lang="uz-Cyrl-UZ" sz="2000" dirty="0" smtClean="0">
                <a:solidFill>
                  <a:schemeClr val="tx1"/>
                </a:solidFill>
              </a:rPr>
              <a:t>-	odamlarning xayotini asrab qolish va sog‘lig‘ini saqlash yuzasidan kechiktirib bo‘lmaydigan ishlarni amalga oshirish, shuningdek favqulodda vaziyatlarning oldini olish va ularni bartaraf etish;</a:t>
            </a:r>
            <a:r>
              <a:rPr lang="ru-RU" sz="2000" dirty="0" smtClean="0">
                <a:solidFill>
                  <a:schemeClr val="tx1"/>
                </a:solidFill>
              </a:rPr>
              <a:t/>
            </a:r>
            <a:br>
              <a:rPr lang="ru-RU" sz="2000" dirty="0" smtClean="0">
                <a:solidFill>
                  <a:schemeClr val="tx1"/>
                </a:solidFill>
              </a:rPr>
            </a:br>
            <a:r>
              <a:rPr lang="uz-Cyrl-UZ" sz="2000" dirty="0" smtClean="0">
                <a:solidFill>
                  <a:schemeClr val="tx1"/>
                </a:solidFill>
              </a:rPr>
              <a:t>	-favqulodda vaziyatlar sharoitida yuridik va jismoniy shaxslarning mol-mulkini hamda atrof tabiiy muxitni muhofaza qilish ishlarini olib borish; </a:t>
            </a:r>
            <a:r>
              <a:rPr lang="ru-RU" sz="2000" dirty="0" smtClean="0">
                <a:solidFill>
                  <a:schemeClr val="tx1"/>
                </a:solidFill>
              </a:rPr>
              <a:t/>
            </a:r>
            <a:br>
              <a:rPr lang="ru-RU" sz="2000" dirty="0" smtClean="0">
                <a:solidFill>
                  <a:schemeClr val="tx1"/>
                </a:solidFill>
              </a:rPr>
            </a:br>
            <a:r>
              <a:rPr lang="uz-Cyrl-UZ" sz="2000" dirty="0" smtClean="0">
                <a:solidFill>
                  <a:schemeClr val="tx1"/>
                </a:solidFill>
              </a:rPr>
              <a:t>	aholini va hududlarni favqulodda vaziyatlardan muhofaza qilish soxasidagi bilimlarni targ‘ib qilish, aholini hamda korxonalar, muassasalar va tashkilotlar (bundan buyon matnda tashkilotlar deb yuritiladi) xodimlarini favqulodda vaziyatlar sharoitida harakat qilishga tayyorlashda ishtirok etish.</a:t>
            </a:r>
            <a:endParaRPr lang="ru-RU" sz="2000" dirty="0">
              <a:solidFill>
                <a:schemeClr val="tx1"/>
              </a:solidFill>
            </a:endParaRPr>
          </a:p>
        </p:txBody>
      </p:sp>
    </p:spTree>
  </p:cSld>
  <p:clrMapOvr>
    <a:masterClrMapping/>
  </p:clrMapOvr>
  <p:transition>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0034" y="357166"/>
            <a:ext cx="8229600" cy="5824558"/>
          </a:xfrm>
        </p:spPr>
        <p:txBody>
          <a:bodyPr>
            <a:noAutofit/>
          </a:bodyPr>
          <a:lstStyle/>
          <a:p>
            <a:r>
              <a:rPr lang="en-US" sz="2000" dirty="0" smtClean="0">
                <a:latin typeface="Times New Roman" pitchFamily="18" charset="0"/>
                <a:cs typeface="Times New Roman" pitchFamily="18" charset="0"/>
              </a:rPr>
              <a:t>	</a:t>
            </a:r>
            <a:r>
              <a:rPr lang="uz-Cyrl-UZ" sz="2000" b="1" dirty="0" smtClean="0"/>
              <a:t>2.Qutqaruv xizmatlari va qutqaruv tuzilmalari</a:t>
            </a:r>
            <a:endParaRPr lang="ru-RU" sz="2000" dirty="0" smtClean="0"/>
          </a:p>
          <a:p>
            <a:r>
              <a:rPr lang="uz-Cyrl-UZ" sz="2000" b="1" dirty="0" smtClean="0"/>
              <a:t> </a:t>
            </a:r>
            <a:endParaRPr lang="ru-RU" sz="2000" dirty="0" smtClean="0"/>
          </a:p>
          <a:p>
            <a:r>
              <a:rPr lang="uz-Cyrl-UZ" sz="2000" b="1" dirty="0" smtClean="0"/>
              <a:t>Qutqaruv xizmatlari va qutqaruv tuzilmalarini tashkil etish</a:t>
            </a:r>
            <a:endParaRPr lang="ru-RU" sz="2000" dirty="0" smtClean="0"/>
          </a:p>
          <a:p>
            <a:r>
              <a:rPr lang="uz-Cyrl-UZ" sz="2000" dirty="0" smtClean="0"/>
              <a:t>Qutqaruv xizmatlari va qutqaruv tuzilmalari quyidagi asoslarda tashkil etilishi mumkin: </a:t>
            </a:r>
            <a:endParaRPr lang="ru-RU" sz="2000" dirty="0" smtClean="0"/>
          </a:p>
          <a:p>
            <a:r>
              <a:rPr lang="uz-Cyrl-UZ" sz="2000" dirty="0" smtClean="0"/>
              <a:t>Doimiy shtat asosida – qutqaruv xizmatlari va proffessional qutqaruv tuzilmalari; </a:t>
            </a:r>
            <a:endParaRPr lang="ru-RU" sz="2000" dirty="0" smtClean="0"/>
          </a:p>
          <a:p>
            <a:r>
              <a:rPr lang="uz-Cyrl-UZ" sz="2000" dirty="0" smtClean="0"/>
              <a:t>Shtatsiz asosda – shtatdan tashqari qutqaruv tuzilmalari. </a:t>
            </a:r>
            <a:endParaRPr lang="ru-RU" sz="2000" dirty="0" smtClean="0"/>
          </a:p>
          <a:p>
            <a:r>
              <a:rPr lang="ru-RU" sz="2000" dirty="0" err="1" smtClean="0"/>
              <a:t>Qutqaruv</a:t>
            </a:r>
            <a:r>
              <a:rPr lang="ru-RU" sz="2000" dirty="0" smtClean="0"/>
              <a:t> </a:t>
            </a:r>
            <a:r>
              <a:rPr lang="ru-RU" sz="2000" dirty="0" err="1" smtClean="0"/>
              <a:t>xizmatlari</a:t>
            </a:r>
            <a:r>
              <a:rPr lang="ru-RU" sz="2000" dirty="0" smtClean="0"/>
              <a:t> </a:t>
            </a:r>
            <a:r>
              <a:rPr lang="ru-RU" sz="2000" dirty="0" err="1" smtClean="0"/>
              <a:t>va</a:t>
            </a:r>
            <a:r>
              <a:rPr lang="ru-RU" sz="2000" dirty="0" smtClean="0"/>
              <a:t> </a:t>
            </a:r>
            <a:r>
              <a:rPr lang="ru-RU" sz="2000" dirty="0" err="1" smtClean="0"/>
              <a:t>proffessional</a:t>
            </a:r>
            <a:r>
              <a:rPr lang="ru-RU" sz="2000" dirty="0" smtClean="0"/>
              <a:t> </a:t>
            </a:r>
            <a:r>
              <a:rPr lang="ru-RU" sz="2000" dirty="0" err="1" smtClean="0"/>
              <a:t>qutqaruv</a:t>
            </a:r>
            <a:r>
              <a:rPr lang="ru-RU" sz="2000" dirty="0" smtClean="0"/>
              <a:t> </a:t>
            </a:r>
            <a:r>
              <a:rPr lang="ru-RU" sz="2000" dirty="0" err="1" smtClean="0"/>
              <a:t>tuzilmalari</a:t>
            </a:r>
            <a:r>
              <a:rPr lang="ru-RU" sz="2000" dirty="0" smtClean="0"/>
              <a:t>:</a:t>
            </a:r>
          </a:p>
          <a:p>
            <a:r>
              <a:rPr lang="ru-RU" sz="2000" dirty="0" smtClean="0"/>
              <a:t>-</a:t>
            </a:r>
            <a:r>
              <a:rPr lang="ru-RU" sz="2000" dirty="0" err="1" smtClean="0"/>
              <a:t>respublika</a:t>
            </a:r>
            <a:r>
              <a:rPr lang="ru-RU" sz="2000" dirty="0" smtClean="0"/>
              <a:t> </a:t>
            </a:r>
            <a:r>
              <a:rPr lang="ru-RU" sz="2000" dirty="0" err="1" smtClean="0"/>
              <a:t>miqiyosida</a:t>
            </a:r>
            <a:r>
              <a:rPr lang="ru-RU" sz="2000" dirty="0" smtClean="0"/>
              <a:t> – </a:t>
            </a:r>
            <a:r>
              <a:rPr lang="ru-RU" sz="2000" dirty="0" err="1" smtClean="0"/>
              <a:t>O‘zbekiston</a:t>
            </a:r>
            <a:r>
              <a:rPr lang="ru-RU" sz="2000" dirty="0" smtClean="0"/>
              <a:t> </a:t>
            </a:r>
            <a:r>
              <a:rPr lang="ru-RU" sz="2000" dirty="0" err="1" smtClean="0"/>
              <a:t>Respublikasining</a:t>
            </a:r>
            <a:r>
              <a:rPr lang="ru-RU" sz="2000" dirty="0" smtClean="0"/>
              <a:t> </a:t>
            </a:r>
            <a:r>
              <a:rPr lang="ru-RU" sz="2000" dirty="0" err="1" smtClean="0"/>
              <a:t>Prezidenti</a:t>
            </a:r>
            <a:r>
              <a:rPr lang="ru-RU" sz="2000" dirty="0" smtClean="0"/>
              <a:t> </a:t>
            </a:r>
            <a:r>
              <a:rPr lang="ru-RU" sz="2000" dirty="0" err="1" smtClean="0"/>
              <a:t>yoki</a:t>
            </a:r>
            <a:r>
              <a:rPr lang="ru-RU" sz="2000" dirty="0" smtClean="0"/>
              <a:t> </a:t>
            </a:r>
            <a:r>
              <a:rPr lang="ru-RU" sz="2000" dirty="0" err="1" smtClean="0"/>
              <a:t>O‘zbekiston</a:t>
            </a:r>
            <a:r>
              <a:rPr lang="ru-RU" sz="2000" dirty="0" smtClean="0"/>
              <a:t> </a:t>
            </a:r>
            <a:r>
              <a:rPr lang="ru-RU" sz="2000" dirty="0" err="1" smtClean="0"/>
              <a:t>Respublikasi</a:t>
            </a:r>
            <a:r>
              <a:rPr lang="ru-RU" sz="2000" dirty="0" smtClean="0"/>
              <a:t> </a:t>
            </a:r>
            <a:r>
              <a:rPr lang="ru-RU" sz="2000" dirty="0" err="1" smtClean="0"/>
              <a:t>Vazirlar</a:t>
            </a:r>
            <a:r>
              <a:rPr lang="ru-RU" sz="2000" dirty="0" smtClean="0"/>
              <a:t> </a:t>
            </a:r>
            <a:r>
              <a:rPr lang="ru-RU" sz="2000" dirty="0" err="1" smtClean="0"/>
              <a:t>Maxkamasining</a:t>
            </a:r>
            <a:r>
              <a:rPr lang="ru-RU" sz="2000" dirty="0" smtClean="0"/>
              <a:t> </a:t>
            </a:r>
            <a:r>
              <a:rPr lang="ru-RU" sz="2000" dirty="0" err="1" smtClean="0"/>
              <a:t>qaroriga</a:t>
            </a:r>
            <a:r>
              <a:rPr lang="ru-RU" sz="2000" dirty="0" smtClean="0"/>
              <a:t> </a:t>
            </a:r>
            <a:r>
              <a:rPr lang="ru-RU" sz="2000" dirty="0" err="1" smtClean="0"/>
              <a:t>binoan</a:t>
            </a:r>
            <a:r>
              <a:rPr lang="ru-RU" sz="2000" dirty="0" smtClean="0"/>
              <a:t>; </a:t>
            </a:r>
          </a:p>
          <a:p>
            <a:r>
              <a:rPr lang="ru-RU" sz="2000" dirty="0" smtClean="0"/>
              <a:t>-</a:t>
            </a:r>
            <a:r>
              <a:rPr lang="ru-RU" sz="2000" dirty="0" err="1" smtClean="0"/>
              <a:t>hududlar</a:t>
            </a:r>
            <a:r>
              <a:rPr lang="ru-RU" sz="2000" dirty="0" smtClean="0"/>
              <a:t> </a:t>
            </a:r>
            <a:r>
              <a:rPr lang="ru-RU" sz="2000" dirty="0" err="1" smtClean="0"/>
              <a:t>miqiyosida</a:t>
            </a:r>
            <a:r>
              <a:rPr lang="ru-RU" sz="2000" dirty="0" smtClean="0"/>
              <a:t> – </a:t>
            </a:r>
            <a:r>
              <a:rPr lang="ru-RU" sz="2000" dirty="0" err="1" smtClean="0"/>
              <a:t>Qoraqolpog‘iston</a:t>
            </a:r>
            <a:r>
              <a:rPr lang="ru-RU" sz="2000" dirty="0" smtClean="0"/>
              <a:t> </a:t>
            </a:r>
            <a:r>
              <a:rPr lang="ru-RU" sz="2000" dirty="0" err="1" smtClean="0"/>
              <a:t>Respublikasi</a:t>
            </a:r>
            <a:r>
              <a:rPr lang="ru-RU" sz="2000" dirty="0" smtClean="0"/>
              <a:t> </a:t>
            </a:r>
            <a:r>
              <a:rPr lang="ru-RU" sz="2000" dirty="0" err="1" smtClean="0"/>
              <a:t>Vazirlar</a:t>
            </a:r>
            <a:r>
              <a:rPr lang="ru-RU" sz="2000" dirty="0" smtClean="0"/>
              <a:t> </a:t>
            </a:r>
            <a:r>
              <a:rPr lang="ru-RU" sz="2000" dirty="0" err="1" smtClean="0"/>
              <a:t>Kengashining</a:t>
            </a:r>
            <a:r>
              <a:rPr lang="ru-RU" sz="2000" dirty="0" smtClean="0"/>
              <a:t>, </a:t>
            </a:r>
            <a:r>
              <a:rPr lang="ru-RU" sz="2000" dirty="0" err="1" smtClean="0"/>
              <a:t>viloyatlar</a:t>
            </a:r>
            <a:r>
              <a:rPr lang="ru-RU" sz="2000" dirty="0" smtClean="0"/>
              <a:t>, </a:t>
            </a:r>
            <a:r>
              <a:rPr lang="ru-RU" sz="2000" dirty="0" err="1" smtClean="0"/>
              <a:t>Toshkent</a:t>
            </a:r>
            <a:r>
              <a:rPr lang="ru-RU" sz="2000" dirty="0" smtClean="0"/>
              <a:t> </a:t>
            </a:r>
            <a:r>
              <a:rPr lang="ru-RU" sz="2000" dirty="0" err="1" smtClean="0"/>
              <a:t>Shaxri</a:t>
            </a:r>
            <a:r>
              <a:rPr lang="ru-RU" sz="2000" dirty="0" smtClean="0"/>
              <a:t>, </a:t>
            </a:r>
            <a:r>
              <a:rPr lang="ru-RU" sz="2000" dirty="0" err="1" smtClean="0"/>
              <a:t>tumanlar</a:t>
            </a:r>
            <a:r>
              <a:rPr lang="ru-RU" sz="2000" dirty="0" smtClean="0"/>
              <a:t> </a:t>
            </a:r>
            <a:r>
              <a:rPr lang="ru-RU" sz="2000" dirty="0" err="1" smtClean="0"/>
              <a:t>va</a:t>
            </a:r>
            <a:r>
              <a:rPr lang="ru-RU" sz="2000" dirty="0" smtClean="0"/>
              <a:t> </a:t>
            </a:r>
            <a:r>
              <a:rPr lang="ru-RU" sz="2000" dirty="0" err="1" smtClean="0"/>
              <a:t>shaharlar</a:t>
            </a:r>
            <a:r>
              <a:rPr lang="ru-RU" sz="2000" dirty="0" smtClean="0"/>
              <a:t> </a:t>
            </a:r>
            <a:r>
              <a:rPr lang="ru-RU" sz="2000" dirty="0" err="1" smtClean="0"/>
              <a:t>hokimlarining</a:t>
            </a:r>
            <a:r>
              <a:rPr lang="ru-RU" sz="2000" dirty="0" smtClean="0"/>
              <a:t> </a:t>
            </a:r>
            <a:r>
              <a:rPr lang="ru-RU" sz="2000" dirty="0" err="1" smtClean="0"/>
              <a:t>qaroriga</a:t>
            </a:r>
            <a:r>
              <a:rPr lang="ru-RU" sz="2000" dirty="0" smtClean="0"/>
              <a:t> </a:t>
            </a:r>
            <a:r>
              <a:rPr lang="ru-RU" sz="2000" dirty="0" err="1" smtClean="0"/>
              <a:t>binonan</a:t>
            </a:r>
            <a:r>
              <a:rPr lang="ru-RU" sz="2000" dirty="0" smtClean="0"/>
              <a:t>;</a:t>
            </a:r>
          </a:p>
          <a:p>
            <a:r>
              <a:rPr lang="ru-RU" sz="2000" dirty="0" smtClean="0"/>
              <a:t>-</a:t>
            </a:r>
            <a:r>
              <a:rPr lang="ru-RU" sz="2000" dirty="0" err="1" smtClean="0"/>
              <a:t>ob’yektlar</a:t>
            </a:r>
            <a:r>
              <a:rPr lang="ru-RU" sz="2000" dirty="0" smtClean="0"/>
              <a:t> </a:t>
            </a:r>
            <a:r>
              <a:rPr lang="ru-RU" sz="2000" dirty="0" err="1" smtClean="0"/>
              <a:t>miqiyosida</a:t>
            </a:r>
            <a:r>
              <a:rPr lang="ru-RU" sz="2000" dirty="0" smtClean="0"/>
              <a:t> – </a:t>
            </a:r>
            <a:r>
              <a:rPr lang="ru-RU" sz="2000" dirty="0" err="1" smtClean="0"/>
              <a:t>qonun</a:t>
            </a:r>
            <a:r>
              <a:rPr lang="ru-RU" sz="2000" dirty="0" smtClean="0"/>
              <a:t> </a:t>
            </a:r>
            <a:r>
              <a:rPr lang="ru-RU" sz="2000" dirty="0" err="1" smtClean="0"/>
              <a:t>xujjatlarida</a:t>
            </a:r>
            <a:r>
              <a:rPr lang="ru-RU" sz="2000" dirty="0" smtClean="0"/>
              <a:t> </a:t>
            </a:r>
            <a:r>
              <a:rPr lang="ru-RU" sz="2000" dirty="0" err="1" smtClean="0"/>
              <a:t>nazarda</a:t>
            </a:r>
            <a:r>
              <a:rPr lang="ru-RU" sz="2000" dirty="0" smtClean="0"/>
              <a:t> </a:t>
            </a:r>
            <a:r>
              <a:rPr lang="ru-RU" sz="2000" dirty="0" err="1" smtClean="0"/>
              <a:t>tutilgan</a:t>
            </a:r>
            <a:r>
              <a:rPr lang="ru-RU" sz="2000" dirty="0" smtClean="0"/>
              <a:t> </a:t>
            </a:r>
            <a:r>
              <a:rPr lang="ru-RU" sz="2000" dirty="0" err="1" smtClean="0"/>
              <a:t>faolyatni</a:t>
            </a:r>
            <a:r>
              <a:rPr lang="ru-RU" sz="2000" dirty="0" smtClean="0"/>
              <a:t> </a:t>
            </a:r>
            <a:r>
              <a:rPr lang="ru-RU" sz="2000" dirty="0" err="1" smtClean="0"/>
              <a:t>amalga</a:t>
            </a:r>
            <a:r>
              <a:rPr lang="ru-RU" sz="2000" dirty="0" smtClean="0"/>
              <a:t> </a:t>
            </a:r>
            <a:r>
              <a:rPr lang="ru-RU" sz="2000" dirty="0" err="1" smtClean="0"/>
              <a:t>oshirish</a:t>
            </a:r>
            <a:r>
              <a:rPr lang="ru-RU" sz="2000" dirty="0" smtClean="0"/>
              <a:t> </a:t>
            </a:r>
            <a:r>
              <a:rPr lang="ru-RU" sz="2000" dirty="0" err="1" smtClean="0"/>
              <a:t>uchun</a:t>
            </a:r>
            <a:r>
              <a:rPr lang="ru-RU" sz="2000" dirty="0" smtClean="0"/>
              <a:t> </a:t>
            </a:r>
            <a:r>
              <a:rPr lang="ru-RU" sz="2000" dirty="0" err="1" smtClean="0"/>
              <a:t>o‘z</a:t>
            </a:r>
            <a:r>
              <a:rPr lang="ru-RU" sz="2000" dirty="0" smtClean="0"/>
              <a:t> </a:t>
            </a:r>
            <a:r>
              <a:rPr lang="ru-RU" sz="2000" dirty="0" err="1" smtClean="0"/>
              <a:t>qutqaruv</a:t>
            </a:r>
            <a:r>
              <a:rPr lang="ru-RU" sz="2000" dirty="0" smtClean="0"/>
              <a:t> </a:t>
            </a:r>
            <a:r>
              <a:rPr lang="ru-RU" sz="2000" dirty="0" err="1" smtClean="0"/>
              <a:t>tuzilmalari</a:t>
            </a:r>
            <a:r>
              <a:rPr lang="ru-RU" sz="2000" dirty="0" smtClean="0"/>
              <a:t> </a:t>
            </a:r>
            <a:r>
              <a:rPr lang="ru-RU" sz="2000" dirty="0" err="1" smtClean="0"/>
              <a:t>bo‘lish</a:t>
            </a:r>
            <a:r>
              <a:rPr lang="ru-RU" sz="2000" dirty="0" smtClean="0"/>
              <a:t> </a:t>
            </a:r>
            <a:r>
              <a:rPr lang="ru-RU" sz="2000" dirty="0" err="1" smtClean="0"/>
              <a:t>shartligi</a:t>
            </a:r>
            <a:r>
              <a:rPr lang="ru-RU" sz="2000" dirty="0" smtClean="0"/>
              <a:t> </a:t>
            </a:r>
            <a:r>
              <a:rPr lang="ru-RU" sz="2000" dirty="0" err="1" smtClean="0"/>
              <a:t>nazarda</a:t>
            </a:r>
            <a:r>
              <a:rPr lang="ru-RU" sz="2000" dirty="0" smtClean="0"/>
              <a:t> </a:t>
            </a:r>
            <a:r>
              <a:rPr lang="ru-RU" sz="2000" dirty="0" err="1" smtClean="0"/>
              <a:t>tutilgan</a:t>
            </a:r>
            <a:r>
              <a:rPr lang="ru-RU" sz="2000" dirty="0" smtClean="0"/>
              <a:t> </a:t>
            </a:r>
            <a:r>
              <a:rPr lang="ru-RU" sz="2000" dirty="0" err="1" smtClean="0"/>
              <a:t>tashkilotlarning</a:t>
            </a:r>
            <a:r>
              <a:rPr lang="ru-RU" sz="2000" dirty="0" smtClean="0"/>
              <a:t> </a:t>
            </a:r>
            <a:r>
              <a:rPr lang="ru-RU" sz="2000" dirty="0" err="1" smtClean="0"/>
              <a:t>qaroriga</a:t>
            </a:r>
            <a:r>
              <a:rPr lang="ru-RU" sz="2000" dirty="0" smtClean="0"/>
              <a:t> </a:t>
            </a:r>
            <a:r>
              <a:rPr lang="ru-RU" sz="2000" dirty="0" err="1" smtClean="0"/>
              <a:t>binoan</a:t>
            </a:r>
            <a:r>
              <a:rPr lang="ru-RU" sz="2000" dirty="0" smtClean="0"/>
              <a:t> </a:t>
            </a:r>
            <a:r>
              <a:rPr lang="ru-RU" sz="2000" dirty="0" err="1" smtClean="0"/>
              <a:t>tashkil</a:t>
            </a:r>
            <a:r>
              <a:rPr lang="ru-RU" sz="2000" dirty="0" smtClean="0"/>
              <a:t> </a:t>
            </a:r>
            <a:r>
              <a:rPr lang="ru-RU" sz="2000" dirty="0" err="1" smtClean="0"/>
              <a:t>etiladi</a:t>
            </a:r>
            <a:r>
              <a:rPr lang="ru-RU" sz="2000" dirty="0" smtClean="0"/>
              <a:t>. </a:t>
            </a:r>
            <a:endParaRPr lang="ru-RU" sz="2000" dirty="0"/>
          </a:p>
        </p:txBody>
      </p:sp>
    </p:spTree>
  </p:cSld>
  <p:clrMapOvr>
    <a:masterClrMapping/>
  </p:clrMapOvr>
  <p:transition>
    <p:pull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895996"/>
          </a:xfrm>
        </p:spPr>
        <p:txBody>
          <a:bodyPr>
            <a:normAutofit/>
          </a:bodyPr>
          <a:lstStyle/>
          <a:p>
            <a:r>
              <a:rPr lang="ru-RU" b="1" dirty="0" err="1" smtClean="0"/>
              <a:t>Qutqaruv</a:t>
            </a:r>
            <a:r>
              <a:rPr lang="ru-RU" b="1" dirty="0" smtClean="0"/>
              <a:t> </a:t>
            </a:r>
            <a:r>
              <a:rPr lang="ru-RU" b="1" dirty="0" err="1" smtClean="0"/>
              <a:t>xizmatlari</a:t>
            </a:r>
            <a:r>
              <a:rPr lang="ru-RU" b="1" dirty="0" smtClean="0"/>
              <a:t> </a:t>
            </a:r>
            <a:r>
              <a:rPr lang="ru-RU" b="1" dirty="0" err="1" smtClean="0"/>
              <a:t>va</a:t>
            </a:r>
            <a:r>
              <a:rPr lang="ru-RU" b="1" dirty="0" smtClean="0"/>
              <a:t> </a:t>
            </a:r>
            <a:r>
              <a:rPr lang="ru-RU" b="1" dirty="0" err="1" smtClean="0"/>
              <a:t>qutqaruv</a:t>
            </a:r>
            <a:r>
              <a:rPr lang="ru-RU" b="1" dirty="0" smtClean="0"/>
              <a:t> </a:t>
            </a:r>
            <a:r>
              <a:rPr lang="ru-RU" b="1" dirty="0" err="1" smtClean="0"/>
              <a:t>tuzilmalarining</a:t>
            </a:r>
            <a:r>
              <a:rPr lang="ru-RU" b="1" dirty="0" smtClean="0"/>
              <a:t> </a:t>
            </a:r>
            <a:r>
              <a:rPr lang="ru-RU" b="1" dirty="0" err="1" smtClean="0"/>
              <a:t>tarkibi</a:t>
            </a:r>
            <a:r>
              <a:rPr lang="ru-RU" b="1" dirty="0" smtClean="0"/>
              <a:t>, </a:t>
            </a:r>
            <a:r>
              <a:rPr lang="ru-RU" b="1" dirty="0" err="1" smtClean="0"/>
              <a:t>tuzilishi</a:t>
            </a:r>
            <a:endParaRPr lang="ru-RU" dirty="0" smtClean="0"/>
          </a:p>
          <a:p>
            <a:r>
              <a:rPr lang="ru-RU" dirty="0" err="1" smtClean="0"/>
              <a:t>Qutqaruv</a:t>
            </a:r>
            <a:r>
              <a:rPr lang="ru-RU" dirty="0" smtClean="0"/>
              <a:t> </a:t>
            </a:r>
            <a:r>
              <a:rPr lang="ru-RU" dirty="0" err="1" smtClean="0"/>
              <a:t>xizmatlari</a:t>
            </a:r>
            <a:r>
              <a:rPr lang="ru-RU" dirty="0" smtClean="0"/>
              <a:t> </a:t>
            </a:r>
            <a:r>
              <a:rPr lang="ru-RU" dirty="0" err="1" smtClean="0"/>
              <a:t>va</a:t>
            </a:r>
            <a:r>
              <a:rPr lang="ru-RU" dirty="0" smtClean="0"/>
              <a:t> </a:t>
            </a:r>
            <a:r>
              <a:rPr lang="ru-RU" dirty="0" err="1" smtClean="0"/>
              <a:t>qutqaruv</a:t>
            </a:r>
            <a:r>
              <a:rPr lang="ru-RU" dirty="0" smtClean="0"/>
              <a:t> </a:t>
            </a:r>
            <a:r>
              <a:rPr lang="ru-RU" dirty="0" err="1" smtClean="0"/>
              <a:t>tuzilmalarining</a:t>
            </a:r>
            <a:r>
              <a:rPr lang="ru-RU" dirty="0" smtClean="0"/>
              <a:t> </a:t>
            </a:r>
            <a:r>
              <a:rPr lang="ru-RU" dirty="0" err="1" smtClean="0"/>
              <a:t>tarkibi</a:t>
            </a:r>
            <a:r>
              <a:rPr lang="ru-RU" dirty="0" smtClean="0"/>
              <a:t>, </a:t>
            </a:r>
            <a:r>
              <a:rPr lang="ru-RU" dirty="0" err="1" smtClean="0"/>
              <a:t>tuzilishi</a:t>
            </a:r>
            <a:r>
              <a:rPr lang="ru-RU" dirty="0" smtClean="0"/>
              <a:t> </a:t>
            </a:r>
            <a:r>
              <a:rPr lang="ru-RU" dirty="0" err="1" smtClean="0"/>
              <a:t>tegishincha</a:t>
            </a:r>
            <a:r>
              <a:rPr lang="ru-RU" dirty="0" smtClean="0"/>
              <a:t> </a:t>
            </a:r>
            <a:r>
              <a:rPr lang="ru-RU" dirty="0" err="1" smtClean="0"/>
              <a:t>O‘zbekiston</a:t>
            </a:r>
            <a:r>
              <a:rPr lang="ru-RU" dirty="0" smtClean="0"/>
              <a:t> </a:t>
            </a:r>
            <a:r>
              <a:rPr lang="ru-RU" dirty="0" err="1" smtClean="0"/>
              <a:t>Respublikasi</a:t>
            </a:r>
            <a:r>
              <a:rPr lang="ru-RU" dirty="0" smtClean="0"/>
              <a:t> </a:t>
            </a:r>
            <a:r>
              <a:rPr lang="ru-RU" dirty="0" err="1" smtClean="0"/>
              <a:t>Prezidenti</a:t>
            </a:r>
            <a:r>
              <a:rPr lang="ru-RU" dirty="0" smtClean="0"/>
              <a:t>, </a:t>
            </a:r>
            <a:r>
              <a:rPr lang="ru-RU" dirty="0" err="1" smtClean="0"/>
              <a:t>O‘zbekiston</a:t>
            </a:r>
            <a:r>
              <a:rPr lang="ru-RU" dirty="0" smtClean="0"/>
              <a:t> </a:t>
            </a:r>
            <a:r>
              <a:rPr lang="ru-RU" dirty="0" err="1" smtClean="0"/>
              <a:t>Respublikasi</a:t>
            </a:r>
            <a:r>
              <a:rPr lang="ru-RU" dirty="0" smtClean="0"/>
              <a:t> </a:t>
            </a:r>
            <a:r>
              <a:rPr lang="ru-RU" dirty="0" err="1" smtClean="0"/>
              <a:t>Vazirlar</a:t>
            </a:r>
            <a:r>
              <a:rPr lang="ru-RU" dirty="0" smtClean="0"/>
              <a:t> </a:t>
            </a:r>
            <a:r>
              <a:rPr lang="ru-RU" dirty="0" err="1" smtClean="0"/>
              <a:t>Maxkamasi</a:t>
            </a:r>
            <a:r>
              <a:rPr lang="ru-RU" dirty="0" smtClean="0"/>
              <a:t>, </a:t>
            </a:r>
            <a:r>
              <a:rPr lang="ru-RU" dirty="0" err="1" smtClean="0"/>
              <a:t>davlat</a:t>
            </a:r>
            <a:r>
              <a:rPr lang="ru-RU" dirty="0" smtClean="0"/>
              <a:t> </a:t>
            </a:r>
            <a:r>
              <a:rPr lang="ru-RU" dirty="0" err="1" smtClean="0"/>
              <a:t>boshqaruv</a:t>
            </a:r>
            <a:r>
              <a:rPr lang="ru-RU" dirty="0" smtClean="0"/>
              <a:t> </a:t>
            </a:r>
            <a:r>
              <a:rPr lang="ru-RU" dirty="0" err="1" smtClean="0"/>
              <a:t>organlari</a:t>
            </a:r>
            <a:r>
              <a:rPr lang="ru-RU" dirty="0" smtClean="0"/>
              <a:t>, </a:t>
            </a:r>
            <a:r>
              <a:rPr lang="ru-RU" dirty="0" err="1" smtClean="0"/>
              <a:t>Qoraqolpog‘iston</a:t>
            </a:r>
            <a:r>
              <a:rPr lang="ru-RU" dirty="0" smtClean="0"/>
              <a:t> </a:t>
            </a:r>
            <a:r>
              <a:rPr lang="ru-RU" dirty="0" err="1" smtClean="0"/>
              <a:t>Respublikasi</a:t>
            </a:r>
            <a:r>
              <a:rPr lang="ru-RU" dirty="0" smtClean="0"/>
              <a:t> </a:t>
            </a:r>
            <a:r>
              <a:rPr lang="ru-RU" dirty="0" err="1" smtClean="0"/>
              <a:t>Vazirlar</a:t>
            </a:r>
            <a:r>
              <a:rPr lang="ru-RU" dirty="0" smtClean="0"/>
              <a:t> </a:t>
            </a:r>
            <a:r>
              <a:rPr lang="ru-RU" dirty="0" err="1" smtClean="0"/>
              <a:t>Kengashi</a:t>
            </a:r>
            <a:r>
              <a:rPr lang="ru-RU" dirty="0" smtClean="0"/>
              <a:t>, </a:t>
            </a:r>
            <a:r>
              <a:rPr lang="ru-RU" dirty="0" err="1" smtClean="0"/>
              <a:t>maxalliy</a:t>
            </a:r>
            <a:r>
              <a:rPr lang="ru-RU" dirty="0" smtClean="0"/>
              <a:t> </a:t>
            </a:r>
            <a:r>
              <a:rPr lang="ru-RU" dirty="0" err="1" smtClean="0"/>
              <a:t>davlat</a:t>
            </a:r>
            <a:r>
              <a:rPr lang="ru-RU" dirty="0" smtClean="0"/>
              <a:t> </a:t>
            </a:r>
            <a:r>
              <a:rPr lang="ru-RU" dirty="0" err="1" smtClean="0"/>
              <a:t>hokimyati</a:t>
            </a:r>
            <a:r>
              <a:rPr lang="ru-RU" dirty="0" smtClean="0"/>
              <a:t> </a:t>
            </a:r>
            <a:r>
              <a:rPr lang="ru-RU" dirty="0" err="1" smtClean="0"/>
              <a:t>organlari</a:t>
            </a:r>
            <a:r>
              <a:rPr lang="ru-RU" dirty="0" smtClean="0"/>
              <a:t> </a:t>
            </a:r>
            <a:r>
              <a:rPr lang="ru-RU" dirty="0" err="1" smtClean="0"/>
              <a:t>hamda</a:t>
            </a:r>
            <a:r>
              <a:rPr lang="ru-RU" dirty="0" smtClean="0"/>
              <a:t> </a:t>
            </a:r>
            <a:r>
              <a:rPr lang="ru-RU" dirty="0" err="1" smtClean="0"/>
              <a:t>tashkilotlar</a:t>
            </a:r>
            <a:r>
              <a:rPr lang="ru-RU" dirty="0" smtClean="0"/>
              <a:t>, </a:t>
            </a:r>
            <a:r>
              <a:rPr lang="ru-RU" dirty="0" err="1" smtClean="0"/>
              <a:t>shu</a:t>
            </a:r>
            <a:r>
              <a:rPr lang="ru-RU" dirty="0" smtClean="0"/>
              <a:t> </a:t>
            </a:r>
            <a:r>
              <a:rPr lang="ru-RU" dirty="0" err="1" smtClean="0"/>
              <a:t>jumladan</a:t>
            </a:r>
            <a:r>
              <a:rPr lang="ru-RU" dirty="0" smtClean="0"/>
              <a:t> </a:t>
            </a:r>
            <a:r>
              <a:rPr lang="ru-RU" dirty="0" err="1" smtClean="0"/>
              <a:t>jamoat</a:t>
            </a:r>
            <a:r>
              <a:rPr lang="ru-RU" dirty="0" smtClean="0"/>
              <a:t> </a:t>
            </a:r>
            <a:r>
              <a:rPr lang="ru-RU" dirty="0" err="1" smtClean="0"/>
              <a:t>birlashmalari</a:t>
            </a:r>
            <a:r>
              <a:rPr lang="ru-RU" dirty="0" smtClean="0"/>
              <a:t> </a:t>
            </a:r>
            <a:r>
              <a:rPr lang="ru-RU" dirty="0" err="1" smtClean="0"/>
              <a:t>tomonidan</a:t>
            </a:r>
            <a:r>
              <a:rPr lang="ru-RU" dirty="0" smtClean="0"/>
              <a:t> </a:t>
            </a:r>
            <a:r>
              <a:rPr lang="ru-RU" dirty="0" err="1" smtClean="0"/>
              <a:t>favqulodda</a:t>
            </a:r>
            <a:r>
              <a:rPr lang="ru-RU" dirty="0" smtClean="0"/>
              <a:t> </a:t>
            </a:r>
            <a:r>
              <a:rPr lang="ru-RU" dirty="0" err="1" smtClean="0"/>
              <a:t>vaziyatlarning</a:t>
            </a:r>
            <a:r>
              <a:rPr lang="ru-RU" dirty="0" smtClean="0"/>
              <a:t> </a:t>
            </a:r>
            <a:r>
              <a:rPr lang="ru-RU" dirty="0" err="1" smtClean="0"/>
              <a:t>oldini</a:t>
            </a:r>
            <a:r>
              <a:rPr lang="ru-RU" dirty="0" smtClean="0"/>
              <a:t> </a:t>
            </a:r>
            <a:r>
              <a:rPr lang="ru-RU" dirty="0" err="1" smtClean="0"/>
              <a:t>olish</a:t>
            </a:r>
            <a:r>
              <a:rPr lang="ru-RU" dirty="0" smtClean="0"/>
              <a:t> </a:t>
            </a:r>
            <a:r>
              <a:rPr lang="ru-RU" dirty="0" err="1" smtClean="0"/>
              <a:t>va</a:t>
            </a:r>
            <a:r>
              <a:rPr lang="ru-RU" dirty="0" smtClean="0"/>
              <a:t> </a:t>
            </a:r>
            <a:r>
              <a:rPr lang="ru-RU" dirty="0" err="1" smtClean="0"/>
              <a:t>ularni</a:t>
            </a:r>
            <a:r>
              <a:rPr lang="ru-RU" dirty="0" smtClean="0"/>
              <a:t> </a:t>
            </a:r>
            <a:r>
              <a:rPr lang="ru-RU" dirty="0" err="1" smtClean="0"/>
              <a:t>bartaraf</a:t>
            </a:r>
            <a:r>
              <a:rPr lang="ru-RU" dirty="0" smtClean="0"/>
              <a:t> </a:t>
            </a:r>
            <a:r>
              <a:rPr lang="ru-RU" dirty="0" err="1" smtClean="0"/>
              <a:t>etish</a:t>
            </a:r>
            <a:r>
              <a:rPr lang="ru-RU" dirty="0" smtClean="0"/>
              <a:t> </a:t>
            </a:r>
            <a:r>
              <a:rPr lang="ru-RU" dirty="0" err="1" smtClean="0"/>
              <a:t>bo‘yicha</a:t>
            </a:r>
            <a:r>
              <a:rPr lang="ru-RU" dirty="0" smtClean="0"/>
              <a:t> </a:t>
            </a:r>
            <a:r>
              <a:rPr lang="ru-RU" dirty="0" err="1" smtClean="0"/>
              <a:t>o‘z</a:t>
            </a:r>
            <a:r>
              <a:rPr lang="ru-RU" dirty="0" smtClean="0"/>
              <a:t> </a:t>
            </a:r>
            <a:r>
              <a:rPr lang="ru-RU" dirty="0" err="1" smtClean="0"/>
              <a:t>zimmalariga</a:t>
            </a:r>
            <a:r>
              <a:rPr lang="ru-RU" dirty="0" smtClean="0"/>
              <a:t> </a:t>
            </a:r>
            <a:r>
              <a:rPr lang="ru-RU" dirty="0" err="1" smtClean="0"/>
              <a:t>yuklatilgan</a:t>
            </a:r>
            <a:r>
              <a:rPr lang="ru-RU" dirty="0" smtClean="0"/>
              <a:t> </a:t>
            </a:r>
            <a:r>
              <a:rPr lang="ru-RU" dirty="0" err="1" smtClean="0"/>
              <a:t>vazifalardan</a:t>
            </a:r>
            <a:r>
              <a:rPr lang="ru-RU" dirty="0" smtClean="0"/>
              <a:t> </a:t>
            </a:r>
            <a:r>
              <a:rPr lang="ru-RU" dirty="0" err="1" smtClean="0"/>
              <a:t>kelib</a:t>
            </a:r>
            <a:r>
              <a:rPr lang="ru-RU" dirty="0" smtClean="0"/>
              <a:t> </a:t>
            </a:r>
            <a:r>
              <a:rPr lang="ru-RU" dirty="0" err="1" smtClean="0"/>
              <a:t>chiqqan</a:t>
            </a:r>
            <a:r>
              <a:rPr lang="ru-RU" dirty="0" smtClean="0"/>
              <a:t> </a:t>
            </a:r>
            <a:r>
              <a:rPr lang="ru-RU" dirty="0" err="1" smtClean="0"/>
              <a:t>holda</a:t>
            </a:r>
            <a:r>
              <a:rPr lang="ru-RU" dirty="0" smtClean="0"/>
              <a:t> </a:t>
            </a:r>
            <a:r>
              <a:rPr lang="ru-RU" dirty="0" err="1" smtClean="0"/>
              <a:t>belgilanadi</a:t>
            </a:r>
            <a:r>
              <a:rPr lang="ru-RU" dirty="0" smtClean="0"/>
              <a:t>. </a:t>
            </a:r>
            <a:endParaRPr lang="ru-RU"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6143668"/>
          </a:xfrm>
        </p:spPr>
        <p:txBody>
          <a:bodyPr>
            <a:normAutofit fontScale="77500" lnSpcReduction="20000"/>
          </a:bodyPr>
          <a:lstStyle/>
          <a:p>
            <a:r>
              <a:rPr lang="ru-RU" sz="2800" b="1" dirty="0" err="1" smtClean="0"/>
              <a:t>Qutqaruv</a:t>
            </a:r>
            <a:r>
              <a:rPr lang="ru-RU" sz="2800" b="1" dirty="0" smtClean="0"/>
              <a:t> </a:t>
            </a:r>
            <a:r>
              <a:rPr lang="ru-RU" sz="2800" b="1" dirty="0" err="1" smtClean="0"/>
              <a:t>xizmatlari</a:t>
            </a:r>
            <a:r>
              <a:rPr lang="ru-RU" sz="2800" b="1" dirty="0" smtClean="0"/>
              <a:t> </a:t>
            </a:r>
            <a:r>
              <a:rPr lang="ru-RU" sz="2800" b="1" dirty="0" err="1" smtClean="0"/>
              <a:t>va</a:t>
            </a:r>
            <a:r>
              <a:rPr lang="ru-RU" sz="2800" b="1" dirty="0" smtClean="0"/>
              <a:t> </a:t>
            </a:r>
            <a:r>
              <a:rPr lang="ru-RU" sz="2800" b="1" dirty="0" err="1" smtClean="0"/>
              <a:t>qutqaruv</a:t>
            </a:r>
            <a:r>
              <a:rPr lang="ru-RU" sz="2800" b="1" dirty="0" smtClean="0"/>
              <a:t> </a:t>
            </a:r>
            <a:r>
              <a:rPr lang="ru-RU" sz="2800" b="1" dirty="0" err="1" smtClean="0"/>
              <a:t>tuzilmalari</a:t>
            </a:r>
            <a:r>
              <a:rPr lang="ru-RU" sz="2800" b="1" dirty="0" smtClean="0"/>
              <a:t> </a:t>
            </a:r>
            <a:r>
              <a:rPr lang="ru-RU" sz="2800" b="1" dirty="0" err="1" smtClean="0"/>
              <a:t>safini</a:t>
            </a:r>
            <a:r>
              <a:rPr lang="ru-RU" sz="2800" b="1" dirty="0" smtClean="0"/>
              <a:t> </a:t>
            </a:r>
            <a:r>
              <a:rPr lang="ru-RU" sz="2800" b="1" dirty="0" err="1" smtClean="0"/>
              <a:t>to‘ldirish</a:t>
            </a:r>
            <a:endParaRPr lang="ru-RU" sz="2800" dirty="0" smtClean="0"/>
          </a:p>
          <a:p>
            <a:r>
              <a:rPr lang="ru-RU" sz="2800" dirty="0" err="1" smtClean="0"/>
              <a:t>Qutqaruv</a:t>
            </a:r>
            <a:r>
              <a:rPr lang="ru-RU" sz="2800" dirty="0" smtClean="0"/>
              <a:t> </a:t>
            </a:r>
            <a:r>
              <a:rPr lang="ru-RU" sz="2800" dirty="0" err="1" smtClean="0"/>
              <a:t>xizmatlari</a:t>
            </a:r>
            <a:r>
              <a:rPr lang="ru-RU" sz="2800" dirty="0" smtClean="0"/>
              <a:t> </a:t>
            </a:r>
            <a:r>
              <a:rPr lang="ru-RU" sz="2800" dirty="0" err="1" smtClean="0"/>
              <a:t>va</a:t>
            </a:r>
            <a:r>
              <a:rPr lang="ru-RU" sz="2800" dirty="0" smtClean="0"/>
              <a:t> </a:t>
            </a:r>
            <a:r>
              <a:rPr lang="ru-RU" sz="2800" dirty="0" err="1" smtClean="0"/>
              <a:t>qutqaruv</a:t>
            </a:r>
            <a:r>
              <a:rPr lang="ru-RU" sz="2800" dirty="0" smtClean="0"/>
              <a:t> </a:t>
            </a:r>
            <a:r>
              <a:rPr lang="ru-RU" sz="2800" dirty="0" err="1" smtClean="0"/>
              <a:t>tuzilmalarining</a:t>
            </a:r>
            <a:r>
              <a:rPr lang="ru-RU" sz="2800" dirty="0" smtClean="0"/>
              <a:t> </a:t>
            </a:r>
            <a:r>
              <a:rPr lang="ru-RU" sz="2800" dirty="0" err="1" smtClean="0"/>
              <a:t>safini</a:t>
            </a:r>
            <a:r>
              <a:rPr lang="ru-RU" sz="2800" dirty="0" smtClean="0"/>
              <a:t> </a:t>
            </a:r>
            <a:r>
              <a:rPr lang="ru-RU" sz="2800" dirty="0" err="1" smtClean="0"/>
              <a:t>to‘ldirish</a:t>
            </a:r>
            <a:r>
              <a:rPr lang="ru-RU" sz="2800" dirty="0" smtClean="0"/>
              <a:t> </a:t>
            </a:r>
            <a:r>
              <a:rPr lang="ru-RU" sz="2800" dirty="0" err="1" smtClean="0"/>
              <a:t>ixtiyoriylik</a:t>
            </a:r>
            <a:r>
              <a:rPr lang="ru-RU" sz="2800" dirty="0" smtClean="0"/>
              <a:t> </a:t>
            </a:r>
            <a:r>
              <a:rPr lang="ru-RU" sz="2800" dirty="0" err="1" smtClean="0"/>
              <a:t>asosida</a:t>
            </a:r>
            <a:r>
              <a:rPr lang="ru-RU" sz="2800" dirty="0" smtClean="0"/>
              <a:t> </a:t>
            </a:r>
            <a:r>
              <a:rPr lang="ru-RU" sz="2800" dirty="0" err="1" smtClean="0"/>
              <a:t>amalga</a:t>
            </a:r>
            <a:r>
              <a:rPr lang="ru-RU" sz="2800" dirty="0" smtClean="0"/>
              <a:t> </a:t>
            </a:r>
            <a:r>
              <a:rPr lang="ru-RU" sz="2800" dirty="0" err="1" smtClean="0"/>
              <a:t>oshiriladi</a:t>
            </a:r>
            <a:r>
              <a:rPr lang="ru-RU" sz="2800" dirty="0" smtClean="0"/>
              <a:t>. </a:t>
            </a:r>
            <a:r>
              <a:rPr lang="ru-RU" sz="2800" dirty="0" err="1" smtClean="0"/>
              <a:t>Davlat</a:t>
            </a:r>
            <a:r>
              <a:rPr lang="ru-RU" sz="2800" dirty="0" smtClean="0"/>
              <a:t> </a:t>
            </a:r>
            <a:r>
              <a:rPr lang="ru-RU" sz="2800" dirty="0" err="1" smtClean="0"/>
              <a:t>boshqaruv</a:t>
            </a:r>
            <a:r>
              <a:rPr lang="ru-RU" sz="2800" dirty="0" smtClean="0"/>
              <a:t> </a:t>
            </a:r>
            <a:r>
              <a:rPr lang="ru-RU" sz="2800" dirty="0" err="1" smtClean="0"/>
              <a:t>organlari</a:t>
            </a:r>
            <a:r>
              <a:rPr lang="ru-RU" sz="2800" dirty="0" smtClean="0"/>
              <a:t>, </a:t>
            </a:r>
            <a:r>
              <a:rPr lang="ru-RU" sz="2800" dirty="0" err="1" smtClean="0"/>
              <a:t>tashkilotlar</a:t>
            </a:r>
            <a:r>
              <a:rPr lang="ru-RU" sz="2800" dirty="0" smtClean="0"/>
              <a:t>, </a:t>
            </a:r>
            <a:r>
              <a:rPr lang="ru-RU" sz="2800" dirty="0" err="1" smtClean="0"/>
              <a:t>shu</a:t>
            </a:r>
            <a:r>
              <a:rPr lang="ru-RU" sz="2800" dirty="0" smtClean="0"/>
              <a:t> </a:t>
            </a:r>
            <a:r>
              <a:rPr lang="ru-RU" sz="2800" dirty="0" err="1" smtClean="0"/>
              <a:t>jumladan</a:t>
            </a:r>
            <a:r>
              <a:rPr lang="ru-RU" sz="2800" dirty="0" smtClean="0"/>
              <a:t> </a:t>
            </a:r>
            <a:r>
              <a:rPr lang="ru-RU" sz="2800" dirty="0" err="1" smtClean="0"/>
              <a:t>jamoat</a:t>
            </a:r>
            <a:r>
              <a:rPr lang="ru-RU" sz="2800" dirty="0" smtClean="0"/>
              <a:t> </a:t>
            </a:r>
            <a:r>
              <a:rPr lang="ru-RU" sz="2800" dirty="0" err="1" smtClean="0"/>
              <a:t>birlashmalari</a:t>
            </a:r>
            <a:r>
              <a:rPr lang="ru-RU" sz="2800" dirty="0" smtClean="0"/>
              <a:t> </a:t>
            </a:r>
            <a:r>
              <a:rPr lang="ru-RU" sz="2800" dirty="0" err="1" smtClean="0"/>
              <a:t>qutqaruvhci</a:t>
            </a:r>
            <a:r>
              <a:rPr lang="ru-RU" sz="2800" dirty="0" smtClean="0"/>
              <a:t> </a:t>
            </a:r>
            <a:r>
              <a:rPr lang="ru-RU" sz="2800" dirty="0" err="1" smtClean="0"/>
              <a:t>lavozimiga</a:t>
            </a:r>
            <a:r>
              <a:rPr lang="ru-RU" sz="2800" dirty="0" smtClean="0"/>
              <a:t> </a:t>
            </a:r>
            <a:r>
              <a:rPr lang="ru-RU" sz="2800" dirty="0" err="1" smtClean="0"/>
              <a:t>qabul</a:t>
            </a:r>
            <a:r>
              <a:rPr lang="ru-RU" sz="2800" dirty="0" smtClean="0"/>
              <a:t> </a:t>
            </a:r>
            <a:r>
              <a:rPr lang="ru-RU" sz="2800" dirty="0" err="1" smtClean="0"/>
              <a:t>qilish</a:t>
            </a:r>
            <a:r>
              <a:rPr lang="ru-RU" sz="2800" dirty="0" smtClean="0"/>
              <a:t> </a:t>
            </a:r>
            <a:r>
              <a:rPr lang="ru-RU" sz="2800" dirty="0" err="1" smtClean="0"/>
              <a:t>shartlarini</a:t>
            </a:r>
            <a:r>
              <a:rPr lang="ru-RU" sz="2800" dirty="0" smtClean="0"/>
              <a:t> </a:t>
            </a:r>
            <a:r>
              <a:rPr lang="ru-RU" sz="2800" dirty="0" err="1" smtClean="0"/>
              <a:t>belgilaydi</a:t>
            </a:r>
            <a:r>
              <a:rPr lang="ru-RU" sz="2800" dirty="0" smtClean="0"/>
              <a:t>. </a:t>
            </a:r>
          </a:p>
          <a:p>
            <a:r>
              <a:rPr lang="ru-RU" sz="2800" dirty="0" err="1" smtClean="0"/>
              <a:t>Qutqaruv</a:t>
            </a:r>
            <a:r>
              <a:rPr lang="ru-RU" sz="2800" dirty="0" smtClean="0"/>
              <a:t> </a:t>
            </a:r>
            <a:r>
              <a:rPr lang="ru-RU" sz="2800" dirty="0" err="1" smtClean="0"/>
              <a:t>xizmatlariga</a:t>
            </a:r>
            <a:r>
              <a:rPr lang="ru-RU" sz="2800" dirty="0" smtClean="0"/>
              <a:t>, </a:t>
            </a:r>
            <a:r>
              <a:rPr lang="ru-RU" sz="2800" dirty="0" err="1" smtClean="0"/>
              <a:t>proffesional</a:t>
            </a:r>
            <a:r>
              <a:rPr lang="ru-RU" sz="2800" dirty="0" smtClean="0"/>
              <a:t> </a:t>
            </a:r>
            <a:r>
              <a:rPr lang="ru-RU" sz="2800" dirty="0" err="1" smtClean="0"/>
              <a:t>qutqaruv</a:t>
            </a:r>
            <a:r>
              <a:rPr lang="ru-RU" sz="2800" dirty="0" smtClean="0"/>
              <a:t> </a:t>
            </a:r>
            <a:r>
              <a:rPr lang="ru-RU" sz="2800" dirty="0" err="1" smtClean="0"/>
              <a:t>tuzilmalariga</a:t>
            </a:r>
            <a:r>
              <a:rPr lang="ru-RU" sz="2800" dirty="0" smtClean="0"/>
              <a:t> </a:t>
            </a:r>
            <a:r>
              <a:rPr lang="ru-RU" sz="2800" dirty="0" err="1" smtClean="0"/>
              <a:t>qutqaruvchi</a:t>
            </a:r>
            <a:r>
              <a:rPr lang="ru-RU" sz="2800" dirty="0" smtClean="0"/>
              <a:t> </a:t>
            </a:r>
            <a:r>
              <a:rPr lang="ru-RU" sz="2800" dirty="0" err="1" smtClean="0"/>
              <a:t>lavozimiga</a:t>
            </a:r>
            <a:r>
              <a:rPr lang="ru-RU" sz="2800" dirty="0" smtClean="0"/>
              <a:t>, </a:t>
            </a:r>
            <a:r>
              <a:rPr lang="ru-RU" sz="2800" dirty="0" err="1" smtClean="0"/>
              <a:t>shuningdek</a:t>
            </a:r>
            <a:r>
              <a:rPr lang="ru-RU" sz="2800" dirty="0" smtClean="0"/>
              <a:t> </a:t>
            </a:r>
            <a:r>
              <a:rPr lang="ru-RU" sz="2800" dirty="0" err="1" smtClean="0"/>
              <a:t>qutqaruvchilarni</a:t>
            </a:r>
            <a:r>
              <a:rPr lang="ru-RU" sz="2800" dirty="0" smtClean="0"/>
              <a:t> </a:t>
            </a:r>
            <a:r>
              <a:rPr lang="ru-RU" sz="2800" dirty="0" err="1" smtClean="0"/>
              <a:t>tayyorlovchi</a:t>
            </a:r>
            <a:r>
              <a:rPr lang="ru-RU" sz="2800" dirty="0" smtClean="0"/>
              <a:t> </a:t>
            </a:r>
            <a:r>
              <a:rPr lang="ru-RU" sz="2800" dirty="0" err="1" smtClean="0"/>
              <a:t>ta’lim</a:t>
            </a:r>
            <a:r>
              <a:rPr lang="ru-RU" sz="2800" dirty="0" smtClean="0"/>
              <a:t> </a:t>
            </a:r>
            <a:r>
              <a:rPr lang="ru-RU" sz="2800" dirty="0" err="1" smtClean="0"/>
              <a:t>muassasalarida</a:t>
            </a:r>
            <a:r>
              <a:rPr lang="ru-RU" sz="2800" dirty="0" smtClean="0"/>
              <a:t> </a:t>
            </a:r>
            <a:r>
              <a:rPr lang="ru-RU" sz="2800" dirty="0" err="1" smtClean="0"/>
              <a:t>o‘qishga</a:t>
            </a:r>
            <a:r>
              <a:rPr lang="ru-RU" sz="2800" dirty="0" smtClean="0"/>
              <a:t> </a:t>
            </a:r>
            <a:r>
              <a:rPr lang="ru-RU" sz="2800" dirty="0" err="1" smtClean="0"/>
              <a:t>umumiy</a:t>
            </a:r>
            <a:r>
              <a:rPr lang="ru-RU" sz="2800" dirty="0" smtClean="0"/>
              <a:t> </a:t>
            </a:r>
            <a:r>
              <a:rPr lang="ru-RU" sz="2800" dirty="0" err="1" smtClean="0"/>
              <a:t>o‘rta</a:t>
            </a:r>
            <a:r>
              <a:rPr lang="ru-RU" sz="2800" dirty="0" smtClean="0"/>
              <a:t> </a:t>
            </a:r>
            <a:r>
              <a:rPr lang="ru-RU" sz="2800" dirty="0" err="1" smtClean="0"/>
              <a:t>ma’lumotli</a:t>
            </a:r>
            <a:r>
              <a:rPr lang="ru-RU" sz="2800" dirty="0" smtClean="0"/>
              <a:t>, </a:t>
            </a:r>
            <a:r>
              <a:rPr lang="ru-RU" sz="2800" dirty="0" err="1" smtClean="0"/>
              <a:t>tibbiy</a:t>
            </a:r>
            <a:r>
              <a:rPr lang="ru-RU" sz="2800" dirty="0" smtClean="0"/>
              <a:t> </a:t>
            </a:r>
            <a:r>
              <a:rPr lang="ru-RU" sz="2800" dirty="0" err="1" smtClean="0"/>
              <a:t>tekshiruvda</a:t>
            </a:r>
            <a:r>
              <a:rPr lang="ru-RU" sz="2800" dirty="0" smtClean="0"/>
              <a:t> </a:t>
            </a:r>
            <a:r>
              <a:rPr lang="ru-RU" sz="2800" dirty="0" err="1" smtClean="0"/>
              <a:t>qutqaruvchilik</a:t>
            </a:r>
            <a:r>
              <a:rPr lang="ru-RU" sz="2800" dirty="0" smtClean="0"/>
              <a:t> </a:t>
            </a:r>
            <a:r>
              <a:rPr lang="ru-RU" sz="2800" dirty="0" err="1" smtClean="0"/>
              <a:t>ishiga</a:t>
            </a:r>
            <a:r>
              <a:rPr lang="ru-RU" sz="2800" dirty="0" smtClean="0"/>
              <a:t> </a:t>
            </a:r>
            <a:r>
              <a:rPr lang="ru-RU" sz="2800" dirty="0" err="1" smtClean="0"/>
              <a:t>yaroqli</a:t>
            </a:r>
            <a:r>
              <a:rPr lang="ru-RU" sz="2800" dirty="0" smtClean="0"/>
              <a:t> </a:t>
            </a:r>
            <a:r>
              <a:rPr lang="ru-RU" sz="2800" dirty="0" err="1" smtClean="0"/>
              <a:t>deb</a:t>
            </a:r>
            <a:r>
              <a:rPr lang="ru-RU" sz="2800" dirty="0" smtClean="0"/>
              <a:t> </a:t>
            </a:r>
            <a:r>
              <a:rPr lang="ru-RU" sz="2800" dirty="0" err="1" smtClean="0"/>
              <a:t>topilgan</a:t>
            </a:r>
            <a:r>
              <a:rPr lang="ru-RU" sz="2800" dirty="0" smtClean="0"/>
              <a:t> </a:t>
            </a:r>
            <a:r>
              <a:rPr lang="ru-RU" sz="2800" dirty="0" err="1" smtClean="0"/>
              <a:t>hamda</a:t>
            </a:r>
            <a:r>
              <a:rPr lang="ru-RU" sz="2800" dirty="0" smtClean="0"/>
              <a:t> </a:t>
            </a:r>
            <a:r>
              <a:rPr lang="ru-RU" sz="2800" dirty="0" err="1" smtClean="0"/>
              <a:t>kasbiy</a:t>
            </a:r>
            <a:r>
              <a:rPr lang="ru-RU" sz="2800" dirty="0" smtClean="0"/>
              <a:t>, </a:t>
            </a:r>
            <a:r>
              <a:rPr lang="ru-RU" sz="2800" dirty="0" err="1" smtClean="0"/>
              <a:t>jismoniy</a:t>
            </a:r>
            <a:r>
              <a:rPr lang="ru-RU" sz="2800" dirty="0" smtClean="0"/>
              <a:t> </a:t>
            </a:r>
            <a:r>
              <a:rPr lang="ru-RU" sz="2800" dirty="0" err="1" smtClean="0"/>
              <a:t>tayyorgarligi</a:t>
            </a:r>
            <a:r>
              <a:rPr lang="ru-RU" sz="2800" dirty="0" smtClean="0"/>
              <a:t> </a:t>
            </a:r>
            <a:r>
              <a:rPr lang="ru-RU" sz="2800" dirty="0" err="1" smtClean="0"/>
              <a:t>darajasini</a:t>
            </a:r>
            <a:r>
              <a:rPr lang="ru-RU" sz="2800" dirty="0" smtClean="0"/>
              <a:t> </a:t>
            </a:r>
            <a:r>
              <a:rPr lang="ru-RU" sz="2800" dirty="0" err="1" smtClean="0"/>
              <a:t>va</a:t>
            </a:r>
            <a:r>
              <a:rPr lang="ru-RU" sz="2800" dirty="0" smtClean="0"/>
              <a:t> </a:t>
            </a:r>
            <a:r>
              <a:rPr lang="ru-RU" sz="2800" dirty="0" err="1" smtClean="0"/>
              <a:t>ma’naviy</a:t>
            </a:r>
            <a:r>
              <a:rPr lang="ru-RU" sz="2800" dirty="0" smtClean="0"/>
              <a:t> – </a:t>
            </a:r>
            <a:r>
              <a:rPr lang="ru-RU" sz="2800" dirty="0" err="1" smtClean="0"/>
              <a:t>ruhiy</a:t>
            </a:r>
            <a:r>
              <a:rPr lang="ru-RU" sz="2800" dirty="0" smtClean="0"/>
              <a:t> </a:t>
            </a:r>
            <a:r>
              <a:rPr lang="ru-RU" sz="2800" dirty="0" err="1" smtClean="0"/>
              <a:t>fazilatlariga</a:t>
            </a:r>
            <a:r>
              <a:rPr lang="ru-RU" sz="2800" dirty="0" smtClean="0"/>
              <a:t> </a:t>
            </a:r>
            <a:r>
              <a:rPr lang="ru-RU" sz="2800" dirty="0" err="1" smtClean="0"/>
              <a:t>ko‘ra</a:t>
            </a:r>
            <a:r>
              <a:rPr lang="ru-RU" sz="2800" dirty="0" smtClean="0"/>
              <a:t> </a:t>
            </a:r>
            <a:r>
              <a:rPr lang="ru-RU" sz="2800" dirty="0" err="1" smtClean="0"/>
              <a:t>belgilangan</a:t>
            </a:r>
            <a:r>
              <a:rPr lang="ru-RU" sz="2800" dirty="0" smtClean="0"/>
              <a:t> </a:t>
            </a:r>
            <a:r>
              <a:rPr lang="ru-RU" sz="2800" dirty="0" err="1" smtClean="0"/>
              <a:t>talablarga</a:t>
            </a:r>
            <a:r>
              <a:rPr lang="ru-RU" sz="2800" dirty="0" smtClean="0"/>
              <a:t> </a:t>
            </a:r>
            <a:r>
              <a:rPr lang="ru-RU" sz="2800" dirty="0" err="1" smtClean="0"/>
              <a:t>mos</a:t>
            </a:r>
            <a:r>
              <a:rPr lang="ru-RU" sz="2800" dirty="0" smtClean="0"/>
              <a:t> </a:t>
            </a:r>
            <a:r>
              <a:rPr lang="ru-RU" sz="2800" dirty="0" err="1" smtClean="0"/>
              <a:t>keladiga</a:t>
            </a:r>
            <a:r>
              <a:rPr lang="ru-RU" sz="2800" dirty="0" smtClean="0"/>
              <a:t> </a:t>
            </a:r>
            <a:r>
              <a:rPr lang="ru-RU" sz="2800" dirty="0" err="1" smtClean="0"/>
              <a:t>O‘zbekiston</a:t>
            </a:r>
            <a:r>
              <a:rPr lang="ru-RU" sz="2800" dirty="0" smtClean="0"/>
              <a:t> </a:t>
            </a:r>
            <a:r>
              <a:rPr lang="ru-RU" sz="2800" dirty="0" err="1" smtClean="0"/>
              <a:t>Respublikasi</a:t>
            </a:r>
            <a:r>
              <a:rPr lang="ru-RU" sz="2800" dirty="0" smtClean="0"/>
              <a:t> </a:t>
            </a:r>
            <a:r>
              <a:rPr lang="ru-RU" sz="2800" dirty="0" err="1" smtClean="0"/>
              <a:t>fuqorolari</a:t>
            </a:r>
            <a:r>
              <a:rPr lang="ru-RU" sz="2800" dirty="0" smtClean="0"/>
              <a:t> </a:t>
            </a:r>
            <a:r>
              <a:rPr lang="ru-RU" sz="2800" dirty="0" err="1" smtClean="0"/>
              <a:t>qabul</a:t>
            </a:r>
            <a:r>
              <a:rPr lang="ru-RU" sz="2800" dirty="0" smtClean="0"/>
              <a:t> </a:t>
            </a:r>
            <a:r>
              <a:rPr lang="ru-RU" sz="2800" dirty="0" err="1" smtClean="0"/>
              <a:t>qilinadi</a:t>
            </a:r>
            <a:r>
              <a:rPr lang="ru-RU" sz="2800" dirty="0" smtClean="0"/>
              <a:t>. </a:t>
            </a:r>
          </a:p>
          <a:p>
            <a:r>
              <a:rPr lang="ru-RU" sz="2800" dirty="0" err="1" smtClean="0"/>
              <a:t>O‘n</a:t>
            </a:r>
            <a:r>
              <a:rPr lang="ru-RU" sz="2800" dirty="0" smtClean="0"/>
              <a:t> </a:t>
            </a:r>
            <a:r>
              <a:rPr lang="ru-RU" sz="2800" dirty="0" err="1" smtClean="0"/>
              <a:t>sakkiz</a:t>
            </a:r>
            <a:r>
              <a:rPr lang="ru-RU" sz="2800" dirty="0" smtClean="0"/>
              <a:t> </a:t>
            </a:r>
            <a:r>
              <a:rPr lang="ru-RU" sz="2800" dirty="0" err="1" smtClean="0"/>
              <a:t>yoshga</a:t>
            </a:r>
            <a:r>
              <a:rPr lang="ru-RU" sz="2800" dirty="0" smtClean="0"/>
              <a:t> </a:t>
            </a:r>
            <a:r>
              <a:rPr lang="ru-RU" sz="2800" dirty="0" err="1" smtClean="0"/>
              <a:t>to‘lgan</a:t>
            </a:r>
            <a:r>
              <a:rPr lang="ru-RU" sz="2800" dirty="0" smtClean="0"/>
              <a:t>, </a:t>
            </a:r>
            <a:r>
              <a:rPr lang="ru-RU" sz="2800" dirty="0" err="1" smtClean="0"/>
              <a:t>qutqaruvchilarni</a:t>
            </a:r>
            <a:r>
              <a:rPr lang="ru-RU" sz="2800" dirty="0" smtClean="0"/>
              <a:t> </a:t>
            </a:r>
            <a:r>
              <a:rPr lang="ru-RU" sz="2800" dirty="0" err="1" smtClean="0"/>
              <a:t>tayyorlash</a:t>
            </a:r>
            <a:r>
              <a:rPr lang="ru-RU" sz="2800" dirty="0" smtClean="0"/>
              <a:t> </a:t>
            </a:r>
            <a:r>
              <a:rPr lang="ru-RU" sz="2800" dirty="0" err="1" smtClean="0"/>
              <a:t>dasturi</a:t>
            </a:r>
            <a:r>
              <a:rPr lang="ru-RU" sz="2800" dirty="0" smtClean="0"/>
              <a:t> </a:t>
            </a:r>
            <a:r>
              <a:rPr lang="ru-RU" sz="2800" dirty="0" err="1" smtClean="0"/>
              <a:t>bo‘yicha</a:t>
            </a:r>
            <a:r>
              <a:rPr lang="ru-RU" sz="2800" dirty="0" smtClean="0"/>
              <a:t> </a:t>
            </a:r>
            <a:r>
              <a:rPr lang="ru-RU" sz="2800" dirty="0" err="1" smtClean="0"/>
              <a:t>ta’lim</a:t>
            </a:r>
            <a:r>
              <a:rPr lang="ru-RU" sz="2800" dirty="0" smtClean="0"/>
              <a:t> </a:t>
            </a:r>
            <a:r>
              <a:rPr lang="ru-RU" sz="2800" dirty="0" err="1" smtClean="0"/>
              <a:t>olgan</a:t>
            </a:r>
            <a:r>
              <a:rPr lang="ru-RU" sz="2800" dirty="0" smtClean="0"/>
              <a:t> </a:t>
            </a:r>
            <a:r>
              <a:rPr lang="ru-RU" sz="2800" dirty="0" err="1" smtClean="0"/>
              <a:t>hamda</a:t>
            </a:r>
            <a:r>
              <a:rPr lang="ru-RU" sz="2800" dirty="0" smtClean="0"/>
              <a:t> </a:t>
            </a:r>
            <a:r>
              <a:rPr lang="ru-RU" sz="2800" dirty="0" err="1" smtClean="0"/>
              <a:t>favqulodda</a:t>
            </a:r>
            <a:r>
              <a:rPr lang="ru-RU" sz="2800" dirty="0" smtClean="0"/>
              <a:t> </a:t>
            </a:r>
            <a:r>
              <a:rPr lang="ru-RU" sz="2800" dirty="0" err="1" smtClean="0"/>
              <a:t>vaziyatlarning</a:t>
            </a:r>
            <a:r>
              <a:rPr lang="ru-RU" sz="2800" dirty="0" smtClean="0"/>
              <a:t> </a:t>
            </a:r>
            <a:r>
              <a:rPr lang="ru-RU" sz="2800" dirty="0" err="1" smtClean="0"/>
              <a:t>oldini</a:t>
            </a:r>
            <a:r>
              <a:rPr lang="ru-RU" sz="2800" dirty="0" smtClean="0"/>
              <a:t> </a:t>
            </a:r>
            <a:r>
              <a:rPr lang="ru-RU" sz="2800" dirty="0" err="1" smtClean="0"/>
              <a:t>olish</a:t>
            </a:r>
            <a:r>
              <a:rPr lang="ru-RU" sz="2800" dirty="0" smtClean="0"/>
              <a:t> </a:t>
            </a:r>
            <a:r>
              <a:rPr lang="ru-RU" sz="2800" dirty="0" err="1" smtClean="0"/>
              <a:t>va</a:t>
            </a:r>
            <a:r>
              <a:rPr lang="ru-RU" sz="2800" dirty="0" smtClean="0"/>
              <a:t> </a:t>
            </a:r>
            <a:r>
              <a:rPr lang="ru-RU" sz="2800" dirty="0" err="1" smtClean="0"/>
              <a:t>ularni</a:t>
            </a:r>
            <a:r>
              <a:rPr lang="ru-RU" sz="2800" dirty="0" smtClean="0"/>
              <a:t> </a:t>
            </a:r>
            <a:r>
              <a:rPr lang="ru-RU" sz="2800" dirty="0" err="1" smtClean="0"/>
              <a:t>bartaraf</a:t>
            </a:r>
            <a:r>
              <a:rPr lang="ru-RU" sz="2800" dirty="0" smtClean="0"/>
              <a:t> </a:t>
            </a:r>
            <a:r>
              <a:rPr lang="ru-RU" sz="2800" dirty="0" err="1" smtClean="0"/>
              <a:t>etish</a:t>
            </a:r>
            <a:r>
              <a:rPr lang="ru-RU" sz="2800" dirty="0" smtClean="0"/>
              <a:t> </a:t>
            </a:r>
            <a:r>
              <a:rPr lang="ru-RU" sz="2800" dirty="0" err="1" smtClean="0"/>
              <a:t>ishlarini</a:t>
            </a:r>
            <a:r>
              <a:rPr lang="ru-RU" sz="2800" dirty="0" smtClean="0"/>
              <a:t> </a:t>
            </a:r>
            <a:r>
              <a:rPr lang="ru-RU" sz="2800" dirty="0" err="1" smtClean="0"/>
              <a:t>olib</a:t>
            </a:r>
            <a:r>
              <a:rPr lang="ru-RU" sz="2800" dirty="0" smtClean="0"/>
              <a:t> </a:t>
            </a:r>
            <a:r>
              <a:rPr lang="ru-RU" sz="2800" dirty="0" err="1" smtClean="0"/>
              <a:t>borish</a:t>
            </a:r>
            <a:r>
              <a:rPr lang="ru-RU" sz="2800" dirty="0" smtClean="0"/>
              <a:t> </a:t>
            </a:r>
            <a:r>
              <a:rPr lang="ru-RU" sz="2800" dirty="0" err="1" smtClean="0"/>
              <a:t>uchun</a:t>
            </a:r>
            <a:r>
              <a:rPr lang="ru-RU" sz="2800" dirty="0" smtClean="0"/>
              <a:t> </a:t>
            </a:r>
            <a:r>
              <a:rPr lang="ru-RU" sz="2800" dirty="0" err="1" smtClean="0"/>
              <a:t>belgilangan</a:t>
            </a:r>
            <a:r>
              <a:rPr lang="ru-RU" sz="2800" dirty="0" smtClean="0"/>
              <a:t> </a:t>
            </a:r>
            <a:r>
              <a:rPr lang="ru-RU" sz="2800" dirty="0" err="1" smtClean="0"/>
              <a:t>tartibda</a:t>
            </a:r>
            <a:r>
              <a:rPr lang="ru-RU" sz="2800" dirty="0" smtClean="0"/>
              <a:t> </a:t>
            </a:r>
            <a:r>
              <a:rPr lang="ru-RU" sz="2800" dirty="0" err="1" smtClean="0"/>
              <a:t>attestatsiyadan</a:t>
            </a:r>
            <a:r>
              <a:rPr lang="ru-RU" sz="2800" dirty="0" smtClean="0"/>
              <a:t> </a:t>
            </a:r>
            <a:r>
              <a:rPr lang="ru-RU" sz="2800" dirty="0" err="1" smtClean="0"/>
              <a:t>o‘tgan</a:t>
            </a:r>
            <a:r>
              <a:rPr lang="ru-RU" sz="2800" dirty="0" smtClean="0"/>
              <a:t> </a:t>
            </a:r>
            <a:r>
              <a:rPr lang="ru-RU" sz="2800" dirty="0" err="1" smtClean="0"/>
              <a:t>O‘zbekiston</a:t>
            </a:r>
            <a:r>
              <a:rPr lang="ru-RU" sz="2800" dirty="0" smtClean="0"/>
              <a:t> </a:t>
            </a:r>
            <a:r>
              <a:rPr lang="ru-RU" sz="2800" dirty="0" err="1" smtClean="0"/>
              <a:t>Respublikasi</a:t>
            </a:r>
            <a:r>
              <a:rPr lang="ru-RU" sz="2800" dirty="0" smtClean="0"/>
              <a:t> </a:t>
            </a:r>
            <a:r>
              <a:rPr lang="ru-RU" sz="2800" dirty="0" err="1" smtClean="0"/>
              <a:t>fuqorolariga</a:t>
            </a:r>
            <a:r>
              <a:rPr lang="ru-RU" sz="2800" dirty="0" smtClean="0"/>
              <a:t> </a:t>
            </a:r>
            <a:r>
              <a:rPr lang="ru-RU" sz="2800" dirty="0" err="1" smtClean="0"/>
              <a:t>qutqaruv</a:t>
            </a:r>
            <a:r>
              <a:rPr lang="ru-RU" sz="2800" dirty="0" smtClean="0"/>
              <a:t> </a:t>
            </a:r>
            <a:r>
              <a:rPr lang="ru-RU" sz="2800" dirty="0" err="1" smtClean="0"/>
              <a:t>xizmatlari</a:t>
            </a:r>
            <a:r>
              <a:rPr lang="ru-RU" sz="2800" dirty="0" smtClean="0"/>
              <a:t> </a:t>
            </a:r>
            <a:r>
              <a:rPr lang="ru-RU" sz="2800" dirty="0" err="1" smtClean="0"/>
              <a:t>va</a:t>
            </a:r>
            <a:r>
              <a:rPr lang="ru-RU" sz="2800" dirty="0" smtClean="0"/>
              <a:t> </a:t>
            </a:r>
            <a:r>
              <a:rPr lang="ru-RU" sz="2800" dirty="0" err="1" smtClean="0"/>
              <a:t>proffesional</a:t>
            </a:r>
            <a:r>
              <a:rPr lang="ru-RU" sz="2800" dirty="0" smtClean="0"/>
              <a:t> </a:t>
            </a:r>
            <a:r>
              <a:rPr lang="ru-RU" sz="2800" dirty="0" err="1" smtClean="0"/>
              <a:t>qutqaruv</a:t>
            </a:r>
            <a:r>
              <a:rPr lang="ru-RU" sz="2800" dirty="0" smtClean="0"/>
              <a:t> </a:t>
            </a:r>
            <a:r>
              <a:rPr lang="ru-RU" sz="2800" dirty="0" err="1" smtClean="0"/>
              <a:t>tuzilmalarida</a:t>
            </a:r>
            <a:r>
              <a:rPr lang="ru-RU" sz="2800" dirty="0" smtClean="0"/>
              <a:t> </a:t>
            </a:r>
            <a:r>
              <a:rPr lang="ru-RU" sz="2800" dirty="0" err="1" smtClean="0"/>
              <a:t>qutqaruvchi</a:t>
            </a:r>
            <a:r>
              <a:rPr lang="ru-RU" sz="2800" dirty="0" smtClean="0"/>
              <a:t> </a:t>
            </a:r>
            <a:r>
              <a:rPr lang="ru-RU" sz="2800" dirty="0" err="1" smtClean="0"/>
              <a:t>vazifalarini</a:t>
            </a:r>
            <a:r>
              <a:rPr lang="ru-RU" sz="2800" dirty="0" smtClean="0"/>
              <a:t> </a:t>
            </a:r>
            <a:r>
              <a:rPr lang="ru-RU" sz="2800" dirty="0" err="1" smtClean="0"/>
              <a:t>bajarishga</a:t>
            </a:r>
            <a:r>
              <a:rPr lang="ru-RU" sz="2800" dirty="0" smtClean="0"/>
              <a:t> </a:t>
            </a:r>
            <a:r>
              <a:rPr lang="ru-RU" sz="2800" dirty="0" err="1" smtClean="0"/>
              <a:t>ruhsat</a:t>
            </a:r>
            <a:r>
              <a:rPr lang="ru-RU" sz="2800" dirty="0" smtClean="0"/>
              <a:t> </a:t>
            </a:r>
            <a:r>
              <a:rPr lang="ru-RU" sz="2800" dirty="0" err="1" smtClean="0"/>
              <a:t>beradi</a:t>
            </a:r>
            <a:r>
              <a:rPr lang="ru-RU" sz="2800" dirty="0" smtClean="0"/>
              <a:t>. </a:t>
            </a:r>
          </a:p>
          <a:p>
            <a:r>
              <a:rPr lang="ru-RU" dirty="0" smtClean="0"/>
              <a:t> </a:t>
            </a:r>
            <a:endParaRPr lang="ru-RU"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895996"/>
          </a:xfrm>
        </p:spPr>
        <p:txBody>
          <a:bodyPr>
            <a:normAutofit fontScale="85000" lnSpcReduction="20000"/>
          </a:bodyPr>
          <a:lstStyle/>
          <a:p>
            <a:r>
              <a:rPr lang="ru-RU" b="1" dirty="0" smtClean="0"/>
              <a:t>3.Qutqaruv </a:t>
            </a:r>
            <a:r>
              <a:rPr lang="ru-RU" b="1" dirty="0" err="1" smtClean="0"/>
              <a:t>xizmatlari</a:t>
            </a:r>
            <a:r>
              <a:rPr lang="ru-RU" b="1" dirty="0" smtClean="0"/>
              <a:t> </a:t>
            </a:r>
            <a:r>
              <a:rPr lang="ru-RU" b="1" dirty="0" err="1" smtClean="0"/>
              <a:t>va</a:t>
            </a:r>
            <a:r>
              <a:rPr lang="ru-RU" b="1" dirty="0" smtClean="0"/>
              <a:t> </a:t>
            </a:r>
            <a:r>
              <a:rPr lang="ru-RU" b="1" dirty="0" err="1" smtClean="0"/>
              <a:t>qutqaruv</a:t>
            </a:r>
            <a:r>
              <a:rPr lang="ru-RU" b="1" dirty="0" smtClean="0"/>
              <a:t> </a:t>
            </a:r>
            <a:r>
              <a:rPr lang="ru-RU" b="1" dirty="0" err="1" smtClean="0"/>
              <a:t>tuzilamalarining</a:t>
            </a:r>
            <a:r>
              <a:rPr lang="ru-RU" b="1" dirty="0" smtClean="0"/>
              <a:t> </a:t>
            </a:r>
            <a:r>
              <a:rPr lang="ru-RU" b="1" dirty="0" err="1" smtClean="0"/>
              <a:t>faoliyati</a:t>
            </a:r>
            <a:endParaRPr lang="ru-RU" dirty="0" smtClean="0"/>
          </a:p>
          <a:p>
            <a:r>
              <a:rPr lang="ru-RU" b="1" dirty="0" smtClean="0"/>
              <a:t> </a:t>
            </a:r>
            <a:endParaRPr lang="ru-RU" dirty="0" smtClean="0"/>
          </a:p>
          <a:p>
            <a:r>
              <a:rPr lang="ru-RU" dirty="0" err="1" smtClean="0"/>
              <a:t>Qutqaruv</a:t>
            </a:r>
            <a:r>
              <a:rPr lang="ru-RU" dirty="0" smtClean="0"/>
              <a:t> </a:t>
            </a:r>
            <a:r>
              <a:rPr lang="ru-RU" dirty="0" err="1" smtClean="0"/>
              <a:t>xizmatlari</a:t>
            </a:r>
            <a:r>
              <a:rPr lang="ru-RU" dirty="0" smtClean="0"/>
              <a:t> </a:t>
            </a:r>
            <a:r>
              <a:rPr lang="ru-RU" dirty="0" err="1" smtClean="0"/>
              <a:t>va</a:t>
            </a:r>
            <a:r>
              <a:rPr lang="ru-RU" dirty="0" smtClean="0"/>
              <a:t> </a:t>
            </a:r>
            <a:r>
              <a:rPr lang="ru-RU" dirty="0" err="1" smtClean="0"/>
              <a:t>qutqaruv</a:t>
            </a:r>
            <a:r>
              <a:rPr lang="ru-RU" dirty="0" smtClean="0"/>
              <a:t> </a:t>
            </a:r>
            <a:r>
              <a:rPr lang="ru-RU" dirty="0" err="1" smtClean="0"/>
              <a:t>tuzilmalari</a:t>
            </a:r>
            <a:r>
              <a:rPr lang="ru-RU" dirty="0" smtClean="0"/>
              <a:t> </a:t>
            </a:r>
            <a:r>
              <a:rPr lang="ru-RU" dirty="0" err="1" smtClean="0"/>
              <a:t>o‘z</a:t>
            </a:r>
            <a:r>
              <a:rPr lang="ru-RU" dirty="0" smtClean="0"/>
              <a:t> </a:t>
            </a:r>
            <a:r>
              <a:rPr lang="ru-RU" dirty="0" err="1" smtClean="0"/>
              <a:t>faolyatida</a:t>
            </a:r>
            <a:r>
              <a:rPr lang="ru-RU" dirty="0" smtClean="0"/>
              <a:t> </a:t>
            </a:r>
            <a:r>
              <a:rPr lang="ru-RU" dirty="0" err="1" smtClean="0"/>
              <a:t>ushbu</a:t>
            </a:r>
            <a:r>
              <a:rPr lang="ru-RU" dirty="0" smtClean="0"/>
              <a:t> </a:t>
            </a:r>
            <a:r>
              <a:rPr lang="ru-RU" dirty="0" err="1" smtClean="0"/>
              <a:t>Qonunga</a:t>
            </a:r>
            <a:r>
              <a:rPr lang="ru-RU" dirty="0" smtClean="0"/>
              <a:t> </a:t>
            </a:r>
            <a:r>
              <a:rPr lang="ru-RU" dirty="0" err="1" smtClean="0"/>
              <a:t>hamda</a:t>
            </a:r>
            <a:r>
              <a:rPr lang="ru-RU" dirty="0" smtClean="0"/>
              <a:t> </a:t>
            </a:r>
            <a:r>
              <a:rPr lang="ru-RU" dirty="0" err="1" smtClean="0"/>
              <a:t>boshqa</a:t>
            </a:r>
            <a:r>
              <a:rPr lang="ru-RU" dirty="0" smtClean="0"/>
              <a:t> </a:t>
            </a:r>
            <a:r>
              <a:rPr lang="ru-RU" dirty="0" err="1" smtClean="0"/>
              <a:t>qonun</a:t>
            </a:r>
            <a:r>
              <a:rPr lang="ru-RU" dirty="0" smtClean="0"/>
              <a:t> </a:t>
            </a:r>
            <a:r>
              <a:rPr lang="ru-RU" dirty="0" err="1" smtClean="0"/>
              <a:t>hujjatlariga</a:t>
            </a:r>
            <a:r>
              <a:rPr lang="ru-RU" dirty="0" smtClean="0"/>
              <a:t> </a:t>
            </a:r>
            <a:r>
              <a:rPr lang="ru-RU" dirty="0" err="1" smtClean="0"/>
              <a:t>amal</a:t>
            </a:r>
            <a:r>
              <a:rPr lang="ru-RU" dirty="0" smtClean="0"/>
              <a:t> </a:t>
            </a:r>
            <a:r>
              <a:rPr lang="ru-RU" dirty="0" err="1" smtClean="0"/>
              <a:t>qiladi</a:t>
            </a:r>
            <a:r>
              <a:rPr lang="ru-RU" dirty="0" smtClean="0"/>
              <a:t>. </a:t>
            </a:r>
          </a:p>
          <a:p>
            <a:r>
              <a:rPr lang="ru-RU" dirty="0" err="1" smtClean="0"/>
              <a:t>Qutqaruv</a:t>
            </a:r>
            <a:r>
              <a:rPr lang="ru-RU" dirty="0" smtClean="0"/>
              <a:t> </a:t>
            </a:r>
            <a:r>
              <a:rPr lang="ru-RU" dirty="0" err="1" smtClean="0"/>
              <a:t>xizmatlarining</a:t>
            </a:r>
            <a:r>
              <a:rPr lang="ru-RU" dirty="0" smtClean="0"/>
              <a:t>, </a:t>
            </a:r>
            <a:r>
              <a:rPr lang="ru-RU" dirty="0" err="1" smtClean="0"/>
              <a:t>proffesional</a:t>
            </a:r>
            <a:r>
              <a:rPr lang="ru-RU" dirty="0" smtClean="0"/>
              <a:t> </a:t>
            </a:r>
            <a:r>
              <a:rPr lang="ru-RU" dirty="0" err="1" smtClean="0"/>
              <a:t>qutqaruv</a:t>
            </a:r>
            <a:r>
              <a:rPr lang="ru-RU" dirty="0" smtClean="0"/>
              <a:t> </a:t>
            </a:r>
            <a:r>
              <a:rPr lang="ru-RU" dirty="0" err="1" smtClean="0"/>
              <a:t>tuzilmalarinig</a:t>
            </a:r>
            <a:r>
              <a:rPr lang="ru-RU" dirty="0" smtClean="0"/>
              <a:t> </a:t>
            </a:r>
            <a:r>
              <a:rPr lang="ru-RU" dirty="0" err="1" smtClean="0"/>
              <a:t>rahbari</a:t>
            </a:r>
            <a:r>
              <a:rPr lang="ru-RU" dirty="0" smtClean="0"/>
              <a:t> </a:t>
            </a:r>
            <a:r>
              <a:rPr lang="ru-RU" dirty="0" err="1" smtClean="0"/>
              <a:t>tomonidan</a:t>
            </a:r>
            <a:r>
              <a:rPr lang="ru-RU" dirty="0" smtClean="0"/>
              <a:t> </a:t>
            </a:r>
            <a:r>
              <a:rPr lang="ru-RU" dirty="0" err="1" smtClean="0"/>
              <a:t>o‘z</a:t>
            </a:r>
            <a:r>
              <a:rPr lang="ru-RU" dirty="0" smtClean="0"/>
              <a:t> </a:t>
            </a:r>
            <a:r>
              <a:rPr lang="ru-RU" dirty="0" err="1" smtClean="0"/>
              <a:t>vakolatlari</a:t>
            </a:r>
            <a:r>
              <a:rPr lang="ru-RU" dirty="0" smtClean="0"/>
              <a:t> </a:t>
            </a:r>
            <a:r>
              <a:rPr lang="ru-RU" dirty="0" err="1" smtClean="0"/>
              <a:t>doirasida</a:t>
            </a:r>
            <a:r>
              <a:rPr lang="ru-RU" dirty="0" smtClean="0"/>
              <a:t> </a:t>
            </a:r>
            <a:r>
              <a:rPr lang="ru-RU" dirty="0" err="1" smtClean="0"/>
              <a:t>qabul</a:t>
            </a:r>
            <a:r>
              <a:rPr lang="ru-RU" dirty="0" smtClean="0"/>
              <a:t> </a:t>
            </a:r>
            <a:r>
              <a:rPr lang="ru-RU" dirty="0" err="1" smtClean="0"/>
              <a:t>qilinadigan</a:t>
            </a:r>
            <a:r>
              <a:rPr lang="ru-RU" dirty="0" smtClean="0"/>
              <a:t> </a:t>
            </a:r>
            <a:r>
              <a:rPr lang="ru-RU" dirty="0" err="1" smtClean="0"/>
              <a:t>qarorlar</a:t>
            </a:r>
            <a:r>
              <a:rPr lang="ru-RU" dirty="0" smtClean="0"/>
              <a:t> </a:t>
            </a:r>
            <a:r>
              <a:rPr lang="ru-RU" dirty="0" err="1" smtClean="0"/>
              <a:t>shu</a:t>
            </a:r>
            <a:r>
              <a:rPr lang="ru-RU" dirty="0" smtClean="0"/>
              <a:t> </a:t>
            </a:r>
            <a:r>
              <a:rPr lang="ru-RU" dirty="0" err="1" smtClean="0"/>
              <a:t>xizmatlar</a:t>
            </a:r>
            <a:r>
              <a:rPr lang="ru-RU" dirty="0" smtClean="0"/>
              <a:t> </a:t>
            </a:r>
            <a:r>
              <a:rPr lang="ru-RU" dirty="0" err="1" smtClean="0"/>
              <a:t>va</a:t>
            </a:r>
            <a:r>
              <a:rPr lang="ru-RU" dirty="0" smtClean="0"/>
              <a:t> </a:t>
            </a:r>
            <a:r>
              <a:rPr lang="ru-RU" dirty="0" err="1" smtClean="0"/>
              <a:t>tuzilmalarning</a:t>
            </a:r>
            <a:r>
              <a:rPr lang="ru-RU" dirty="0" smtClean="0"/>
              <a:t> </a:t>
            </a:r>
            <a:r>
              <a:rPr lang="ru-RU" dirty="0" err="1" smtClean="0"/>
              <a:t>barcha</a:t>
            </a:r>
            <a:r>
              <a:rPr lang="ru-RU" dirty="0" smtClean="0"/>
              <a:t> </a:t>
            </a:r>
            <a:r>
              <a:rPr lang="ru-RU" dirty="0" err="1" smtClean="0"/>
              <a:t>hodimlari</a:t>
            </a:r>
            <a:r>
              <a:rPr lang="ru-RU" dirty="0" smtClean="0"/>
              <a:t>, </a:t>
            </a:r>
            <a:r>
              <a:rPr lang="ru-RU" dirty="0" err="1" smtClean="0"/>
              <a:t>shuningdek</a:t>
            </a:r>
            <a:r>
              <a:rPr lang="ru-RU" dirty="0" smtClean="0"/>
              <a:t> </a:t>
            </a:r>
            <a:r>
              <a:rPr lang="ru-RU" dirty="0" err="1" smtClean="0"/>
              <a:t>favqulodda</a:t>
            </a:r>
            <a:r>
              <a:rPr lang="ru-RU" dirty="0" smtClean="0"/>
              <a:t> </a:t>
            </a:r>
            <a:r>
              <a:rPr lang="ru-RU" dirty="0" err="1" smtClean="0"/>
              <a:t>vaziyatlarni</a:t>
            </a:r>
            <a:r>
              <a:rPr lang="ru-RU" dirty="0" smtClean="0"/>
              <a:t> </a:t>
            </a:r>
            <a:r>
              <a:rPr lang="ru-RU" dirty="0" err="1" smtClean="0"/>
              <a:t>bartaraf</a:t>
            </a:r>
            <a:r>
              <a:rPr lang="ru-RU" dirty="0" smtClean="0"/>
              <a:t> </a:t>
            </a:r>
            <a:r>
              <a:rPr lang="ru-RU" dirty="0" err="1" smtClean="0"/>
              <a:t>etish</a:t>
            </a:r>
            <a:r>
              <a:rPr lang="ru-RU" dirty="0" smtClean="0"/>
              <a:t> </a:t>
            </a:r>
            <a:r>
              <a:rPr lang="ru-RU" dirty="0" err="1" smtClean="0"/>
              <a:t>ishlarini</a:t>
            </a:r>
            <a:r>
              <a:rPr lang="ru-RU" dirty="0" smtClean="0"/>
              <a:t> </a:t>
            </a:r>
            <a:r>
              <a:rPr lang="ru-RU" dirty="0" err="1" smtClean="0"/>
              <a:t>olib</a:t>
            </a:r>
            <a:r>
              <a:rPr lang="ru-RU" dirty="0" smtClean="0"/>
              <a:t> </a:t>
            </a:r>
            <a:r>
              <a:rPr lang="ru-RU" dirty="0" err="1" smtClean="0"/>
              <a:t>borishga</a:t>
            </a:r>
            <a:r>
              <a:rPr lang="ru-RU" dirty="0" smtClean="0"/>
              <a:t> </a:t>
            </a:r>
            <a:r>
              <a:rPr lang="ru-RU" dirty="0" err="1" smtClean="0"/>
              <a:t>jalb</a:t>
            </a:r>
            <a:r>
              <a:rPr lang="ru-RU" dirty="0" smtClean="0"/>
              <a:t> </a:t>
            </a:r>
            <a:r>
              <a:rPr lang="ru-RU" dirty="0" err="1" smtClean="0"/>
              <a:t>etilgan</a:t>
            </a:r>
            <a:r>
              <a:rPr lang="ru-RU" dirty="0" smtClean="0"/>
              <a:t> </a:t>
            </a:r>
            <a:r>
              <a:rPr lang="ru-RU" dirty="0" err="1" smtClean="0"/>
              <a:t>shtatdan</a:t>
            </a:r>
            <a:r>
              <a:rPr lang="ru-RU" dirty="0" smtClean="0"/>
              <a:t> </a:t>
            </a:r>
            <a:r>
              <a:rPr lang="ru-RU" dirty="0" err="1" smtClean="0"/>
              <a:t>tashqari</a:t>
            </a:r>
            <a:r>
              <a:rPr lang="ru-RU" dirty="0" smtClean="0"/>
              <a:t> </a:t>
            </a:r>
            <a:r>
              <a:rPr lang="ru-RU" dirty="0" err="1" smtClean="0"/>
              <a:t>qutqaruv</a:t>
            </a:r>
            <a:r>
              <a:rPr lang="ru-RU" dirty="0" smtClean="0"/>
              <a:t> </a:t>
            </a:r>
            <a:r>
              <a:rPr lang="ru-RU" dirty="0" err="1" smtClean="0"/>
              <a:t>tuzilmalari</a:t>
            </a:r>
            <a:r>
              <a:rPr lang="ru-RU" dirty="0" smtClean="0"/>
              <a:t> </a:t>
            </a:r>
            <a:r>
              <a:rPr lang="ru-RU" dirty="0" err="1" smtClean="0"/>
              <a:t>va</a:t>
            </a:r>
            <a:r>
              <a:rPr lang="ru-RU" dirty="0" smtClean="0"/>
              <a:t> </a:t>
            </a:r>
            <a:r>
              <a:rPr lang="ru-RU" dirty="0" err="1" smtClean="0"/>
              <a:t>jamoat</a:t>
            </a:r>
            <a:r>
              <a:rPr lang="ru-RU" dirty="0" smtClean="0"/>
              <a:t> </a:t>
            </a:r>
            <a:r>
              <a:rPr lang="ru-RU" dirty="0" err="1" smtClean="0"/>
              <a:t>qutqaruv</a:t>
            </a:r>
            <a:r>
              <a:rPr lang="ru-RU" dirty="0" smtClean="0"/>
              <a:t> </a:t>
            </a:r>
            <a:r>
              <a:rPr lang="ru-RU" dirty="0" err="1" smtClean="0"/>
              <a:t>tuzilmalarining</a:t>
            </a:r>
            <a:r>
              <a:rPr lang="ru-RU" dirty="0" smtClean="0"/>
              <a:t> </a:t>
            </a:r>
            <a:r>
              <a:rPr lang="ru-RU" dirty="0" err="1" smtClean="0"/>
              <a:t>hodimlari</a:t>
            </a:r>
            <a:r>
              <a:rPr lang="ru-RU" dirty="0" smtClean="0"/>
              <a:t> </a:t>
            </a:r>
            <a:r>
              <a:rPr lang="ru-RU" dirty="0" err="1" smtClean="0"/>
              <a:t>bajarishi</a:t>
            </a:r>
            <a:r>
              <a:rPr lang="ru-RU" dirty="0" smtClean="0"/>
              <a:t> </a:t>
            </a:r>
            <a:r>
              <a:rPr lang="ru-RU" dirty="0" err="1" smtClean="0"/>
              <a:t>uchun</a:t>
            </a:r>
            <a:r>
              <a:rPr lang="ru-RU" dirty="0" smtClean="0"/>
              <a:t> </a:t>
            </a:r>
            <a:r>
              <a:rPr lang="ru-RU" dirty="0" err="1" smtClean="0"/>
              <a:t>majburiydir</a:t>
            </a:r>
            <a:r>
              <a:rPr lang="ru-RU" dirty="0" smtClean="0"/>
              <a:t>. </a:t>
            </a:r>
          </a:p>
          <a:p>
            <a:r>
              <a:rPr lang="ru-RU" dirty="0" err="1" smtClean="0"/>
              <a:t>Qutqaruv</a:t>
            </a:r>
            <a:r>
              <a:rPr lang="ru-RU" dirty="0" smtClean="0"/>
              <a:t> </a:t>
            </a:r>
            <a:r>
              <a:rPr lang="ru-RU" dirty="0" err="1" smtClean="0"/>
              <a:t>xizmatlari</a:t>
            </a:r>
            <a:r>
              <a:rPr lang="ru-RU" dirty="0" smtClean="0"/>
              <a:t> </a:t>
            </a:r>
            <a:r>
              <a:rPr lang="ru-RU" dirty="0" err="1" smtClean="0"/>
              <a:t>va</a:t>
            </a:r>
            <a:r>
              <a:rPr lang="ru-RU" dirty="0" smtClean="0"/>
              <a:t> </a:t>
            </a:r>
            <a:r>
              <a:rPr lang="ru-RU" dirty="0" err="1" smtClean="0"/>
              <a:t>proffesional</a:t>
            </a:r>
            <a:r>
              <a:rPr lang="ru-RU" dirty="0" smtClean="0"/>
              <a:t> </a:t>
            </a:r>
            <a:r>
              <a:rPr lang="ru-RU" dirty="0" err="1" smtClean="0"/>
              <a:t>qutqaruv</a:t>
            </a:r>
            <a:r>
              <a:rPr lang="ru-RU" dirty="0" smtClean="0"/>
              <a:t> </a:t>
            </a:r>
            <a:r>
              <a:rPr lang="ru-RU" dirty="0" err="1" smtClean="0"/>
              <a:t>tuzilmalari</a:t>
            </a:r>
            <a:r>
              <a:rPr lang="ru-RU" dirty="0" smtClean="0"/>
              <a:t> </a:t>
            </a:r>
            <a:r>
              <a:rPr lang="ru-RU" dirty="0" err="1" smtClean="0"/>
              <a:t>ob’yektlari</a:t>
            </a:r>
            <a:r>
              <a:rPr lang="ru-RU" dirty="0" smtClean="0"/>
              <a:t> </a:t>
            </a:r>
            <a:r>
              <a:rPr lang="ru-RU" dirty="0" err="1" smtClean="0"/>
              <a:t>hamda</a:t>
            </a:r>
            <a:r>
              <a:rPr lang="ru-RU" dirty="0" smtClean="0"/>
              <a:t> </a:t>
            </a:r>
            <a:r>
              <a:rPr lang="ru-RU" dirty="0" err="1" smtClean="0"/>
              <a:t>hududlarga</a:t>
            </a:r>
            <a:r>
              <a:rPr lang="ru-RU" dirty="0" smtClean="0"/>
              <a:t> </a:t>
            </a:r>
            <a:r>
              <a:rPr lang="ru-RU" dirty="0" err="1" smtClean="0"/>
              <a:t>xizmat</a:t>
            </a:r>
            <a:r>
              <a:rPr lang="ru-RU" dirty="0" smtClean="0"/>
              <a:t> </a:t>
            </a:r>
            <a:r>
              <a:rPr lang="ru-RU" dirty="0" err="1" smtClean="0"/>
              <a:t>ko‘rsatish</a:t>
            </a:r>
            <a:r>
              <a:rPr lang="ru-RU" dirty="0" smtClean="0"/>
              <a:t> </a:t>
            </a:r>
            <a:r>
              <a:rPr lang="ru-RU" dirty="0" err="1" smtClean="0"/>
              <a:t>bo‘yicha</a:t>
            </a:r>
            <a:r>
              <a:rPr lang="ru-RU" dirty="0" smtClean="0"/>
              <a:t> </a:t>
            </a:r>
            <a:r>
              <a:rPr lang="ru-RU" dirty="0" err="1" smtClean="0"/>
              <a:t>o‘z</a:t>
            </a:r>
            <a:r>
              <a:rPr lang="ru-RU" dirty="0" smtClean="0"/>
              <a:t> </a:t>
            </a:r>
            <a:r>
              <a:rPr lang="ru-RU" dirty="0" err="1" smtClean="0"/>
              <a:t>faolyatini</a:t>
            </a:r>
            <a:r>
              <a:rPr lang="ru-RU" dirty="0" smtClean="0"/>
              <a:t> </a:t>
            </a:r>
            <a:r>
              <a:rPr lang="ru-RU" dirty="0" err="1" smtClean="0"/>
              <a:t>shartnoma</a:t>
            </a:r>
            <a:r>
              <a:rPr lang="ru-RU" dirty="0" smtClean="0"/>
              <a:t> </a:t>
            </a:r>
            <a:r>
              <a:rPr lang="ru-RU" dirty="0" err="1" smtClean="0"/>
              <a:t>asosida</a:t>
            </a:r>
            <a:r>
              <a:rPr lang="ru-RU" dirty="0" smtClean="0"/>
              <a:t> </a:t>
            </a:r>
            <a:r>
              <a:rPr lang="ru-RU" dirty="0" err="1" smtClean="0"/>
              <a:t>amalga</a:t>
            </a:r>
            <a:r>
              <a:rPr lang="ru-RU" dirty="0" smtClean="0"/>
              <a:t> </a:t>
            </a:r>
            <a:r>
              <a:rPr lang="ru-RU" dirty="0" err="1" smtClean="0"/>
              <a:t>oshirish</a:t>
            </a:r>
            <a:r>
              <a:rPr lang="ru-RU" dirty="0" smtClean="0"/>
              <a:t> </a:t>
            </a:r>
            <a:r>
              <a:rPr lang="ru-RU" dirty="0" err="1" smtClean="0"/>
              <a:t>mumkin</a:t>
            </a:r>
            <a:r>
              <a:rPr lang="ru-RU" dirty="0" smtClean="0"/>
              <a:t>. </a:t>
            </a:r>
          </a:p>
          <a:p>
            <a:r>
              <a:rPr lang="ru-RU" dirty="0" err="1" smtClean="0"/>
              <a:t>Favqulodda</a:t>
            </a:r>
            <a:r>
              <a:rPr lang="ru-RU" dirty="0" smtClean="0"/>
              <a:t> </a:t>
            </a:r>
            <a:r>
              <a:rPr lang="ru-RU" dirty="0" err="1" smtClean="0"/>
              <a:t>vaziyatlar</a:t>
            </a:r>
            <a:r>
              <a:rPr lang="ru-RU" dirty="0" smtClean="0"/>
              <a:t> </a:t>
            </a:r>
            <a:r>
              <a:rPr lang="ru-RU" dirty="0" err="1" smtClean="0"/>
              <a:t>taxdidi</a:t>
            </a:r>
            <a:r>
              <a:rPr lang="ru-RU" dirty="0" smtClean="0"/>
              <a:t> </a:t>
            </a:r>
            <a:r>
              <a:rPr lang="ru-RU" dirty="0" err="1" smtClean="0"/>
              <a:t>bo‘lganda</a:t>
            </a:r>
            <a:r>
              <a:rPr lang="ru-RU" dirty="0" smtClean="0"/>
              <a:t> </a:t>
            </a:r>
            <a:r>
              <a:rPr lang="ru-RU" dirty="0" err="1" smtClean="0"/>
              <a:t>va</a:t>
            </a:r>
            <a:r>
              <a:rPr lang="ru-RU" dirty="0" smtClean="0"/>
              <a:t> </a:t>
            </a:r>
            <a:r>
              <a:rPr lang="ru-RU" dirty="0" err="1" smtClean="0"/>
              <a:t>ular</a:t>
            </a:r>
            <a:r>
              <a:rPr lang="ru-RU" dirty="0" smtClean="0"/>
              <a:t> </a:t>
            </a:r>
            <a:r>
              <a:rPr lang="ru-RU" dirty="0" err="1" smtClean="0"/>
              <a:t>ro‘y</a:t>
            </a:r>
            <a:r>
              <a:rPr lang="ru-RU" dirty="0" smtClean="0"/>
              <a:t> </a:t>
            </a:r>
            <a:r>
              <a:rPr lang="ru-RU" dirty="0" err="1" smtClean="0"/>
              <a:t>berganda</a:t>
            </a:r>
            <a:r>
              <a:rPr lang="ru-RU" dirty="0" smtClean="0"/>
              <a:t> </a:t>
            </a:r>
            <a:r>
              <a:rPr lang="ru-RU" dirty="0" err="1" smtClean="0"/>
              <a:t>hamda</a:t>
            </a:r>
            <a:r>
              <a:rPr lang="ru-RU" dirty="0" smtClean="0"/>
              <a:t> </a:t>
            </a:r>
            <a:r>
              <a:rPr lang="ru-RU" dirty="0" err="1" smtClean="0"/>
              <a:t>ularning</a:t>
            </a:r>
            <a:r>
              <a:rPr lang="ru-RU" dirty="0" smtClean="0"/>
              <a:t> </a:t>
            </a:r>
            <a:r>
              <a:rPr lang="ru-RU" dirty="0" err="1" smtClean="0"/>
              <a:t>oqibatlarini</a:t>
            </a:r>
            <a:r>
              <a:rPr lang="ru-RU" dirty="0" smtClean="0"/>
              <a:t> </a:t>
            </a:r>
            <a:r>
              <a:rPr lang="ru-RU" dirty="0" err="1" smtClean="0"/>
              <a:t>bartaraf</a:t>
            </a:r>
            <a:r>
              <a:rPr lang="ru-RU" dirty="0" smtClean="0"/>
              <a:t> </a:t>
            </a:r>
            <a:r>
              <a:rPr lang="ru-RU" dirty="0" err="1" smtClean="0"/>
              <a:t>etish</a:t>
            </a:r>
            <a:r>
              <a:rPr lang="ru-RU" dirty="0" smtClean="0"/>
              <a:t> </a:t>
            </a:r>
            <a:r>
              <a:rPr lang="ru-RU" dirty="0" err="1" smtClean="0"/>
              <a:t>chog‘ida</a:t>
            </a:r>
            <a:r>
              <a:rPr lang="ru-RU" dirty="0" smtClean="0"/>
              <a:t> </a:t>
            </a:r>
            <a:r>
              <a:rPr lang="ru-RU" dirty="0" err="1" smtClean="0"/>
              <a:t>qutqaruv</a:t>
            </a:r>
            <a:r>
              <a:rPr lang="ru-RU" dirty="0" smtClean="0"/>
              <a:t> </a:t>
            </a:r>
            <a:r>
              <a:rPr lang="ru-RU" dirty="0" err="1" smtClean="0"/>
              <a:t>xizmatlari</a:t>
            </a:r>
            <a:r>
              <a:rPr lang="ru-RU" dirty="0" smtClean="0"/>
              <a:t> </a:t>
            </a:r>
            <a:r>
              <a:rPr lang="ru-RU" dirty="0" err="1" smtClean="0"/>
              <a:t>va</a:t>
            </a:r>
            <a:r>
              <a:rPr lang="ru-RU" dirty="0" smtClean="0"/>
              <a:t> </a:t>
            </a:r>
            <a:r>
              <a:rPr lang="ru-RU" dirty="0" err="1" smtClean="0"/>
              <a:t>proffesional</a:t>
            </a:r>
            <a:r>
              <a:rPr lang="ru-RU" dirty="0" smtClean="0"/>
              <a:t> </a:t>
            </a:r>
            <a:r>
              <a:rPr lang="ru-RU" dirty="0" err="1" smtClean="0"/>
              <a:t>qutqaruv</a:t>
            </a:r>
            <a:r>
              <a:rPr lang="ru-RU" dirty="0" smtClean="0"/>
              <a:t> </a:t>
            </a:r>
            <a:r>
              <a:rPr lang="ru-RU" dirty="0" err="1" smtClean="0"/>
              <a:t>tuzilmalaridan</a:t>
            </a:r>
            <a:r>
              <a:rPr lang="ru-RU" dirty="0" smtClean="0"/>
              <a:t> </a:t>
            </a:r>
            <a:r>
              <a:rPr lang="ru-RU" dirty="0" err="1" smtClean="0"/>
              <a:t>jamoaga</a:t>
            </a:r>
            <a:r>
              <a:rPr lang="ru-RU" dirty="0" smtClean="0"/>
              <a:t> </a:t>
            </a:r>
            <a:r>
              <a:rPr lang="ru-RU" dirty="0" err="1" smtClean="0"/>
              <a:t>doir</a:t>
            </a:r>
            <a:r>
              <a:rPr lang="ru-RU" dirty="0" smtClean="0"/>
              <a:t> </a:t>
            </a:r>
            <a:r>
              <a:rPr lang="ru-RU" dirty="0" err="1" smtClean="0"/>
              <a:t>mehnat</a:t>
            </a:r>
            <a:r>
              <a:rPr lang="ru-RU" dirty="0" smtClean="0"/>
              <a:t> </a:t>
            </a:r>
            <a:r>
              <a:rPr lang="ru-RU" dirty="0" err="1" smtClean="0"/>
              <a:t>nizolarini</a:t>
            </a:r>
            <a:r>
              <a:rPr lang="ru-RU" dirty="0" smtClean="0"/>
              <a:t> </a:t>
            </a:r>
            <a:r>
              <a:rPr lang="ru-RU" dirty="0" err="1" smtClean="0"/>
              <a:t>hal</a:t>
            </a:r>
            <a:r>
              <a:rPr lang="ru-RU" dirty="0" smtClean="0"/>
              <a:t> </a:t>
            </a:r>
            <a:r>
              <a:rPr lang="ru-RU" dirty="0" err="1" smtClean="0"/>
              <a:t>etish</a:t>
            </a:r>
            <a:r>
              <a:rPr lang="ru-RU" dirty="0" smtClean="0"/>
              <a:t> </a:t>
            </a:r>
            <a:r>
              <a:rPr lang="ru-RU" dirty="0" err="1" smtClean="0"/>
              <a:t>vositasi</a:t>
            </a:r>
            <a:r>
              <a:rPr lang="ru-RU" dirty="0" smtClean="0"/>
              <a:t> </a:t>
            </a:r>
            <a:r>
              <a:rPr lang="ru-RU" dirty="0" err="1" smtClean="0"/>
              <a:t>sifatida</a:t>
            </a:r>
            <a:r>
              <a:rPr lang="ru-RU" dirty="0" smtClean="0"/>
              <a:t> </a:t>
            </a:r>
            <a:r>
              <a:rPr lang="ru-RU" dirty="0" err="1" smtClean="0"/>
              <a:t>qutqaruv</a:t>
            </a:r>
            <a:r>
              <a:rPr lang="ru-RU" dirty="0" smtClean="0"/>
              <a:t> </a:t>
            </a:r>
            <a:r>
              <a:rPr lang="ru-RU" dirty="0" err="1" smtClean="0"/>
              <a:t>ishlarini</a:t>
            </a:r>
            <a:r>
              <a:rPr lang="ru-RU" dirty="0" smtClean="0"/>
              <a:t> </a:t>
            </a:r>
            <a:r>
              <a:rPr lang="ru-RU" dirty="0" err="1" smtClean="0"/>
              <a:t>tugatishga</a:t>
            </a:r>
            <a:r>
              <a:rPr lang="ru-RU" dirty="0" smtClean="0"/>
              <a:t> </a:t>
            </a:r>
            <a:r>
              <a:rPr lang="ru-RU" dirty="0" err="1" smtClean="0"/>
              <a:t>yo‘l</a:t>
            </a:r>
            <a:r>
              <a:rPr lang="ru-RU" dirty="0" smtClean="0"/>
              <a:t> </a:t>
            </a:r>
            <a:r>
              <a:rPr lang="ru-RU" dirty="0" err="1" smtClean="0"/>
              <a:t>qo‘yilmaydi</a:t>
            </a:r>
            <a:r>
              <a:rPr lang="ru-RU" dirty="0" smtClean="0"/>
              <a:t>. </a:t>
            </a:r>
            <a:endParaRPr lang="ru-RU"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895996"/>
          </a:xfrm>
        </p:spPr>
        <p:txBody>
          <a:bodyPr>
            <a:normAutofit fontScale="92500"/>
          </a:bodyPr>
          <a:lstStyle/>
          <a:p>
            <a:r>
              <a:rPr lang="ru-RU" dirty="0" err="1" smtClean="0"/>
              <a:t>Shtatdan</a:t>
            </a:r>
            <a:r>
              <a:rPr lang="ru-RU" dirty="0" smtClean="0"/>
              <a:t> </a:t>
            </a:r>
            <a:r>
              <a:rPr lang="ru-RU" dirty="0" err="1" smtClean="0"/>
              <a:t>tashqari</a:t>
            </a:r>
            <a:r>
              <a:rPr lang="ru-RU" dirty="0" smtClean="0"/>
              <a:t> </a:t>
            </a:r>
            <a:r>
              <a:rPr lang="ru-RU" dirty="0" err="1" smtClean="0"/>
              <a:t>qutqaruv</a:t>
            </a:r>
            <a:r>
              <a:rPr lang="ru-RU" dirty="0" smtClean="0"/>
              <a:t> </a:t>
            </a:r>
            <a:r>
              <a:rPr lang="ru-RU" dirty="0" err="1" smtClean="0"/>
              <a:t>tuzilmalari</a:t>
            </a:r>
            <a:r>
              <a:rPr lang="ru-RU" dirty="0" smtClean="0"/>
              <a:t> </a:t>
            </a:r>
            <a:r>
              <a:rPr lang="ru-RU" dirty="0" err="1" smtClean="0"/>
              <a:t>tashkil</a:t>
            </a:r>
            <a:r>
              <a:rPr lang="ru-RU" dirty="0" smtClean="0"/>
              <a:t> </a:t>
            </a:r>
            <a:r>
              <a:rPr lang="ru-RU" dirty="0" err="1" smtClean="0"/>
              <a:t>etilgan</a:t>
            </a:r>
            <a:r>
              <a:rPr lang="ru-RU" dirty="0" smtClean="0"/>
              <a:t> </a:t>
            </a:r>
            <a:r>
              <a:rPr lang="ru-RU" dirty="0" err="1" smtClean="0"/>
              <a:t>tashkilotlarning</a:t>
            </a:r>
            <a:r>
              <a:rPr lang="ru-RU" dirty="0" smtClean="0"/>
              <a:t> </a:t>
            </a:r>
            <a:r>
              <a:rPr lang="ru-RU" dirty="0" err="1" smtClean="0"/>
              <a:t>rahbarlari</a:t>
            </a:r>
            <a:r>
              <a:rPr lang="ru-RU" dirty="0" smtClean="0"/>
              <a:t> </a:t>
            </a:r>
            <a:r>
              <a:rPr lang="ru-RU" dirty="0" err="1" smtClean="0"/>
              <a:t>qutqaruvchilarni</a:t>
            </a:r>
            <a:r>
              <a:rPr lang="ru-RU" dirty="0" smtClean="0"/>
              <a:t> </a:t>
            </a:r>
            <a:r>
              <a:rPr lang="ru-RU" dirty="0" err="1" smtClean="0"/>
              <a:t>qutqaruv</a:t>
            </a:r>
            <a:r>
              <a:rPr lang="ru-RU" dirty="0" smtClean="0"/>
              <a:t> </a:t>
            </a:r>
            <a:r>
              <a:rPr lang="ru-RU" dirty="0" err="1" smtClean="0"/>
              <a:t>ishlari</a:t>
            </a:r>
            <a:r>
              <a:rPr lang="ru-RU" dirty="0" smtClean="0"/>
              <a:t> </a:t>
            </a:r>
            <a:r>
              <a:rPr lang="ru-RU" dirty="0" err="1" smtClean="0"/>
              <a:t>olib</a:t>
            </a:r>
            <a:r>
              <a:rPr lang="ru-RU" dirty="0" smtClean="0"/>
              <a:t> </a:t>
            </a:r>
            <a:r>
              <a:rPr lang="ru-RU" dirty="0" err="1" smtClean="0"/>
              <a:t>borishning</a:t>
            </a:r>
            <a:r>
              <a:rPr lang="ru-RU" dirty="0" smtClean="0"/>
              <a:t> </a:t>
            </a:r>
            <a:r>
              <a:rPr lang="ru-RU" dirty="0" err="1" smtClean="0"/>
              <a:t>maxsus</a:t>
            </a:r>
            <a:r>
              <a:rPr lang="ru-RU" dirty="0" smtClean="0"/>
              <a:t> </a:t>
            </a:r>
            <a:r>
              <a:rPr lang="ru-RU" dirty="0" err="1" smtClean="0"/>
              <a:t>ko‘nikmalariga</a:t>
            </a:r>
            <a:r>
              <a:rPr lang="ru-RU" dirty="0" smtClean="0"/>
              <a:t> </a:t>
            </a:r>
            <a:r>
              <a:rPr lang="ru-RU" dirty="0" err="1" smtClean="0"/>
              <a:t>o‘rgatish</a:t>
            </a:r>
            <a:r>
              <a:rPr lang="ru-RU" dirty="0" smtClean="0"/>
              <a:t> </a:t>
            </a:r>
            <a:r>
              <a:rPr lang="ru-RU" dirty="0" err="1" smtClean="0"/>
              <a:t>bo‘yicha</a:t>
            </a:r>
            <a:r>
              <a:rPr lang="ru-RU" dirty="0" smtClean="0"/>
              <a:t> </a:t>
            </a:r>
            <a:r>
              <a:rPr lang="ru-RU" dirty="0" err="1" smtClean="0"/>
              <a:t>muntazam</a:t>
            </a:r>
            <a:r>
              <a:rPr lang="ru-RU" dirty="0" smtClean="0"/>
              <a:t> </a:t>
            </a:r>
            <a:r>
              <a:rPr lang="ru-RU" dirty="0" err="1" smtClean="0"/>
              <a:t>mashg‘ulotlar</a:t>
            </a:r>
            <a:r>
              <a:rPr lang="ru-RU" dirty="0" smtClean="0"/>
              <a:t> </a:t>
            </a:r>
            <a:r>
              <a:rPr lang="ru-RU" dirty="0" err="1" smtClean="0"/>
              <a:t>uyushtiradi</a:t>
            </a:r>
            <a:r>
              <a:rPr lang="ru-RU" dirty="0" smtClean="0"/>
              <a:t>  </a:t>
            </a:r>
            <a:r>
              <a:rPr lang="ru-RU" dirty="0" err="1" smtClean="0"/>
              <a:t>hamda</a:t>
            </a:r>
            <a:r>
              <a:rPr lang="ru-RU" dirty="0" smtClean="0"/>
              <a:t> </a:t>
            </a:r>
            <a:r>
              <a:rPr lang="ru-RU" dirty="0" err="1" smtClean="0"/>
              <a:t>ularni</a:t>
            </a:r>
            <a:r>
              <a:rPr lang="ru-RU" dirty="0" smtClean="0"/>
              <a:t> </a:t>
            </a:r>
            <a:r>
              <a:rPr lang="ru-RU" dirty="0" err="1" smtClean="0"/>
              <a:t>maxsus</a:t>
            </a:r>
            <a:r>
              <a:rPr lang="ru-RU" dirty="0" smtClean="0"/>
              <a:t> </a:t>
            </a:r>
            <a:r>
              <a:rPr lang="ru-RU" dirty="0" err="1" smtClean="0"/>
              <a:t>aslaxa</a:t>
            </a:r>
            <a:r>
              <a:rPr lang="ru-RU" dirty="0" smtClean="0"/>
              <a:t> – </a:t>
            </a:r>
            <a:r>
              <a:rPr lang="ru-RU" dirty="0" err="1" smtClean="0"/>
              <a:t>anjomlar</a:t>
            </a:r>
            <a:r>
              <a:rPr lang="ru-RU" dirty="0" smtClean="0"/>
              <a:t> </a:t>
            </a:r>
            <a:r>
              <a:rPr lang="ru-RU" dirty="0" err="1" smtClean="0"/>
              <a:t>bilan</a:t>
            </a:r>
            <a:r>
              <a:rPr lang="ru-RU" dirty="0" smtClean="0"/>
              <a:t> </a:t>
            </a:r>
            <a:r>
              <a:rPr lang="ru-RU" dirty="0" err="1" smtClean="0"/>
              <a:t>ta’minlaydi</a:t>
            </a:r>
            <a:r>
              <a:rPr lang="ru-RU" dirty="0" smtClean="0"/>
              <a:t>. </a:t>
            </a:r>
          </a:p>
          <a:p>
            <a:r>
              <a:rPr lang="ru-RU" dirty="0" err="1" smtClean="0"/>
              <a:t>Qutqaruv</a:t>
            </a:r>
            <a:r>
              <a:rPr lang="ru-RU" dirty="0" smtClean="0"/>
              <a:t> </a:t>
            </a:r>
            <a:r>
              <a:rPr lang="ru-RU" dirty="0" err="1" smtClean="0"/>
              <a:t>xizmatlari</a:t>
            </a:r>
            <a:r>
              <a:rPr lang="ru-RU" dirty="0" smtClean="0"/>
              <a:t> </a:t>
            </a:r>
            <a:r>
              <a:rPr lang="ru-RU" dirty="0" err="1" smtClean="0"/>
              <a:t>va</a:t>
            </a:r>
            <a:r>
              <a:rPr lang="ru-RU" dirty="0" smtClean="0"/>
              <a:t> </a:t>
            </a:r>
            <a:r>
              <a:rPr lang="ru-RU" dirty="0" err="1" smtClean="0"/>
              <a:t>qutqaruv</a:t>
            </a:r>
            <a:r>
              <a:rPr lang="ru-RU" dirty="0" smtClean="0"/>
              <a:t> </a:t>
            </a:r>
            <a:r>
              <a:rPr lang="ru-RU" dirty="0" err="1" smtClean="0"/>
              <a:t>tuzilmalarining</a:t>
            </a:r>
            <a:r>
              <a:rPr lang="ru-RU" dirty="0" smtClean="0"/>
              <a:t> </a:t>
            </a:r>
            <a:r>
              <a:rPr lang="ru-RU" dirty="0" err="1" smtClean="0"/>
              <a:t>favqulodda</a:t>
            </a:r>
            <a:r>
              <a:rPr lang="ru-RU" dirty="0" smtClean="0"/>
              <a:t> </a:t>
            </a:r>
            <a:r>
              <a:rPr lang="ru-RU" dirty="0" err="1" smtClean="0"/>
              <a:t>vaziyatlarda</a:t>
            </a:r>
            <a:r>
              <a:rPr lang="ru-RU" dirty="0" smtClean="0"/>
              <a:t> </a:t>
            </a:r>
            <a:r>
              <a:rPr lang="ru-RU" dirty="0" err="1" smtClean="0"/>
              <a:t>tezkor</a:t>
            </a:r>
            <a:r>
              <a:rPr lang="ru-RU" dirty="0" smtClean="0"/>
              <a:t> </a:t>
            </a:r>
            <a:r>
              <a:rPr lang="ru-RU" dirty="0" err="1" smtClean="0"/>
              <a:t>harakatlar</a:t>
            </a:r>
            <a:r>
              <a:rPr lang="ru-RU" dirty="0" smtClean="0"/>
              <a:t> </a:t>
            </a:r>
            <a:r>
              <a:rPr lang="ru-RU" dirty="0" err="1" smtClean="0"/>
              <a:t>qilishda</a:t>
            </a:r>
            <a:r>
              <a:rPr lang="ru-RU" dirty="0" smtClean="0"/>
              <a:t> </a:t>
            </a:r>
            <a:r>
              <a:rPr lang="ru-RU" dirty="0" err="1" smtClean="0"/>
              <a:t>hamda</a:t>
            </a:r>
            <a:r>
              <a:rPr lang="ru-RU" dirty="0" smtClean="0"/>
              <a:t> </a:t>
            </a:r>
            <a:r>
              <a:rPr lang="ru-RU" dirty="0" err="1" smtClean="0"/>
              <a:t>favqulodda</a:t>
            </a:r>
            <a:r>
              <a:rPr lang="ru-RU" dirty="0" smtClean="0"/>
              <a:t> </a:t>
            </a:r>
            <a:r>
              <a:rPr lang="ru-RU" dirty="0" err="1" smtClean="0"/>
              <a:t>vaziyatlarni</a:t>
            </a:r>
            <a:r>
              <a:rPr lang="ru-RU" dirty="0" smtClean="0"/>
              <a:t> </a:t>
            </a:r>
            <a:r>
              <a:rPr lang="ru-RU" dirty="0" err="1" smtClean="0"/>
              <a:t>bartaraf</a:t>
            </a:r>
            <a:r>
              <a:rPr lang="ru-RU" dirty="0" smtClean="0"/>
              <a:t> </a:t>
            </a:r>
            <a:r>
              <a:rPr lang="ru-RU" dirty="0" err="1" smtClean="0"/>
              <a:t>etish</a:t>
            </a:r>
            <a:r>
              <a:rPr lang="ru-RU" dirty="0" smtClean="0"/>
              <a:t> </a:t>
            </a:r>
            <a:r>
              <a:rPr lang="ru-RU" dirty="0" err="1" smtClean="0"/>
              <a:t>ishlarini</a:t>
            </a:r>
            <a:r>
              <a:rPr lang="ru-RU" dirty="0" smtClean="0"/>
              <a:t> </a:t>
            </a:r>
            <a:r>
              <a:rPr lang="ru-RU" dirty="0" err="1" smtClean="0"/>
              <a:t>olib</a:t>
            </a:r>
            <a:r>
              <a:rPr lang="ru-RU" dirty="0" smtClean="0"/>
              <a:t> </a:t>
            </a:r>
            <a:r>
              <a:rPr lang="ru-RU" dirty="0" err="1" smtClean="0"/>
              <a:t>borishga</a:t>
            </a:r>
            <a:r>
              <a:rPr lang="ru-RU" dirty="0" smtClean="0"/>
              <a:t> </a:t>
            </a:r>
            <a:r>
              <a:rPr lang="ru-RU" dirty="0" err="1" smtClean="0"/>
              <a:t>shayligi</a:t>
            </a:r>
            <a:r>
              <a:rPr lang="ru-RU" dirty="0" smtClean="0"/>
              <a:t> </a:t>
            </a:r>
            <a:r>
              <a:rPr lang="ru-RU" dirty="0" err="1" smtClean="0"/>
              <a:t>uchun</a:t>
            </a:r>
            <a:r>
              <a:rPr lang="ru-RU" dirty="0" smtClean="0"/>
              <a:t> </a:t>
            </a:r>
            <a:r>
              <a:rPr lang="ru-RU" dirty="0" err="1" smtClean="0"/>
              <a:t>davlat</a:t>
            </a:r>
            <a:r>
              <a:rPr lang="ru-RU" dirty="0" smtClean="0"/>
              <a:t> </a:t>
            </a:r>
            <a:r>
              <a:rPr lang="ru-RU" dirty="0" err="1" smtClean="0"/>
              <a:t>boshqaruv</a:t>
            </a:r>
            <a:r>
              <a:rPr lang="ru-RU" dirty="0" smtClean="0"/>
              <a:t> </a:t>
            </a:r>
            <a:r>
              <a:rPr lang="ru-RU" dirty="0" err="1" smtClean="0"/>
              <a:t>organlari</a:t>
            </a:r>
            <a:r>
              <a:rPr lang="ru-RU" dirty="0" smtClean="0"/>
              <a:t>, </a:t>
            </a:r>
            <a:r>
              <a:rPr lang="ru-RU" dirty="0" err="1" smtClean="0"/>
              <a:t>mahalliy</a:t>
            </a:r>
            <a:r>
              <a:rPr lang="ru-RU" dirty="0" smtClean="0"/>
              <a:t> </a:t>
            </a:r>
            <a:r>
              <a:rPr lang="ru-RU" dirty="0" err="1" smtClean="0"/>
              <a:t>davlat</a:t>
            </a:r>
            <a:r>
              <a:rPr lang="ru-RU" dirty="0" smtClean="0"/>
              <a:t> </a:t>
            </a:r>
            <a:r>
              <a:rPr lang="ru-RU" dirty="0" err="1" smtClean="0"/>
              <a:t>xokimyati</a:t>
            </a:r>
            <a:r>
              <a:rPr lang="ru-RU" dirty="0" smtClean="0"/>
              <a:t> </a:t>
            </a:r>
            <a:r>
              <a:rPr lang="ru-RU" dirty="0" err="1" smtClean="0"/>
              <a:t>organlari</a:t>
            </a:r>
            <a:r>
              <a:rPr lang="ru-RU" dirty="0" smtClean="0"/>
              <a:t> </a:t>
            </a:r>
            <a:r>
              <a:rPr lang="ru-RU" dirty="0" err="1" smtClean="0"/>
              <a:t>va</a:t>
            </a:r>
            <a:r>
              <a:rPr lang="ru-RU" dirty="0" smtClean="0"/>
              <a:t> </a:t>
            </a:r>
            <a:r>
              <a:rPr lang="ru-RU" dirty="0" err="1" smtClean="0"/>
              <a:t>tashkilotalarini</a:t>
            </a:r>
            <a:r>
              <a:rPr lang="ru-RU" dirty="0" smtClean="0"/>
              <a:t>, </a:t>
            </a:r>
            <a:r>
              <a:rPr lang="ru-RU" dirty="0" err="1" smtClean="0"/>
              <a:t>shu</a:t>
            </a:r>
            <a:r>
              <a:rPr lang="ru-RU" dirty="0" smtClean="0"/>
              <a:t> </a:t>
            </a:r>
            <a:r>
              <a:rPr lang="ru-RU" dirty="0" err="1" smtClean="0"/>
              <a:t>jumladan</a:t>
            </a:r>
            <a:r>
              <a:rPr lang="ru-RU" dirty="0" smtClean="0"/>
              <a:t> </a:t>
            </a:r>
            <a:r>
              <a:rPr lang="ru-RU" dirty="0" err="1" smtClean="0"/>
              <a:t>jamoat</a:t>
            </a:r>
            <a:r>
              <a:rPr lang="ru-RU" dirty="0" smtClean="0"/>
              <a:t> </a:t>
            </a:r>
            <a:r>
              <a:rPr lang="ru-RU" dirty="0" err="1" smtClean="0"/>
              <a:t>birlashmalarining</a:t>
            </a:r>
            <a:r>
              <a:rPr lang="ru-RU" dirty="0" smtClean="0"/>
              <a:t> </a:t>
            </a:r>
            <a:r>
              <a:rPr lang="ru-RU" dirty="0" err="1" smtClean="0"/>
              <a:t>rahbarlari</a:t>
            </a:r>
            <a:r>
              <a:rPr lang="ru-RU" dirty="0" smtClean="0"/>
              <a:t> </a:t>
            </a:r>
            <a:r>
              <a:rPr lang="ru-RU" dirty="0" err="1" smtClean="0"/>
              <a:t>ma’suldir</a:t>
            </a:r>
            <a:r>
              <a:rPr lang="ru-RU" dirty="0" smtClean="0"/>
              <a:t>. </a:t>
            </a:r>
          </a:p>
          <a:p>
            <a:r>
              <a:rPr lang="ru-RU" dirty="0" err="1" smtClean="0"/>
              <a:t>Qutqaruv</a:t>
            </a:r>
            <a:r>
              <a:rPr lang="ru-RU" dirty="0" smtClean="0"/>
              <a:t> </a:t>
            </a:r>
            <a:r>
              <a:rPr lang="ru-RU" dirty="0" err="1" smtClean="0"/>
              <a:t>xizmatlari</a:t>
            </a:r>
            <a:r>
              <a:rPr lang="ru-RU" dirty="0" smtClean="0"/>
              <a:t> </a:t>
            </a:r>
            <a:r>
              <a:rPr lang="ru-RU" dirty="0" err="1" smtClean="0"/>
              <a:t>va</a:t>
            </a:r>
            <a:r>
              <a:rPr lang="ru-RU" dirty="0" smtClean="0"/>
              <a:t> </a:t>
            </a:r>
            <a:r>
              <a:rPr lang="ru-RU" dirty="0" err="1" smtClean="0"/>
              <a:t>proffesional</a:t>
            </a:r>
            <a:r>
              <a:rPr lang="ru-RU" dirty="0" smtClean="0"/>
              <a:t> </a:t>
            </a:r>
            <a:r>
              <a:rPr lang="ru-RU" dirty="0" err="1" smtClean="0"/>
              <a:t>qutqaruv</a:t>
            </a:r>
            <a:r>
              <a:rPr lang="ru-RU" dirty="0" smtClean="0"/>
              <a:t> </a:t>
            </a:r>
            <a:r>
              <a:rPr lang="ru-RU" dirty="0" err="1" smtClean="0"/>
              <a:t>tuzilmalarini</a:t>
            </a:r>
            <a:r>
              <a:rPr lang="ru-RU" dirty="0" smtClean="0"/>
              <a:t> </a:t>
            </a:r>
            <a:r>
              <a:rPr lang="ru-RU" dirty="0" err="1" smtClean="0"/>
              <a:t>tezkor</a:t>
            </a:r>
            <a:r>
              <a:rPr lang="ru-RU" dirty="0" smtClean="0"/>
              <a:t> </a:t>
            </a:r>
            <a:r>
              <a:rPr lang="ru-RU" dirty="0" err="1" smtClean="0"/>
              <a:t>transporti</a:t>
            </a:r>
            <a:r>
              <a:rPr lang="ru-RU" dirty="0" smtClean="0"/>
              <a:t> </a:t>
            </a:r>
            <a:r>
              <a:rPr lang="ru-RU" dirty="0" err="1" smtClean="0"/>
              <a:t>maxsus</a:t>
            </a:r>
            <a:r>
              <a:rPr lang="ru-RU" dirty="0" smtClean="0"/>
              <a:t> </a:t>
            </a:r>
            <a:r>
              <a:rPr lang="ru-RU" dirty="0" err="1" smtClean="0"/>
              <a:t>tovush</a:t>
            </a:r>
            <a:r>
              <a:rPr lang="ru-RU" dirty="0" smtClean="0"/>
              <a:t> </a:t>
            </a:r>
            <a:r>
              <a:rPr lang="ru-RU" dirty="0" err="1" smtClean="0"/>
              <a:t>va</a:t>
            </a:r>
            <a:r>
              <a:rPr lang="ru-RU" dirty="0" smtClean="0"/>
              <a:t> </a:t>
            </a:r>
            <a:r>
              <a:rPr lang="ru-RU" dirty="0" err="1" smtClean="0"/>
              <a:t>yoritish</a:t>
            </a:r>
            <a:r>
              <a:rPr lang="ru-RU" dirty="0" smtClean="0"/>
              <a:t> </a:t>
            </a:r>
            <a:r>
              <a:rPr lang="ru-RU" dirty="0" err="1" smtClean="0"/>
              <a:t>signal</a:t>
            </a:r>
            <a:r>
              <a:rPr lang="ru-RU" dirty="0" smtClean="0"/>
              <a:t> </a:t>
            </a:r>
            <a:r>
              <a:rPr lang="ru-RU" dirty="0" err="1" smtClean="0"/>
              <a:t>asboblari</a:t>
            </a:r>
            <a:r>
              <a:rPr lang="ru-RU" dirty="0" smtClean="0"/>
              <a:t> </a:t>
            </a:r>
            <a:r>
              <a:rPr lang="ru-RU" dirty="0" err="1" smtClean="0"/>
              <a:t>bilan</a:t>
            </a:r>
            <a:r>
              <a:rPr lang="ru-RU" dirty="0" smtClean="0"/>
              <a:t> </a:t>
            </a:r>
            <a:r>
              <a:rPr lang="ru-RU" dirty="0" err="1" smtClean="0"/>
              <a:t>ta’minlangan</a:t>
            </a:r>
            <a:r>
              <a:rPr lang="ru-RU" dirty="0" smtClean="0"/>
              <a:t>, </a:t>
            </a:r>
            <a:r>
              <a:rPr lang="ru-RU" dirty="0" err="1" smtClean="0"/>
              <a:t>shuningdek</a:t>
            </a:r>
            <a:r>
              <a:rPr lang="ru-RU" dirty="0" smtClean="0"/>
              <a:t> </a:t>
            </a:r>
            <a:r>
              <a:rPr lang="ru-RU" dirty="0" err="1" smtClean="0"/>
              <a:t>belgilangan</a:t>
            </a:r>
            <a:r>
              <a:rPr lang="ru-RU" dirty="0" smtClean="0"/>
              <a:t> </a:t>
            </a:r>
            <a:r>
              <a:rPr lang="ru-RU" dirty="0" err="1" smtClean="0"/>
              <a:t>namunadagi</a:t>
            </a:r>
            <a:r>
              <a:rPr lang="ru-RU" dirty="0" smtClean="0"/>
              <a:t> </a:t>
            </a:r>
            <a:r>
              <a:rPr lang="ru-RU" dirty="0" err="1" smtClean="0"/>
              <a:t>ranglarga</a:t>
            </a:r>
            <a:r>
              <a:rPr lang="ru-RU" dirty="0" smtClean="0"/>
              <a:t> </a:t>
            </a:r>
            <a:r>
              <a:rPr lang="ru-RU" dirty="0" err="1" smtClean="0"/>
              <a:t>bo‘yalgan</a:t>
            </a:r>
            <a:r>
              <a:rPr lang="ru-RU" dirty="0" smtClean="0"/>
              <a:t> </a:t>
            </a:r>
            <a:r>
              <a:rPr lang="ru-RU" dirty="0" err="1" smtClean="0"/>
              <a:t>bo‘lishi</a:t>
            </a:r>
            <a:r>
              <a:rPr lang="ru-RU" dirty="0" smtClean="0"/>
              <a:t> </a:t>
            </a:r>
            <a:r>
              <a:rPr lang="ru-RU" dirty="0" err="1" smtClean="0"/>
              <a:t>shart</a:t>
            </a:r>
            <a:r>
              <a:rPr lang="ru-RU" dirty="0" smtClean="0"/>
              <a:t>. </a:t>
            </a:r>
            <a:endParaRPr lang="ru-RU"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895996"/>
          </a:xfrm>
        </p:spPr>
        <p:txBody>
          <a:bodyPr>
            <a:normAutofit fontScale="92500"/>
          </a:bodyPr>
          <a:lstStyle/>
          <a:p>
            <a:r>
              <a:rPr lang="ru-RU" b="1" dirty="0" err="1" smtClean="0"/>
              <a:t>Qutqaruv</a:t>
            </a:r>
            <a:r>
              <a:rPr lang="ru-RU" b="1" dirty="0" smtClean="0"/>
              <a:t> </a:t>
            </a:r>
            <a:r>
              <a:rPr lang="ru-RU" b="1" dirty="0" err="1" smtClean="0"/>
              <a:t>xizmatlari</a:t>
            </a:r>
            <a:r>
              <a:rPr lang="ru-RU" b="1" dirty="0" smtClean="0"/>
              <a:t> </a:t>
            </a:r>
            <a:r>
              <a:rPr lang="ru-RU" b="1" dirty="0" err="1" smtClean="0"/>
              <a:t>va</a:t>
            </a:r>
            <a:r>
              <a:rPr lang="ru-RU" b="1" dirty="0" smtClean="0"/>
              <a:t> </a:t>
            </a:r>
            <a:r>
              <a:rPr lang="ru-RU" b="1" dirty="0" err="1" smtClean="0"/>
              <a:t>qutqaruv</a:t>
            </a:r>
            <a:r>
              <a:rPr lang="ru-RU" b="1" dirty="0" smtClean="0"/>
              <a:t> </a:t>
            </a:r>
            <a:r>
              <a:rPr lang="ru-RU" b="1" dirty="0" err="1" smtClean="0"/>
              <a:t>tuzilmalarini</a:t>
            </a:r>
            <a:r>
              <a:rPr lang="ru-RU" b="1" dirty="0" smtClean="0"/>
              <a:t> </a:t>
            </a:r>
            <a:r>
              <a:rPr lang="ru-RU" b="1" dirty="0" err="1" smtClean="0"/>
              <a:t>favqulodda</a:t>
            </a:r>
            <a:r>
              <a:rPr lang="ru-RU" b="1" dirty="0" smtClean="0"/>
              <a:t> </a:t>
            </a:r>
            <a:r>
              <a:rPr lang="ru-RU" b="1" dirty="0" err="1" smtClean="0"/>
              <a:t>vaziyatlarni</a:t>
            </a:r>
            <a:r>
              <a:rPr lang="ru-RU" b="1" dirty="0" smtClean="0"/>
              <a:t> </a:t>
            </a:r>
            <a:r>
              <a:rPr lang="ru-RU" b="1" dirty="0" err="1" smtClean="0"/>
              <a:t>bartaraf</a:t>
            </a:r>
            <a:r>
              <a:rPr lang="ru-RU" b="1" dirty="0" smtClean="0"/>
              <a:t> </a:t>
            </a:r>
            <a:r>
              <a:rPr lang="ru-RU" b="1" dirty="0" err="1" smtClean="0"/>
              <a:t>etishga</a:t>
            </a:r>
            <a:r>
              <a:rPr lang="ru-RU" b="1" dirty="0" smtClean="0"/>
              <a:t> </a:t>
            </a:r>
            <a:r>
              <a:rPr lang="ru-RU" b="1" dirty="0" err="1" smtClean="0"/>
              <a:t>jalb</a:t>
            </a:r>
            <a:r>
              <a:rPr lang="ru-RU" b="1" dirty="0" smtClean="0"/>
              <a:t> </a:t>
            </a:r>
            <a:r>
              <a:rPr lang="ru-RU" b="1" dirty="0" err="1" smtClean="0"/>
              <a:t>etish</a:t>
            </a:r>
            <a:endParaRPr lang="ru-RU" dirty="0" smtClean="0"/>
          </a:p>
          <a:p>
            <a:r>
              <a:rPr lang="ru-RU" dirty="0" err="1" smtClean="0"/>
              <a:t>Qutqaruv</a:t>
            </a:r>
            <a:r>
              <a:rPr lang="ru-RU" dirty="0" smtClean="0"/>
              <a:t> </a:t>
            </a:r>
            <a:r>
              <a:rPr lang="ru-RU" dirty="0" err="1" smtClean="0"/>
              <a:t>xizmatlari</a:t>
            </a:r>
            <a:r>
              <a:rPr lang="ru-RU" dirty="0" smtClean="0"/>
              <a:t> </a:t>
            </a:r>
            <a:r>
              <a:rPr lang="ru-RU" dirty="0" err="1" smtClean="0"/>
              <a:t>va</a:t>
            </a:r>
            <a:r>
              <a:rPr lang="ru-RU" dirty="0" smtClean="0"/>
              <a:t> </a:t>
            </a:r>
            <a:r>
              <a:rPr lang="ru-RU" dirty="0" err="1" smtClean="0"/>
              <a:t>qutqaruv</a:t>
            </a:r>
            <a:r>
              <a:rPr lang="ru-RU" dirty="0" smtClean="0"/>
              <a:t> </a:t>
            </a:r>
            <a:r>
              <a:rPr lang="ru-RU" dirty="0" err="1" smtClean="0"/>
              <a:t>tuzilmalarini</a:t>
            </a:r>
            <a:r>
              <a:rPr lang="ru-RU" dirty="0" smtClean="0"/>
              <a:t> </a:t>
            </a:r>
            <a:r>
              <a:rPr lang="ru-RU" dirty="0" err="1" smtClean="0"/>
              <a:t>favqulodda</a:t>
            </a:r>
            <a:r>
              <a:rPr lang="ru-RU" dirty="0" smtClean="0"/>
              <a:t> </a:t>
            </a:r>
            <a:r>
              <a:rPr lang="ru-RU" dirty="0" err="1" smtClean="0"/>
              <a:t>vaziyatlarni</a:t>
            </a:r>
            <a:r>
              <a:rPr lang="ru-RU" dirty="0" smtClean="0"/>
              <a:t> </a:t>
            </a:r>
            <a:r>
              <a:rPr lang="ru-RU" dirty="0" err="1" smtClean="0"/>
              <a:t>bartaraf</a:t>
            </a:r>
            <a:r>
              <a:rPr lang="ru-RU" dirty="0" smtClean="0"/>
              <a:t> </a:t>
            </a:r>
            <a:r>
              <a:rPr lang="ru-RU" dirty="0" err="1" smtClean="0"/>
              <a:t>etishga</a:t>
            </a:r>
            <a:r>
              <a:rPr lang="ru-RU" dirty="0" smtClean="0"/>
              <a:t> </a:t>
            </a:r>
            <a:r>
              <a:rPr lang="ru-RU" dirty="0" err="1" smtClean="0"/>
              <a:t>jalb</a:t>
            </a:r>
            <a:r>
              <a:rPr lang="ru-RU" dirty="0" smtClean="0"/>
              <a:t> </a:t>
            </a:r>
            <a:r>
              <a:rPr lang="ru-RU" dirty="0" err="1" smtClean="0"/>
              <a:t>qilish</a:t>
            </a:r>
            <a:r>
              <a:rPr lang="ru-RU" dirty="0" smtClean="0"/>
              <a:t>: </a:t>
            </a:r>
          </a:p>
          <a:p>
            <a:r>
              <a:rPr lang="ru-RU" dirty="0" err="1" smtClean="0"/>
              <a:t>xizmat</a:t>
            </a:r>
            <a:r>
              <a:rPr lang="ru-RU" dirty="0" smtClean="0"/>
              <a:t> </a:t>
            </a:r>
            <a:r>
              <a:rPr lang="ru-RU" dirty="0" err="1" smtClean="0"/>
              <a:t>ko‘rsatilayotgan</a:t>
            </a:r>
            <a:r>
              <a:rPr lang="ru-RU" dirty="0" smtClean="0"/>
              <a:t> </a:t>
            </a:r>
            <a:r>
              <a:rPr lang="ru-RU" dirty="0" err="1" smtClean="0"/>
              <a:t>obyektlar</a:t>
            </a:r>
            <a:r>
              <a:rPr lang="ru-RU" dirty="0" smtClean="0"/>
              <a:t> </a:t>
            </a:r>
            <a:r>
              <a:rPr lang="ru-RU" dirty="0" err="1" smtClean="0"/>
              <a:t>va</a:t>
            </a:r>
            <a:r>
              <a:rPr lang="ru-RU" dirty="0" smtClean="0"/>
              <a:t> </a:t>
            </a:r>
            <a:r>
              <a:rPr lang="ru-RU" dirty="0" err="1" smtClean="0"/>
              <a:t>hududlarda</a:t>
            </a:r>
            <a:r>
              <a:rPr lang="ru-RU" dirty="0" smtClean="0"/>
              <a:t> </a:t>
            </a:r>
            <a:r>
              <a:rPr lang="ru-RU" dirty="0" err="1" smtClean="0"/>
              <a:t>favqulodda</a:t>
            </a:r>
            <a:r>
              <a:rPr lang="ru-RU" dirty="0" smtClean="0"/>
              <a:t> </a:t>
            </a:r>
            <a:r>
              <a:rPr lang="ru-RU" dirty="0" err="1" smtClean="0"/>
              <a:t>vaziyatlarning</a:t>
            </a:r>
            <a:r>
              <a:rPr lang="ru-RU" dirty="0" smtClean="0"/>
              <a:t> </a:t>
            </a:r>
            <a:r>
              <a:rPr lang="ru-RU" dirty="0" err="1" smtClean="0"/>
              <a:t>oldini</a:t>
            </a:r>
            <a:r>
              <a:rPr lang="ru-RU" dirty="0" smtClean="0"/>
              <a:t> </a:t>
            </a:r>
            <a:r>
              <a:rPr lang="ru-RU" dirty="0" err="1" smtClean="0"/>
              <a:t>olish</a:t>
            </a:r>
            <a:r>
              <a:rPr lang="ru-RU" dirty="0" smtClean="0"/>
              <a:t> </a:t>
            </a:r>
            <a:r>
              <a:rPr lang="ru-RU" dirty="0" err="1" smtClean="0"/>
              <a:t>hamda</a:t>
            </a:r>
            <a:r>
              <a:rPr lang="ru-RU" dirty="0" smtClean="0"/>
              <a:t> </a:t>
            </a:r>
            <a:r>
              <a:rPr lang="ru-RU" dirty="0" err="1" smtClean="0"/>
              <a:t>ularni</a:t>
            </a:r>
            <a:r>
              <a:rPr lang="ru-RU" dirty="0" smtClean="0"/>
              <a:t> </a:t>
            </a:r>
            <a:r>
              <a:rPr lang="ru-RU" dirty="0" err="1" smtClean="0"/>
              <a:t>bartaraf</a:t>
            </a:r>
            <a:r>
              <a:rPr lang="ru-RU" dirty="0" smtClean="0"/>
              <a:t> </a:t>
            </a:r>
            <a:r>
              <a:rPr lang="ru-RU" dirty="0" err="1" smtClean="0"/>
              <a:t>etishga</a:t>
            </a:r>
            <a:r>
              <a:rPr lang="ru-RU" dirty="0" smtClean="0"/>
              <a:t> </a:t>
            </a:r>
            <a:r>
              <a:rPr lang="ru-RU" dirty="0" err="1" smtClean="0"/>
              <a:t>doir</a:t>
            </a:r>
            <a:r>
              <a:rPr lang="ru-RU" dirty="0" smtClean="0"/>
              <a:t> </a:t>
            </a:r>
            <a:r>
              <a:rPr lang="ru-RU" dirty="0" err="1" smtClean="0"/>
              <a:t>harakatlar</a:t>
            </a:r>
            <a:r>
              <a:rPr lang="ru-RU" dirty="0" smtClean="0"/>
              <a:t> </a:t>
            </a:r>
            <a:r>
              <a:rPr lang="ru-RU" dirty="0" err="1" smtClean="0"/>
              <a:t>rejasiga</a:t>
            </a:r>
            <a:r>
              <a:rPr lang="ru-RU" dirty="0" smtClean="0"/>
              <a:t> </a:t>
            </a:r>
            <a:r>
              <a:rPr lang="ru-RU" dirty="0" err="1" smtClean="0"/>
              <a:t>muvofiq</a:t>
            </a:r>
            <a:r>
              <a:rPr lang="ru-RU" dirty="0" smtClean="0"/>
              <a:t>; </a:t>
            </a:r>
          </a:p>
          <a:p>
            <a:r>
              <a:rPr lang="ru-RU" dirty="0" err="1" smtClean="0"/>
              <a:t>favqulodda</a:t>
            </a:r>
            <a:r>
              <a:rPr lang="ru-RU" dirty="0" smtClean="0"/>
              <a:t> </a:t>
            </a:r>
            <a:r>
              <a:rPr lang="ru-RU" dirty="0" err="1" smtClean="0"/>
              <a:t>vaziyatlar</a:t>
            </a:r>
            <a:r>
              <a:rPr lang="ru-RU" dirty="0" smtClean="0"/>
              <a:t> </a:t>
            </a:r>
            <a:r>
              <a:rPr lang="ru-RU" dirty="0" err="1" smtClean="0"/>
              <a:t>ro‘y</a:t>
            </a:r>
            <a:r>
              <a:rPr lang="ru-RU" dirty="0" smtClean="0"/>
              <a:t> </a:t>
            </a:r>
            <a:r>
              <a:rPr lang="ru-RU" dirty="0" err="1" smtClean="0"/>
              <a:t>bergan</a:t>
            </a:r>
            <a:r>
              <a:rPr lang="ru-RU" dirty="0" smtClean="0"/>
              <a:t> </a:t>
            </a:r>
            <a:r>
              <a:rPr lang="ru-RU" dirty="0" err="1" smtClean="0"/>
              <a:t>va</a:t>
            </a:r>
            <a:r>
              <a:rPr lang="ru-RU" dirty="0" smtClean="0"/>
              <a:t> </a:t>
            </a:r>
            <a:r>
              <a:rPr lang="ru-RU" dirty="0" err="1" smtClean="0"/>
              <a:t>ularning</a:t>
            </a:r>
            <a:r>
              <a:rPr lang="ru-RU" dirty="0" smtClean="0"/>
              <a:t> </a:t>
            </a:r>
            <a:r>
              <a:rPr lang="ru-RU" dirty="0" err="1" smtClean="0"/>
              <a:t>ko‘lami</a:t>
            </a:r>
            <a:r>
              <a:rPr lang="ru-RU" dirty="0" smtClean="0"/>
              <a:t> </a:t>
            </a:r>
            <a:r>
              <a:rPr lang="ru-RU" dirty="0" err="1" smtClean="0"/>
              <a:t>kengaya</a:t>
            </a:r>
            <a:r>
              <a:rPr lang="ru-RU" dirty="0" smtClean="0"/>
              <a:t> </a:t>
            </a:r>
            <a:r>
              <a:rPr lang="ru-RU" dirty="0" err="1" smtClean="0"/>
              <a:t>boshlagan</a:t>
            </a:r>
            <a:r>
              <a:rPr lang="ru-RU" dirty="0" smtClean="0"/>
              <a:t> </a:t>
            </a:r>
            <a:r>
              <a:rPr lang="ru-RU" dirty="0" err="1" smtClean="0"/>
              <a:t>taqdirda</a:t>
            </a:r>
            <a:r>
              <a:rPr lang="ru-RU" dirty="0" smtClean="0"/>
              <a:t> </a:t>
            </a:r>
            <a:r>
              <a:rPr lang="ru-RU" dirty="0" err="1" smtClean="0"/>
              <a:t>belgilangan</a:t>
            </a:r>
            <a:r>
              <a:rPr lang="ru-RU" dirty="0" smtClean="0"/>
              <a:t> </a:t>
            </a:r>
            <a:r>
              <a:rPr lang="ru-RU" dirty="0" err="1" smtClean="0"/>
              <a:t>tartibda</a:t>
            </a:r>
            <a:r>
              <a:rPr lang="ru-RU" dirty="0" smtClean="0"/>
              <a:t>;</a:t>
            </a:r>
          </a:p>
          <a:p>
            <a:r>
              <a:rPr lang="ru-RU" dirty="0" err="1" smtClean="0"/>
              <a:t>mazkur</a:t>
            </a:r>
            <a:r>
              <a:rPr lang="ru-RU" dirty="0" smtClean="0"/>
              <a:t> </a:t>
            </a:r>
            <a:r>
              <a:rPr lang="ru-RU" dirty="0" err="1" smtClean="0"/>
              <a:t>qutqaruv</a:t>
            </a:r>
            <a:r>
              <a:rPr lang="ru-RU" dirty="0" smtClean="0"/>
              <a:t> </a:t>
            </a:r>
            <a:r>
              <a:rPr lang="ru-RU" dirty="0" err="1" smtClean="0"/>
              <a:t>xizmatlari</a:t>
            </a:r>
            <a:r>
              <a:rPr lang="ru-RU" dirty="0" smtClean="0"/>
              <a:t> </a:t>
            </a:r>
            <a:r>
              <a:rPr lang="ru-RU" dirty="0" err="1" smtClean="0"/>
              <a:t>va</a:t>
            </a:r>
            <a:r>
              <a:rPr lang="ru-RU" dirty="0" smtClean="0"/>
              <a:t> </a:t>
            </a:r>
            <a:r>
              <a:rPr lang="ru-RU" dirty="0" err="1" smtClean="0"/>
              <a:t>qutqaruv</a:t>
            </a:r>
            <a:r>
              <a:rPr lang="ru-RU" dirty="0" smtClean="0"/>
              <a:t> </a:t>
            </a:r>
            <a:r>
              <a:rPr lang="ru-RU" dirty="0" err="1" smtClean="0"/>
              <a:t>tuzilmalari</a:t>
            </a:r>
            <a:r>
              <a:rPr lang="ru-RU" dirty="0" smtClean="0"/>
              <a:t> </a:t>
            </a:r>
            <a:r>
              <a:rPr lang="ru-RU" dirty="0" err="1" smtClean="0"/>
              <a:t>faolyatiga</a:t>
            </a:r>
            <a:r>
              <a:rPr lang="ru-RU" dirty="0" smtClean="0"/>
              <a:t> </a:t>
            </a:r>
            <a:r>
              <a:rPr lang="ru-RU" dirty="0" err="1" smtClean="0"/>
              <a:t>rahbarlik</a:t>
            </a:r>
            <a:r>
              <a:rPr lang="ru-RU" dirty="0" smtClean="0"/>
              <a:t> </a:t>
            </a:r>
            <a:r>
              <a:rPr lang="ru-RU" dirty="0" err="1" smtClean="0"/>
              <a:t>qilayotgan</a:t>
            </a:r>
            <a:r>
              <a:rPr lang="ru-RU" dirty="0" smtClean="0"/>
              <a:t> </a:t>
            </a:r>
            <a:r>
              <a:rPr lang="ru-RU" dirty="0" err="1" smtClean="0"/>
              <a:t>yoki</a:t>
            </a:r>
            <a:r>
              <a:rPr lang="ru-RU" dirty="0" smtClean="0"/>
              <a:t> </a:t>
            </a:r>
            <a:r>
              <a:rPr lang="ru-RU" dirty="0" err="1" smtClean="0"/>
              <a:t>buning</a:t>
            </a:r>
            <a:r>
              <a:rPr lang="ru-RU" dirty="0" smtClean="0"/>
              <a:t> </a:t>
            </a:r>
            <a:r>
              <a:rPr lang="ru-RU" dirty="0" err="1" smtClean="0"/>
              <a:t>uchun</a:t>
            </a:r>
            <a:r>
              <a:rPr lang="ru-RU" dirty="0" smtClean="0"/>
              <a:t> </a:t>
            </a:r>
            <a:r>
              <a:rPr lang="ru-RU" dirty="0" err="1" smtClean="0"/>
              <a:t>qonun</a:t>
            </a:r>
            <a:r>
              <a:rPr lang="ru-RU" dirty="0" smtClean="0"/>
              <a:t> </a:t>
            </a:r>
            <a:r>
              <a:rPr lang="ru-RU" dirty="0" err="1" smtClean="0"/>
              <a:t>hujjatlarida</a:t>
            </a:r>
            <a:r>
              <a:rPr lang="ru-RU" dirty="0" smtClean="0"/>
              <a:t> </a:t>
            </a:r>
            <a:r>
              <a:rPr lang="ru-RU" dirty="0" err="1" smtClean="0"/>
              <a:t>belgilangan</a:t>
            </a:r>
            <a:r>
              <a:rPr lang="ru-RU" dirty="0" smtClean="0"/>
              <a:t> </a:t>
            </a:r>
            <a:r>
              <a:rPr lang="ru-RU" dirty="0" err="1" smtClean="0"/>
              <a:t>vakolatlarga</a:t>
            </a:r>
            <a:r>
              <a:rPr lang="ru-RU" dirty="0" smtClean="0"/>
              <a:t> </a:t>
            </a:r>
            <a:r>
              <a:rPr lang="ru-RU" dirty="0" err="1" smtClean="0"/>
              <a:t>ega</a:t>
            </a:r>
            <a:r>
              <a:rPr lang="ru-RU" dirty="0" smtClean="0"/>
              <a:t> </a:t>
            </a:r>
            <a:r>
              <a:rPr lang="ru-RU" dirty="0" err="1" smtClean="0"/>
              <a:t>bo‘lgan</a:t>
            </a:r>
            <a:r>
              <a:rPr lang="ru-RU" dirty="0" smtClean="0"/>
              <a:t> </a:t>
            </a:r>
            <a:r>
              <a:rPr lang="ru-RU" dirty="0" err="1" smtClean="0"/>
              <a:t>davlat</a:t>
            </a:r>
            <a:r>
              <a:rPr lang="ru-RU" dirty="0" smtClean="0"/>
              <a:t> </a:t>
            </a:r>
            <a:r>
              <a:rPr lang="ru-RU" dirty="0" err="1" smtClean="0"/>
              <a:t>boshqaruvi</a:t>
            </a:r>
            <a:r>
              <a:rPr lang="ru-RU" dirty="0" smtClean="0"/>
              <a:t> </a:t>
            </a:r>
            <a:r>
              <a:rPr lang="ru-RU" dirty="0" err="1" smtClean="0"/>
              <a:t>organlari</a:t>
            </a:r>
            <a:r>
              <a:rPr lang="ru-RU" dirty="0" smtClean="0"/>
              <a:t>, </a:t>
            </a:r>
            <a:r>
              <a:rPr lang="ru-RU" dirty="0" err="1" smtClean="0"/>
              <a:t>mahalliy</a:t>
            </a:r>
            <a:r>
              <a:rPr lang="ru-RU" dirty="0" smtClean="0"/>
              <a:t> </a:t>
            </a:r>
            <a:r>
              <a:rPr lang="ru-RU" dirty="0" err="1" smtClean="0"/>
              <a:t>davlat</a:t>
            </a:r>
            <a:r>
              <a:rPr lang="ru-RU" dirty="0" smtClean="0"/>
              <a:t> </a:t>
            </a:r>
            <a:r>
              <a:rPr lang="ru-RU" dirty="0" err="1" smtClean="0"/>
              <a:t>xokimyati</a:t>
            </a:r>
            <a:r>
              <a:rPr lang="ru-RU" dirty="0" smtClean="0"/>
              <a:t> </a:t>
            </a:r>
            <a:r>
              <a:rPr lang="ru-RU" dirty="0" err="1" smtClean="0"/>
              <a:t>organlari</a:t>
            </a:r>
            <a:r>
              <a:rPr lang="ru-RU" dirty="0" smtClean="0"/>
              <a:t>, </a:t>
            </a:r>
            <a:r>
              <a:rPr lang="ru-RU" dirty="0" err="1" smtClean="0"/>
              <a:t>tashkilotlar</a:t>
            </a:r>
            <a:r>
              <a:rPr lang="ru-RU" dirty="0" smtClean="0"/>
              <a:t>, </a:t>
            </a:r>
            <a:r>
              <a:rPr lang="ru-RU" dirty="0" err="1" smtClean="0"/>
              <a:t>shu</a:t>
            </a:r>
            <a:r>
              <a:rPr lang="ru-RU" dirty="0" smtClean="0"/>
              <a:t> </a:t>
            </a:r>
            <a:r>
              <a:rPr lang="ru-RU" dirty="0" err="1" smtClean="0"/>
              <a:t>jumladan</a:t>
            </a:r>
            <a:r>
              <a:rPr lang="ru-RU" dirty="0" smtClean="0"/>
              <a:t> </a:t>
            </a:r>
            <a:r>
              <a:rPr lang="ru-RU" dirty="0" err="1" smtClean="0"/>
              <a:t>jamoat</a:t>
            </a:r>
            <a:r>
              <a:rPr lang="ru-RU" dirty="0" smtClean="0"/>
              <a:t> </a:t>
            </a:r>
            <a:r>
              <a:rPr lang="ru-RU" dirty="0" err="1" smtClean="0"/>
              <a:t>birlashmalari</a:t>
            </a:r>
            <a:r>
              <a:rPr lang="ru-RU" dirty="0" smtClean="0"/>
              <a:t> </a:t>
            </a:r>
            <a:r>
              <a:rPr lang="ru-RU" dirty="0" err="1" smtClean="0"/>
              <a:t>mansabdor</a:t>
            </a:r>
            <a:r>
              <a:rPr lang="ru-RU" dirty="0" smtClean="0"/>
              <a:t> </a:t>
            </a:r>
            <a:r>
              <a:rPr lang="ru-RU" dirty="0" err="1" smtClean="0"/>
              <a:t>shaxslarning</a:t>
            </a:r>
            <a:r>
              <a:rPr lang="ru-RU" dirty="0" smtClean="0"/>
              <a:t> </a:t>
            </a:r>
            <a:r>
              <a:rPr lang="ru-RU" dirty="0" err="1" smtClean="0"/>
              <a:t>qaroriga</a:t>
            </a:r>
            <a:r>
              <a:rPr lang="ru-RU" dirty="0" smtClean="0"/>
              <a:t> </a:t>
            </a:r>
            <a:r>
              <a:rPr lang="ru-RU" dirty="0" err="1" smtClean="0"/>
              <a:t>binoan</a:t>
            </a:r>
            <a:r>
              <a:rPr lang="ru-RU" dirty="0" smtClean="0"/>
              <a:t> </a:t>
            </a:r>
            <a:r>
              <a:rPr lang="ru-RU" dirty="0" err="1" smtClean="0"/>
              <a:t>amalga</a:t>
            </a:r>
            <a:r>
              <a:rPr lang="ru-RU" dirty="0" smtClean="0"/>
              <a:t> </a:t>
            </a:r>
            <a:r>
              <a:rPr lang="ru-RU" dirty="0" err="1" smtClean="0"/>
              <a:t>oshiriladi</a:t>
            </a:r>
            <a:r>
              <a:rPr lang="ru-RU" dirty="0" smtClean="0"/>
              <a:t>. </a:t>
            </a:r>
            <a:endParaRPr lang="ru-RU"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895996"/>
          </a:xfrm>
        </p:spPr>
        <p:txBody>
          <a:bodyPr>
            <a:normAutofit fontScale="92500" lnSpcReduction="10000"/>
          </a:bodyPr>
          <a:lstStyle/>
          <a:p>
            <a:r>
              <a:rPr lang="ru-RU" dirty="0" err="1" smtClean="0"/>
              <a:t>Qutqaruv</a:t>
            </a:r>
            <a:r>
              <a:rPr lang="ru-RU" dirty="0" smtClean="0"/>
              <a:t> </a:t>
            </a:r>
            <a:r>
              <a:rPr lang="ru-RU" dirty="0" err="1" smtClean="0"/>
              <a:t>xizmatlari</a:t>
            </a:r>
            <a:r>
              <a:rPr lang="ru-RU" dirty="0" smtClean="0"/>
              <a:t> </a:t>
            </a:r>
            <a:r>
              <a:rPr lang="ru-RU" dirty="0" err="1" smtClean="0"/>
              <a:t>va</a:t>
            </a:r>
            <a:r>
              <a:rPr lang="ru-RU" dirty="0" smtClean="0"/>
              <a:t> </a:t>
            </a:r>
            <a:r>
              <a:rPr lang="ru-RU" dirty="0" err="1" smtClean="0"/>
              <a:t>qutqaruv</a:t>
            </a:r>
            <a:r>
              <a:rPr lang="ru-RU" dirty="0" smtClean="0"/>
              <a:t> </a:t>
            </a:r>
            <a:r>
              <a:rPr lang="ru-RU" dirty="0" err="1" smtClean="0"/>
              <a:t>tuzilmalarini</a:t>
            </a:r>
            <a:r>
              <a:rPr lang="ru-RU" dirty="0" smtClean="0"/>
              <a:t> </a:t>
            </a:r>
            <a:r>
              <a:rPr lang="ru-RU" dirty="0" err="1" smtClean="0"/>
              <a:t>favqulodda</a:t>
            </a:r>
            <a:r>
              <a:rPr lang="ru-RU" dirty="0" smtClean="0"/>
              <a:t> </a:t>
            </a:r>
            <a:r>
              <a:rPr lang="ru-RU" dirty="0" err="1" smtClean="0"/>
              <a:t>vaziyatlarni</a:t>
            </a:r>
            <a:r>
              <a:rPr lang="ru-RU" dirty="0" smtClean="0"/>
              <a:t> </a:t>
            </a:r>
            <a:r>
              <a:rPr lang="ru-RU" dirty="0" err="1" smtClean="0"/>
              <a:t>bartaraf</a:t>
            </a:r>
            <a:r>
              <a:rPr lang="ru-RU" dirty="0" smtClean="0"/>
              <a:t> </a:t>
            </a:r>
            <a:r>
              <a:rPr lang="ru-RU" dirty="0" err="1" smtClean="0"/>
              <a:t>etishga</a:t>
            </a:r>
            <a:r>
              <a:rPr lang="ru-RU" dirty="0" smtClean="0"/>
              <a:t> </a:t>
            </a:r>
            <a:r>
              <a:rPr lang="ru-RU" dirty="0" err="1" smtClean="0"/>
              <a:t>davlat</a:t>
            </a:r>
            <a:r>
              <a:rPr lang="ru-RU" dirty="0" smtClean="0"/>
              <a:t> </a:t>
            </a:r>
            <a:r>
              <a:rPr lang="ru-RU" dirty="0" err="1" smtClean="0"/>
              <a:t>boshqaruv</a:t>
            </a:r>
            <a:r>
              <a:rPr lang="ru-RU" dirty="0" smtClean="0"/>
              <a:t> </a:t>
            </a:r>
            <a:r>
              <a:rPr lang="ru-RU" dirty="0" err="1" smtClean="0"/>
              <a:t>organlari</a:t>
            </a:r>
            <a:r>
              <a:rPr lang="ru-RU" dirty="0" smtClean="0"/>
              <a:t>, </a:t>
            </a:r>
            <a:r>
              <a:rPr lang="ru-RU" dirty="0" err="1" smtClean="0"/>
              <a:t>mahalliy</a:t>
            </a:r>
            <a:r>
              <a:rPr lang="ru-RU" dirty="0" smtClean="0"/>
              <a:t> </a:t>
            </a:r>
            <a:r>
              <a:rPr lang="ru-RU" dirty="0" err="1" smtClean="0"/>
              <a:t>davlat</a:t>
            </a:r>
            <a:r>
              <a:rPr lang="ru-RU" dirty="0" smtClean="0"/>
              <a:t> </a:t>
            </a:r>
            <a:r>
              <a:rPr lang="ru-RU" dirty="0" err="1" smtClean="0"/>
              <a:t>xokimyati</a:t>
            </a:r>
            <a:r>
              <a:rPr lang="ru-RU" dirty="0" smtClean="0"/>
              <a:t> </a:t>
            </a:r>
            <a:r>
              <a:rPr lang="ru-RU" dirty="0" err="1" smtClean="0"/>
              <a:t>organlari</a:t>
            </a:r>
            <a:r>
              <a:rPr lang="ru-RU" dirty="0" smtClean="0"/>
              <a:t>, </a:t>
            </a:r>
            <a:r>
              <a:rPr lang="ru-RU" dirty="0" err="1" smtClean="0"/>
              <a:t>tashkilotlar</a:t>
            </a:r>
            <a:r>
              <a:rPr lang="ru-RU" dirty="0" smtClean="0"/>
              <a:t>, </a:t>
            </a:r>
            <a:r>
              <a:rPr lang="ru-RU" dirty="0" err="1" smtClean="0"/>
              <a:t>shu</a:t>
            </a:r>
            <a:r>
              <a:rPr lang="ru-RU" dirty="0" smtClean="0"/>
              <a:t> </a:t>
            </a:r>
            <a:r>
              <a:rPr lang="ru-RU" dirty="0" err="1" smtClean="0"/>
              <a:t>jumladan</a:t>
            </a:r>
            <a:r>
              <a:rPr lang="ru-RU" dirty="0" smtClean="0"/>
              <a:t> </a:t>
            </a:r>
            <a:r>
              <a:rPr lang="ru-RU" dirty="0" err="1" smtClean="0"/>
              <a:t>jaoat</a:t>
            </a:r>
            <a:r>
              <a:rPr lang="ru-RU" dirty="0" smtClean="0"/>
              <a:t> </a:t>
            </a:r>
            <a:r>
              <a:rPr lang="ru-RU" dirty="0" err="1" smtClean="0"/>
              <a:t>birlashmalarining</a:t>
            </a:r>
            <a:r>
              <a:rPr lang="ru-RU" dirty="0" smtClean="0"/>
              <a:t> </a:t>
            </a:r>
            <a:r>
              <a:rPr lang="ru-RU" dirty="0" err="1" smtClean="0"/>
              <a:t>shunga</a:t>
            </a:r>
            <a:r>
              <a:rPr lang="ru-RU" dirty="0" smtClean="0"/>
              <a:t> </a:t>
            </a:r>
            <a:r>
              <a:rPr lang="ru-RU" dirty="0" err="1" smtClean="0"/>
              <a:t>vakolatli</a:t>
            </a:r>
            <a:r>
              <a:rPr lang="ru-RU" dirty="0" smtClean="0"/>
              <a:t> </a:t>
            </a:r>
            <a:r>
              <a:rPr lang="ru-RU" dirty="0" err="1" smtClean="0"/>
              <a:t>mansabdor</a:t>
            </a:r>
            <a:r>
              <a:rPr lang="ru-RU" dirty="0" smtClean="0"/>
              <a:t> </a:t>
            </a:r>
            <a:r>
              <a:rPr lang="ru-RU" dirty="0" err="1" smtClean="0"/>
              <a:t>shaxslari</a:t>
            </a:r>
            <a:r>
              <a:rPr lang="ru-RU" dirty="0" smtClean="0"/>
              <a:t> </a:t>
            </a:r>
            <a:r>
              <a:rPr lang="ru-RU" dirty="0" err="1" smtClean="0"/>
              <a:t>qaroriga</a:t>
            </a:r>
            <a:r>
              <a:rPr lang="ru-RU" dirty="0" smtClean="0"/>
              <a:t> </a:t>
            </a:r>
            <a:r>
              <a:rPr lang="ru-RU" dirty="0" err="1" smtClean="0"/>
              <a:t>binoan</a:t>
            </a:r>
            <a:r>
              <a:rPr lang="ru-RU" dirty="0" smtClean="0"/>
              <a:t> </a:t>
            </a:r>
            <a:r>
              <a:rPr lang="ru-RU" dirty="0" err="1" smtClean="0"/>
              <a:t>jalb</a:t>
            </a:r>
            <a:r>
              <a:rPr lang="ru-RU" dirty="0" smtClean="0"/>
              <a:t> </a:t>
            </a:r>
            <a:r>
              <a:rPr lang="ru-RU" dirty="0" err="1" smtClean="0"/>
              <a:t>qilish</a:t>
            </a:r>
            <a:r>
              <a:rPr lang="ru-RU" dirty="0" smtClean="0"/>
              <a:t> </a:t>
            </a:r>
            <a:r>
              <a:rPr lang="ru-RU" dirty="0" err="1" smtClean="0"/>
              <a:t>bilan</a:t>
            </a:r>
            <a:r>
              <a:rPr lang="ru-RU" dirty="0" smtClean="0"/>
              <a:t> </a:t>
            </a:r>
            <a:r>
              <a:rPr lang="ru-RU" dirty="0" err="1" smtClean="0"/>
              <a:t>birga</a:t>
            </a:r>
            <a:r>
              <a:rPr lang="ru-RU" dirty="0" smtClean="0"/>
              <a:t> </a:t>
            </a:r>
            <a:r>
              <a:rPr lang="ru-RU" dirty="0" err="1" smtClean="0"/>
              <a:t>O‘zbekiston</a:t>
            </a:r>
            <a:r>
              <a:rPr lang="ru-RU" dirty="0" smtClean="0"/>
              <a:t> </a:t>
            </a:r>
            <a:r>
              <a:rPr lang="ru-RU" dirty="0" err="1" smtClean="0"/>
              <a:t>Respublikasi</a:t>
            </a:r>
            <a:r>
              <a:rPr lang="ru-RU" dirty="0" smtClean="0"/>
              <a:t> </a:t>
            </a:r>
            <a:r>
              <a:rPr lang="ru-RU" dirty="0" err="1" smtClean="0"/>
              <a:t>Vazirlar</a:t>
            </a:r>
            <a:r>
              <a:rPr lang="ru-RU" dirty="0" smtClean="0"/>
              <a:t> </a:t>
            </a:r>
            <a:r>
              <a:rPr lang="ru-RU" dirty="0" err="1" smtClean="0"/>
              <a:t>Maxkamasi</a:t>
            </a:r>
            <a:r>
              <a:rPr lang="ru-RU" dirty="0" smtClean="0"/>
              <a:t> </a:t>
            </a:r>
            <a:r>
              <a:rPr lang="ru-RU" dirty="0" err="1" smtClean="0"/>
              <a:t>tomonidan</a:t>
            </a:r>
            <a:r>
              <a:rPr lang="ru-RU" dirty="0" smtClean="0"/>
              <a:t> </a:t>
            </a:r>
            <a:r>
              <a:rPr lang="ru-RU" dirty="0" err="1" smtClean="0"/>
              <a:t>belgilangan</a:t>
            </a:r>
            <a:r>
              <a:rPr lang="ru-RU" dirty="0" smtClean="0"/>
              <a:t> </a:t>
            </a:r>
            <a:r>
              <a:rPr lang="ru-RU" dirty="0" err="1" smtClean="0"/>
              <a:t>obyektlar</a:t>
            </a:r>
            <a:r>
              <a:rPr lang="ru-RU" dirty="0" smtClean="0"/>
              <a:t> </a:t>
            </a:r>
            <a:r>
              <a:rPr lang="ru-RU" dirty="0" err="1" smtClean="0"/>
              <a:t>va</a:t>
            </a:r>
            <a:r>
              <a:rPr lang="ru-RU" dirty="0" smtClean="0"/>
              <a:t> </a:t>
            </a:r>
            <a:r>
              <a:rPr lang="ru-RU" dirty="0" err="1" smtClean="0"/>
              <a:t>hududlarning</a:t>
            </a:r>
            <a:r>
              <a:rPr lang="ru-RU" dirty="0" smtClean="0"/>
              <a:t> </a:t>
            </a:r>
            <a:r>
              <a:rPr lang="ru-RU" dirty="0" err="1" smtClean="0"/>
              <a:t>favqulodda</a:t>
            </a:r>
            <a:r>
              <a:rPr lang="ru-RU" dirty="0" smtClean="0"/>
              <a:t> </a:t>
            </a:r>
            <a:r>
              <a:rPr lang="ru-RU" dirty="0" err="1" smtClean="0"/>
              <a:t>vaziyatlardan</a:t>
            </a:r>
            <a:r>
              <a:rPr lang="ru-RU" dirty="0" smtClean="0"/>
              <a:t> </a:t>
            </a:r>
            <a:r>
              <a:rPr lang="ru-RU" dirty="0" err="1" smtClean="0"/>
              <a:t>himoyalanganlik</a:t>
            </a:r>
            <a:r>
              <a:rPr lang="ru-RU" dirty="0" smtClean="0"/>
              <a:t> </a:t>
            </a:r>
            <a:r>
              <a:rPr lang="ru-RU" dirty="0" err="1" smtClean="0"/>
              <a:t>darajasini</a:t>
            </a:r>
            <a:r>
              <a:rPr lang="ru-RU" dirty="0" smtClean="0"/>
              <a:t> </a:t>
            </a:r>
            <a:r>
              <a:rPr lang="ru-RU" dirty="0" err="1" smtClean="0"/>
              <a:t>ta’minlaydiga</a:t>
            </a:r>
            <a:r>
              <a:rPr lang="ru-RU" dirty="0" smtClean="0"/>
              <a:t> </a:t>
            </a:r>
            <a:r>
              <a:rPr lang="ru-RU" dirty="0" err="1" smtClean="0"/>
              <a:t>chora</a:t>
            </a:r>
            <a:r>
              <a:rPr lang="ru-RU" dirty="0" smtClean="0"/>
              <a:t> – </a:t>
            </a:r>
            <a:r>
              <a:rPr lang="ru-RU" dirty="0" err="1" smtClean="0"/>
              <a:t>tadbirlar</a:t>
            </a:r>
            <a:r>
              <a:rPr lang="ru-RU" dirty="0" smtClean="0"/>
              <a:t> </a:t>
            </a:r>
            <a:r>
              <a:rPr lang="ru-RU" dirty="0" err="1" smtClean="0"/>
              <a:t>ko‘rilishi</a:t>
            </a:r>
            <a:r>
              <a:rPr lang="ru-RU" dirty="0" smtClean="0"/>
              <a:t> </a:t>
            </a:r>
            <a:r>
              <a:rPr lang="ru-RU" dirty="0" err="1" smtClean="0"/>
              <a:t>shart</a:t>
            </a:r>
            <a:r>
              <a:rPr lang="ru-RU" dirty="0" smtClean="0"/>
              <a:t>. </a:t>
            </a:r>
          </a:p>
          <a:p>
            <a:r>
              <a:rPr lang="ru-RU" dirty="0" err="1" smtClean="0"/>
              <a:t>Qutqaruv</a:t>
            </a:r>
            <a:r>
              <a:rPr lang="ru-RU" dirty="0" smtClean="0"/>
              <a:t> </a:t>
            </a:r>
            <a:r>
              <a:rPr lang="ru-RU" dirty="0" err="1" smtClean="0"/>
              <a:t>xizmatlari</a:t>
            </a:r>
            <a:r>
              <a:rPr lang="ru-RU" dirty="0" smtClean="0"/>
              <a:t> </a:t>
            </a:r>
            <a:r>
              <a:rPr lang="ru-RU" dirty="0" err="1" smtClean="0"/>
              <a:t>va</a:t>
            </a:r>
            <a:r>
              <a:rPr lang="ru-RU" dirty="0" smtClean="0"/>
              <a:t> </a:t>
            </a:r>
            <a:r>
              <a:rPr lang="ru-RU" dirty="0" err="1" smtClean="0"/>
              <a:t>qutqaruv</a:t>
            </a:r>
            <a:r>
              <a:rPr lang="ru-RU" dirty="0" smtClean="0"/>
              <a:t> </a:t>
            </a:r>
            <a:r>
              <a:rPr lang="ru-RU" dirty="0" err="1" smtClean="0"/>
              <a:t>tuzilmalari</a:t>
            </a:r>
            <a:r>
              <a:rPr lang="ru-RU" dirty="0" smtClean="0"/>
              <a:t> </a:t>
            </a:r>
            <a:r>
              <a:rPr lang="ru-RU" dirty="0" err="1" smtClean="0"/>
              <a:t>favqulodda</a:t>
            </a:r>
            <a:r>
              <a:rPr lang="ru-RU" dirty="0" smtClean="0"/>
              <a:t> </a:t>
            </a:r>
            <a:r>
              <a:rPr lang="ru-RU" dirty="0" err="1" smtClean="0"/>
              <a:t>vaziyatlarni</a:t>
            </a:r>
            <a:r>
              <a:rPr lang="ru-RU" dirty="0" smtClean="0"/>
              <a:t> </a:t>
            </a:r>
            <a:r>
              <a:rPr lang="ru-RU" dirty="0" err="1" smtClean="0"/>
              <a:t>bartaraf</a:t>
            </a:r>
            <a:r>
              <a:rPr lang="ru-RU" dirty="0" smtClean="0"/>
              <a:t> </a:t>
            </a:r>
            <a:r>
              <a:rPr lang="ru-RU" dirty="0" err="1" smtClean="0"/>
              <a:t>etishga</a:t>
            </a:r>
            <a:r>
              <a:rPr lang="ru-RU" dirty="0" smtClean="0"/>
              <a:t> </a:t>
            </a:r>
            <a:r>
              <a:rPr lang="ru-RU" dirty="0" err="1" smtClean="0"/>
              <a:t>jalb</a:t>
            </a:r>
            <a:r>
              <a:rPr lang="ru-RU" dirty="0" smtClean="0"/>
              <a:t> </a:t>
            </a:r>
            <a:r>
              <a:rPr lang="ru-RU" dirty="0" err="1" smtClean="0"/>
              <a:t>qilish</a:t>
            </a:r>
            <a:r>
              <a:rPr lang="ru-RU" dirty="0" smtClean="0"/>
              <a:t> </a:t>
            </a:r>
            <a:r>
              <a:rPr lang="ru-RU" dirty="0" err="1" smtClean="0"/>
              <a:t>tartibi</a:t>
            </a:r>
            <a:r>
              <a:rPr lang="ru-RU" dirty="0" smtClean="0"/>
              <a:t> </a:t>
            </a:r>
            <a:r>
              <a:rPr lang="ru-RU" dirty="0" err="1" smtClean="0"/>
              <a:t>qonun</a:t>
            </a:r>
            <a:r>
              <a:rPr lang="ru-RU" dirty="0" smtClean="0"/>
              <a:t> </a:t>
            </a:r>
            <a:r>
              <a:rPr lang="ru-RU" dirty="0" err="1" smtClean="0"/>
              <a:t>hujjatlarida</a:t>
            </a:r>
            <a:r>
              <a:rPr lang="ru-RU" dirty="0" smtClean="0"/>
              <a:t> </a:t>
            </a:r>
            <a:r>
              <a:rPr lang="ru-RU" dirty="0" err="1" smtClean="0"/>
              <a:t>belgilanadi</a:t>
            </a:r>
            <a:r>
              <a:rPr lang="ru-RU" dirty="0" smtClean="0"/>
              <a:t>. </a:t>
            </a:r>
          </a:p>
          <a:p>
            <a:r>
              <a:rPr lang="ru-RU" dirty="0" err="1" smtClean="0"/>
              <a:t>Qutqaruv</a:t>
            </a:r>
            <a:r>
              <a:rPr lang="ru-RU" dirty="0" smtClean="0"/>
              <a:t> </a:t>
            </a:r>
            <a:r>
              <a:rPr lang="ru-RU" dirty="0" err="1" smtClean="0"/>
              <a:t>xizmatlari</a:t>
            </a:r>
            <a:r>
              <a:rPr lang="ru-RU" dirty="0" smtClean="0"/>
              <a:t> </a:t>
            </a:r>
            <a:r>
              <a:rPr lang="ru-RU" dirty="0" err="1" smtClean="0"/>
              <a:t>va</a:t>
            </a:r>
            <a:r>
              <a:rPr lang="ru-RU" dirty="0" smtClean="0"/>
              <a:t> </a:t>
            </a:r>
            <a:r>
              <a:rPr lang="ru-RU" dirty="0" err="1" smtClean="0"/>
              <a:t>proffesional</a:t>
            </a:r>
            <a:r>
              <a:rPr lang="ru-RU" dirty="0" smtClean="0"/>
              <a:t> </a:t>
            </a:r>
            <a:r>
              <a:rPr lang="ru-RU" dirty="0" err="1" smtClean="0"/>
              <a:t>qutqaruv</a:t>
            </a:r>
            <a:r>
              <a:rPr lang="ru-RU" dirty="0" smtClean="0"/>
              <a:t> </a:t>
            </a:r>
            <a:r>
              <a:rPr lang="ru-RU" dirty="0" err="1" smtClean="0"/>
              <a:t>tuzilmalarini</a:t>
            </a:r>
            <a:r>
              <a:rPr lang="ru-RU" dirty="0" smtClean="0"/>
              <a:t> </a:t>
            </a:r>
            <a:r>
              <a:rPr lang="ru-RU" dirty="0" err="1" smtClean="0"/>
              <a:t>O‘zbekiston</a:t>
            </a:r>
            <a:r>
              <a:rPr lang="ru-RU" dirty="0" smtClean="0"/>
              <a:t> </a:t>
            </a:r>
            <a:r>
              <a:rPr lang="ru-RU" dirty="0" err="1" smtClean="0"/>
              <a:t>Respublikasi</a:t>
            </a:r>
            <a:r>
              <a:rPr lang="ru-RU" dirty="0" smtClean="0"/>
              <a:t> </a:t>
            </a:r>
            <a:r>
              <a:rPr lang="ru-RU" dirty="0" err="1" smtClean="0"/>
              <a:t>hududidan</a:t>
            </a:r>
            <a:r>
              <a:rPr lang="ru-RU" dirty="0" smtClean="0"/>
              <a:t> </a:t>
            </a:r>
            <a:r>
              <a:rPr lang="ru-RU" dirty="0" err="1" smtClean="0"/>
              <a:t>tashqaridagi</a:t>
            </a:r>
            <a:r>
              <a:rPr lang="ru-RU" dirty="0" smtClean="0"/>
              <a:t> </a:t>
            </a:r>
            <a:r>
              <a:rPr lang="ru-RU" dirty="0" err="1" smtClean="0"/>
              <a:t>favqullodda</a:t>
            </a:r>
            <a:r>
              <a:rPr lang="ru-RU" dirty="0" smtClean="0"/>
              <a:t> </a:t>
            </a:r>
            <a:r>
              <a:rPr lang="ru-RU" dirty="0" err="1" smtClean="0"/>
              <a:t>vaziyatlarini</a:t>
            </a:r>
            <a:r>
              <a:rPr lang="ru-RU" dirty="0" smtClean="0"/>
              <a:t> </a:t>
            </a:r>
            <a:r>
              <a:rPr lang="ru-RU" dirty="0" err="1" smtClean="0"/>
              <a:t>bartaraf</a:t>
            </a:r>
            <a:r>
              <a:rPr lang="ru-RU" dirty="0" smtClean="0"/>
              <a:t> </a:t>
            </a:r>
            <a:r>
              <a:rPr lang="ru-RU" dirty="0" err="1" smtClean="0"/>
              <a:t>etishiga</a:t>
            </a:r>
            <a:r>
              <a:rPr lang="ru-RU" dirty="0" smtClean="0"/>
              <a:t> </a:t>
            </a:r>
            <a:r>
              <a:rPr lang="ru-RU" dirty="0" err="1" smtClean="0"/>
              <a:t>jalb</a:t>
            </a:r>
            <a:r>
              <a:rPr lang="ru-RU" dirty="0" smtClean="0"/>
              <a:t> </a:t>
            </a:r>
            <a:r>
              <a:rPr lang="ru-RU" dirty="0" err="1" smtClean="0"/>
              <a:t>qilish</a:t>
            </a:r>
            <a:r>
              <a:rPr lang="ru-RU" dirty="0" smtClean="0"/>
              <a:t> </a:t>
            </a:r>
            <a:r>
              <a:rPr lang="ru-RU" dirty="0" err="1" smtClean="0"/>
              <a:t>O‘zbekiston</a:t>
            </a:r>
            <a:r>
              <a:rPr lang="ru-RU" dirty="0" smtClean="0"/>
              <a:t> </a:t>
            </a:r>
            <a:r>
              <a:rPr lang="ru-RU" dirty="0" err="1" smtClean="0"/>
              <a:t>Respublikasi</a:t>
            </a:r>
            <a:r>
              <a:rPr lang="ru-RU" dirty="0" smtClean="0"/>
              <a:t> </a:t>
            </a:r>
            <a:r>
              <a:rPr lang="ru-RU" dirty="0" err="1" smtClean="0"/>
              <a:t>Prezidentining</a:t>
            </a:r>
            <a:r>
              <a:rPr lang="ru-RU" dirty="0" smtClean="0"/>
              <a:t> </a:t>
            </a:r>
            <a:r>
              <a:rPr lang="ru-RU" dirty="0" err="1" smtClean="0"/>
              <a:t>qaroriga</a:t>
            </a:r>
            <a:r>
              <a:rPr lang="ru-RU" dirty="0" smtClean="0"/>
              <a:t> </a:t>
            </a:r>
            <a:r>
              <a:rPr lang="ru-RU" dirty="0" err="1" smtClean="0"/>
              <a:t>binoan</a:t>
            </a:r>
            <a:r>
              <a:rPr lang="ru-RU" dirty="0" smtClean="0"/>
              <a:t> </a:t>
            </a:r>
            <a:r>
              <a:rPr lang="ru-RU" dirty="0" err="1" smtClean="0"/>
              <a:t>amalga</a:t>
            </a:r>
            <a:r>
              <a:rPr lang="ru-RU" dirty="0" smtClean="0"/>
              <a:t> </a:t>
            </a:r>
            <a:r>
              <a:rPr lang="ru-RU" dirty="0" err="1" smtClean="0"/>
              <a:t>oshiriladi</a:t>
            </a:r>
            <a:r>
              <a:rPr lang="ru-RU" dirty="0" smtClean="0"/>
              <a:t>. </a:t>
            </a:r>
            <a:endParaRPr lang="ru-RU"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895996"/>
          </a:xfrm>
        </p:spPr>
        <p:txBody>
          <a:bodyPr>
            <a:normAutofit fontScale="92500" lnSpcReduction="20000"/>
          </a:bodyPr>
          <a:lstStyle/>
          <a:p>
            <a:r>
              <a:rPr lang="ru-RU" b="1" dirty="0" smtClean="0"/>
              <a:t>4.Favqulodda </a:t>
            </a:r>
            <a:r>
              <a:rPr lang="ru-RU" b="1" dirty="0" err="1" smtClean="0"/>
              <a:t>vaziyatlarni</a:t>
            </a:r>
            <a:r>
              <a:rPr lang="ru-RU" b="1" dirty="0" smtClean="0"/>
              <a:t> </a:t>
            </a:r>
            <a:r>
              <a:rPr lang="ru-RU" b="1" dirty="0" err="1" smtClean="0"/>
              <a:t>bartaraf</a:t>
            </a:r>
            <a:r>
              <a:rPr lang="ru-RU" b="1" dirty="0" smtClean="0"/>
              <a:t> </a:t>
            </a:r>
            <a:r>
              <a:rPr lang="ru-RU" b="1" dirty="0" err="1" smtClean="0"/>
              <a:t>etish</a:t>
            </a:r>
            <a:r>
              <a:rPr lang="ru-RU" b="1" dirty="0" smtClean="0"/>
              <a:t> </a:t>
            </a:r>
            <a:r>
              <a:rPr lang="ru-RU" b="1" dirty="0" err="1" smtClean="0"/>
              <a:t>ishlariga</a:t>
            </a:r>
            <a:r>
              <a:rPr lang="ru-RU" b="1" dirty="0" smtClean="0"/>
              <a:t> </a:t>
            </a:r>
            <a:r>
              <a:rPr lang="ru-RU" b="1" dirty="0" err="1" smtClean="0"/>
              <a:t>rahbarlik</a:t>
            </a:r>
            <a:r>
              <a:rPr lang="ru-RU" b="1" dirty="0" smtClean="0"/>
              <a:t> </a:t>
            </a:r>
            <a:r>
              <a:rPr lang="ru-RU" b="1" dirty="0" err="1" smtClean="0"/>
              <a:t>qilish</a:t>
            </a:r>
            <a:endParaRPr lang="ru-RU" dirty="0" smtClean="0"/>
          </a:p>
          <a:p>
            <a:r>
              <a:rPr lang="ru-RU" b="1" dirty="0" smtClean="0"/>
              <a:t> </a:t>
            </a:r>
            <a:endParaRPr lang="ru-RU" dirty="0" smtClean="0"/>
          </a:p>
          <a:p>
            <a:r>
              <a:rPr lang="ru-RU" dirty="0" err="1" smtClean="0"/>
              <a:t>Favqulodda</a:t>
            </a:r>
            <a:r>
              <a:rPr lang="ru-RU" dirty="0" smtClean="0"/>
              <a:t> </a:t>
            </a:r>
            <a:r>
              <a:rPr lang="ru-RU" dirty="0" err="1" smtClean="0"/>
              <a:t>vaziyatlarni</a:t>
            </a:r>
            <a:r>
              <a:rPr lang="ru-RU" dirty="0" smtClean="0"/>
              <a:t> </a:t>
            </a:r>
            <a:r>
              <a:rPr lang="ru-RU" dirty="0" err="1" smtClean="0"/>
              <a:t>bartaraf</a:t>
            </a:r>
            <a:r>
              <a:rPr lang="ru-RU" dirty="0" smtClean="0"/>
              <a:t> </a:t>
            </a:r>
            <a:r>
              <a:rPr lang="ru-RU" dirty="0" err="1" smtClean="0"/>
              <a:t>etishga</a:t>
            </a:r>
            <a:r>
              <a:rPr lang="ru-RU" dirty="0" smtClean="0"/>
              <a:t> </a:t>
            </a:r>
            <a:r>
              <a:rPr lang="ru-RU" dirty="0" err="1" smtClean="0"/>
              <a:t>jalb</a:t>
            </a:r>
            <a:r>
              <a:rPr lang="ru-RU" dirty="0" smtClean="0"/>
              <a:t> </a:t>
            </a:r>
            <a:r>
              <a:rPr lang="ru-RU" dirty="0" err="1" smtClean="0"/>
              <a:t>qilingan</a:t>
            </a:r>
            <a:r>
              <a:rPr lang="ru-RU" dirty="0" smtClean="0"/>
              <a:t> </a:t>
            </a:r>
            <a:r>
              <a:rPr lang="ru-RU" dirty="0" err="1" smtClean="0"/>
              <a:t>barcha</a:t>
            </a:r>
            <a:r>
              <a:rPr lang="ru-RU" dirty="0" smtClean="0"/>
              <a:t> </a:t>
            </a:r>
            <a:r>
              <a:rPr lang="ru-RU" dirty="0" err="1" smtClean="0"/>
              <a:t>kuchlar</a:t>
            </a:r>
            <a:r>
              <a:rPr lang="ru-RU" dirty="0" smtClean="0"/>
              <a:t> </a:t>
            </a:r>
            <a:r>
              <a:rPr lang="ru-RU" dirty="0" err="1" smtClean="0"/>
              <a:t>va</a:t>
            </a:r>
            <a:r>
              <a:rPr lang="ru-RU" dirty="0" smtClean="0"/>
              <a:t> </a:t>
            </a:r>
            <a:r>
              <a:rPr lang="ru-RU" dirty="0" err="1" smtClean="0"/>
              <a:t>vositalarga</a:t>
            </a:r>
            <a:r>
              <a:rPr lang="ru-RU" dirty="0" smtClean="0"/>
              <a:t> </a:t>
            </a:r>
            <a:r>
              <a:rPr lang="ru-RU" dirty="0" err="1" smtClean="0"/>
              <a:t>rahbarlik</a:t>
            </a:r>
            <a:r>
              <a:rPr lang="ru-RU" dirty="0" smtClean="0"/>
              <a:t> </a:t>
            </a:r>
            <a:r>
              <a:rPr lang="ru-RU" dirty="0" err="1" smtClean="0"/>
              <a:t>qilish</a:t>
            </a:r>
            <a:r>
              <a:rPr lang="ru-RU" dirty="0" smtClean="0"/>
              <a:t> </a:t>
            </a:r>
            <a:r>
              <a:rPr lang="ru-RU" dirty="0" err="1" smtClean="0"/>
              <a:t>hamda</a:t>
            </a:r>
            <a:r>
              <a:rPr lang="ru-RU" dirty="0" smtClean="0"/>
              <a:t> </a:t>
            </a:r>
            <a:r>
              <a:rPr lang="ru-RU" dirty="0" err="1" smtClean="0"/>
              <a:t>ularning</a:t>
            </a:r>
            <a:r>
              <a:rPr lang="ru-RU" dirty="0" smtClean="0"/>
              <a:t> </a:t>
            </a:r>
            <a:r>
              <a:rPr lang="ru-RU" dirty="0" err="1" smtClean="0"/>
              <a:t>hamkorlikda</a:t>
            </a:r>
            <a:r>
              <a:rPr lang="ru-RU" dirty="0" smtClean="0"/>
              <a:t> </a:t>
            </a:r>
            <a:r>
              <a:rPr lang="ru-RU" dirty="0" err="1" smtClean="0"/>
              <a:t>harakat</a:t>
            </a:r>
            <a:r>
              <a:rPr lang="ru-RU" dirty="0" smtClean="0"/>
              <a:t> </a:t>
            </a:r>
            <a:r>
              <a:rPr lang="ru-RU" dirty="0" err="1" smtClean="0"/>
              <a:t>qilishini</a:t>
            </a:r>
            <a:r>
              <a:rPr lang="ru-RU" dirty="0" smtClean="0"/>
              <a:t> </a:t>
            </a:r>
            <a:r>
              <a:rPr lang="ru-RU" dirty="0" err="1" smtClean="0"/>
              <a:t>tashkil</a:t>
            </a:r>
            <a:r>
              <a:rPr lang="ru-RU" dirty="0" smtClean="0"/>
              <a:t> </a:t>
            </a:r>
            <a:r>
              <a:rPr lang="ru-RU" dirty="0" err="1" smtClean="0"/>
              <a:t>etish</a:t>
            </a:r>
            <a:r>
              <a:rPr lang="ru-RU" dirty="0" smtClean="0"/>
              <a:t> </a:t>
            </a:r>
            <a:r>
              <a:rPr lang="ru-RU" dirty="0" err="1" smtClean="0"/>
              <a:t>favqulodda</a:t>
            </a:r>
            <a:r>
              <a:rPr lang="ru-RU" dirty="0" smtClean="0"/>
              <a:t> </a:t>
            </a:r>
            <a:r>
              <a:rPr lang="ru-RU" dirty="0" err="1" smtClean="0"/>
              <a:t>vaziyatlarni</a:t>
            </a:r>
            <a:r>
              <a:rPr lang="ru-RU" dirty="0" smtClean="0"/>
              <a:t> </a:t>
            </a:r>
            <a:r>
              <a:rPr lang="ru-RU" dirty="0" err="1" smtClean="0"/>
              <a:t>bartaraf</a:t>
            </a:r>
            <a:r>
              <a:rPr lang="ru-RU" dirty="0" smtClean="0"/>
              <a:t> </a:t>
            </a:r>
            <a:r>
              <a:rPr lang="ru-RU" dirty="0" err="1" smtClean="0"/>
              <a:t>etish</a:t>
            </a:r>
            <a:r>
              <a:rPr lang="ru-RU" dirty="0" smtClean="0"/>
              <a:t> </a:t>
            </a:r>
            <a:r>
              <a:rPr lang="ru-RU" dirty="0" err="1" smtClean="0"/>
              <a:t>ishlarining</a:t>
            </a:r>
            <a:r>
              <a:rPr lang="ru-RU" dirty="0" smtClean="0"/>
              <a:t> </a:t>
            </a:r>
            <a:r>
              <a:rPr lang="ru-RU" dirty="0" err="1" smtClean="0"/>
              <a:t>rahbarlari</a:t>
            </a:r>
            <a:r>
              <a:rPr lang="ru-RU" dirty="0" smtClean="0"/>
              <a:t> </a:t>
            </a:r>
            <a:r>
              <a:rPr lang="ru-RU" dirty="0" err="1" smtClean="0"/>
              <a:t>tomonidan</a:t>
            </a:r>
            <a:r>
              <a:rPr lang="ru-RU" dirty="0" smtClean="0"/>
              <a:t> </a:t>
            </a:r>
            <a:r>
              <a:rPr lang="ru-RU" dirty="0" err="1" smtClean="0"/>
              <a:t>amalga</a:t>
            </a:r>
            <a:r>
              <a:rPr lang="ru-RU" dirty="0" smtClean="0"/>
              <a:t> </a:t>
            </a:r>
            <a:r>
              <a:rPr lang="ru-RU" dirty="0" err="1" smtClean="0"/>
              <a:t>oshiriladi</a:t>
            </a:r>
            <a:r>
              <a:rPr lang="ru-RU" dirty="0" smtClean="0"/>
              <a:t>. </a:t>
            </a:r>
          </a:p>
          <a:p>
            <a:r>
              <a:rPr lang="ru-RU" dirty="0" err="1" smtClean="0"/>
              <a:t>Favqulodda</a:t>
            </a:r>
            <a:r>
              <a:rPr lang="ru-RU" dirty="0" smtClean="0"/>
              <a:t> </a:t>
            </a:r>
            <a:r>
              <a:rPr lang="ru-RU" dirty="0" err="1" smtClean="0"/>
              <a:t>vaziyatlarni</a:t>
            </a:r>
            <a:r>
              <a:rPr lang="ru-RU" dirty="0" smtClean="0"/>
              <a:t> </a:t>
            </a:r>
            <a:r>
              <a:rPr lang="ru-RU" dirty="0" err="1" smtClean="0"/>
              <a:t>bartaraf</a:t>
            </a:r>
            <a:r>
              <a:rPr lang="ru-RU" dirty="0" smtClean="0"/>
              <a:t> </a:t>
            </a:r>
            <a:r>
              <a:rPr lang="ru-RU" dirty="0" err="1" smtClean="0"/>
              <a:t>etish</a:t>
            </a:r>
            <a:r>
              <a:rPr lang="ru-RU" dirty="0" smtClean="0"/>
              <a:t> </a:t>
            </a:r>
            <a:r>
              <a:rPr lang="ru-RU" dirty="0" err="1" smtClean="0"/>
              <a:t>ishlari</a:t>
            </a:r>
            <a:r>
              <a:rPr lang="ru-RU" dirty="0" smtClean="0"/>
              <a:t> </a:t>
            </a:r>
            <a:r>
              <a:rPr lang="ru-RU" dirty="0" err="1" smtClean="0"/>
              <a:t>rahbarning</a:t>
            </a:r>
            <a:r>
              <a:rPr lang="ru-RU" dirty="0" smtClean="0"/>
              <a:t> </a:t>
            </a:r>
            <a:r>
              <a:rPr lang="ru-RU" dirty="0" err="1" smtClean="0"/>
              <a:t>vakolatlari</a:t>
            </a:r>
            <a:r>
              <a:rPr lang="ru-RU" dirty="0" smtClean="0"/>
              <a:t>: </a:t>
            </a:r>
          </a:p>
          <a:p>
            <a:r>
              <a:rPr lang="ru-RU" dirty="0" smtClean="0"/>
              <a:t>-</a:t>
            </a:r>
            <a:r>
              <a:rPr lang="ru-RU" dirty="0" err="1" smtClean="0"/>
              <a:t>transchegaraviy</a:t>
            </a:r>
            <a:r>
              <a:rPr lang="ru-RU" dirty="0" smtClean="0"/>
              <a:t> </a:t>
            </a:r>
            <a:r>
              <a:rPr lang="ru-RU" dirty="0" err="1" smtClean="0"/>
              <a:t>va</a:t>
            </a:r>
            <a:r>
              <a:rPr lang="ru-RU" dirty="0" smtClean="0"/>
              <a:t> </a:t>
            </a:r>
            <a:r>
              <a:rPr lang="ru-RU" dirty="0" err="1" smtClean="0"/>
              <a:t>respublika</a:t>
            </a:r>
            <a:r>
              <a:rPr lang="ru-RU" dirty="0" smtClean="0"/>
              <a:t> </a:t>
            </a:r>
            <a:r>
              <a:rPr lang="ru-RU" dirty="0" err="1" smtClean="0"/>
              <a:t>miqiyosidagi</a:t>
            </a:r>
            <a:r>
              <a:rPr lang="ru-RU" dirty="0" smtClean="0"/>
              <a:t> </a:t>
            </a:r>
            <a:r>
              <a:rPr lang="ru-RU" dirty="0" err="1" smtClean="0"/>
              <a:t>favqulodda</a:t>
            </a:r>
            <a:r>
              <a:rPr lang="ru-RU" dirty="0" smtClean="0"/>
              <a:t> </a:t>
            </a:r>
            <a:r>
              <a:rPr lang="ru-RU" dirty="0" err="1" smtClean="0"/>
              <a:t>vaziyatlarda</a:t>
            </a:r>
            <a:r>
              <a:rPr lang="ru-RU" dirty="0" smtClean="0"/>
              <a:t> – </a:t>
            </a:r>
            <a:r>
              <a:rPr lang="ru-RU" dirty="0" err="1" smtClean="0"/>
              <a:t>O‘zbekiston</a:t>
            </a:r>
            <a:r>
              <a:rPr lang="ru-RU" dirty="0" smtClean="0"/>
              <a:t> </a:t>
            </a:r>
            <a:r>
              <a:rPr lang="ru-RU" dirty="0" err="1" smtClean="0"/>
              <a:t>Respublikasi</a:t>
            </a:r>
            <a:r>
              <a:rPr lang="ru-RU" dirty="0" smtClean="0"/>
              <a:t> </a:t>
            </a:r>
            <a:r>
              <a:rPr lang="ru-RU" dirty="0" err="1" smtClean="0"/>
              <a:t>Vazirlar</a:t>
            </a:r>
            <a:r>
              <a:rPr lang="ru-RU" dirty="0" smtClean="0"/>
              <a:t> </a:t>
            </a:r>
            <a:r>
              <a:rPr lang="ru-RU" dirty="0" err="1" smtClean="0"/>
              <a:t>Maxkamasi</a:t>
            </a:r>
            <a:r>
              <a:rPr lang="ru-RU" dirty="0" smtClean="0"/>
              <a:t> </a:t>
            </a:r>
            <a:r>
              <a:rPr lang="ru-RU" dirty="0" err="1" smtClean="0"/>
              <a:t>tomonidan</a:t>
            </a:r>
            <a:r>
              <a:rPr lang="ru-RU" dirty="0" smtClean="0"/>
              <a:t>;  </a:t>
            </a:r>
          </a:p>
          <a:p>
            <a:r>
              <a:rPr lang="ru-RU" dirty="0" smtClean="0"/>
              <a:t>-</a:t>
            </a:r>
            <a:r>
              <a:rPr lang="ru-RU" dirty="0" err="1" smtClean="0"/>
              <a:t>mahalliy</a:t>
            </a:r>
            <a:r>
              <a:rPr lang="ru-RU" dirty="0" smtClean="0"/>
              <a:t> </a:t>
            </a:r>
            <a:r>
              <a:rPr lang="ru-RU" dirty="0" err="1" smtClean="0"/>
              <a:t>miqyosdagi</a:t>
            </a:r>
            <a:r>
              <a:rPr lang="ru-RU" dirty="0" smtClean="0"/>
              <a:t> </a:t>
            </a:r>
            <a:r>
              <a:rPr lang="ru-RU" dirty="0" err="1" smtClean="0"/>
              <a:t>favqulodda</a:t>
            </a:r>
            <a:r>
              <a:rPr lang="ru-RU" dirty="0" smtClean="0"/>
              <a:t> </a:t>
            </a:r>
            <a:r>
              <a:rPr lang="ru-RU" dirty="0" err="1" smtClean="0"/>
              <a:t>vaziyatlarda</a:t>
            </a:r>
            <a:r>
              <a:rPr lang="ru-RU" dirty="0" smtClean="0"/>
              <a:t> – </a:t>
            </a:r>
            <a:r>
              <a:rPr lang="ru-RU" dirty="0" err="1" smtClean="0"/>
              <a:t>mahalliy</a:t>
            </a:r>
            <a:r>
              <a:rPr lang="ru-RU" dirty="0" smtClean="0"/>
              <a:t> </a:t>
            </a:r>
            <a:r>
              <a:rPr lang="ru-RU" dirty="0" err="1" smtClean="0"/>
              <a:t>davlat</a:t>
            </a:r>
            <a:r>
              <a:rPr lang="ru-RU" dirty="0" smtClean="0"/>
              <a:t> </a:t>
            </a:r>
            <a:r>
              <a:rPr lang="ru-RU" dirty="0" err="1" smtClean="0"/>
              <a:t>xokimyati</a:t>
            </a:r>
            <a:r>
              <a:rPr lang="ru-RU" dirty="0" smtClean="0"/>
              <a:t> </a:t>
            </a:r>
            <a:r>
              <a:rPr lang="ru-RU" dirty="0" err="1" smtClean="0"/>
              <a:t>organlari</a:t>
            </a:r>
            <a:r>
              <a:rPr lang="ru-RU" dirty="0" smtClean="0"/>
              <a:t> </a:t>
            </a:r>
            <a:r>
              <a:rPr lang="ru-RU" dirty="0" err="1" smtClean="0"/>
              <a:t>tomonidan</a:t>
            </a:r>
            <a:r>
              <a:rPr lang="ru-RU" dirty="0" smtClean="0"/>
              <a:t>; </a:t>
            </a:r>
          </a:p>
          <a:p>
            <a:r>
              <a:rPr lang="ru-RU" dirty="0" smtClean="0"/>
              <a:t>-</a:t>
            </a:r>
            <a:r>
              <a:rPr lang="ru-RU" dirty="0" err="1" smtClean="0"/>
              <a:t>lokal</a:t>
            </a:r>
            <a:r>
              <a:rPr lang="ru-RU" dirty="0" smtClean="0"/>
              <a:t> </a:t>
            </a:r>
            <a:r>
              <a:rPr lang="ru-RU" dirty="0" err="1" smtClean="0"/>
              <a:t>favqulodda</a:t>
            </a:r>
            <a:r>
              <a:rPr lang="ru-RU" dirty="0" smtClean="0"/>
              <a:t> </a:t>
            </a:r>
            <a:r>
              <a:rPr lang="ru-RU" dirty="0" err="1" smtClean="0"/>
              <a:t>vaziyatlarda</a:t>
            </a:r>
            <a:r>
              <a:rPr lang="ru-RU" dirty="0" smtClean="0"/>
              <a:t> – </a:t>
            </a:r>
            <a:r>
              <a:rPr lang="ru-RU" dirty="0" err="1" smtClean="0"/>
              <a:t>davlat</a:t>
            </a:r>
            <a:r>
              <a:rPr lang="ru-RU" dirty="0" smtClean="0"/>
              <a:t> </a:t>
            </a:r>
            <a:r>
              <a:rPr lang="ru-RU" dirty="0" err="1" smtClean="0"/>
              <a:t>boshqaruv</a:t>
            </a:r>
            <a:r>
              <a:rPr lang="ru-RU" dirty="0" smtClean="0"/>
              <a:t> </a:t>
            </a:r>
            <a:r>
              <a:rPr lang="ru-RU" dirty="0" err="1" smtClean="0"/>
              <a:t>organlari</a:t>
            </a:r>
            <a:r>
              <a:rPr lang="ru-RU" dirty="0" smtClean="0"/>
              <a:t>, </a:t>
            </a:r>
            <a:r>
              <a:rPr lang="ru-RU" dirty="0" err="1" smtClean="0"/>
              <a:t>tashkilotlar</a:t>
            </a:r>
            <a:r>
              <a:rPr lang="ru-RU" dirty="0" smtClean="0"/>
              <a:t> </a:t>
            </a:r>
            <a:r>
              <a:rPr lang="ru-RU" dirty="0" err="1" smtClean="0"/>
              <a:t>tomonidan</a:t>
            </a:r>
            <a:r>
              <a:rPr lang="ru-RU" dirty="0" smtClean="0"/>
              <a:t> </a:t>
            </a:r>
            <a:r>
              <a:rPr lang="ru-RU" dirty="0" err="1" smtClean="0"/>
              <a:t>belgilanadi</a:t>
            </a:r>
            <a:r>
              <a:rPr lang="ru-RU" dirty="0" smtClean="0"/>
              <a:t>. </a:t>
            </a:r>
            <a:endParaRPr lang="ru-RU"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895996"/>
          </a:xfrm>
        </p:spPr>
        <p:txBody>
          <a:bodyPr>
            <a:normAutofit fontScale="85000" lnSpcReduction="20000"/>
          </a:bodyPr>
          <a:lstStyle/>
          <a:p>
            <a:r>
              <a:rPr lang="ru-RU" dirty="0" err="1" smtClean="0"/>
              <a:t>Favqulodda</a:t>
            </a:r>
            <a:r>
              <a:rPr lang="ru-RU" dirty="0" smtClean="0"/>
              <a:t> </a:t>
            </a:r>
            <a:r>
              <a:rPr lang="ru-RU" dirty="0" err="1" smtClean="0"/>
              <a:t>vaziyatlar</a:t>
            </a:r>
            <a:r>
              <a:rPr lang="ru-RU" dirty="0" smtClean="0"/>
              <a:t> </a:t>
            </a:r>
            <a:r>
              <a:rPr lang="ru-RU" dirty="0" err="1" smtClean="0"/>
              <a:t>zonasiga</a:t>
            </a:r>
            <a:r>
              <a:rPr lang="ru-RU" dirty="0" smtClean="0"/>
              <a:t> </a:t>
            </a:r>
            <a:r>
              <a:rPr lang="ru-RU" dirty="0" err="1" smtClean="0"/>
              <a:t>birinchi</a:t>
            </a:r>
            <a:r>
              <a:rPr lang="ru-RU" dirty="0" smtClean="0"/>
              <a:t> </a:t>
            </a:r>
            <a:r>
              <a:rPr lang="ru-RU" dirty="0" err="1" smtClean="0"/>
              <a:t>bo‘lib</a:t>
            </a:r>
            <a:r>
              <a:rPr lang="ru-RU" dirty="0" smtClean="0"/>
              <a:t> </a:t>
            </a:r>
            <a:r>
              <a:rPr lang="ru-RU" dirty="0" err="1" smtClean="0"/>
              <a:t>yetib</a:t>
            </a:r>
            <a:r>
              <a:rPr lang="ru-RU" dirty="0" smtClean="0"/>
              <a:t> </a:t>
            </a:r>
            <a:r>
              <a:rPr lang="ru-RU" dirty="0" err="1" smtClean="0"/>
              <a:t>kelgan</a:t>
            </a:r>
            <a:r>
              <a:rPr lang="ru-RU" dirty="0" smtClean="0"/>
              <a:t> </a:t>
            </a:r>
            <a:r>
              <a:rPr lang="ru-RU" dirty="0" err="1" smtClean="0"/>
              <a:t>qutqaruv</a:t>
            </a:r>
            <a:r>
              <a:rPr lang="ru-RU" dirty="0" smtClean="0"/>
              <a:t> </a:t>
            </a:r>
            <a:r>
              <a:rPr lang="ru-RU" dirty="0" err="1" smtClean="0"/>
              <a:t>xizmatlari</a:t>
            </a:r>
            <a:r>
              <a:rPr lang="ru-RU" dirty="0" smtClean="0"/>
              <a:t> </a:t>
            </a:r>
            <a:r>
              <a:rPr lang="ru-RU" dirty="0" err="1" smtClean="0"/>
              <a:t>va</a:t>
            </a:r>
            <a:r>
              <a:rPr lang="ru-RU" dirty="0" smtClean="0"/>
              <a:t> </a:t>
            </a:r>
            <a:r>
              <a:rPr lang="ru-RU" dirty="0" err="1" smtClean="0"/>
              <a:t>qutqaruv</a:t>
            </a:r>
            <a:r>
              <a:rPr lang="ru-RU" dirty="0" smtClean="0"/>
              <a:t> </a:t>
            </a:r>
            <a:r>
              <a:rPr lang="ru-RU" dirty="0" err="1" smtClean="0"/>
              <a:t>tuzilmalarining</a:t>
            </a:r>
            <a:r>
              <a:rPr lang="ru-RU" dirty="0" smtClean="0"/>
              <a:t> </a:t>
            </a:r>
            <a:r>
              <a:rPr lang="ru-RU" dirty="0" err="1" smtClean="0"/>
              <a:t>rahbarlari</a:t>
            </a:r>
            <a:r>
              <a:rPr lang="ru-RU" dirty="0" smtClean="0"/>
              <a:t> </a:t>
            </a:r>
            <a:r>
              <a:rPr lang="ru-RU" dirty="0" err="1" smtClean="0"/>
              <a:t>favqulodda</a:t>
            </a:r>
            <a:r>
              <a:rPr lang="ru-RU" dirty="0" smtClean="0"/>
              <a:t> </a:t>
            </a:r>
            <a:r>
              <a:rPr lang="ru-RU" dirty="0" err="1" smtClean="0"/>
              <a:t>vaziyatlarni</a:t>
            </a:r>
            <a:r>
              <a:rPr lang="ru-RU" dirty="0" smtClean="0"/>
              <a:t> </a:t>
            </a:r>
            <a:r>
              <a:rPr lang="ru-RU" dirty="0" err="1" smtClean="0"/>
              <a:t>bartaraf</a:t>
            </a:r>
            <a:r>
              <a:rPr lang="ru-RU" dirty="0" smtClean="0"/>
              <a:t> </a:t>
            </a:r>
            <a:r>
              <a:rPr lang="ru-RU" dirty="0" err="1" smtClean="0"/>
              <a:t>etish</a:t>
            </a:r>
            <a:r>
              <a:rPr lang="ru-RU" dirty="0" smtClean="0"/>
              <a:t> </a:t>
            </a:r>
            <a:r>
              <a:rPr lang="ru-RU" dirty="0" err="1" smtClean="0"/>
              <a:t>ishlari</a:t>
            </a:r>
            <a:r>
              <a:rPr lang="ru-RU" dirty="0" smtClean="0"/>
              <a:t> </a:t>
            </a:r>
            <a:r>
              <a:rPr lang="ru-RU" dirty="0" err="1" smtClean="0"/>
              <a:t>rahbarlarining</a:t>
            </a:r>
            <a:r>
              <a:rPr lang="ru-RU" dirty="0" smtClean="0"/>
              <a:t> </a:t>
            </a:r>
            <a:r>
              <a:rPr lang="ru-RU" dirty="0" err="1" smtClean="0"/>
              <a:t>vakolatlarini</a:t>
            </a:r>
            <a:r>
              <a:rPr lang="ru-RU" dirty="0" smtClean="0"/>
              <a:t> </a:t>
            </a:r>
            <a:r>
              <a:rPr lang="ru-RU" dirty="0" err="1" smtClean="0"/>
              <a:t>o‘z</a:t>
            </a:r>
            <a:r>
              <a:rPr lang="ru-RU" dirty="0" smtClean="0"/>
              <a:t> </a:t>
            </a:r>
            <a:r>
              <a:rPr lang="ru-RU" dirty="0" err="1" smtClean="0"/>
              <a:t>zimmalariga</a:t>
            </a:r>
            <a:r>
              <a:rPr lang="ru-RU" dirty="0" smtClean="0"/>
              <a:t> </a:t>
            </a:r>
            <a:r>
              <a:rPr lang="ru-RU" dirty="0" err="1" smtClean="0"/>
              <a:t>oladi</a:t>
            </a:r>
            <a:r>
              <a:rPr lang="ru-RU" dirty="0" smtClean="0"/>
              <a:t> </a:t>
            </a:r>
            <a:r>
              <a:rPr lang="ru-RU" dirty="0" err="1" smtClean="0"/>
              <a:t>hamda</a:t>
            </a:r>
            <a:r>
              <a:rPr lang="ru-RU" dirty="0" smtClean="0"/>
              <a:t> </a:t>
            </a:r>
            <a:r>
              <a:rPr lang="ru-RU" dirty="0" err="1" smtClean="0"/>
              <a:t>bu</a:t>
            </a:r>
            <a:r>
              <a:rPr lang="ru-RU" dirty="0" smtClean="0"/>
              <a:t> </a:t>
            </a:r>
            <a:r>
              <a:rPr lang="ru-RU" dirty="0" err="1" smtClean="0"/>
              <a:t>vakolatlarni</a:t>
            </a:r>
            <a:r>
              <a:rPr lang="ru-RU" dirty="0" smtClean="0"/>
              <a:t> </a:t>
            </a:r>
            <a:r>
              <a:rPr lang="ru-RU" dirty="0" err="1" smtClean="0"/>
              <a:t>favqulodda</a:t>
            </a:r>
            <a:r>
              <a:rPr lang="ru-RU" dirty="0" smtClean="0"/>
              <a:t> </a:t>
            </a:r>
            <a:r>
              <a:rPr lang="ru-RU" dirty="0" err="1" smtClean="0"/>
              <a:t>vaziyatlarning</a:t>
            </a:r>
            <a:r>
              <a:rPr lang="ru-RU" dirty="0" smtClean="0"/>
              <a:t> </a:t>
            </a:r>
            <a:r>
              <a:rPr lang="ru-RU" dirty="0" err="1" smtClean="0"/>
              <a:t>oldini</a:t>
            </a:r>
            <a:r>
              <a:rPr lang="ru-RU" dirty="0" smtClean="0"/>
              <a:t> </a:t>
            </a:r>
            <a:r>
              <a:rPr lang="ru-RU" dirty="0" err="1" smtClean="0"/>
              <a:t>olish</a:t>
            </a:r>
            <a:r>
              <a:rPr lang="ru-RU" dirty="0" smtClean="0"/>
              <a:t> </a:t>
            </a:r>
            <a:r>
              <a:rPr lang="ru-RU" dirty="0" err="1" smtClean="0"/>
              <a:t>va</a:t>
            </a:r>
            <a:r>
              <a:rPr lang="ru-RU" dirty="0" smtClean="0"/>
              <a:t> </a:t>
            </a:r>
            <a:r>
              <a:rPr lang="ru-RU" dirty="0" err="1" smtClean="0"/>
              <a:t>ularni</a:t>
            </a:r>
            <a:r>
              <a:rPr lang="ru-RU" dirty="0" smtClean="0"/>
              <a:t> </a:t>
            </a:r>
            <a:r>
              <a:rPr lang="ru-RU" dirty="0" err="1" smtClean="0"/>
              <a:t>bartaraf</a:t>
            </a:r>
            <a:r>
              <a:rPr lang="ru-RU" dirty="0" smtClean="0"/>
              <a:t> </a:t>
            </a:r>
            <a:r>
              <a:rPr lang="ru-RU" dirty="0" err="1" smtClean="0"/>
              <a:t>etish</a:t>
            </a:r>
            <a:r>
              <a:rPr lang="ru-RU" dirty="0" smtClean="0"/>
              <a:t> </a:t>
            </a:r>
            <a:r>
              <a:rPr lang="ru-RU" dirty="0" err="1" smtClean="0"/>
              <a:t>bo‘yicha</a:t>
            </a:r>
            <a:r>
              <a:rPr lang="ru-RU" dirty="0" smtClean="0"/>
              <a:t> </a:t>
            </a:r>
            <a:r>
              <a:rPr lang="ru-RU" dirty="0" err="1" smtClean="0"/>
              <a:t>harakatlar</a:t>
            </a:r>
            <a:r>
              <a:rPr lang="ru-RU" dirty="0" smtClean="0"/>
              <a:t> </a:t>
            </a:r>
            <a:r>
              <a:rPr lang="ru-RU" dirty="0" err="1" smtClean="0"/>
              <a:t>rejalarida</a:t>
            </a:r>
            <a:r>
              <a:rPr lang="ru-RU" dirty="0" smtClean="0"/>
              <a:t> </a:t>
            </a:r>
            <a:r>
              <a:rPr lang="ru-RU" dirty="0" err="1" smtClean="0"/>
              <a:t>belgilangan</a:t>
            </a:r>
            <a:r>
              <a:rPr lang="ru-RU" dirty="0" smtClean="0"/>
              <a:t> </a:t>
            </a:r>
            <a:r>
              <a:rPr lang="ru-RU" dirty="0" err="1" smtClean="0"/>
              <a:t>yoki</a:t>
            </a:r>
            <a:r>
              <a:rPr lang="ru-RU" dirty="0" smtClean="0"/>
              <a:t> </a:t>
            </a:r>
            <a:r>
              <a:rPr lang="ru-RU" dirty="0" err="1" smtClean="0"/>
              <a:t>favqulodda</a:t>
            </a:r>
            <a:r>
              <a:rPr lang="ru-RU" dirty="0" smtClean="0"/>
              <a:t> </a:t>
            </a:r>
            <a:r>
              <a:rPr lang="ru-RU" dirty="0" err="1" smtClean="0"/>
              <a:t>vaziyatlarda</a:t>
            </a:r>
            <a:r>
              <a:rPr lang="ru-RU" dirty="0" smtClean="0"/>
              <a:t> </a:t>
            </a:r>
            <a:r>
              <a:rPr lang="ru-RU" dirty="0" err="1" smtClean="0"/>
              <a:t>muhofaza</a:t>
            </a:r>
            <a:r>
              <a:rPr lang="ru-RU" dirty="0" smtClean="0"/>
              <a:t> </a:t>
            </a:r>
            <a:r>
              <a:rPr lang="ru-RU" dirty="0" err="1" smtClean="0"/>
              <a:t>qilish</a:t>
            </a:r>
            <a:r>
              <a:rPr lang="ru-RU" dirty="0" smtClean="0"/>
              <a:t> </a:t>
            </a:r>
            <a:r>
              <a:rPr lang="ru-RU" dirty="0" err="1" smtClean="0"/>
              <a:t>bo‘yicha</a:t>
            </a:r>
            <a:r>
              <a:rPr lang="ru-RU" dirty="0" smtClean="0"/>
              <a:t> </a:t>
            </a:r>
            <a:r>
              <a:rPr lang="ru-RU" dirty="0" err="1" smtClean="0"/>
              <a:t>maxsus</a:t>
            </a:r>
            <a:r>
              <a:rPr lang="ru-RU" dirty="0" smtClean="0"/>
              <a:t> </a:t>
            </a:r>
            <a:r>
              <a:rPr lang="ru-RU" dirty="0" err="1" smtClean="0"/>
              <a:t>vakolatli</a:t>
            </a:r>
            <a:r>
              <a:rPr lang="ru-RU" dirty="0" smtClean="0"/>
              <a:t> </a:t>
            </a:r>
            <a:r>
              <a:rPr lang="ru-RU" dirty="0" err="1" smtClean="0"/>
              <a:t>davlat</a:t>
            </a:r>
            <a:r>
              <a:rPr lang="ru-RU" dirty="0" smtClean="0"/>
              <a:t> </a:t>
            </a:r>
            <a:r>
              <a:rPr lang="ru-RU" dirty="0" err="1" smtClean="0"/>
              <a:t>boshqariv</a:t>
            </a:r>
            <a:r>
              <a:rPr lang="ru-RU" dirty="0" smtClean="0"/>
              <a:t> </a:t>
            </a:r>
            <a:r>
              <a:rPr lang="ru-RU" dirty="0" err="1" smtClean="0"/>
              <a:t>organi</a:t>
            </a:r>
            <a:r>
              <a:rPr lang="ru-RU" dirty="0" smtClean="0"/>
              <a:t>, </a:t>
            </a:r>
            <a:r>
              <a:rPr lang="ru-RU" dirty="0" err="1" smtClean="0"/>
              <a:t>boshqa</a:t>
            </a:r>
            <a:r>
              <a:rPr lang="ru-RU" dirty="0" smtClean="0"/>
              <a:t> </a:t>
            </a:r>
            <a:r>
              <a:rPr lang="ru-RU" dirty="0" err="1" smtClean="0"/>
              <a:t>davlat</a:t>
            </a:r>
            <a:r>
              <a:rPr lang="ru-RU" dirty="0" smtClean="0"/>
              <a:t> </a:t>
            </a:r>
            <a:r>
              <a:rPr lang="ru-RU" dirty="0" err="1" smtClean="0"/>
              <a:t>boshqaruv</a:t>
            </a:r>
            <a:r>
              <a:rPr lang="ru-RU" dirty="0" smtClean="0"/>
              <a:t> </a:t>
            </a:r>
            <a:r>
              <a:rPr lang="ru-RU" dirty="0" err="1" smtClean="0"/>
              <a:t>organlari</a:t>
            </a:r>
            <a:r>
              <a:rPr lang="ru-RU" dirty="0" smtClean="0"/>
              <a:t>, </a:t>
            </a:r>
            <a:r>
              <a:rPr lang="ru-RU" dirty="0" err="1" smtClean="0"/>
              <a:t>mahalliy</a:t>
            </a:r>
            <a:r>
              <a:rPr lang="ru-RU" dirty="0" smtClean="0"/>
              <a:t> </a:t>
            </a:r>
            <a:r>
              <a:rPr lang="ru-RU" dirty="0" err="1" smtClean="0"/>
              <a:t>davlat</a:t>
            </a:r>
            <a:r>
              <a:rPr lang="ru-RU" dirty="0" smtClean="0"/>
              <a:t> </a:t>
            </a:r>
            <a:r>
              <a:rPr lang="ru-RU" dirty="0" err="1" smtClean="0"/>
              <a:t>xokimyati</a:t>
            </a:r>
            <a:r>
              <a:rPr lang="ru-RU" dirty="0" smtClean="0"/>
              <a:t> </a:t>
            </a:r>
            <a:r>
              <a:rPr lang="ru-RU" dirty="0" err="1" smtClean="0"/>
              <a:t>organlari</a:t>
            </a:r>
            <a:r>
              <a:rPr lang="ru-RU" dirty="0" smtClean="0"/>
              <a:t> </a:t>
            </a:r>
            <a:r>
              <a:rPr lang="ru-RU" dirty="0" err="1" smtClean="0"/>
              <a:t>va</a:t>
            </a:r>
            <a:r>
              <a:rPr lang="ru-RU" dirty="0" smtClean="0"/>
              <a:t> </a:t>
            </a:r>
            <a:r>
              <a:rPr lang="ru-RU" dirty="0" err="1" smtClean="0"/>
              <a:t>tashkilotlar</a:t>
            </a:r>
            <a:r>
              <a:rPr lang="ru-RU" dirty="0" smtClean="0"/>
              <a:t> </a:t>
            </a:r>
            <a:r>
              <a:rPr lang="ru-RU" dirty="0" err="1" smtClean="0"/>
              <a:t>tomonidan</a:t>
            </a:r>
            <a:r>
              <a:rPr lang="ru-RU" dirty="0" smtClean="0"/>
              <a:t> </a:t>
            </a:r>
            <a:r>
              <a:rPr lang="ru-RU" dirty="0" err="1" smtClean="0"/>
              <a:t>tayinlangan</a:t>
            </a:r>
            <a:r>
              <a:rPr lang="ru-RU" dirty="0" smtClean="0"/>
              <a:t> </a:t>
            </a:r>
            <a:r>
              <a:rPr lang="ru-RU" dirty="0" err="1" smtClean="0"/>
              <a:t>favqulodda</a:t>
            </a:r>
            <a:r>
              <a:rPr lang="ru-RU" dirty="0" smtClean="0"/>
              <a:t> </a:t>
            </a:r>
            <a:r>
              <a:rPr lang="ru-RU" dirty="0" err="1" smtClean="0"/>
              <a:t>vaziyatlarni</a:t>
            </a:r>
            <a:r>
              <a:rPr lang="ru-RU" dirty="0" smtClean="0"/>
              <a:t> </a:t>
            </a:r>
            <a:r>
              <a:rPr lang="ru-RU" dirty="0" err="1" smtClean="0"/>
              <a:t>bartaraf</a:t>
            </a:r>
            <a:r>
              <a:rPr lang="ru-RU" dirty="0" smtClean="0"/>
              <a:t> </a:t>
            </a:r>
            <a:r>
              <a:rPr lang="ru-RU" dirty="0" err="1" smtClean="0"/>
              <a:t>etish</a:t>
            </a:r>
            <a:r>
              <a:rPr lang="ru-RU" dirty="0" smtClean="0"/>
              <a:t> </a:t>
            </a:r>
            <a:r>
              <a:rPr lang="ru-RU" dirty="0" err="1" smtClean="0"/>
              <a:t>ishlari</a:t>
            </a:r>
            <a:r>
              <a:rPr lang="ru-RU" dirty="0" smtClean="0"/>
              <a:t> </a:t>
            </a:r>
            <a:r>
              <a:rPr lang="ru-RU" dirty="0" err="1" smtClean="0"/>
              <a:t>rahbarlari</a:t>
            </a:r>
            <a:r>
              <a:rPr lang="ru-RU" dirty="0" smtClean="0"/>
              <a:t> </a:t>
            </a:r>
            <a:r>
              <a:rPr lang="ru-RU" dirty="0" err="1" smtClean="0"/>
              <a:t>yetib</a:t>
            </a:r>
            <a:r>
              <a:rPr lang="ru-RU" dirty="0" smtClean="0"/>
              <a:t> </a:t>
            </a:r>
            <a:r>
              <a:rPr lang="ru-RU" dirty="0" err="1" smtClean="0"/>
              <a:t>kelguniga</a:t>
            </a:r>
            <a:r>
              <a:rPr lang="ru-RU" dirty="0" smtClean="0"/>
              <a:t> </a:t>
            </a:r>
            <a:r>
              <a:rPr lang="ru-RU" dirty="0" err="1" smtClean="0"/>
              <a:t>qadar</a:t>
            </a:r>
            <a:r>
              <a:rPr lang="ru-RU" dirty="0" smtClean="0"/>
              <a:t> </a:t>
            </a:r>
            <a:r>
              <a:rPr lang="ru-RU" dirty="0" err="1" smtClean="0"/>
              <a:t>bajaradi</a:t>
            </a:r>
            <a:r>
              <a:rPr lang="ru-RU" dirty="0" smtClean="0"/>
              <a:t>. </a:t>
            </a:r>
          </a:p>
          <a:p>
            <a:r>
              <a:rPr lang="ru-RU" dirty="0" err="1" smtClean="0"/>
              <a:t>Favqulodda</a:t>
            </a:r>
            <a:r>
              <a:rPr lang="ru-RU" dirty="0" smtClean="0"/>
              <a:t> </a:t>
            </a:r>
            <a:r>
              <a:rPr lang="ru-RU" dirty="0" err="1" smtClean="0"/>
              <a:t>vaziyatlarni</a:t>
            </a:r>
            <a:r>
              <a:rPr lang="ru-RU" dirty="0" smtClean="0"/>
              <a:t> </a:t>
            </a:r>
            <a:r>
              <a:rPr lang="ru-RU" dirty="0" err="1" smtClean="0"/>
              <a:t>bartaraf</a:t>
            </a:r>
            <a:r>
              <a:rPr lang="ru-RU" dirty="0" smtClean="0"/>
              <a:t> </a:t>
            </a:r>
            <a:r>
              <a:rPr lang="ru-RU" dirty="0" err="1" smtClean="0"/>
              <a:t>etish</a:t>
            </a:r>
            <a:r>
              <a:rPr lang="ru-RU" dirty="0" smtClean="0"/>
              <a:t> </a:t>
            </a:r>
            <a:r>
              <a:rPr lang="ru-RU" dirty="0" err="1" smtClean="0"/>
              <a:t>ishlarini</a:t>
            </a:r>
            <a:r>
              <a:rPr lang="ru-RU" dirty="0" smtClean="0"/>
              <a:t> </a:t>
            </a:r>
            <a:r>
              <a:rPr lang="ru-RU" dirty="0" err="1" smtClean="0"/>
              <a:t>rahbarlarini</a:t>
            </a:r>
            <a:r>
              <a:rPr lang="ru-RU" dirty="0" smtClean="0"/>
              <a:t> </a:t>
            </a:r>
            <a:r>
              <a:rPr lang="ru-RU" dirty="0" err="1" smtClean="0"/>
              <a:t>favqulodda</a:t>
            </a:r>
            <a:r>
              <a:rPr lang="ru-RU" dirty="0" smtClean="0"/>
              <a:t> </a:t>
            </a:r>
            <a:r>
              <a:rPr lang="ru-RU" dirty="0" err="1" smtClean="0"/>
              <a:t>vaziyatlarni</a:t>
            </a:r>
            <a:r>
              <a:rPr lang="ru-RU" dirty="0" smtClean="0"/>
              <a:t> </a:t>
            </a:r>
            <a:r>
              <a:rPr lang="ru-RU" dirty="0" err="1" smtClean="0"/>
              <a:t>bartaraf</a:t>
            </a:r>
            <a:r>
              <a:rPr lang="ru-RU" dirty="0" smtClean="0"/>
              <a:t> </a:t>
            </a:r>
            <a:r>
              <a:rPr lang="ru-RU" dirty="0" err="1" smtClean="0"/>
              <a:t>etishga</a:t>
            </a:r>
            <a:r>
              <a:rPr lang="ru-RU" dirty="0" smtClean="0"/>
              <a:t> </a:t>
            </a:r>
            <a:r>
              <a:rPr lang="ru-RU" dirty="0" err="1" smtClean="0"/>
              <a:t>qaratilgan</a:t>
            </a:r>
            <a:r>
              <a:rPr lang="ru-RU" dirty="0" smtClean="0"/>
              <a:t> </a:t>
            </a:r>
            <a:r>
              <a:rPr lang="ru-RU" dirty="0" err="1" smtClean="0"/>
              <a:t>qarorlari</a:t>
            </a:r>
            <a:r>
              <a:rPr lang="ru-RU" dirty="0" smtClean="0"/>
              <a:t>, </a:t>
            </a:r>
            <a:r>
              <a:rPr lang="ru-RU" dirty="0" err="1" smtClean="0"/>
              <a:t>agar</a:t>
            </a:r>
            <a:r>
              <a:rPr lang="ru-RU" dirty="0" smtClean="0"/>
              <a:t> </a:t>
            </a:r>
            <a:r>
              <a:rPr lang="ru-RU" dirty="0" err="1" smtClean="0"/>
              <a:t>qonun</a:t>
            </a:r>
            <a:r>
              <a:rPr lang="ru-RU" dirty="0" smtClean="0"/>
              <a:t> </a:t>
            </a:r>
            <a:r>
              <a:rPr lang="ru-RU" dirty="0" err="1" smtClean="0"/>
              <a:t>hujjatlarida</a:t>
            </a:r>
            <a:r>
              <a:rPr lang="ru-RU" dirty="0" smtClean="0"/>
              <a:t> </a:t>
            </a:r>
            <a:r>
              <a:rPr lang="ru-RU" dirty="0" err="1" smtClean="0"/>
              <a:t>boshqacha</a:t>
            </a:r>
            <a:r>
              <a:rPr lang="ru-RU" dirty="0" smtClean="0"/>
              <a:t> </a:t>
            </a:r>
            <a:r>
              <a:rPr lang="ru-RU" dirty="0" err="1" smtClean="0"/>
              <a:t>qoida</a:t>
            </a:r>
            <a:r>
              <a:rPr lang="ru-RU" dirty="0" smtClean="0"/>
              <a:t> </a:t>
            </a:r>
            <a:r>
              <a:rPr lang="ru-RU" dirty="0" err="1" smtClean="0"/>
              <a:t>nazarda</a:t>
            </a:r>
            <a:r>
              <a:rPr lang="ru-RU" dirty="0" smtClean="0"/>
              <a:t> </a:t>
            </a:r>
            <a:r>
              <a:rPr lang="ru-RU" dirty="0" err="1" smtClean="0"/>
              <a:t>tutilmagan</a:t>
            </a:r>
            <a:r>
              <a:rPr lang="ru-RU" dirty="0" smtClean="0"/>
              <a:t> </a:t>
            </a:r>
            <a:r>
              <a:rPr lang="ru-RU" dirty="0" err="1" smtClean="0"/>
              <a:t>bo‘lsa</a:t>
            </a:r>
            <a:r>
              <a:rPr lang="ru-RU" dirty="0" smtClean="0"/>
              <a:t>, </a:t>
            </a:r>
            <a:r>
              <a:rPr lang="ru-RU" dirty="0" err="1" smtClean="0"/>
              <a:t>favqulodda</a:t>
            </a:r>
            <a:r>
              <a:rPr lang="ru-RU" dirty="0" smtClean="0"/>
              <a:t> </a:t>
            </a:r>
            <a:r>
              <a:rPr lang="ru-RU" dirty="0" err="1" smtClean="0"/>
              <a:t>vaziyatlar</a:t>
            </a:r>
            <a:r>
              <a:rPr lang="ru-RU" dirty="0" smtClean="0"/>
              <a:t> </a:t>
            </a:r>
            <a:r>
              <a:rPr lang="ru-RU" dirty="0" err="1" smtClean="0"/>
              <a:t>zonalaridagi</a:t>
            </a:r>
            <a:r>
              <a:rPr lang="ru-RU" dirty="0" smtClean="0"/>
              <a:t> </a:t>
            </a:r>
            <a:r>
              <a:rPr lang="ru-RU" dirty="0" err="1" smtClean="0"/>
              <a:t>barcha</a:t>
            </a:r>
            <a:r>
              <a:rPr lang="ru-RU" dirty="0" smtClean="0"/>
              <a:t> </a:t>
            </a:r>
            <a:r>
              <a:rPr lang="ru-RU" dirty="0" err="1" smtClean="0"/>
              <a:t>yuridik</a:t>
            </a:r>
            <a:r>
              <a:rPr lang="ru-RU" dirty="0" smtClean="0"/>
              <a:t> </a:t>
            </a:r>
            <a:r>
              <a:rPr lang="ru-RU" dirty="0" err="1" smtClean="0"/>
              <a:t>va</a:t>
            </a:r>
            <a:r>
              <a:rPr lang="ru-RU" dirty="0" smtClean="0"/>
              <a:t> </a:t>
            </a:r>
            <a:r>
              <a:rPr lang="ru-RU" dirty="0" err="1" smtClean="0"/>
              <a:t>jismoniy</a:t>
            </a:r>
            <a:r>
              <a:rPr lang="ru-RU" dirty="0" smtClean="0"/>
              <a:t> </a:t>
            </a:r>
            <a:r>
              <a:rPr lang="ru-RU" dirty="0" err="1" smtClean="0"/>
              <a:t>shaxslar</a:t>
            </a:r>
            <a:r>
              <a:rPr lang="ru-RU" dirty="0" smtClean="0"/>
              <a:t> </a:t>
            </a:r>
            <a:r>
              <a:rPr lang="ru-RU" dirty="0" err="1" smtClean="0"/>
              <a:t>uchun</a:t>
            </a:r>
            <a:r>
              <a:rPr lang="ru-RU" dirty="0" smtClean="0"/>
              <a:t> </a:t>
            </a:r>
            <a:r>
              <a:rPr lang="ru-RU" dirty="0" err="1" smtClean="0"/>
              <a:t>majburiydir</a:t>
            </a:r>
            <a:r>
              <a:rPr lang="ru-RU" dirty="0" smtClean="0"/>
              <a:t>. </a:t>
            </a:r>
          </a:p>
          <a:p>
            <a:r>
              <a:rPr lang="ru-RU" dirty="0" err="1" smtClean="0"/>
              <a:t>Favqulodda</a:t>
            </a:r>
            <a:r>
              <a:rPr lang="ru-RU" dirty="0" smtClean="0"/>
              <a:t> </a:t>
            </a:r>
            <a:r>
              <a:rPr lang="ru-RU" dirty="0" err="1" smtClean="0"/>
              <a:t>vaziyatlarni</a:t>
            </a:r>
            <a:r>
              <a:rPr lang="ru-RU" dirty="0" smtClean="0"/>
              <a:t> </a:t>
            </a:r>
            <a:r>
              <a:rPr lang="ru-RU" dirty="0" err="1" smtClean="0"/>
              <a:t>bartaraf</a:t>
            </a:r>
            <a:r>
              <a:rPr lang="ru-RU" dirty="0" smtClean="0"/>
              <a:t> </a:t>
            </a:r>
            <a:r>
              <a:rPr lang="ru-RU" dirty="0" err="1" smtClean="0"/>
              <a:t>etish</a:t>
            </a:r>
            <a:r>
              <a:rPr lang="ru-RU" dirty="0" smtClean="0"/>
              <a:t> </a:t>
            </a:r>
            <a:r>
              <a:rPr lang="ru-RU" dirty="0" err="1" smtClean="0"/>
              <a:t>ishlari</a:t>
            </a:r>
            <a:r>
              <a:rPr lang="ru-RU" dirty="0" smtClean="0"/>
              <a:t> </a:t>
            </a:r>
            <a:r>
              <a:rPr lang="ru-RU" dirty="0" err="1" smtClean="0"/>
              <a:t>rahbarlarining</a:t>
            </a:r>
            <a:r>
              <a:rPr lang="ru-RU" dirty="0" smtClean="0"/>
              <a:t> </a:t>
            </a:r>
            <a:r>
              <a:rPr lang="ru-RU" dirty="0" err="1" smtClean="0"/>
              <a:t>faolyatiga</a:t>
            </a:r>
            <a:r>
              <a:rPr lang="ru-RU" dirty="0" smtClean="0"/>
              <a:t> </a:t>
            </a:r>
            <a:r>
              <a:rPr lang="ru-RU" dirty="0" err="1" smtClean="0"/>
              <a:t>ularni</a:t>
            </a:r>
            <a:r>
              <a:rPr lang="ru-RU" dirty="0" smtClean="0"/>
              <a:t> </a:t>
            </a:r>
            <a:r>
              <a:rPr lang="ru-RU" dirty="0" err="1" smtClean="0"/>
              <a:t>vazifalarini</a:t>
            </a:r>
            <a:r>
              <a:rPr lang="ru-RU" dirty="0" smtClean="0"/>
              <a:t> </a:t>
            </a:r>
            <a:r>
              <a:rPr lang="ru-RU" dirty="0" err="1" smtClean="0"/>
              <a:t>bajarishdan</a:t>
            </a:r>
            <a:r>
              <a:rPr lang="ru-RU" dirty="0" smtClean="0"/>
              <a:t> </a:t>
            </a:r>
            <a:r>
              <a:rPr lang="ru-RU" dirty="0" err="1" smtClean="0"/>
              <a:t>belgilangan</a:t>
            </a:r>
            <a:r>
              <a:rPr lang="ru-RU" dirty="0" smtClean="0"/>
              <a:t> </a:t>
            </a:r>
            <a:r>
              <a:rPr lang="ru-RU" dirty="0" err="1" smtClean="0"/>
              <a:t>tartibda</a:t>
            </a:r>
            <a:r>
              <a:rPr lang="ru-RU" dirty="0" smtClean="0"/>
              <a:t> </a:t>
            </a:r>
            <a:r>
              <a:rPr lang="ru-RU" dirty="0" err="1" smtClean="0"/>
              <a:t>chetlashtirmasdan</a:t>
            </a:r>
            <a:r>
              <a:rPr lang="ru-RU" dirty="0" smtClean="0"/>
              <a:t> </a:t>
            </a:r>
            <a:r>
              <a:rPr lang="ru-RU" dirty="0" err="1" smtClean="0"/>
              <a:t>va</a:t>
            </a:r>
            <a:r>
              <a:rPr lang="ru-RU" dirty="0" smtClean="0"/>
              <a:t> </a:t>
            </a:r>
            <a:r>
              <a:rPr lang="ru-RU" dirty="0" err="1" smtClean="0"/>
              <a:t>rahbarlikni</a:t>
            </a:r>
            <a:r>
              <a:rPr lang="ru-RU" dirty="0" smtClean="0"/>
              <a:t> </a:t>
            </a:r>
            <a:r>
              <a:rPr lang="ru-RU" dirty="0" err="1" smtClean="0"/>
              <a:t>o‘z</a:t>
            </a:r>
            <a:r>
              <a:rPr lang="ru-RU" dirty="0" smtClean="0"/>
              <a:t> </a:t>
            </a:r>
            <a:r>
              <a:rPr lang="ru-RU" dirty="0" err="1" smtClean="0"/>
              <a:t>zimmasiga</a:t>
            </a:r>
            <a:r>
              <a:rPr lang="ru-RU" dirty="0" smtClean="0"/>
              <a:t> </a:t>
            </a:r>
            <a:r>
              <a:rPr lang="ru-RU" dirty="0" err="1" smtClean="0"/>
              <a:t>olmasdan</a:t>
            </a:r>
            <a:r>
              <a:rPr lang="ru-RU" dirty="0" smtClean="0"/>
              <a:t> </a:t>
            </a:r>
            <a:r>
              <a:rPr lang="ru-RU" dirty="0" err="1" smtClean="0"/>
              <a:t>yoki</a:t>
            </a:r>
            <a:r>
              <a:rPr lang="ru-RU" dirty="0" smtClean="0"/>
              <a:t> </a:t>
            </a:r>
            <a:r>
              <a:rPr lang="ru-RU" dirty="0" err="1" smtClean="0"/>
              <a:t>boshqa</a:t>
            </a:r>
            <a:r>
              <a:rPr lang="ru-RU" dirty="0" smtClean="0"/>
              <a:t> </a:t>
            </a:r>
            <a:r>
              <a:rPr lang="ru-RU" dirty="0" err="1" smtClean="0"/>
              <a:t>mansabdor</a:t>
            </a:r>
            <a:r>
              <a:rPr lang="ru-RU" dirty="0" smtClean="0"/>
              <a:t> </a:t>
            </a:r>
            <a:r>
              <a:rPr lang="ru-RU" dirty="0" err="1" smtClean="0"/>
              <a:t>shaxsni</a:t>
            </a:r>
            <a:r>
              <a:rPr lang="ru-RU" dirty="0" smtClean="0"/>
              <a:t> </a:t>
            </a:r>
            <a:r>
              <a:rPr lang="ru-RU" dirty="0" err="1" smtClean="0"/>
              <a:t>tayinlamasdan</a:t>
            </a:r>
            <a:r>
              <a:rPr lang="ru-RU" dirty="0" smtClean="0"/>
              <a:t> </a:t>
            </a:r>
            <a:r>
              <a:rPr lang="ru-RU" dirty="0" err="1" smtClean="0"/>
              <a:t>turib</a:t>
            </a:r>
            <a:r>
              <a:rPr lang="ru-RU" dirty="0" smtClean="0"/>
              <a:t> </a:t>
            </a:r>
            <a:r>
              <a:rPr lang="ru-RU" dirty="0" err="1" smtClean="0"/>
              <a:t>aralashishga</a:t>
            </a:r>
            <a:r>
              <a:rPr lang="ru-RU" dirty="0" smtClean="0"/>
              <a:t> </a:t>
            </a:r>
            <a:r>
              <a:rPr lang="ru-RU" dirty="0" err="1" smtClean="0"/>
              <a:t>hech</a:t>
            </a:r>
            <a:r>
              <a:rPr lang="ru-RU" dirty="0" smtClean="0"/>
              <a:t> </a:t>
            </a:r>
            <a:r>
              <a:rPr lang="ru-RU" dirty="0" err="1" smtClean="0"/>
              <a:t>kim</a:t>
            </a:r>
            <a:r>
              <a:rPr lang="ru-RU" dirty="0" smtClean="0"/>
              <a:t> </a:t>
            </a:r>
            <a:r>
              <a:rPr lang="ru-RU" dirty="0" err="1" smtClean="0"/>
              <a:t>haqli</a:t>
            </a:r>
            <a:r>
              <a:rPr lang="ru-RU" dirty="0" smtClean="0"/>
              <a:t> </a:t>
            </a:r>
            <a:r>
              <a:rPr lang="ru-RU" dirty="0" err="1" smtClean="0"/>
              <a:t>emas</a:t>
            </a:r>
            <a:r>
              <a:rPr lang="ru-RU" dirty="0" smtClean="0"/>
              <a:t>. </a:t>
            </a:r>
            <a:endParaRPr lang="ru-RU"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895996"/>
          </a:xfrm>
        </p:spPr>
        <p:txBody>
          <a:bodyPr>
            <a:normAutofit fontScale="85000" lnSpcReduction="10000"/>
          </a:bodyPr>
          <a:lstStyle/>
          <a:p>
            <a:r>
              <a:rPr lang="ru-RU" dirty="0" err="1" smtClean="0"/>
              <a:t>Odamlarning</a:t>
            </a:r>
            <a:r>
              <a:rPr lang="ru-RU" dirty="0" smtClean="0"/>
              <a:t> </a:t>
            </a:r>
            <a:r>
              <a:rPr lang="ru-RU" dirty="0" err="1" smtClean="0"/>
              <a:t>hayoti</a:t>
            </a:r>
            <a:r>
              <a:rPr lang="ru-RU" dirty="0" smtClean="0"/>
              <a:t> </a:t>
            </a:r>
            <a:r>
              <a:rPr lang="ru-RU" dirty="0" err="1" smtClean="0"/>
              <a:t>va</a:t>
            </a:r>
            <a:r>
              <a:rPr lang="ru-RU" dirty="0" smtClean="0"/>
              <a:t> </a:t>
            </a:r>
            <a:r>
              <a:rPr lang="ru-RU" dirty="0" err="1" smtClean="0"/>
              <a:t>sog‘ligiga</a:t>
            </a:r>
            <a:r>
              <a:rPr lang="ru-RU" dirty="0" smtClean="0"/>
              <a:t> </a:t>
            </a:r>
            <a:r>
              <a:rPr lang="ru-RU" dirty="0" err="1" smtClean="0"/>
              <a:t>bevosita</a:t>
            </a:r>
            <a:r>
              <a:rPr lang="ru-RU" dirty="0" smtClean="0"/>
              <a:t> </a:t>
            </a:r>
            <a:r>
              <a:rPr lang="ru-RU" dirty="0" err="1" smtClean="0"/>
              <a:t>tahdid</a:t>
            </a:r>
            <a:r>
              <a:rPr lang="ru-RU" dirty="0" smtClean="0"/>
              <a:t> </a:t>
            </a:r>
            <a:r>
              <a:rPr lang="ru-RU" dirty="0" err="1" smtClean="0"/>
              <a:t>bo‘lganda</a:t>
            </a:r>
            <a:r>
              <a:rPr lang="ru-RU" dirty="0" smtClean="0"/>
              <a:t> </a:t>
            </a:r>
            <a:r>
              <a:rPr lang="ru-RU" dirty="0" err="1" smtClean="0"/>
              <a:t>favqulodda</a:t>
            </a:r>
            <a:r>
              <a:rPr lang="ru-RU" dirty="0" smtClean="0"/>
              <a:t> </a:t>
            </a:r>
            <a:r>
              <a:rPr lang="ru-RU" dirty="0" err="1" smtClean="0"/>
              <a:t>vaziyatlarni</a:t>
            </a:r>
            <a:r>
              <a:rPr lang="ru-RU" dirty="0" smtClean="0"/>
              <a:t> </a:t>
            </a:r>
            <a:r>
              <a:rPr lang="ru-RU" dirty="0" err="1" smtClean="0"/>
              <a:t>bartaraf</a:t>
            </a:r>
            <a:r>
              <a:rPr lang="ru-RU" dirty="0" smtClean="0"/>
              <a:t> </a:t>
            </a:r>
            <a:r>
              <a:rPr lang="ru-RU" dirty="0" err="1" smtClean="0"/>
              <a:t>etish</a:t>
            </a:r>
            <a:r>
              <a:rPr lang="ru-RU" dirty="0" smtClean="0"/>
              <a:t> </a:t>
            </a:r>
            <a:r>
              <a:rPr lang="ru-RU" dirty="0" err="1" smtClean="0"/>
              <a:t>ishlarining</a:t>
            </a:r>
            <a:r>
              <a:rPr lang="ru-RU" dirty="0" smtClean="0"/>
              <a:t> </a:t>
            </a:r>
            <a:r>
              <a:rPr lang="ru-RU" dirty="0" err="1" smtClean="0"/>
              <a:t>rahbarlari</a:t>
            </a:r>
            <a:r>
              <a:rPr lang="ru-RU" dirty="0" smtClean="0"/>
              <a:t> </a:t>
            </a:r>
            <a:r>
              <a:rPr lang="ru-RU" dirty="0" err="1" smtClean="0"/>
              <a:t>mustaqil</a:t>
            </a:r>
            <a:r>
              <a:rPr lang="ru-RU" dirty="0" smtClean="0"/>
              <a:t> </a:t>
            </a:r>
            <a:r>
              <a:rPr lang="ru-RU" dirty="0" err="1" smtClean="0"/>
              <a:t>ravishda</a:t>
            </a:r>
            <a:r>
              <a:rPr lang="ru-RU" dirty="0" smtClean="0"/>
              <a:t> </a:t>
            </a:r>
            <a:r>
              <a:rPr lang="ru-RU" dirty="0" err="1" smtClean="0"/>
              <a:t>quyidagi</a:t>
            </a:r>
            <a:r>
              <a:rPr lang="ru-RU" dirty="0" smtClean="0"/>
              <a:t> </a:t>
            </a:r>
            <a:r>
              <a:rPr lang="ru-RU" dirty="0" err="1" smtClean="0"/>
              <a:t>qarorlarni</a:t>
            </a:r>
            <a:r>
              <a:rPr lang="ru-RU" dirty="0" smtClean="0"/>
              <a:t> </a:t>
            </a:r>
            <a:r>
              <a:rPr lang="ru-RU" dirty="0" err="1" smtClean="0"/>
              <a:t>qabul</a:t>
            </a:r>
            <a:r>
              <a:rPr lang="ru-RU" dirty="0" smtClean="0"/>
              <a:t> </a:t>
            </a:r>
            <a:r>
              <a:rPr lang="ru-RU" dirty="0" err="1" smtClean="0"/>
              <a:t>qilishga</a:t>
            </a:r>
            <a:r>
              <a:rPr lang="ru-RU" dirty="0" smtClean="0"/>
              <a:t> </a:t>
            </a:r>
            <a:r>
              <a:rPr lang="ru-RU" dirty="0" err="1" smtClean="0"/>
              <a:t>haqlidir</a:t>
            </a:r>
            <a:r>
              <a:rPr lang="ru-RU" dirty="0" smtClean="0"/>
              <a:t>:</a:t>
            </a:r>
          </a:p>
          <a:p>
            <a:r>
              <a:rPr lang="ru-RU" dirty="0" err="1" smtClean="0"/>
              <a:t>evakuatsiya</a:t>
            </a:r>
            <a:r>
              <a:rPr lang="ru-RU" dirty="0" smtClean="0"/>
              <a:t> </a:t>
            </a:r>
            <a:r>
              <a:rPr lang="ru-RU" dirty="0" err="1" smtClean="0"/>
              <a:t>tadbirlarinig</a:t>
            </a:r>
            <a:r>
              <a:rPr lang="ru-RU" dirty="0" smtClean="0"/>
              <a:t> </a:t>
            </a:r>
            <a:r>
              <a:rPr lang="ru-RU" dirty="0" err="1" smtClean="0"/>
              <a:t>o‘tkazish</a:t>
            </a:r>
            <a:r>
              <a:rPr lang="ru-RU" dirty="0" smtClean="0"/>
              <a:t> </a:t>
            </a:r>
            <a:r>
              <a:rPr lang="ru-RU" dirty="0" err="1" smtClean="0"/>
              <a:t>to‘g‘risida</a:t>
            </a:r>
            <a:r>
              <a:rPr lang="ru-RU" dirty="0" smtClean="0"/>
              <a:t>;</a:t>
            </a:r>
          </a:p>
          <a:p>
            <a:r>
              <a:rPr lang="ru-RU" dirty="0" err="1" smtClean="0"/>
              <a:t>favqulodda</a:t>
            </a:r>
            <a:r>
              <a:rPr lang="ru-RU" dirty="0" smtClean="0"/>
              <a:t> </a:t>
            </a:r>
            <a:r>
              <a:rPr lang="ru-RU" dirty="0" err="1" smtClean="0"/>
              <a:t>vaziyatlar</a:t>
            </a:r>
            <a:r>
              <a:rPr lang="ru-RU" dirty="0" smtClean="0"/>
              <a:t> </a:t>
            </a:r>
            <a:r>
              <a:rPr lang="ru-RU" dirty="0" err="1" smtClean="0"/>
              <a:t>zonalaridagi</a:t>
            </a:r>
            <a:r>
              <a:rPr lang="ru-RU" dirty="0" smtClean="0"/>
              <a:t> </a:t>
            </a:r>
            <a:r>
              <a:rPr lang="ru-RU" dirty="0" err="1" smtClean="0"/>
              <a:t>obyektlarda</a:t>
            </a:r>
            <a:r>
              <a:rPr lang="ru-RU" dirty="0" smtClean="0"/>
              <a:t> </a:t>
            </a:r>
            <a:r>
              <a:rPr lang="ru-RU" dirty="0" err="1" smtClean="0"/>
              <a:t>va</a:t>
            </a:r>
            <a:r>
              <a:rPr lang="ru-RU" dirty="0" smtClean="0"/>
              <a:t> </a:t>
            </a:r>
            <a:r>
              <a:rPr lang="ru-RU" dirty="0" err="1" smtClean="0"/>
              <a:t>hududlarda</a:t>
            </a:r>
            <a:r>
              <a:rPr lang="ru-RU" dirty="0" smtClean="0"/>
              <a:t> </a:t>
            </a:r>
            <a:r>
              <a:rPr lang="ru-RU" dirty="0" err="1" smtClean="0"/>
              <a:t>qutqaruv</a:t>
            </a:r>
            <a:r>
              <a:rPr lang="ru-RU" dirty="0" smtClean="0"/>
              <a:t> </a:t>
            </a:r>
            <a:r>
              <a:rPr lang="ru-RU" dirty="0" err="1" smtClean="0"/>
              <a:t>ishlarini</a:t>
            </a:r>
            <a:r>
              <a:rPr lang="ru-RU" dirty="0" smtClean="0"/>
              <a:t> </a:t>
            </a:r>
            <a:r>
              <a:rPr lang="ru-RU" dirty="0" err="1" smtClean="0"/>
              <a:t>olib</a:t>
            </a:r>
            <a:r>
              <a:rPr lang="ru-RU" dirty="0" smtClean="0"/>
              <a:t> </a:t>
            </a:r>
            <a:r>
              <a:rPr lang="ru-RU" dirty="0" err="1" smtClean="0"/>
              <a:t>borish</a:t>
            </a:r>
            <a:r>
              <a:rPr lang="ru-RU" dirty="0" smtClean="0"/>
              <a:t> </a:t>
            </a:r>
            <a:r>
              <a:rPr lang="ru-RU" dirty="0" err="1" smtClean="0"/>
              <a:t>to‘g‘risida</a:t>
            </a:r>
            <a:r>
              <a:rPr lang="ru-RU" dirty="0" smtClean="0"/>
              <a:t>; </a:t>
            </a:r>
          </a:p>
          <a:p>
            <a:r>
              <a:rPr lang="ru-RU" dirty="0" err="1" smtClean="0"/>
              <a:t>favqulodda</a:t>
            </a:r>
            <a:r>
              <a:rPr lang="ru-RU" dirty="0" smtClean="0"/>
              <a:t> </a:t>
            </a:r>
            <a:r>
              <a:rPr lang="ru-RU" dirty="0" err="1" smtClean="0"/>
              <a:t>vaziyatlar</a:t>
            </a:r>
            <a:r>
              <a:rPr lang="ru-RU" dirty="0" smtClean="0"/>
              <a:t> </a:t>
            </a:r>
            <a:r>
              <a:rPr lang="ru-RU" dirty="0" err="1" smtClean="0"/>
              <a:t>zonalariga</a:t>
            </a:r>
            <a:r>
              <a:rPr lang="ru-RU" dirty="0" smtClean="0"/>
              <a:t> </a:t>
            </a:r>
            <a:r>
              <a:rPr lang="ru-RU" dirty="0" err="1" smtClean="0"/>
              <a:t>kirishni</a:t>
            </a:r>
            <a:r>
              <a:rPr lang="ru-RU" dirty="0" smtClean="0"/>
              <a:t> </a:t>
            </a:r>
            <a:r>
              <a:rPr lang="ru-RU" dirty="0" err="1" smtClean="0"/>
              <a:t>cheklash</a:t>
            </a:r>
            <a:r>
              <a:rPr lang="ru-RU" dirty="0" smtClean="0"/>
              <a:t> </a:t>
            </a:r>
            <a:r>
              <a:rPr lang="ru-RU" dirty="0" err="1" smtClean="0"/>
              <a:t>to‘g‘risida</a:t>
            </a:r>
            <a:r>
              <a:rPr lang="ru-RU" dirty="0" smtClean="0"/>
              <a:t>; </a:t>
            </a:r>
          </a:p>
          <a:p>
            <a:r>
              <a:rPr lang="ru-RU" dirty="0" err="1" smtClean="0"/>
              <a:t>favqulodda</a:t>
            </a:r>
            <a:r>
              <a:rPr lang="ru-RU" dirty="0" smtClean="0"/>
              <a:t> </a:t>
            </a:r>
            <a:r>
              <a:rPr lang="ru-RU" dirty="0" err="1" smtClean="0"/>
              <a:t>vaziyatlarni</a:t>
            </a:r>
            <a:r>
              <a:rPr lang="ru-RU" dirty="0" smtClean="0"/>
              <a:t> </a:t>
            </a:r>
            <a:r>
              <a:rPr lang="ru-RU" dirty="0" err="1" smtClean="0"/>
              <a:t>bartaraf</a:t>
            </a:r>
            <a:r>
              <a:rPr lang="ru-RU" dirty="0" smtClean="0"/>
              <a:t> </a:t>
            </a:r>
            <a:r>
              <a:rPr lang="ru-RU" dirty="0" err="1" smtClean="0"/>
              <a:t>etish</a:t>
            </a:r>
            <a:r>
              <a:rPr lang="ru-RU" dirty="0" smtClean="0"/>
              <a:t> </a:t>
            </a:r>
            <a:r>
              <a:rPr lang="ru-RU" dirty="0" err="1" smtClean="0"/>
              <a:t>uchun</a:t>
            </a:r>
            <a:r>
              <a:rPr lang="ru-RU" dirty="0" smtClean="0"/>
              <a:t> </a:t>
            </a:r>
            <a:r>
              <a:rPr lang="ru-RU" dirty="0" err="1" smtClean="0"/>
              <a:t>favqulodda</a:t>
            </a:r>
            <a:r>
              <a:rPr lang="ru-RU" dirty="0" smtClean="0"/>
              <a:t> </a:t>
            </a:r>
            <a:r>
              <a:rPr lang="ru-RU" dirty="0" err="1" smtClean="0"/>
              <a:t>vaziyatlar</a:t>
            </a:r>
            <a:r>
              <a:rPr lang="ru-RU" dirty="0" smtClean="0"/>
              <a:t> </a:t>
            </a:r>
            <a:r>
              <a:rPr lang="ru-RU" dirty="0" err="1" smtClean="0"/>
              <a:t>zonalaridagi</a:t>
            </a:r>
            <a:r>
              <a:rPr lang="ru-RU" dirty="0" smtClean="0"/>
              <a:t> </a:t>
            </a:r>
            <a:r>
              <a:rPr lang="ru-RU" dirty="0" err="1" smtClean="0"/>
              <a:t>tashkilotlarni</a:t>
            </a:r>
            <a:r>
              <a:rPr lang="ru-RU" dirty="0" smtClean="0"/>
              <a:t> </a:t>
            </a:r>
            <a:r>
              <a:rPr lang="ru-RU" dirty="0" err="1" smtClean="0"/>
              <a:t>moddiy</a:t>
            </a:r>
            <a:r>
              <a:rPr lang="ru-RU" dirty="0" smtClean="0"/>
              <a:t> </a:t>
            </a:r>
            <a:r>
              <a:rPr lang="ru-RU" dirty="0" err="1" smtClean="0"/>
              <a:t>resurslaridan</a:t>
            </a:r>
            <a:r>
              <a:rPr lang="ru-RU" dirty="0" smtClean="0"/>
              <a:t> </a:t>
            </a:r>
            <a:r>
              <a:rPr lang="ru-RU" dirty="0" err="1" smtClean="0"/>
              <a:t>qonun</a:t>
            </a:r>
            <a:r>
              <a:rPr lang="ru-RU" dirty="0" smtClean="0"/>
              <a:t> </a:t>
            </a:r>
            <a:r>
              <a:rPr lang="ru-RU" dirty="0" err="1" smtClean="0"/>
              <a:t>hujjatlarida</a:t>
            </a:r>
            <a:r>
              <a:rPr lang="ru-RU" dirty="0" smtClean="0"/>
              <a:t> </a:t>
            </a:r>
            <a:r>
              <a:rPr lang="ru-RU" dirty="0" err="1" smtClean="0"/>
              <a:t>belgilangan</a:t>
            </a:r>
            <a:r>
              <a:rPr lang="ru-RU" dirty="0" smtClean="0"/>
              <a:t> </a:t>
            </a:r>
            <a:r>
              <a:rPr lang="ru-RU" dirty="0" err="1" smtClean="0"/>
              <a:t>tartibda</a:t>
            </a:r>
            <a:r>
              <a:rPr lang="ru-RU" dirty="0" smtClean="0"/>
              <a:t> </a:t>
            </a:r>
            <a:r>
              <a:rPr lang="ru-RU" dirty="0" err="1" smtClean="0"/>
              <a:t>foydalanish</a:t>
            </a:r>
            <a:r>
              <a:rPr lang="ru-RU" dirty="0" smtClean="0"/>
              <a:t> </a:t>
            </a:r>
            <a:r>
              <a:rPr lang="ru-RU" dirty="0" err="1" smtClean="0"/>
              <a:t>to‘g‘risida</a:t>
            </a:r>
            <a:r>
              <a:rPr lang="ru-RU" dirty="0" smtClean="0"/>
              <a:t>;</a:t>
            </a:r>
          </a:p>
          <a:p>
            <a:r>
              <a:rPr lang="ru-RU" dirty="0" err="1" smtClean="0"/>
              <a:t>qutqaruvchi</a:t>
            </a:r>
            <a:r>
              <a:rPr lang="ru-RU" dirty="0" smtClean="0"/>
              <a:t> </a:t>
            </a:r>
            <a:r>
              <a:rPr lang="ru-RU" dirty="0" err="1" smtClean="0"/>
              <a:t>bo‘lmagan</a:t>
            </a:r>
            <a:r>
              <a:rPr lang="ru-RU" dirty="0" smtClean="0"/>
              <a:t> </a:t>
            </a:r>
            <a:r>
              <a:rPr lang="ru-RU" dirty="0" err="1" smtClean="0"/>
              <a:t>ayrim</a:t>
            </a:r>
            <a:r>
              <a:rPr lang="ru-RU" dirty="0" smtClean="0"/>
              <a:t> </a:t>
            </a:r>
            <a:r>
              <a:rPr lang="ru-RU" dirty="0" err="1" smtClean="0"/>
              <a:t>fuqorolarni</a:t>
            </a:r>
            <a:r>
              <a:rPr lang="ru-RU" dirty="0" smtClean="0"/>
              <a:t> </a:t>
            </a:r>
            <a:r>
              <a:rPr lang="ru-RU" dirty="0" err="1" smtClean="0"/>
              <a:t>kechiktirib</a:t>
            </a:r>
            <a:r>
              <a:rPr lang="ru-RU" dirty="0" smtClean="0"/>
              <a:t> </a:t>
            </a:r>
            <a:r>
              <a:rPr lang="ru-RU" dirty="0" err="1" smtClean="0"/>
              <a:t>bo‘lmaydigan</a:t>
            </a:r>
            <a:r>
              <a:rPr lang="ru-RU" dirty="0" smtClean="0"/>
              <a:t> </a:t>
            </a:r>
            <a:r>
              <a:rPr lang="ru-RU" dirty="0" err="1" smtClean="0"/>
              <a:t>qutqaruv</a:t>
            </a:r>
            <a:r>
              <a:rPr lang="ru-RU" dirty="0" smtClean="0"/>
              <a:t> </a:t>
            </a:r>
            <a:r>
              <a:rPr lang="ru-RU" dirty="0" err="1" smtClean="0"/>
              <a:t>ishlarini</a:t>
            </a:r>
            <a:r>
              <a:rPr lang="ru-RU" dirty="0" smtClean="0"/>
              <a:t> </a:t>
            </a:r>
            <a:r>
              <a:rPr lang="ru-RU" dirty="0" err="1" smtClean="0"/>
              <a:t>olib</a:t>
            </a:r>
            <a:r>
              <a:rPr lang="ru-RU" dirty="0" smtClean="0"/>
              <a:t> </a:t>
            </a:r>
            <a:r>
              <a:rPr lang="ru-RU" dirty="0" err="1" smtClean="0"/>
              <a:t>borishga</a:t>
            </a:r>
            <a:r>
              <a:rPr lang="ru-RU" dirty="0" smtClean="0"/>
              <a:t> </a:t>
            </a:r>
            <a:r>
              <a:rPr lang="ru-RU" dirty="0" err="1" smtClean="0"/>
              <a:t>ixtiyoriylik</a:t>
            </a:r>
            <a:r>
              <a:rPr lang="ru-RU" dirty="0" smtClean="0"/>
              <a:t> </a:t>
            </a:r>
            <a:r>
              <a:rPr lang="ru-RU" dirty="0" err="1" smtClean="0"/>
              <a:t>asosida</a:t>
            </a:r>
            <a:r>
              <a:rPr lang="ru-RU" dirty="0" smtClean="0"/>
              <a:t> </a:t>
            </a:r>
            <a:r>
              <a:rPr lang="ru-RU" dirty="0" err="1" smtClean="0"/>
              <a:t>jalb</a:t>
            </a:r>
            <a:r>
              <a:rPr lang="ru-RU" dirty="0" smtClean="0"/>
              <a:t> </a:t>
            </a:r>
            <a:r>
              <a:rPr lang="ru-RU" dirty="0" err="1" smtClean="0"/>
              <a:t>qilish</a:t>
            </a:r>
            <a:r>
              <a:rPr lang="ru-RU" dirty="0" smtClean="0"/>
              <a:t> </a:t>
            </a:r>
            <a:r>
              <a:rPr lang="ru-RU" dirty="0" err="1" smtClean="0"/>
              <a:t>to‘g‘risida</a:t>
            </a:r>
            <a:r>
              <a:rPr lang="ru-RU" dirty="0" smtClean="0"/>
              <a:t>;</a:t>
            </a:r>
          </a:p>
          <a:p>
            <a:r>
              <a:rPr lang="ru-RU" dirty="0" err="1" smtClean="0"/>
              <a:t>favqulodda</a:t>
            </a:r>
            <a:r>
              <a:rPr lang="ru-RU" dirty="0" smtClean="0"/>
              <a:t> </a:t>
            </a:r>
            <a:r>
              <a:rPr lang="ru-RU" dirty="0" err="1" smtClean="0"/>
              <a:t>vaziyatlar</a:t>
            </a:r>
            <a:r>
              <a:rPr lang="ru-RU" dirty="0" smtClean="0"/>
              <a:t> </a:t>
            </a:r>
            <a:r>
              <a:rPr lang="ru-RU" dirty="0" err="1" smtClean="0"/>
              <a:t>ko‘lamining</a:t>
            </a:r>
            <a:r>
              <a:rPr lang="ru-RU" dirty="0" smtClean="0"/>
              <a:t> </a:t>
            </a:r>
            <a:r>
              <a:rPr lang="ru-RU" dirty="0" err="1" smtClean="0"/>
              <a:t>kengayib</a:t>
            </a:r>
            <a:r>
              <a:rPr lang="ru-RU" dirty="0" smtClean="0"/>
              <a:t> </a:t>
            </a:r>
            <a:r>
              <a:rPr lang="ru-RU" dirty="0" err="1" smtClean="0"/>
              <a:t>borishi</a:t>
            </a:r>
            <a:r>
              <a:rPr lang="ru-RU" dirty="0" smtClean="0"/>
              <a:t> </a:t>
            </a:r>
            <a:r>
              <a:rPr lang="ru-RU" dirty="0" err="1" smtClean="0"/>
              <a:t>va</a:t>
            </a:r>
            <a:r>
              <a:rPr lang="ru-RU" dirty="0" smtClean="0"/>
              <a:t> </a:t>
            </a:r>
            <a:r>
              <a:rPr lang="ru-RU" dirty="0" err="1" smtClean="0"/>
              <a:t>ularni</a:t>
            </a:r>
            <a:r>
              <a:rPr lang="ru-RU" dirty="0" smtClean="0"/>
              <a:t> </a:t>
            </a:r>
            <a:r>
              <a:rPr lang="ru-RU" dirty="0" err="1" smtClean="0"/>
              <a:t>bartaraf</a:t>
            </a:r>
            <a:r>
              <a:rPr lang="ru-RU" dirty="0" smtClean="0"/>
              <a:t> </a:t>
            </a:r>
            <a:r>
              <a:rPr lang="ru-RU" dirty="0" err="1" smtClean="0"/>
              <a:t>etish</a:t>
            </a:r>
            <a:r>
              <a:rPr lang="ru-RU" dirty="0" smtClean="0"/>
              <a:t> </a:t>
            </a:r>
            <a:r>
              <a:rPr lang="ru-RU" dirty="0" err="1" smtClean="0"/>
              <a:t>ishlarining</a:t>
            </a:r>
            <a:r>
              <a:rPr lang="ru-RU" dirty="0" smtClean="0"/>
              <a:t> </a:t>
            </a:r>
            <a:r>
              <a:rPr lang="ru-RU" dirty="0" err="1" smtClean="0"/>
              <a:t>borishi</a:t>
            </a:r>
            <a:r>
              <a:rPr lang="ru-RU" dirty="0" smtClean="0"/>
              <a:t> </a:t>
            </a:r>
            <a:r>
              <a:rPr lang="ru-RU" dirty="0" err="1" smtClean="0"/>
              <a:t>taqozo</a:t>
            </a:r>
            <a:r>
              <a:rPr lang="ru-RU" dirty="0" smtClean="0"/>
              <a:t> </a:t>
            </a:r>
            <a:r>
              <a:rPr lang="ru-RU" dirty="0" err="1" smtClean="0"/>
              <a:t>etgan</a:t>
            </a:r>
            <a:r>
              <a:rPr lang="ru-RU" dirty="0" smtClean="0"/>
              <a:t> </a:t>
            </a:r>
            <a:r>
              <a:rPr lang="ru-RU" dirty="0" err="1" smtClean="0"/>
              <a:t>boshqa</a:t>
            </a:r>
            <a:r>
              <a:rPr lang="ru-RU" dirty="0" smtClean="0"/>
              <a:t> </a:t>
            </a:r>
            <a:r>
              <a:rPr lang="ru-RU" dirty="0" err="1" smtClean="0"/>
              <a:t>zarur</a:t>
            </a:r>
            <a:r>
              <a:rPr lang="ru-RU" dirty="0" smtClean="0"/>
              <a:t> </a:t>
            </a:r>
            <a:r>
              <a:rPr lang="ru-RU" dirty="0" err="1" smtClean="0"/>
              <a:t>choralarni</a:t>
            </a:r>
            <a:r>
              <a:rPr lang="ru-RU" dirty="0" smtClean="0"/>
              <a:t> </a:t>
            </a:r>
            <a:r>
              <a:rPr lang="ru-RU" dirty="0" err="1" smtClean="0"/>
              <a:t>ko‘rish</a:t>
            </a:r>
            <a:r>
              <a:rPr lang="ru-RU" dirty="0" smtClean="0"/>
              <a:t> </a:t>
            </a:r>
            <a:r>
              <a:rPr lang="ru-RU" dirty="0" err="1" smtClean="0"/>
              <a:t>to‘g‘risida</a:t>
            </a:r>
            <a:r>
              <a:rPr lang="ru-RU" dirty="0" smtClean="0"/>
              <a:t>. </a:t>
            </a:r>
            <a:endParaRPr lang="ru-RU"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895996"/>
          </a:xfrm>
        </p:spPr>
        <p:txBody>
          <a:bodyPr>
            <a:normAutofit fontScale="92500" lnSpcReduction="20000"/>
          </a:bodyPr>
          <a:lstStyle/>
          <a:p>
            <a:r>
              <a:rPr lang="ru-RU" dirty="0" err="1" smtClean="0"/>
              <a:t>Odamlarning</a:t>
            </a:r>
            <a:r>
              <a:rPr lang="ru-RU" dirty="0" smtClean="0"/>
              <a:t> </a:t>
            </a:r>
            <a:r>
              <a:rPr lang="ru-RU" dirty="0" err="1" smtClean="0"/>
              <a:t>hayoti</a:t>
            </a:r>
            <a:r>
              <a:rPr lang="ru-RU" dirty="0" smtClean="0"/>
              <a:t> </a:t>
            </a:r>
            <a:r>
              <a:rPr lang="ru-RU" dirty="0" err="1" smtClean="0"/>
              <a:t>va</a:t>
            </a:r>
            <a:r>
              <a:rPr lang="ru-RU" dirty="0" smtClean="0"/>
              <a:t> </a:t>
            </a:r>
            <a:r>
              <a:rPr lang="ru-RU" dirty="0" err="1" smtClean="0"/>
              <a:t>sog‘lig‘iga</a:t>
            </a:r>
            <a:r>
              <a:rPr lang="ru-RU" dirty="0" smtClean="0"/>
              <a:t> </a:t>
            </a:r>
            <a:r>
              <a:rPr lang="ru-RU" dirty="0" err="1" smtClean="0"/>
              <a:t>bevosita</a:t>
            </a:r>
            <a:r>
              <a:rPr lang="ru-RU" dirty="0" smtClean="0"/>
              <a:t> </a:t>
            </a:r>
            <a:r>
              <a:rPr lang="ru-RU" dirty="0" err="1" smtClean="0"/>
              <a:t>tahdid</a:t>
            </a:r>
            <a:r>
              <a:rPr lang="ru-RU" dirty="0" smtClean="0"/>
              <a:t> </a:t>
            </a:r>
            <a:r>
              <a:rPr lang="ru-RU" dirty="0" err="1" smtClean="0"/>
              <a:t>bo‘lgan</a:t>
            </a:r>
            <a:r>
              <a:rPr lang="ru-RU" dirty="0" smtClean="0"/>
              <a:t> </a:t>
            </a:r>
            <a:r>
              <a:rPr lang="ru-RU" dirty="0" err="1" smtClean="0"/>
              <a:t>taqdirda</a:t>
            </a:r>
            <a:r>
              <a:rPr lang="ru-RU" dirty="0" smtClean="0"/>
              <a:t>, </a:t>
            </a:r>
            <a:r>
              <a:rPr lang="ru-RU" dirty="0" err="1" smtClean="0"/>
              <a:t>favqulodda</a:t>
            </a:r>
            <a:r>
              <a:rPr lang="ru-RU" dirty="0" smtClean="0"/>
              <a:t> </a:t>
            </a:r>
            <a:r>
              <a:rPr lang="ru-RU" dirty="0" err="1" smtClean="0"/>
              <a:t>vaziyatlarni</a:t>
            </a:r>
            <a:r>
              <a:rPr lang="ru-RU" dirty="0" smtClean="0"/>
              <a:t> </a:t>
            </a:r>
            <a:r>
              <a:rPr lang="ru-RU" dirty="0" err="1" smtClean="0"/>
              <a:t>bartaraf</a:t>
            </a:r>
            <a:r>
              <a:rPr lang="ru-RU" dirty="0" smtClean="0"/>
              <a:t> </a:t>
            </a:r>
            <a:r>
              <a:rPr lang="ru-RU" dirty="0" err="1" smtClean="0"/>
              <a:t>etish</a:t>
            </a:r>
            <a:r>
              <a:rPr lang="ru-RU" dirty="0" smtClean="0"/>
              <a:t> </a:t>
            </a:r>
            <a:r>
              <a:rPr lang="ru-RU" dirty="0" err="1" smtClean="0"/>
              <a:t>ishlarining</a:t>
            </a:r>
            <a:r>
              <a:rPr lang="ru-RU" dirty="0" smtClean="0"/>
              <a:t> </a:t>
            </a:r>
            <a:r>
              <a:rPr lang="ru-RU" dirty="0" err="1" smtClean="0"/>
              <a:t>rahbarlari</a:t>
            </a:r>
            <a:r>
              <a:rPr lang="ru-RU" dirty="0" smtClean="0"/>
              <a:t> </a:t>
            </a:r>
            <a:r>
              <a:rPr lang="ru-RU" dirty="0" err="1" smtClean="0"/>
              <a:t>o‘zlari</a:t>
            </a:r>
            <a:r>
              <a:rPr lang="ru-RU" dirty="0" smtClean="0"/>
              <a:t> </a:t>
            </a:r>
            <a:r>
              <a:rPr lang="ru-RU" dirty="0" err="1" smtClean="0"/>
              <a:t>qabul</a:t>
            </a:r>
            <a:r>
              <a:rPr lang="ru-RU" dirty="0" smtClean="0"/>
              <a:t> </a:t>
            </a:r>
            <a:r>
              <a:rPr lang="ru-RU" dirty="0" err="1" smtClean="0"/>
              <a:t>qilgan</a:t>
            </a:r>
            <a:r>
              <a:rPr lang="ru-RU" dirty="0" smtClean="0"/>
              <a:t> </a:t>
            </a:r>
            <a:r>
              <a:rPr lang="ru-RU" dirty="0" err="1" smtClean="0"/>
              <a:t>qarorlar</a:t>
            </a:r>
            <a:r>
              <a:rPr lang="ru-RU" dirty="0" smtClean="0"/>
              <a:t> </a:t>
            </a:r>
            <a:r>
              <a:rPr lang="ru-RU" dirty="0" err="1" smtClean="0"/>
              <a:t>haqida</a:t>
            </a:r>
            <a:r>
              <a:rPr lang="ru-RU" dirty="0" smtClean="0"/>
              <a:t> </a:t>
            </a:r>
            <a:r>
              <a:rPr lang="ru-RU" dirty="0" err="1" smtClean="0"/>
              <a:t>tegishli</a:t>
            </a:r>
            <a:r>
              <a:rPr lang="ru-RU" dirty="0" smtClean="0"/>
              <a:t> </a:t>
            </a:r>
            <a:r>
              <a:rPr lang="ru-RU" dirty="0" err="1" smtClean="0"/>
              <a:t>davlat</a:t>
            </a:r>
            <a:r>
              <a:rPr lang="ru-RU" dirty="0" smtClean="0"/>
              <a:t> </a:t>
            </a:r>
            <a:r>
              <a:rPr lang="ru-RU" dirty="0" err="1" smtClean="0"/>
              <a:t>boshqaruv</a:t>
            </a:r>
            <a:r>
              <a:rPr lang="ru-RU" dirty="0" smtClean="0"/>
              <a:t> </a:t>
            </a:r>
            <a:r>
              <a:rPr lang="ru-RU" dirty="0" err="1" smtClean="0"/>
              <a:t>organlarini</a:t>
            </a:r>
            <a:r>
              <a:rPr lang="ru-RU" dirty="0" smtClean="0"/>
              <a:t>, </a:t>
            </a:r>
            <a:r>
              <a:rPr lang="ru-RU" dirty="0" err="1" smtClean="0"/>
              <a:t>mahalliy</a:t>
            </a:r>
            <a:r>
              <a:rPr lang="ru-RU" dirty="0" smtClean="0"/>
              <a:t> </a:t>
            </a:r>
            <a:r>
              <a:rPr lang="ru-RU" dirty="0" err="1" smtClean="0"/>
              <a:t>davlat</a:t>
            </a:r>
            <a:r>
              <a:rPr lang="ru-RU" dirty="0" smtClean="0"/>
              <a:t> </a:t>
            </a:r>
            <a:r>
              <a:rPr lang="ru-RU" dirty="0" err="1" smtClean="0"/>
              <a:t>xokimyati</a:t>
            </a:r>
            <a:r>
              <a:rPr lang="ru-RU" dirty="0" smtClean="0"/>
              <a:t> </a:t>
            </a:r>
            <a:r>
              <a:rPr lang="ru-RU" dirty="0" err="1" smtClean="0"/>
              <a:t>organlarini</a:t>
            </a:r>
            <a:r>
              <a:rPr lang="ru-RU" dirty="0" smtClean="0"/>
              <a:t>, </a:t>
            </a:r>
            <a:r>
              <a:rPr lang="ru-RU" dirty="0" err="1" smtClean="0"/>
              <a:t>fuqorolarning</a:t>
            </a:r>
            <a:r>
              <a:rPr lang="ru-RU" dirty="0" smtClean="0"/>
              <a:t> </a:t>
            </a:r>
            <a:r>
              <a:rPr lang="ru-RU" dirty="0" err="1" smtClean="0"/>
              <a:t>o‘zini</a:t>
            </a:r>
            <a:r>
              <a:rPr lang="ru-RU" dirty="0" smtClean="0"/>
              <a:t> </a:t>
            </a:r>
            <a:r>
              <a:rPr lang="ru-RU" dirty="0" err="1" smtClean="0"/>
              <a:t>o‘zi</a:t>
            </a:r>
            <a:r>
              <a:rPr lang="ru-RU" dirty="0" smtClean="0"/>
              <a:t> </a:t>
            </a:r>
            <a:r>
              <a:rPr lang="ru-RU" dirty="0" err="1" smtClean="0"/>
              <a:t>boshqarish</a:t>
            </a:r>
            <a:r>
              <a:rPr lang="ru-RU" dirty="0" smtClean="0"/>
              <a:t> </a:t>
            </a:r>
            <a:r>
              <a:rPr lang="ru-RU" dirty="0" err="1" smtClean="0"/>
              <a:t>organlarini</a:t>
            </a:r>
            <a:r>
              <a:rPr lang="ru-RU" dirty="0" smtClean="0"/>
              <a:t>, </a:t>
            </a:r>
            <a:r>
              <a:rPr lang="ru-RU" dirty="0" err="1" smtClean="0"/>
              <a:t>tashkilotlarni</a:t>
            </a:r>
            <a:r>
              <a:rPr lang="ru-RU" dirty="0" smtClean="0"/>
              <a:t> </a:t>
            </a:r>
            <a:r>
              <a:rPr lang="ru-RU" dirty="0" err="1" smtClean="0"/>
              <a:t>darhol</a:t>
            </a:r>
            <a:r>
              <a:rPr lang="ru-RU" dirty="0" smtClean="0"/>
              <a:t> </a:t>
            </a:r>
            <a:r>
              <a:rPr lang="ru-RU" dirty="0" err="1" smtClean="0"/>
              <a:t>habardor</a:t>
            </a:r>
            <a:r>
              <a:rPr lang="ru-RU" dirty="0" smtClean="0"/>
              <a:t> </a:t>
            </a:r>
            <a:r>
              <a:rPr lang="ru-RU" dirty="0" err="1" smtClean="0"/>
              <a:t>qilish</a:t>
            </a:r>
            <a:r>
              <a:rPr lang="ru-RU" dirty="0" smtClean="0"/>
              <a:t> </a:t>
            </a:r>
            <a:r>
              <a:rPr lang="ru-RU" dirty="0" err="1" smtClean="0"/>
              <a:t>yuzasidan</a:t>
            </a:r>
            <a:r>
              <a:rPr lang="ru-RU" dirty="0" smtClean="0"/>
              <a:t> </a:t>
            </a:r>
            <a:r>
              <a:rPr lang="ru-RU" dirty="0" err="1" smtClean="0"/>
              <a:t>barcha</a:t>
            </a:r>
            <a:r>
              <a:rPr lang="ru-RU" dirty="0" smtClean="0"/>
              <a:t> </a:t>
            </a:r>
            <a:r>
              <a:rPr lang="ru-RU" dirty="0" err="1" smtClean="0"/>
              <a:t>choralarning</a:t>
            </a:r>
            <a:r>
              <a:rPr lang="ru-RU" dirty="0" smtClean="0"/>
              <a:t> </a:t>
            </a:r>
            <a:r>
              <a:rPr lang="ru-RU" dirty="0" err="1" smtClean="0"/>
              <a:t>ko‘rishi</a:t>
            </a:r>
            <a:r>
              <a:rPr lang="ru-RU" dirty="0" smtClean="0"/>
              <a:t> </a:t>
            </a:r>
            <a:r>
              <a:rPr lang="ru-RU" dirty="0" err="1" smtClean="0"/>
              <a:t>shart</a:t>
            </a:r>
            <a:r>
              <a:rPr lang="ru-RU" dirty="0" smtClean="0"/>
              <a:t>. </a:t>
            </a:r>
          </a:p>
          <a:p>
            <a:r>
              <a:rPr lang="ru-RU" dirty="0" err="1" smtClean="0"/>
              <a:t>Favqulodda</a:t>
            </a:r>
            <a:r>
              <a:rPr lang="ru-RU" dirty="0" smtClean="0"/>
              <a:t> </a:t>
            </a:r>
            <a:r>
              <a:rPr lang="ru-RU" dirty="0" err="1" smtClean="0"/>
              <a:t>vaziyatlarning</a:t>
            </a:r>
            <a:r>
              <a:rPr lang="ru-RU" dirty="0" smtClean="0"/>
              <a:t> </a:t>
            </a:r>
            <a:r>
              <a:rPr lang="ru-RU" dirty="0" err="1" smtClean="0"/>
              <a:t>bartaraf</a:t>
            </a:r>
            <a:r>
              <a:rPr lang="ru-RU" dirty="0" smtClean="0"/>
              <a:t> </a:t>
            </a:r>
            <a:r>
              <a:rPr lang="ru-RU" dirty="0" err="1" smtClean="0"/>
              <a:t>etish</a:t>
            </a:r>
            <a:r>
              <a:rPr lang="ru-RU" dirty="0" smtClean="0"/>
              <a:t> </a:t>
            </a:r>
            <a:r>
              <a:rPr lang="ru-RU" dirty="0" err="1" smtClean="0"/>
              <a:t>ishlarining</a:t>
            </a:r>
            <a:r>
              <a:rPr lang="ru-RU" dirty="0" smtClean="0"/>
              <a:t> </a:t>
            </a:r>
            <a:r>
              <a:rPr lang="ru-RU" dirty="0" err="1" smtClean="0"/>
              <a:t>rahbarlari</a:t>
            </a:r>
            <a:r>
              <a:rPr lang="ru-RU" dirty="0" smtClean="0"/>
              <a:t>, </a:t>
            </a:r>
            <a:r>
              <a:rPr lang="ru-RU" dirty="0" err="1" smtClean="0"/>
              <a:t>qutqaruv</a:t>
            </a:r>
            <a:r>
              <a:rPr lang="ru-RU" dirty="0" smtClean="0"/>
              <a:t> </a:t>
            </a:r>
            <a:r>
              <a:rPr lang="ru-RU" dirty="0" err="1" smtClean="0"/>
              <a:t>xizmatlari</a:t>
            </a:r>
            <a:r>
              <a:rPr lang="ru-RU" dirty="0" smtClean="0"/>
              <a:t> </a:t>
            </a:r>
            <a:r>
              <a:rPr lang="ru-RU" dirty="0" err="1" smtClean="0"/>
              <a:t>va</a:t>
            </a:r>
            <a:r>
              <a:rPr lang="ru-RU" dirty="0" smtClean="0"/>
              <a:t> </a:t>
            </a:r>
            <a:r>
              <a:rPr lang="ru-RU" dirty="0" err="1" smtClean="0"/>
              <a:t>qutqaruv</a:t>
            </a:r>
            <a:r>
              <a:rPr lang="ru-RU" dirty="0" smtClean="0"/>
              <a:t> </a:t>
            </a:r>
            <a:r>
              <a:rPr lang="ru-RU" dirty="0" err="1" smtClean="0"/>
              <a:t>tuzilmalari</a:t>
            </a:r>
            <a:r>
              <a:rPr lang="ru-RU" dirty="0" smtClean="0"/>
              <a:t> </a:t>
            </a:r>
            <a:r>
              <a:rPr lang="ru-RU" dirty="0" err="1" smtClean="0"/>
              <a:t>rahbarlari</a:t>
            </a:r>
            <a:r>
              <a:rPr lang="ru-RU" dirty="0" smtClean="0"/>
              <a:t> </a:t>
            </a:r>
            <a:r>
              <a:rPr lang="ru-RU" dirty="0" err="1" smtClean="0"/>
              <a:t>favqulodda</a:t>
            </a:r>
            <a:r>
              <a:rPr lang="ru-RU" dirty="0" smtClean="0"/>
              <a:t> </a:t>
            </a:r>
            <a:r>
              <a:rPr lang="ru-RU" dirty="0" err="1" smtClean="0"/>
              <a:t>vaziyatlarni</a:t>
            </a:r>
            <a:r>
              <a:rPr lang="ru-RU" dirty="0" smtClean="0"/>
              <a:t> </a:t>
            </a:r>
            <a:r>
              <a:rPr lang="ru-RU" dirty="0" err="1" smtClean="0"/>
              <a:t>bartaraf</a:t>
            </a:r>
            <a:r>
              <a:rPr lang="ru-RU" dirty="0" smtClean="0"/>
              <a:t> </a:t>
            </a:r>
            <a:r>
              <a:rPr lang="ru-RU" dirty="0" err="1" smtClean="0"/>
              <a:t>etish</a:t>
            </a:r>
            <a:r>
              <a:rPr lang="ru-RU" dirty="0" smtClean="0"/>
              <a:t> </a:t>
            </a:r>
            <a:r>
              <a:rPr lang="ru-RU" dirty="0" err="1" smtClean="0"/>
              <a:t>ishlarini</a:t>
            </a:r>
            <a:r>
              <a:rPr lang="ru-RU" dirty="0" smtClean="0"/>
              <a:t> </a:t>
            </a:r>
            <a:r>
              <a:rPr lang="ru-RU" dirty="0" err="1" smtClean="0"/>
              <a:t>tashkil</a:t>
            </a:r>
            <a:r>
              <a:rPr lang="ru-RU" dirty="0" smtClean="0"/>
              <a:t> </a:t>
            </a:r>
            <a:r>
              <a:rPr lang="ru-RU" dirty="0" err="1" smtClean="0"/>
              <a:t>qilish</a:t>
            </a:r>
            <a:r>
              <a:rPr lang="ru-RU" dirty="0" smtClean="0"/>
              <a:t> </a:t>
            </a:r>
            <a:r>
              <a:rPr lang="ru-RU" dirty="0" err="1" smtClean="0"/>
              <a:t>uchun</a:t>
            </a:r>
            <a:r>
              <a:rPr lang="ru-RU" dirty="0" smtClean="0"/>
              <a:t> </a:t>
            </a:r>
            <a:r>
              <a:rPr lang="ru-RU" dirty="0" err="1" smtClean="0"/>
              <a:t>favqulodda</a:t>
            </a:r>
            <a:r>
              <a:rPr lang="ru-RU" dirty="0" smtClean="0"/>
              <a:t> </a:t>
            </a:r>
            <a:r>
              <a:rPr lang="ru-RU" dirty="0" err="1" smtClean="0"/>
              <a:t>vaziyatlar</a:t>
            </a:r>
            <a:r>
              <a:rPr lang="ru-RU" dirty="0" smtClean="0"/>
              <a:t> </a:t>
            </a:r>
            <a:r>
              <a:rPr lang="ru-RU" dirty="0" err="1" smtClean="0"/>
              <a:t>to‘g‘risida</a:t>
            </a:r>
            <a:r>
              <a:rPr lang="ru-RU" dirty="0" smtClean="0"/>
              <a:t> </a:t>
            </a:r>
            <a:r>
              <a:rPr lang="ru-RU" dirty="0" err="1" smtClean="0"/>
              <a:t>zarur</a:t>
            </a:r>
            <a:r>
              <a:rPr lang="ru-RU" dirty="0" smtClean="0"/>
              <a:t> </a:t>
            </a:r>
            <a:r>
              <a:rPr lang="ru-RU" dirty="0" err="1" smtClean="0"/>
              <a:t>bo‘lgan</a:t>
            </a:r>
            <a:r>
              <a:rPr lang="ru-RU" dirty="0" smtClean="0"/>
              <a:t> </a:t>
            </a:r>
            <a:r>
              <a:rPr lang="ru-RU" dirty="0" err="1" smtClean="0"/>
              <a:t>to‘liq</a:t>
            </a:r>
            <a:r>
              <a:rPr lang="ru-RU" dirty="0" smtClean="0"/>
              <a:t> </a:t>
            </a:r>
            <a:r>
              <a:rPr lang="ru-RU" dirty="0" err="1" smtClean="0"/>
              <a:t>va</a:t>
            </a:r>
            <a:r>
              <a:rPr lang="ru-RU" dirty="0" smtClean="0"/>
              <a:t> </a:t>
            </a:r>
            <a:r>
              <a:rPr lang="ru-RU" dirty="0" err="1" smtClean="0"/>
              <a:t>ishonchli</a:t>
            </a:r>
            <a:r>
              <a:rPr lang="ru-RU" dirty="0" smtClean="0"/>
              <a:t> </a:t>
            </a:r>
            <a:r>
              <a:rPr lang="ru-RU" dirty="0" err="1" smtClean="0"/>
              <a:t>axborot</a:t>
            </a:r>
            <a:r>
              <a:rPr lang="ru-RU" dirty="0" smtClean="0"/>
              <a:t> </a:t>
            </a:r>
            <a:r>
              <a:rPr lang="ru-RU" dirty="0" err="1" smtClean="0"/>
              <a:t>olish</a:t>
            </a:r>
            <a:r>
              <a:rPr lang="ru-RU" dirty="0" smtClean="0"/>
              <a:t> </a:t>
            </a:r>
            <a:r>
              <a:rPr lang="ru-RU" dirty="0" err="1" smtClean="0"/>
              <a:t>huquqiga</a:t>
            </a:r>
            <a:r>
              <a:rPr lang="ru-RU" dirty="0" smtClean="0"/>
              <a:t> </a:t>
            </a:r>
            <a:r>
              <a:rPr lang="ru-RU" dirty="0" err="1" smtClean="0"/>
              <a:t>ega</a:t>
            </a:r>
            <a:r>
              <a:rPr lang="ru-RU" dirty="0" smtClean="0"/>
              <a:t>. </a:t>
            </a:r>
          </a:p>
          <a:p>
            <a:r>
              <a:rPr lang="ru-RU" dirty="0" err="1" smtClean="0"/>
              <a:t>Qutqaruv</a:t>
            </a:r>
            <a:r>
              <a:rPr lang="ru-RU" dirty="0" smtClean="0"/>
              <a:t> </a:t>
            </a:r>
            <a:r>
              <a:rPr lang="ru-RU" dirty="0" err="1" smtClean="0"/>
              <a:t>ishlarini</a:t>
            </a:r>
            <a:r>
              <a:rPr lang="ru-RU" dirty="0" smtClean="0"/>
              <a:t> </a:t>
            </a:r>
            <a:r>
              <a:rPr lang="ru-RU" dirty="0" err="1" smtClean="0"/>
              <a:t>to‘liq</a:t>
            </a:r>
            <a:r>
              <a:rPr lang="ru-RU" dirty="0" smtClean="0"/>
              <a:t> </a:t>
            </a:r>
            <a:r>
              <a:rPr lang="ru-RU" dirty="0" err="1" smtClean="0"/>
              <a:t>hajmda</a:t>
            </a:r>
            <a:r>
              <a:rPr lang="ru-RU" dirty="0" smtClean="0"/>
              <a:t> </a:t>
            </a:r>
            <a:r>
              <a:rPr lang="ru-RU" dirty="0" err="1" smtClean="0"/>
              <a:t>olib</a:t>
            </a:r>
            <a:r>
              <a:rPr lang="ru-RU" dirty="0" smtClean="0"/>
              <a:t> </a:t>
            </a:r>
            <a:r>
              <a:rPr lang="ru-RU" dirty="0" err="1" smtClean="0"/>
              <a:t>borishning</a:t>
            </a:r>
            <a:r>
              <a:rPr lang="ru-RU" dirty="0" smtClean="0"/>
              <a:t> </a:t>
            </a:r>
            <a:r>
              <a:rPr lang="ru-RU" dirty="0" err="1" smtClean="0"/>
              <a:t>texnalogik</a:t>
            </a:r>
            <a:r>
              <a:rPr lang="ru-RU" dirty="0" smtClean="0"/>
              <a:t> </a:t>
            </a:r>
            <a:r>
              <a:rPr lang="ru-RU" dirty="0" err="1" smtClean="0"/>
              <a:t>jihatdan</a:t>
            </a:r>
            <a:r>
              <a:rPr lang="ru-RU" dirty="0" smtClean="0"/>
              <a:t> </a:t>
            </a:r>
            <a:r>
              <a:rPr lang="ru-RU" dirty="0" err="1" smtClean="0"/>
              <a:t>imkoni</a:t>
            </a:r>
            <a:r>
              <a:rPr lang="ru-RU" dirty="0" smtClean="0"/>
              <a:t> </a:t>
            </a:r>
            <a:r>
              <a:rPr lang="ru-RU" dirty="0" err="1" smtClean="0"/>
              <a:t>bo‘lmagan</a:t>
            </a:r>
            <a:r>
              <a:rPr lang="ru-RU" dirty="0" smtClean="0"/>
              <a:t> </a:t>
            </a:r>
            <a:r>
              <a:rPr lang="ru-RU" dirty="0" err="1" smtClean="0"/>
              <a:t>taqdirda</a:t>
            </a:r>
            <a:r>
              <a:rPr lang="ru-RU" dirty="0" smtClean="0"/>
              <a:t>, </a:t>
            </a:r>
            <a:r>
              <a:rPr lang="ru-RU" dirty="0" err="1" smtClean="0"/>
              <a:t>favqulodda</a:t>
            </a:r>
            <a:r>
              <a:rPr lang="ru-RU" dirty="0" smtClean="0"/>
              <a:t> </a:t>
            </a:r>
            <a:r>
              <a:rPr lang="ru-RU" dirty="0" err="1" smtClean="0"/>
              <a:t>vaziyatlarni</a:t>
            </a:r>
            <a:r>
              <a:rPr lang="ru-RU" dirty="0" smtClean="0"/>
              <a:t> </a:t>
            </a:r>
            <a:r>
              <a:rPr lang="ru-RU" dirty="0" err="1" smtClean="0"/>
              <a:t>bartaraf</a:t>
            </a:r>
            <a:r>
              <a:rPr lang="ru-RU" dirty="0" smtClean="0"/>
              <a:t> </a:t>
            </a:r>
            <a:r>
              <a:rPr lang="ru-RU" dirty="0" err="1" smtClean="0"/>
              <a:t>etish</a:t>
            </a:r>
            <a:r>
              <a:rPr lang="ru-RU" dirty="0" smtClean="0"/>
              <a:t> </a:t>
            </a:r>
            <a:r>
              <a:rPr lang="ru-RU" dirty="0" err="1" smtClean="0"/>
              <a:t>ishlarining</a:t>
            </a:r>
            <a:r>
              <a:rPr lang="ru-RU" dirty="0" smtClean="0"/>
              <a:t> </a:t>
            </a:r>
            <a:r>
              <a:rPr lang="ru-RU" dirty="0" err="1" smtClean="0"/>
              <a:t>rahbarlari</a:t>
            </a:r>
            <a:r>
              <a:rPr lang="ru-RU" dirty="0" smtClean="0"/>
              <a:t> </a:t>
            </a:r>
            <a:r>
              <a:rPr lang="ru-RU" dirty="0" err="1" smtClean="0"/>
              <a:t>birinchi</a:t>
            </a:r>
            <a:r>
              <a:rPr lang="ru-RU" dirty="0" smtClean="0"/>
              <a:t> </a:t>
            </a:r>
            <a:r>
              <a:rPr lang="ru-RU" dirty="0" err="1" smtClean="0"/>
              <a:t>navbatda</a:t>
            </a:r>
            <a:r>
              <a:rPr lang="ru-RU" dirty="0" smtClean="0"/>
              <a:t> </a:t>
            </a:r>
            <a:r>
              <a:rPr lang="ru-RU" dirty="0" err="1" smtClean="0"/>
              <a:t>favqulodda</a:t>
            </a:r>
            <a:r>
              <a:rPr lang="ru-RU" dirty="0" smtClean="0"/>
              <a:t> </a:t>
            </a:r>
            <a:r>
              <a:rPr lang="ru-RU" dirty="0" err="1" smtClean="0"/>
              <a:t>vaziyatlar</a:t>
            </a:r>
            <a:r>
              <a:rPr lang="ru-RU" dirty="0" smtClean="0"/>
              <a:t> </a:t>
            </a:r>
            <a:r>
              <a:rPr lang="ru-RU" dirty="0" err="1" smtClean="0"/>
              <a:t>zonalaridagi</a:t>
            </a:r>
            <a:r>
              <a:rPr lang="ru-RU" dirty="0" smtClean="0"/>
              <a:t> </a:t>
            </a:r>
            <a:r>
              <a:rPr lang="ru-RU" dirty="0" err="1" smtClean="0"/>
              <a:t>odamlarni</a:t>
            </a:r>
            <a:r>
              <a:rPr lang="ru-RU" dirty="0" smtClean="0"/>
              <a:t> </a:t>
            </a:r>
            <a:r>
              <a:rPr lang="ru-RU" dirty="0" err="1" smtClean="0"/>
              <a:t>qutqarish</a:t>
            </a:r>
            <a:r>
              <a:rPr lang="ru-RU" dirty="0" smtClean="0"/>
              <a:t> </a:t>
            </a:r>
            <a:r>
              <a:rPr lang="ru-RU" dirty="0" err="1" smtClean="0"/>
              <a:t>bo‘yicha</a:t>
            </a:r>
            <a:r>
              <a:rPr lang="ru-RU" dirty="0" smtClean="0"/>
              <a:t> </a:t>
            </a:r>
            <a:r>
              <a:rPr lang="ru-RU" dirty="0" err="1" smtClean="0"/>
              <a:t>imkoni</a:t>
            </a:r>
            <a:r>
              <a:rPr lang="ru-RU" dirty="0" smtClean="0"/>
              <a:t> </a:t>
            </a:r>
            <a:r>
              <a:rPr lang="ru-RU" dirty="0" err="1" smtClean="0"/>
              <a:t>bo‘lgan</a:t>
            </a:r>
            <a:r>
              <a:rPr lang="ru-RU" dirty="0" smtClean="0"/>
              <a:t> </a:t>
            </a:r>
            <a:r>
              <a:rPr lang="ru-RU" dirty="0" err="1" smtClean="0"/>
              <a:t>barcha</a:t>
            </a:r>
            <a:r>
              <a:rPr lang="ru-RU" dirty="0" smtClean="0"/>
              <a:t> </a:t>
            </a:r>
            <a:r>
              <a:rPr lang="ru-RU" dirty="0" err="1" smtClean="0"/>
              <a:t>choralarni</a:t>
            </a:r>
            <a:r>
              <a:rPr lang="ru-RU" dirty="0" smtClean="0"/>
              <a:t> </a:t>
            </a:r>
            <a:r>
              <a:rPr lang="ru-RU" dirty="0" err="1" smtClean="0"/>
              <a:t>ko‘rgach</a:t>
            </a:r>
            <a:r>
              <a:rPr lang="ru-RU" dirty="0" smtClean="0"/>
              <a:t>, </a:t>
            </a:r>
            <a:r>
              <a:rPr lang="ru-RU" dirty="0" err="1" smtClean="0"/>
              <a:t>qutqaruv</a:t>
            </a:r>
            <a:r>
              <a:rPr lang="ru-RU" dirty="0" smtClean="0"/>
              <a:t> </a:t>
            </a:r>
            <a:r>
              <a:rPr lang="ru-RU" dirty="0" err="1" smtClean="0"/>
              <a:t>ishlarini</a:t>
            </a:r>
            <a:r>
              <a:rPr lang="ru-RU" dirty="0" smtClean="0"/>
              <a:t> </a:t>
            </a:r>
            <a:r>
              <a:rPr lang="ru-RU" dirty="0" err="1" smtClean="0"/>
              <a:t>to‘liq</a:t>
            </a:r>
            <a:r>
              <a:rPr lang="ru-RU" dirty="0" smtClean="0"/>
              <a:t> </a:t>
            </a:r>
            <a:r>
              <a:rPr lang="ru-RU" dirty="0" err="1" smtClean="0"/>
              <a:t>yoki</a:t>
            </a:r>
            <a:r>
              <a:rPr lang="ru-RU" dirty="0" smtClean="0"/>
              <a:t> </a:t>
            </a:r>
            <a:r>
              <a:rPr lang="ru-RU" dirty="0" err="1" smtClean="0"/>
              <a:t>qisman</a:t>
            </a:r>
            <a:r>
              <a:rPr lang="ru-RU" dirty="0" smtClean="0"/>
              <a:t> </a:t>
            </a:r>
            <a:r>
              <a:rPr lang="ru-RU" dirty="0" err="1" smtClean="0"/>
              <a:t>to‘xtatib</a:t>
            </a:r>
            <a:r>
              <a:rPr lang="ru-RU" dirty="0" smtClean="0"/>
              <a:t> </a:t>
            </a:r>
            <a:r>
              <a:rPr lang="ru-RU" dirty="0" err="1" smtClean="0"/>
              <a:t>turish</a:t>
            </a:r>
            <a:r>
              <a:rPr lang="ru-RU" dirty="0" smtClean="0"/>
              <a:t> </a:t>
            </a:r>
            <a:r>
              <a:rPr lang="ru-RU" dirty="0" err="1" smtClean="0"/>
              <a:t>to‘g‘risida</a:t>
            </a:r>
            <a:r>
              <a:rPr lang="ru-RU" dirty="0" smtClean="0"/>
              <a:t> </a:t>
            </a:r>
            <a:r>
              <a:rPr lang="ru-RU" dirty="0" err="1" smtClean="0"/>
              <a:t>qaror</a:t>
            </a:r>
            <a:r>
              <a:rPr lang="ru-RU" dirty="0" smtClean="0"/>
              <a:t> </a:t>
            </a:r>
            <a:r>
              <a:rPr lang="ru-RU" dirty="0" err="1" smtClean="0"/>
              <a:t>qabul</a:t>
            </a:r>
            <a:r>
              <a:rPr lang="ru-RU" dirty="0" smtClean="0"/>
              <a:t> </a:t>
            </a:r>
            <a:r>
              <a:rPr lang="ru-RU" dirty="0" err="1" smtClean="0"/>
              <a:t>qilishi</a:t>
            </a:r>
            <a:r>
              <a:rPr lang="ru-RU" dirty="0" smtClean="0"/>
              <a:t> </a:t>
            </a:r>
            <a:r>
              <a:rPr lang="ru-RU" dirty="0" err="1" smtClean="0"/>
              <a:t>mumkin</a:t>
            </a:r>
            <a:r>
              <a:rPr lang="ru-RU" dirty="0" smtClean="0"/>
              <a:t>.</a:t>
            </a:r>
            <a:endParaRPr lang="ru-RU"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136</TotalTime>
  <Words>886</Words>
  <Application>Microsoft Office PowerPoint</Application>
  <PresentationFormat>Экран (4:3)</PresentationFormat>
  <Paragraphs>70</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Поток</vt:lpstr>
      <vt:lpstr>TOG‘ QUTQARUV QISMLARI JABRLANGANLARNI QUTQARISH, HALOKATLARNI BARTARAF QILISHDAGI FAOLIYATI</vt:lpstr>
      <vt:lpstr>Слайд 2</vt:lpstr>
      <vt:lpstr> Qutqaruv xizmatlari va qutqaruv tuzilmalarining asosiy vazifalari   Qutqaruv xizmatlari va tuzilmalarining asosiy vazifalari quyidagilardan iborat:  - o‘z boshqaruv organlari, kuchlari va qutqaruv vositalarining favqulodda vaziyatlarda tezkor harakat qilishga hamda ularni bartaraf etish ishlarini olib borishga doimiy shay holatda saqlab turish;  -favqulodda vaziyatlarning oldini olish va ularni bartaraf etish bo‘yicha harakatlar rejalarini ishlab chiqishda ishtrok etish;  - odamlarning xayotini asrab qolish va sog‘lig‘ini saqlash yuzasidan kechiktirib bo‘lmaydigan ishlarni amalga oshirish, shuningdek favqulodda vaziyatlarning oldini olish va ularni bartaraf etish;  -favqulodda vaziyatlar sharoitida yuridik va jismoniy shaxslarning mol-mulkini hamda atrof tabiiy muxitni muhofaza qilish ishlarini olib borish;   aholini va hududlarni favqulodda vaziyatlardan muhofaza qilish soxasidagi bilimlarni targ‘ib qilish, aholini hamda korxonalar, muassasalar va tashkilotlar (bundan buyon matnda tashkilotlar deb yuritiladi) xodimlarini favqulodda vaziyatlar sharoitida harakat qilishga tayyorlashda ishtirok etish.</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Саноатда содир бўладиган хавфли зарарли факторлар. Саноат хавсизлиги фанининг мақсад ва вазифалари. Ишлаб чиқаришда жароҳатланишлар</dc:title>
  <dc:creator>asilbek1992</dc:creator>
  <cp:lastModifiedBy>LENOVO</cp:lastModifiedBy>
  <cp:revision>12</cp:revision>
  <dcterms:created xsi:type="dcterms:W3CDTF">2019-10-14T11:01:36Z</dcterms:created>
  <dcterms:modified xsi:type="dcterms:W3CDTF">2019-11-11T09:33:18Z</dcterms:modified>
</cp:coreProperties>
</file>