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11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310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764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605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341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717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138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28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303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3187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959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1298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886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114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148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8832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69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ED196E5-7AC3-430A-AFE9-9ABC32FF343C}" type="datetimeFigureOut">
              <a:rPr lang="ru-RU" smtClean="0"/>
              <a:t>01.04.2020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7E9E9D3-2201-4109-8D99-45D5F17B0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12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618" y="983673"/>
            <a:ext cx="813261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806450" algn="l"/>
              </a:tabLst>
            </a:pP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7-mavzu: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O‘simliklarni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karantini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kasalliklarini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uslublari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mazmuni</a:t>
            </a:r>
            <a:r>
              <a:rPr 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(2soat)</a:t>
            </a:r>
            <a:endParaRPr lang="ru-RU" sz="2000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ekinlar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hosildorligini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nobud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G’o’za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kasalliklarini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fitoekspertizasi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777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2378" y="609600"/>
            <a:ext cx="8193277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Kasallikning tarqalishi yoki uchrash darajasi, kasallangan o’simlik soni yoki ayrim a’zolarining (mevasi, bargi, ildizi, tuganagi) tadqiq qilingan maydonlardagi o’rganilgan o’simliklarda namoyon bo’lishini % da ifodalanishiga qarab aniqlanadi.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formuladan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378" y="3336023"/>
            <a:ext cx="7939240" cy="139614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02378" y="4572000"/>
            <a:ext cx="8193277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 P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%;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tadqiq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 –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namunadagi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o‘simliklarning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462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486" y="718457"/>
            <a:ext cx="8294914" cy="17572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705" algn="just">
              <a:lnSpc>
                <a:spcPct val="115000"/>
              </a:lnSpc>
              <a:spcAft>
                <a:spcPts val="600"/>
              </a:spcAft>
            </a:pP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Kasallikning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butun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xo’jalik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tumandagi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tarqalishini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isoblashda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kasallangan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o’simlik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ekin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maydonini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hisobga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formuladan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SimSun"/>
              </a:rPr>
              <a:t>fotdalaniladi</a:t>
            </a:r>
            <a:r>
              <a:rPr lang="en-US" sz="2400" dirty="0">
                <a:latin typeface="Times New Roman" panose="02020603050405020304" pitchFamily="18" charset="0"/>
                <a:ea typeface="SimSun"/>
              </a:rPr>
              <a:t>:  </a:t>
            </a:r>
            <a:endParaRPr lang="ru-RU" sz="2000" dirty="0">
              <a:effectLst/>
              <a:latin typeface="Times New Roman" panose="02020603050405020304" pitchFamily="18" charset="0"/>
              <a:ea typeface="SimSu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866" t="-9758" r="14268" b="-1"/>
          <a:stretch/>
        </p:blipFill>
        <p:spPr>
          <a:xfrm>
            <a:off x="-87667" y="2475669"/>
            <a:ext cx="6758085" cy="128769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5636" y="4163573"/>
            <a:ext cx="8423564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P</a:t>
            </a:r>
            <a:r>
              <a:rPr lang="en-US" sz="2400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tarqalishini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foizdagi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ifodalanishi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ko‘paytirilgan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tarqalishining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foiziga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tekshirilgan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maydonning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ga.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750"/>
              </a:spcAft>
            </a:pP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706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4909" y="623455"/>
            <a:ext cx="8201891" cy="1756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750"/>
              </a:spcAft>
            </a:pP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tadqiq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120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dalada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vilt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kasalligining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tarqalishi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35 %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80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dalada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22%, 300ga li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dalada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9 %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Vilt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kasallagining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tadqiq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ho’jalikdagi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spc="4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400" spc="4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7922" t="-7250" r="19992" b="-2"/>
          <a:stretch/>
        </p:blipFill>
        <p:spPr>
          <a:xfrm>
            <a:off x="1842655" y="2499264"/>
            <a:ext cx="5999018" cy="123331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4909" y="3851564"/>
            <a:ext cx="82018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ko’rsatkichidir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a’zosining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sathini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egallagan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a’zosi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bo;lgan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dog’lar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tadqiq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qilinayotgan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egallaganligi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foizda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ballad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ifodalanadi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3707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6473" y="623455"/>
            <a:ext cx="8160327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shkaladan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kuzatilmaydi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poya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meaning 10 % I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a’zosining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11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25 %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qasmi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zararlangan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a’zosining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26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50 %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qasmi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zararlangan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a’zosining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50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zararlangan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shkaladan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doglanish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un-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shudring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kasalligini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Peterson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shkalasiga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221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36061"/>
            <a:ext cx="8327932" cy="606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4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3345" y="734291"/>
            <a:ext cx="835429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balldagi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sog’lom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shkalasidagi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darxtining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parsha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kasallanganligini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daraahtninh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100ta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 ta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balldan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15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ball, 50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 ball, 10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 ball,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kasallanmaganlari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0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ballda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15ta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aniqlamgan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46 %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895" t="-1923" r="26014" b="27453"/>
          <a:stretch/>
        </p:blipFill>
        <p:spPr>
          <a:xfrm>
            <a:off x="1385456" y="5535605"/>
            <a:ext cx="6553200" cy="107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7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72" y="735209"/>
            <a:ext cx="8580950" cy="526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57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3563" y="1039091"/>
            <a:ext cx="7245927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kartoshka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poyasining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navlarning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Priyekulskiyda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-25,3,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Berhingenda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- 12,8,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Stolovoy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navlarida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7,6 %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qilsa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kasallikning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tarqalish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50%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qilganda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nobud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bolish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yqoridagi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navlarda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35,2%, 22,6%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22,0%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424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821" y="595746"/>
            <a:ext cx="8575362" cy="5597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66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09" y="192955"/>
            <a:ext cx="7813964" cy="6186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64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8035" y="540327"/>
            <a:ext cx="8091055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hisobot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keltiriladi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gullashi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maysa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pishib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yetilishi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fazalararo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Yigishtirib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poyaning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shoxlarining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ko’saklar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Tola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(%)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o’simlikdan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paxta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xosili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(g);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Tola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1000ta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urug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og’irligi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320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073" y="1025237"/>
            <a:ext cx="8312728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G’o’za kasalliklarini hisoblash uchun vegetatsiya davomida maysalarida, g’unchalarda, gullash va ko’saklarning ochilish davlarida kuzatishlar olib boriladi.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Kuzatish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ko’chatlarning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ildiz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gommozning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urug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kurtak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barglarda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chin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barglarda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poyada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kosaklada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namoyon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so’lish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hisoblnib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jadvallarga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to’ldiriladi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Go’za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ildiz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cherish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kasalligini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3muddatda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o’tkaziladi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maysalar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maysalar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bolganda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yagonalashdan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oldin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20-30 m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10-20 ta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maydoncha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sog’lom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ko’chatlar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kasallanish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foizi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chiqariladi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257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6473" y="734291"/>
            <a:ext cx="8049491" cy="5710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Gommoz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kasalligini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tarqalishini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o’rganish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ekin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maydonining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chetidan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20 m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ichkaridagi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joylardan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namunalar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Statsionar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kuzatishlar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boorish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maydonda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kuzatishda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5ta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joydagi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100tadan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o’simlik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kuzatiladi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Kuzatish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gommoz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kasalligining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urug’kurtak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barglarida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chin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barglarda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poyada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ko’saklarda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tolada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namoyon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bo’lishini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kuzatish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02178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31</TotalTime>
  <Words>657</Words>
  <Application>Microsoft Office PowerPoint</Application>
  <PresentationFormat>Экран (4:3)</PresentationFormat>
  <Paragraphs>42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SimSun</vt:lpstr>
      <vt:lpstr>Times New Roman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user1</cp:lastModifiedBy>
  <cp:revision>4</cp:revision>
  <dcterms:created xsi:type="dcterms:W3CDTF">2020-04-01T05:32:50Z</dcterms:created>
  <dcterms:modified xsi:type="dcterms:W3CDTF">2020-04-01T06:04:15Z</dcterms:modified>
</cp:coreProperties>
</file>