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61" r:id="rId4"/>
    <p:sldId id="262" r:id="rId5"/>
    <p:sldId id="263" r:id="rId6"/>
    <p:sldId id="264" r:id="rId7"/>
    <p:sldId id="265" r:id="rId8"/>
    <p:sldId id="272" r:id="rId9"/>
    <p:sldId id="266" r:id="rId10"/>
    <p:sldId id="267" r:id="rId11"/>
    <p:sldId id="268" r:id="rId12"/>
    <p:sldId id="269" r:id="rId13"/>
    <p:sldId id="270" r:id="rId14"/>
    <p:sldId id="271" r:id="rId15"/>
    <p:sldId id="259"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1" initials="u" lastIdx="0" clrIdx="0">
    <p:extLst>
      <p:ext uri="{19B8F6BF-5375-455C-9EA6-DF929625EA0E}">
        <p15:presenceInfo xmlns:p15="http://schemas.microsoft.com/office/powerpoint/2012/main" userId="user1"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2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3B872C-D4B2-4E93-958E-1C9E913EDC7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DD51583D-6B45-4453-B25D-0B0DD911D9B3}">
      <dgm:prSet/>
      <dgm:spPr/>
      <dgm:t>
        <a:bodyPr/>
        <a:lstStyle/>
        <a:p>
          <a:pPr rtl="0"/>
          <a:r>
            <a:rPr lang="en-US" b="1" smtClean="0"/>
            <a:t>Quyidagilar fitosanitar sertifikatini berishni rad etish uchun asos hisoblanadi:</a:t>
          </a:r>
          <a:endParaRPr lang="ru-RU"/>
        </a:p>
      </dgm:t>
    </dgm:pt>
    <dgm:pt modelId="{F7F4E2A7-AEAB-4DF2-B263-D466FB1BA549}" type="parTrans" cxnId="{D7B6E864-9D98-4F51-BA20-16BF32706564}">
      <dgm:prSet/>
      <dgm:spPr/>
      <dgm:t>
        <a:bodyPr/>
        <a:lstStyle/>
        <a:p>
          <a:endParaRPr lang="ru-RU"/>
        </a:p>
      </dgm:t>
    </dgm:pt>
    <dgm:pt modelId="{0E1E5600-33D5-4A7B-A771-C3CD0C958EC5}" type="sibTrans" cxnId="{D7B6E864-9D98-4F51-BA20-16BF32706564}">
      <dgm:prSet/>
      <dgm:spPr/>
      <dgm:t>
        <a:bodyPr/>
        <a:lstStyle/>
        <a:p>
          <a:endParaRPr lang="ru-RU"/>
        </a:p>
      </dgm:t>
    </dgm:pt>
    <dgm:pt modelId="{169C0EB4-BF3E-4ADF-A2CD-C23E1995509F}">
      <dgm:prSet/>
      <dgm:spPr/>
      <dgm:t>
        <a:bodyPr/>
        <a:lstStyle/>
        <a:p>
          <a:pPr rtl="0"/>
          <a:r>
            <a:rPr lang="en-US" smtClean="0"/>
            <a:t>fitosanitar sertifikati berilishi uchun zarur bo’lgan hujjatlarning ariza beruvchilar tomonidan to’liq bo’lmagan hajmda taqdim etilganligi;</a:t>
          </a:r>
          <a:endParaRPr lang="ru-RU"/>
        </a:p>
      </dgm:t>
    </dgm:pt>
    <dgm:pt modelId="{1A066493-1359-4CFC-B672-998CCE7A6D10}" type="parTrans" cxnId="{573F085B-56E9-46EA-8CBE-557BDD636430}">
      <dgm:prSet/>
      <dgm:spPr/>
      <dgm:t>
        <a:bodyPr/>
        <a:lstStyle/>
        <a:p>
          <a:endParaRPr lang="ru-RU"/>
        </a:p>
      </dgm:t>
    </dgm:pt>
    <dgm:pt modelId="{7D5FB8D1-E894-4AB7-ACBA-D7CECE9D07D0}" type="sibTrans" cxnId="{573F085B-56E9-46EA-8CBE-557BDD636430}">
      <dgm:prSet/>
      <dgm:spPr/>
      <dgm:t>
        <a:bodyPr/>
        <a:lstStyle/>
        <a:p>
          <a:endParaRPr lang="ru-RU"/>
        </a:p>
      </dgm:t>
    </dgm:pt>
    <dgm:pt modelId="{590AB9B9-7260-479A-9716-07DE1B329146}">
      <dgm:prSet/>
      <dgm:spPr/>
      <dgm:t>
        <a:bodyPr/>
        <a:lstStyle/>
        <a:p>
          <a:pPr rtl="0"/>
          <a:r>
            <a:rPr lang="en-US" smtClean="0"/>
            <a:t>ariza beruvchilarning ruxsat berishga doir talablar va shartlarga muvofiq emasligi;</a:t>
          </a:r>
          <a:endParaRPr lang="ru-RU"/>
        </a:p>
      </dgm:t>
    </dgm:pt>
    <dgm:pt modelId="{362D6FB3-507C-40BE-8B46-55CAEB916FBD}" type="parTrans" cxnId="{6A210DEA-B2B7-4F02-86A7-4912827B9981}">
      <dgm:prSet/>
      <dgm:spPr/>
      <dgm:t>
        <a:bodyPr/>
        <a:lstStyle/>
        <a:p>
          <a:endParaRPr lang="ru-RU"/>
        </a:p>
      </dgm:t>
    </dgm:pt>
    <dgm:pt modelId="{B4AD0996-E171-43A3-982E-506BFC6FDE06}" type="sibTrans" cxnId="{6A210DEA-B2B7-4F02-86A7-4912827B9981}">
      <dgm:prSet/>
      <dgm:spPr/>
      <dgm:t>
        <a:bodyPr/>
        <a:lstStyle/>
        <a:p>
          <a:endParaRPr lang="ru-RU"/>
        </a:p>
      </dgm:t>
    </dgm:pt>
    <dgm:pt modelId="{6C36B607-4A57-434F-90FD-5AEE843B5752}">
      <dgm:prSet/>
      <dgm:spPr/>
      <dgm:t>
        <a:bodyPr/>
        <a:lstStyle/>
        <a:p>
          <a:pPr rtl="0"/>
          <a:r>
            <a:rPr lang="en-US" smtClean="0"/>
            <a:t>ariza beruvchilar tomonidan taqdim etilgan arizada noto’g’ri yoki buzib ko’rsatilgan ma’lumotlarning mavjudligi;</a:t>
          </a:r>
          <a:endParaRPr lang="ru-RU"/>
        </a:p>
      </dgm:t>
    </dgm:pt>
    <dgm:pt modelId="{A587C9D8-697E-4EAC-B9BD-C2ED8A14CD52}" type="parTrans" cxnId="{4D91A655-7AC9-409D-B58F-9C1872AFDA30}">
      <dgm:prSet/>
      <dgm:spPr/>
      <dgm:t>
        <a:bodyPr/>
        <a:lstStyle/>
        <a:p>
          <a:endParaRPr lang="ru-RU"/>
        </a:p>
      </dgm:t>
    </dgm:pt>
    <dgm:pt modelId="{E73E84CA-915A-478D-A0BD-0CA9436F581D}" type="sibTrans" cxnId="{4D91A655-7AC9-409D-B58F-9C1872AFDA30}">
      <dgm:prSet/>
      <dgm:spPr/>
      <dgm:t>
        <a:bodyPr/>
        <a:lstStyle/>
        <a:p>
          <a:endParaRPr lang="ru-RU"/>
        </a:p>
      </dgm:t>
    </dgm:pt>
    <dgm:pt modelId="{766F09AD-D9C0-4427-884F-0277E9558B51}">
      <dgm:prSet/>
      <dgm:spPr/>
      <dgm:t>
        <a:bodyPr/>
        <a:lstStyle/>
        <a:p>
          <a:pPr rtl="0"/>
          <a:r>
            <a:rPr lang="en-US" smtClean="0"/>
            <a:t>o’rganishlar, tadqiqotlar, tekshirishlar yoki boshqa ilmiy va texnik baholashlarning yakunlari bo’yicha asoslantirilgan salbiy xulosa olinganligi.</a:t>
          </a:r>
          <a:endParaRPr lang="ru-RU"/>
        </a:p>
      </dgm:t>
    </dgm:pt>
    <dgm:pt modelId="{6EC5C76C-A388-4F9C-8479-CA7C9116CF14}" type="parTrans" cxnId="{6D1C6236-3F4A-4FF4-80CC-0DFCDECC06E0}">
      <dgm:prSet/>
      <dgm:spPr/>
      <dgm:t>
        <a:bodyPr/>
        <a:lstStyle/>
        <a:p>
          <a:endParaRPr lang="ru-RU"/>
        </a:p>
      </dgm:t>
    </dgm:pt>
    <dgm:pt modelId="{72A2CFC1-5C91-48A6-952E-98B61AD38B94}" type="sibTrans" cxnId="{6D1C6236-3F4A-4FF4-80CC-0DFCDECC06E0}">
      <dgm:prSet/>
      <dgm:spPr/>
      <dgm:t>
        <a:bodyPr/>
        <a:lstStyle/>
        <a:p>
          <a:endParaRPr lang="ru-RU"/>
        </a:p>
      </dgm:t>
    </dgm:pt>
    <dgm:pt modelId="{5EEDEE2D-6380-4BBA-9C9D-DA0E55EC0D0D}" type="pres">
      <dgm:prSet presAssocID="{A63B872C-D4B2-4E93-958E-1C9E913EDC7F}" presName="linear" presStyleCnt="0">
        <dgm:presLayoutVars>
          <dgm:animLvl val="lvl"/>
          <dgm:resizeHandles val="exact"/>
        </dgm:presLayoutVars>
      </dgm:prSet>
      <dgm:spPr/>
    </dgm:pt>
    <dgm:pt modelId="{DC1D6329-1D84-4D90-8959-2B5365DE1D4B}" type="pres">
      <dgm:prSet presAssocID="{DD51583D-6B45-4453-B25D-0B0DD911D9B3}" presName="parentText" presStyleLbl="node1" presStyleIdx="0" presStyleCnt="5" custScaleY="84630">
        <dgm:presLayoutVars>
          <dgm:chMax val="0"/>
          <dgm:bulletEnabled val="1"/>
        </dgm:presLayoutVars>
      </dgm:prSet>
      <dgm:spPr/>
    </dgm:pt>
    <dgm:pt modelId="{A67E3478-F019-4393-9907-FCFEC5F1F00F}" type="pres">
      <dgm:prSet presAssocID="{0E1E5600-33D5-4A7B-A771-C3CD0C958EC5}" presName="spacer" presStyleCnt="0"/>
      <dgm:spPr/>
    </dgm:pt>
    <dgm:pt modelId="{30099B84-8760-44D8-8D9C-B80814085FB5}" type="pres">
      <dgm:prSet presAssocID="{169C0EB4-BF3E-4ADF-A2CD-C23E1995509F}" presName="parentText" presStyleLbl="node1" presStyleIdx="1" presStyleCnt="5">
        <dgm:presLayoutVars>
          <dgm:chMax val="0"/>
          <dgm:bulletEnabled val="1"/>
        </dgm:presLayoutVars>
      </dgm:prSet>
      <dgm:spPr/>
    </dgm:pt>
    <dgm:pt modelId="{C4810F80-8623-49A2-8C06-CE5BD08E812B}" type="pres">
      <dgm:prSet presAssocID="{7D5FB8D1-E894-4AB7-ACBA-D7CECE9D07D0}" presName="spacer" presStyleCnt="0"/>
      <dgm:spPr/>
    </dgm:pt>
    <dgm:pt modelId="{E643CB9E-255A-4F5B-B0BE-7A8C864DDE83}" type="pres">
      <dgm:prSet presAssocID="{590AB9B9-7260-479A-9716-07DE1B329146}" presName="parentText" presStyleLbl="node1" presStyleIdx="2" presStyleCnt="5">
        <dgm:presLayoutVars>
          <dgm:chMax val="0"/>
          <dgm:bulletEnabled val="1"/>
        </dgm:presLayoutVars>
      </dgm:prSet>
      <dgm:spPr/>
    </dgm:pt>
    <dgm:pt modelId="{7A27F279-FDB5-4B1B-B9D4-0126A87B0364}" type="pres">
      <dgm:prSet presAssocID="{B4AD0996-E171-43A3-982E-506BFC6FDE06}" presName="spacer" presStyleCnt="0"/>
      <dgm:spPr/>
    </dgm:pt>
    <dgm:pt modelId="{319485FC-5E18-4DE6-B098-C7E3546A7168}" type="pres">
      <dgm:prSet presAssocID="{6C36B607-4A57-434F-90FD-5AEE843B5752}" presName="parentText" presStyleLbl="node1" presStyleIdx="3" presStyleCnt="5">
        <dgm:presLayoutVars>
          <dgm:chMax val="0"/>
          <dgm:bulletEnabled val="1"/>
        </dgm:presLayoutVars>
      </dgm:prSet>
      <dgm:spPr/>
    </dgm:pt>
    <dgm:pt modelId="{42579D7F-1117-4944-9EFF-94DB2C895C93}" type="pres">
      <dgm:prSet presAssocID="{E73E84CA-915A-478D-A0BD-0CA9436F581D}" presName="spacer" presStyleCnt="0"/>
      <dgm:spPr/>
    </dgm:pt>
    <dgm:pt modelId="{D6E8E3AE-FFC3-4FFC-8E69-BD669C2B7D89}" type="pres">
      <dgm:prSet presAssocID="{766F09AD-D9C0-4427-884F-0277E9558B51}" presName="parentText" presStyleLbl="node1" presStyleIdx="4" presStyleCnt="5">
        <dgm:presLayoutVars>
          <dgm:chMax val="0"/>
          <dgm:bulletEnabled val="1"/>
        </dgm:presLayoutVars>
      </dgm:prSet>
      <dgm:spPr/>
    </dgm:pt>
  </dgm:ptLst>
  <dgm:cxnLst>
    <dgm:cxn modelId="{6D1C6236-3F4A-4FF4-80CC-0DFCDECC06E0}" srcId="{A63B872C-D4B2-4E93-958E-1C9E913EDC7F}" destId="{766F09AD-D9C0-4427-884F-0277E9558B51}" srcOrd="4" destOrd="0" parTransId="{6EC5C76C-A388-4F9C-8479-CA7C9116CF14}" sibTransId="{72A2CFC1-5C91-48A6-952E-98B61AD38B94}"/>
    <dgm:cxn modelId="{FDE15DEF-3530-4B27-8458-89A2C2606466}" type="presOf" srcId="{766F09AD-D9C0-4427-884F-0277E9558B51}" destId="{D6E8E3AE-FFC3-4FFC-8E69-BD669C2B7D89}" srcOrd="0" destOrd="0" presId="urn:microsoft.com/office/officeart/2005/8/layout/vList2"/>
    <dgm:cxn modelId="{E0E7B06B-0898-48BB-B716-1D577E20CB85}" type="presOf" srcId="{DD51583D-6B45-4453-B25D-0B0DD911D9B3}" destId="{DC1D6329-1D84-4D90-8959-2B5365DE1D4B}" srcOrd="0" destOrd="0" presId="urn:microsoft.com/office/officeart/2005/8/layout/vList2"/>
    <dgm:cxn modelId="{6A210DEA-B2B7-4F02-86A7-4912827B9981}" srcId="{A63B872C-D4B2-4E93-958E-1C9E913EDC7F}" destId="{590AB9B9-7260-479A-9716-07DE1B329146}" srcOrd="2" destOrd="0" parTransId="{362D6FB3-507C-40BE-8B46-55CAEB916FBD}" sibTransId="{B4AD0996-E171-43A3-982E-506BFC6FDE06}"/>
    <dgm:cxn modelId="{573F085B-56E9-46EA-8CBE-557BDD636430}" srcId="{A63B872C-D4B2-4E93-958E-1C9E913EDC7F}" destId="{169C0EB4-BF3E-4ADF-A2CD-C23E1995509F}" srcOrd="1" destOrd="0" parTransId="{1A066493-1359-4CFC-B672-998CCE7A6D10}" sibTransId="{7D5FB8D1-E894-4AB7-ACBA-D7CECE9D07D0}"/>
    <dgm:cxn modelId="{4D91A655-7AC9-409D-B58F-9C1872AFDA30}" srcId="{A63B872C-D4B2-4E93-958E-1C9E913EDC7F}" destId="{6C36B607-4A57-434F-90FD-5AEE843B5752}" srcOrd="3" destOrd="0" parTransId="{A587C9D8-697E-4EAC-B9BD-C2ED8A14CD52}" sibTransId="{E73E84CA-915A-478D-A0BD-0CA9436F581D}"/>
    <dgm:cxn modelId="{D7B6E864-9D98-4F51-BA20-16BF32706564}" srcId="{A63B872C-D4B2-4E93-958E-1C9E913EDC7F}" destId="{DD51583D-6B45-4453-B25D-0B0DD911D9B3}" srcOrd="0" destOrd="0" parTransId="{F7F4E2A7-AEAB-4DF2-B263-D466FB1BA549}" sibTransId="{0E1E5600-33D5-4A7B-A771-C3CD0C958EC5}"/>
    <dgm:cxn modelId="{67C0BF49-E771-475B-AB5E-9FC69E4BF958}" type="presOf" srcId="{590AB9B9-7260-479A-9716-07DE1B329146}" destId="{E643CB9E-255A-4F5B-B0BE-7A8C864DDE83}" srcOrd="0" destOrd="0" presId="urn:microsoft.com/office/officeart/2005/8/layout/vList2"/>
    <dgm:cxn modelId="{E337BA0E-9BB5-41BA-A06E-9FD0534904A7}" type="presOf" srcId="{6C36B607-4A57-434F-90FD-5AEE843B5752}" destId="{319485FC-5E18-4DE6-B098-C7E3546A7168}" srcOrd="0" destOrd="0" presId="urn:microsoft.com/office/officeart/2005/8/layout/vList2"/>
    <dgm:cxn modelId="{8531725F-72F6-4A11-9E7D-1ADACCD2F820}" type="presOf" srcId="{169C0EB4-BF3E-4ADF-A2CD-C23E1995509F}" destId="{30099B84-8760-44D8-8D9C-B80814085FB5}" srcOrd="0" destOrd="0" presId="urn:microsoft.com/office/officeart/2005/8/layout/vList2"/>
    <dgm:cxn modelId="{BF0957C5-CE12-4DBE-8AE9-2AC86CE32EF1}" type="presOf" srcId="{A63B872C-D4B2-4E93-958E-1C9E913EDC7F}" destId="{5EEDEE2D-6380-4BBA-9C9D-DA0E55EC0D0D}" srcOrd="0" destOrd="0" presId="urn:microsoft.com/office/officeart/2005/8/layout/vList2"/>
    <dgm:cxn modelId="{9CA0241B-904D-43DA-843A-8D0B3C4BC097}" type="presParOf" srcId="{5EEDEE2D-6380-4BBA-9C9D-DA0E55EC0D0D}" destId="{DC1D6329-1D84-4D90-8959-2B5365DE1D4B}" srcOrd="0" destOrd="0" presId="urn:microsoft.com/office/officeart/2005/8/layout/vList2"/>
    <dgm:cxn modelId="{BC06C8CB-60EA-4A65-917F-C1C557D466A9}" type="presParOf" srcId="{5EEDEE2D-6380-4BBA-9C9D-DA0E55EC0D0D}" destId="{A67E3478-F019-4393-9907-FCFEC5F1F00F}" srcOrd="1" destOrd="0" presId="urn:microsoft.com/office/officeart/2005/8/layout/vList2"/>
    <dgm:cxn modelId="{F9CAE596-595F-4440-A0F1-5BBA0C39F0A1}" type="presParOf" srcId="{5EEDEE2D-6380-4BBA-9C9D-DA0E55EC0D0D}" destId="{30099B84-8760-44D8-8D9C-B80814085FB5}" srcOrd="2" destOrd="0" presId="urn:microsoft.com/office/officeart/2005/8/layout/vList2"/>
    <dgm:cxn modelId="{7DB7F83B-7357-40A2-A7EA-E1E1C574E76D}" type="presParOf" srcId="{5EEDEE2D-6380-4BBA-9C9D-DA0E55EC0D0D}" destId="{C4810F80-8623-49A2-8C06-CE5BD08E812B}" srcOrd="3" destOrd="0" presId="urn:microsoft.com/office/officeart/2005/8/layout/vList2"/>
    <dgm:cxn modelId="{1F4360F5-91E4-47DA-A4DE-EA38D4CABA43}" type="presParOf" srcId="{5EEDEE2D-6380-4BBA-9C9D-DA0E55EC0D0D}" destId="{E643CB9E-255A-4F5B-B0BE-7A8C864DDE83}" srcOrd="4" destOrd="0" presId="urn:microsoft.com/office/officeart/2005/8/layout/vList2"/>
    <dgm:cxn modelId="{32CFDD35-7E2C-4C39-8F38-D5AA54D01752}" type="presParOf" srcId="{5EEDEE2D-6380-4BBA-9C9D-DA0E55EC0D0D}" destId="{7A27F279-FDB5-4B1B-B9D4-0126A87B0364}" srcOrd="5" destOrd="0" presId="urn:microsoft.com/office/officeart/2005/8/layout/vList2"/>
    <dgm:cxn modelId="{C803A32D-19F5-4DE1-A21F-400E3D67E06A}" type="presParOf" srcId="{5EEDEE2D-6380-4BBA-9C9D-DA0E55EC0D0D}" destId="{319485FC-5E18-4DE6-B098-C7E3546A7168}" srcOrd="6" destOrd="0" presId="urn:microsoft.com/office/officeart/2005/8/layout/vList2"/>
    <dgm:cxn modelId="{37E3D4EE-A4A1-408F-A5C1-E33C420F0713}" type="presParOf" srcId="{5EEDEE2D-6380-4BBA-9C9D-DA0E55EC0D0D}" destId="{42579D7F-1117-4944-9EFF-94DB2C895C93}" srcOrd="7" destOrd="0" presId="urn:microsoft.com/office/officeart/2005/8/layout/vList2"/>
    <dgm:cxn modelId="{C0EBAD17-037C-4557-90F7-6168A54817BE}" type="presParOf" srcId="{5EEDEE2D-6380-4BBA-9C9D-DA0E55EC0D0D}" destId="{D6E8E3AE-FFC3-4FFC-8E69-BD669C2B7D8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1D6329-1D84-4D90-8959-2B5365DE1D4B}">
      <dsp:nvSpPr>
        <dsp:cNvPr id="0" name=""/>
        <dsp:cNvSpPr/>
      </dsp:nvSpPr>
      <dsp:spPr>
        <a:xfrm>
          <a:off x="0" y="130320"/>
          <a:ext cx="8950035" cy="108887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b="1" kern="1200" smtClean="0"/>
            <a:t>Quyidagilar fitosanitar sertifikatini berishni rad etish uchun asos hisoblanadi:</a:t>
          </a:r>
          <a:endParaRPr lang="ru-RU" sz="2300" kern="1200"/>
        </a:p>
      </dsp:txBody>
      <dsp:txXfrm>
        <a:off x="53155" y="183475"/>
        <a:ext cx="8843725" cy="982568"/>
      </dsp:txXfrm>
    </dsp:sp>
    <dsp:sp modelId="{30099B84-8760-44D8-8D9C-B80814085FB5}">
      <dsp:nvSpPr>
        <dsp:cNvPr id="0" name=""/>
        <dsp:cNvSpPr/>
      </dsp:nvSpPr>
      <dsp:spPr>
        <a:xfrm>
          <a:off x="0" y="1285439"/>
          <a:ext cx="8950035" cy="128663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smtClean="0"/>
            <a:t>fitosanitar sertifikati berilishi uchun zarur bo’lgan hujjatlarning ariza beruvchilar tomonidan to’liq bo’lmagan hajmda taqdim etilganligi;</a:t>
          </a:r>
          <a:endParaRPr lang="ru-RU" sz="2300" kern="1200"/>
        </a:p>
      </dsp:txBody>
      <dsp:txXfrm>
        <a:off x="62808" y="1348247"/>
        <a:ext cx="8824419" cy="1161018"/>
      </dsp:txXfrm>
    </dsp:sp>
    <dsp:sp modelId="{E643CB9E-255A-4F5B-B0BE-7A8C864DDE83}">
      <dsp:nvSpPr>
        <dsp:cNvPr id="0" name=""/>
        <dsp:cNvSpPr/>
      </dsp:nvSpPr>
      <dsp:spPr>
        <a:xfrm>
          <a:off x="0" y="2638313"/>
          <a:ext cx="8950035" cy="128663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smtClean="0"/>
            <a:t>ariza beruvchilarning ruxsat berishga doir talablar va shartlarga muvofiq emasligi;</a:t>
          </a:r>
          <a:endParaRPr lang="ru-RU" sz="2300" kern="1200"/>
        </a:p>
      </dsp:txBody>
      <dsp:txXfrm>
        <a:off x="62808" y="2701121"/>
        <a:ext cx="8824419" cy="1161018"/>
      </dsp:txXfrm>
    </dsp:sp>
    <dsp:sp modelId="{319485FC-5E18-4DE6-B098-C7E3546A7168}">
      <dsp:nvSpPr>
        <dsp:cNvPr id="0" name=""/>
        <dsp:cNvSpPr/>
      </dsp:nvSpPr>
      <dsp:spPr>
        <a:xfrm>
          <a:off x="0" y="3991188"/>
          <a:ext cx="8950035" cy="128663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smtClean="0"/>
            <a:t>ariza beruvchilar tomonidan taqdim etilgan arizada noto’g’ri yoki buzib ko’rsatilgan ma’lumotlarning mavjudligi;</a:t>
          </a:r>
          <a:endParaRPr lang="ru-RU" sz="2300" kern="1200"/>
        </a:p>
      </dsp:txBody>
      <dsp:txXfrm>
        <a:off x="62808" y="4053996"/>
        <a:ext cx="8824419" cy="1161018"/>
      </dsp:txXfrm>
    </dsp:sp>
    <dsp:sp modelId="{D6E8E3AE-FFC3-4FFC-8E69-BD669C2B7D89}">
      <dsp:nvSpPr>
        <dsp:cNvPr id="0" name=""/>
        <dsp:cNvSpPr/>
      </dsp:nvSpPr>
      <dsp:spPr>
        <a:xfrm>
          <a:off x="0" y="5344062"/>
          <a:ext cx="8950035" cy="128663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smtClean="0"/>
            <a:t>o’rganishlar, tadqiqotlar, tekshirishlar yoki boshqa ilmiy va texnik baholashlarning yakunlari bo’yicha asoslantirilgan salbiy xulosa olinganligi.</a:t>
          </a:r>
          <a:endParaRPr lang="ru-RU" sz="2300" kern="1200"/>
        </a:p>
      </dsp:txBody>
      <dsp:txXfrm>
        <a:off x="62808" y="5406870"/>
        <a:ext cx="8824419" cy="116101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1772"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14467" indent="0" algn="r">
              <a:buNone/>
              <a:defRPr>
                <a:solidFill>
                  <a:schemeClr val="tx1"/>
                </a:solidFill>
              </a:defRPr>
            </a:lvl1pPr>
            <a:lvl2pPr marL="144661" indent="0" algn="ctr">
              <a:buNone/>
            </a:lvl2pPr>
            <a:lvl3pPr marL="289322" indent="0" algn="ctr">
              <a:buNone/>
            </a:lvl3pPr>
            <a:lvl4pPr marL="433983" indent="0" algn="ctr">
              <a:buNone/>
            </a:lvl4pPr>
            <a:lvl5pPr marL="578644" indent="0" algn="ctr">
              <a:buNone/>
            </a:lvl5pPr>
            <a:lvl6pPr marL="723305" indent="0" algn="ctr">
              <a:buNone/>
            </a:lvl6pPr>
            <a:lvl7pPr marL="867966" indent="0" algn="ctr">
              <a:buNone/>
            </a:lvl7pPr>
            <a:lvl8pPr marL="1012627" indent="0" algn="ctr">
              <a:buNone/>
            </a:lvl8pPr>
            <a:lvl9pPr marL="1157288"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fld id="{2DA09273-60A6-4DC1-8EFB-EEA97A986B89}" type="datetimeFigureOut">
              <a:rPr lang="ru-RU" smtClean="0"/>
              <a:t>30.03.2020</a:t>
            </a:fld>
            <a:endParaRPr lang="ru-RU"/>
          </a:p>
        </p:txBody>
      </p:sp>
      <p:sp>
        <p:nvSpPr>
          <p:cNvPr id="5" name="Нижний колонтитул 18"/>
          <p:cNvSpPr>
            <a:spLocks noGrp="1"/>
          </p:cNvSpPr>
          <p:nvPr>
            <p:ph type="ftr" sz="quarter" idx="11"/>
          </p:nvPr>
        </p:nvSpPr>
        <p:spPr/>
        <p:txBody>
          <a:bodyPr/>
          <a:lstStyle>
            <a:lvl1pPr>
              <a:defRPr/>
            </a:lvl1pPr>
          </a:lstStyle>
          <a:p>
            <a:endParaRPr lang="ru-RU"/>
          </a:p>
        </p:txBody>
      </p:sp>
      <p:sp>
        <p:nvSpPr>
          <p:cNvPr id="6" name="Номер слайда 26"/>
          <p:cNvSpPr>
            <a:spLocks noGrp="1"/>
          </p:cNvSpPr>
          <p:nvPr>
            <p:ph type="sldNum" sz="quarter" idx="12"/>
          </p:nvPr>
        </p:nvSpPr>
        <p:spPr/>
        <p:txBody>
          <a:bodyPr/>
          <a:lstStyle>
            <a:lvl1pPr>
              <a:defRPr>
                <a:solidFill>
                  <a:srgbClr val="D1EAEE"/>
                </a:solidFill>
              </a:defRPr>
            </a:lvl1pPr>
          </a:lstStyle>
          <a:p>
            <a:fld id="{FD227A89-326A-4D0C-AFE8-B6F148FC3613}" type="slidenum">
              <a:rPr lang="ru-RU" smtClean="0"/>
              <a:t>‹#›</a:t>
            </a:fld>
            <a:endParaRPr lang="ru-RU"/>
          </a:p>
        </p:txBody>
      </p:sp>
    </p:spTree>
    <p:extLst>
      <p:ext uri="{BB962C8B-B14F-4D97-AF65-F5344CB8AC3E}">
        <p14:creationId xmlns:p14="http://schemas.microsoft.com/office/powerpoint/2010/main" val="2705182869"/>
      </p:ext>
    </p:extLst>
  </p:cSld>
  <p:clrMapOvr>
    <a:overrideClrMapping bg1="dk1" tx1="lt1" bg2="dk2" tx2="lt2" accent1="accent1" accent2="accent2" accent3="accent3" accent4="accent4" accent5="accent5" accent6="accent6" hlink="hlink" folHlink="folHlink"/>
  </p:clrMapOvr>
  <p:transition spd="slow">
    <p:pu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fld id="{2DA09273-60A6-4DC1-8EFB-EEA97A986B89}" type="datetimeFigureOut">
              <a:rPr lang="ru-RU" smtClean="0"/>
              <a:t>30.03.2020</a:t>
            </a:fld>
            <a:endParaRPr lang="ru-RU"/>
          </a:p>
        </p:txBody>
      </p:sp>
      <p:sp>
        <p:nvSpPr>
          <p:cNvPr id="5" name="Нижний колонтитул 21"/>
          <p:cNvSpPr>
            <a:spLocks noGrp="1"/>
          </p:cNvSpPr>
          <p:nvPr>
            <p:ph type="ftr" sz="quarter" idx="11"/>
          </p:nvPr>
        </p:nvSpPr>
        <p:spPr/>
        <p:txBody>
          <a:bodyPr/>
          <a:lstStyle>
            <a:lvl1pPr>
              <a:defRPr/>
            </a:lvl1pPr>
          </a:lstStyle>
          <a:p>
            <a:endParaRPr lang="ru-RU"/>
          </a:p>
        </p:txBody>
      </p:sp>
      <p:sp>
        <p:nvSpPr>
          <p:cNvPr id="6" name="Номер слайда 17"/>
          <p:cNvSpPr>
            <a:spLocks noGrp="1"/>
          </p:cNvSpPr>
          <p:nvPr>
            <p:ph type="sldNum" sz="quarter" idx="12"/>
          </p:nvPr>
        </p:nvSpPr>
        <p:spPr/>
        <p:txBody>
          <a:bodyPr/>
          <a:lstStyle>
            <a:lvl1pPr>
              <a:defRPr/>
            </a:lvl1pPr>
          </a:lstStyle>
          <a:p>
            <a:fld id="{FD227A89-326A-4D0C-AFE8-B6F148FC3613}" type="slidenum">
              <a:rPr lang="ru-RU" smtClean="0"/>
              <a:t>‹#›</a:t>
            </a:fld>
            <a:endParaRPr lang="ru-RU"/>
          </a:p>
        </p:txBody>
      </p:sp>
    </p:spTree>
    <p:extLst>
      <p:ext uri="{BB962C8B-B14F-4D97-AF65-F5344CB8AC3E}">
        <p14:creationId xmlns:p14="http://schemas.microsoft.com/office/powerpoint/2010/main" val="1211719050"/>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1772"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697">
                <a:solidFill>
                  <a:schemeClr val="tx1"/>
                </a:solidFill>
              </a:defRPr>
            </a:lvl1pPr>
            <a:lvl2pPr>
              <a:buNone/>
              <a:defRPr sz="570">
                <a:solidFill>
                  <a:schemeClr val="tx1">
                    <a:tint val="75000"/>
                  </a:schemeClr>
                </a:solidFill>
              </a:defRPr>
            </a:lvl2pPr>
            <a:lvl3pPr>
              <a:buNone/>
              <a:defRPr sz="506">
                <a:solidFill>
                  <a:schemeClr val="tx1">
                    <a:tint val="75000"/>
                  </a:schemeClr>
                </a:solidFill>
              </a:defRPr>
            </a:lvl3pPr>
            <a:lvl4pPr>
              <a:buNone/>
              <a:defRPr sz="443">
                <a:solidFill>
                  <a:schemeClr val="tx1">
                    <a:tint val="75000"/>
                  </a:schemeClr>
                </a:solidFill>
              </a:defRPr>
            </a:lvl4pPr>
            <a:lvl5pPr>
              <a:buNone/>
              <a:defRPr sz="443">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fld id="{2DA09273-60A6-4DC1-8EFB-EEA97A986B89}" type="datetimeFigureOut">
              <a:rPr lang="ru-RU" smtClean="0"/>
              <a:t>30.03.2020</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solidFill>
                  <a:srgbClr val="D1EAEE"/>
                </a:solidFill>
              </a:defRPr>
            </a:lvl1pPr>
          </a:lstStyle>
          <a:p>
            <a:fld id="{FD227A89-326A-4D0C-AFE8-B6F148FC3613}" type="slidenum">
              <a:rPr lang="ru-RU" smtClean="0"/>
              <a:t>‹#›</a:t>
            </a:fld>
            <a:endParaRPr lang="ru-RU"/>
          </a:p>
        </p:txBody>
      </p:sp>
    </p:spTree>
    <p:extLst>
      <p:ext uri="{BB962C8B-B14F-4D97-AF65-F5344CB8AC3E}">
        <p14:creationId xmlns:p14="http://schemas.microsoft.com/office/powerpoint/2010/main" val="2402764280"/>
      </p:ext>
    </p:extLst>
  </p:cSld>
  <p:clrMapOvr>
    <a:overrideClrMapping bg1="dk1" tx1="lt1" bg2="dk2" tx2="lt2" accent1="accent1" accent2="accent2" accent3="accent3" accent4="accent4" accent5="accent5" accent6="accent6" hlink="hlink" folHlink="folHlink"/>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823"/>
            </a:lvl1pPr>
            <a:lvl2pPr>
              <a:defRPr sz="760"/>
            </a:lvl2pPr>
            <a:lvl3pPr>
              <a:defRPr sz="633"/>
            </a:lvl3pPr>
            <a:lvl4pPr>
              <a:defRPr sz="570"/>
            </a:lvl4pPr>
            <a:lvl5pPr>
              <a:defRPr sz="57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823"/>
            </a:lvl1pPr>
            <a:lvl2pPr>
              <a:defRPr sz="760"/>
            </a:lvl2pPr>
            <a:lvl3pPr>
              <a:defRPr sz="633"/>
            </a:lvl3pPr>
            <a:lvl4pPr>
              <a:defRPr sz="570"/>
            </a:lvl4pPr>
            <a:lvl5pPr>
              <a:defRPr sz="57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fld id="{2DA09273-60A6-4DC1-8EFB-EEA97A986B89}" type="datetimeFigureOut">
              <a:rPr lang="ru-RU" smtClean="0"/>
              <a:t>30.03.2020</a:t>
            </a:fld>
            <a:endParaRPr lang="ru-RU"/>
          </a:p>
        </p:txBody>
      </p:sp>
      <p:sp>
        <p:nvSpPr>
          <p:cNvPr id="6" name="Нижний колонтитул 21"/>
          <p:cNvSpPr>
            <a:spLocks noGrp="1"/>
          </p:cNvSpPr>
          <p:nvPr>
            <p:ph type="ftr" sz="quarter" idx="11"/>
          </p:nvPr>
        </p:nvSpPr>
        <p:spPr/>
        <p:txBody>
          <a:bodyPr/>
          <a:lstStyle>
            <a:lvl1pPr>
              <a:defRPr/>
            </a:lvl1pPr>
          </a:lstStyle>
          <a:p>
            <a:endParaRPr lang="ru-RU"/>
          </a:p>
        </p:txBody>
      </p:sp>
      <p:sp>
        <p:nvSpPr>
          <p:cNvPr id="7" name="Номер слайда 17"/>
          <p:cNvSpPr>
            <a:spLocks noGrp="1"/>
          </p:cNvSpPr>
          <p:nvPr>
            <p:ph type="sldNum" sz="quarter" idx="12"/>
          </p:nvPr>
        </p:nvSpPr>
        <p:spPr/>
        <p:txBody>
          <a:bodyPr/>
          <a:lstStyle>
            <a:lvl1pPr>
              <a:defRPr/>
            </a:lvl1pPr>
          </a:lstStyle>
          <a:p>
            <a:fld id="{FD227A89-326A-4D0C-AFE8-B6F148FC3613}" type="slidenum">
              <a:rPr lang="ru-RU" smtClean="0"/>
              <a:t>‹#›</a:t>
            </a:fld>
            <a:endParaRPr lang="ru-RU"/>
          </a:p>
        </p:txBody>
      </p:sp>
    </p:spTree>
    <p:extLst>
      <p:ext uri="{BB962C8B-B14F-4D97-AF65-F5344CB8AC3E}">
        <p14:creationId xmlns:p14="http://schemas.microsoft.com/office/powerpoint/2010/main" val="2827477271"/>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760" b="1" cap="none" baseline="0">
                <a:solidFill>
                  <a:schemeClr val="tx2"/>
                </a:solidFill>
                <a:effectLst/>
              </a:defRPr>
            </a:lvl1pPr>
            <a:lvl2pPr>
              <a:buNone/>
              <a:defRPr sz="633" b="1"/>
            </a:lvl2pPr>
            <a:lvl3pPr>
              <a:buNone/>
              <a:defRPr sz="570" b="1"/>
            </a:lvl3pPr>
            <a:lvl4pPr>
              <a:buNone/>
              <a:defRPr sz="506" b="1"/>
            </a:lvl4pPr>
            <a:lvl5pPr>
              <a:buNone/>
              <a:defRPr sz="506" b="1"/>
            </a:lvl5pPr>
          </a:lstStyle>
          <a:p>
            <a:pPr lvl="0"/>
            <a:r>
              <a:rPr lang="ru-RU" smtClean="0"/>
              <a:t>Образец текста</a:t>
            </a:r>
          </a:p>
        </p:txBody>
      </p:sp>
      <p:sp>
        <p:nvSpPr>
          <p:cNvPr id="4" name="Текст 3"/>
          <p:cNvSpPr>
            <a:spLocks noGrp="1"/>
          </p:cNvSpPr>
          <p:nvPr>
            <p:ph type="body" sz="half" idx="3"/>
          </p:nvPr>
        </p:nvSpPr>
        <p:spPr>
          <a:xfrm>
            <a:off x="4645029" y="1859765"/>
            <a:ext cx="4041775" cy="654843"/>
          </a:xfrm>
        </p:spPr>
        <p:txBody>
          <a:bodyPr lIns="45720" tIns="0" rIns="45720" bIns="0" anchor="ctr"/>
          <a:lstStyle>
            <a:lvl1pPr marL="0" indent="0">
              <a:buNone/>
              <a:defRPr sz="760" b="1" cap="none" baseline="0">
                <a:solidFill>
                  <a:schemeClr val="tx2"/>
                </a:solidFill>
                <a:effectLst/>
              </a:defRPr>
            </a:lvl1pPr>
            <a:lvl2pPr>
              <a:buNone/>
              <a:defRPr sz="633" b="1"/>
            </a:lvl2pPr>
            <a:lvl3pPr>
              <a:buNone/>
              <a:defRPr sz="570" b="1"/>
            </a:lvl3pPr>
            <a:lvl4pPr>
              <a:buNone/>
              <a:defRPr sz="506" b="1"/>
            </a:lvl4pPr>
            <a:lvl5pPr>
              <a:buNone/>
              <a:defRPr sz="506"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697"/>
            </a:lvl1pPr>
            <a:lvl2pPr>
              <a:defRPr sz="633"/>
            </a:lvl2pPr>
            <a:lvl3pPr>
              <a:defRPr sz="570"/>
            </a:lvl3pPr>
            <a:lvl4pPr>
              <a:defRPr sz="506"/>
            </a:lvl4pPr>
            <a:lvl5pPr>
              <a:defRPr sz="506"/>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9" y="2514600"/>
            <a:ext cx="4041775" cy="3845720"/>
          </a:xfrm>
        </p:spPr>
        <p:txBody>
          <a:bodyPr tIns="0"/>
          <a:lstStyle>
            <a:lvl1pPr>
              <a:defRPr sz="697"/>
            </a:lvl1pPr>
            <a:lvl2pPr>
              <a:defRPr sz="633"/>
            </a:lvl2pPr>
            <a:lvl3pPr>
              <a:defRPr sz="570"/>
            </a:lvl3pPr>
            <a:lvl4pPr>
              <a:defRPr sz="506"/>
            </a:lvl4pPr>
            <a:lvl5pPr>
              <a:defRPr sz="506"/>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fld id="{2DA09273-60A6-4DC1-8EFB-EEA97A986B89}" type="datetimeFigureOut">
              <a:rPr lang="ru-RU" smtClean="0"/>
              <a:t>30.03.2020</a:t>
            </a:fld>
            <a:endParaRPr lang="ru-RU"/>
          </a:p>
        </p:txBody>
      </p:sp>
      <p:sp>
        <p:nvSpPr>
          <p:cNvPr id="8" name="Нижний колонтитул 21"/>
          <p:cNvSpPr>
            <a:spLocks noGrp="1"/>
          </p:cNvSpPr>
          <p:nvPr>
            <p:ph type="ftr" sz="quarter" idx="11"/>
          </p:nvPr>
        </p:nvSpPr>
        <p:spPr/>
        <p:txBody>
          <a:bodyPr/>
          <a:lstStyle>
            <a:lvl1pPr>
              <a:defRPr/>
            </a:lvl1pPr>
          </a:lstStyle>
          <a:p>
            <a:endParaRPr lang="ru-RU"/>
          </a:p>
        </p:txBody>
      </p:sp>
      <p:sp>
        <p:nvSpPr>
          <p:cNvPr id="9" name="Номер слайда 17"/>
          <p:cNvSpPr>
            <a:spLocks noGrp="1"/>
          </p:cNvSpPr>
          <p:nvPr>
            <p:ph type="sldNum" sz="quarter" idx="12"/>
          </p:nvPr>
        </p:nvSpPr>
        <p:spPr/>
        <p:txBody>
          <a:bodyPr/>
          <a:lstStyle>
            <a:lvl1pPr>
              <a:defRPr/>
            </a:lvl1pPr>
          </a:lstStyle>
          <a:p>
            <a:fld id="{FD227A89-326A-4D0C-AFE8-B6F148FC3613}" type="slidenum">
              <a:rPr lang="ru-RU" smtClean="0"/>
              <a:t>‹#›</a:t>
            </a:fld>
            <a:endParaRPr lang="ru-RU"/>
          </a:p>
        </p:txBody>
      </p:sp>
    </p:spTree>
    <p:extLst>
      <p:ext uri="{BB962C8B-B14F-4D97-AF65-F5344CB8AC3E}">
        <p14:creationId xmlns:p14="http://schemas.microsoft.com/office/powerpoint/2010/main" val="129883026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1583"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fld id="{2DA09273-60A6-4DC1-8EFB-EEA97A986B89}" type="datetimeFigureOut">
              <a:rPr lang="ru-RU" smtClean="0"/>
              <a:t>30.03.2020</a:t>
            </a:fld>
            <a:endParaRPr lang="ru-RU"/>
          </a:p>
        </p:txBody>
      </p:sp>
      <p:sp>
        <p:nvSpPr>
          <p:cNvPr id="4" name="Нижний колонтитул 21"/>
          <p:cNvSpPr>
            <a:spLocks noGrp="1"/>
          </p:cNvSpPr>
          <p:nvPr>
            <p:ph type="ftr" sz="quarter" idx="11"/>
          </p:nvPr>
        </p:nvSpPr>
        <p:spPr/>
        <p:txBody>
          <a:bodyPr/>
          <a:lstStyle>
            <a:lvl1pPr>
              <a:defRPr/>
            </a:lvl1pPr>
          </a:lstStyle>
          <a:p>
            <a:endParaRPr lang="ru-RU"/>
          </a:p>
        </p:txBody>
      </p:sp>
      <p:sp>
        <p:nvSpPr>
          <p:cNvPr id="5" name="Номер слайда 17"/>
          <p:cNvSpPr>
            <a:spLocks noGrp="1"/>
          </p:cNvSpPr>
          <p:nvPr>
            <p:ph type="sldNum" sz="quarter" idx="12"/>
          </p:nvPr>
        </p:nvSpPr>
        <p:spPr/>
        <p:txBody>
          <a:bodyPr/>
          <a:lstStyle>
            <a:lvl1pPr>
              <a:defRPr/>
            </a:lvl1pPr>
          </a:lstStyle>
          <a:p>
            <a:fld id="{FD227A89-326A-4D0C-AFE8-B6F148FC3613}" type="slidenum">
              <a:rPr lang="ru-RU" smtClean="0"/>
              <a:t>‹#›</a:t>
            </a:fld>
            <a:endParaRPr lang="ru-RU"/>
          </a:p>
        </p:txBody>
      </p:sp>
    </p:spTree>
    <p:extLst>
      <p:ext uri="{BB962C8B-B14F-4D97-AF65-F5344CB8AC3E}">
        <p14:creationId xmlns:p14="http://schemas.microsoft.com/office/powerpoint/2010/main" val="290704684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fld id="{2DA09273-60A6-4DC1-8EFB-EEA97A986B89}" type="datetimeFigureOut">
              <a:rPr lang="ru-RU" smtClean="0"/>
              <a:t>30.03.2020</a:t>
            </a:fld>
            <a:endParaRPr lang="ru-RU"/>
          </a:p>
        </p:txBody>
      </p:sp>
      <p:sp>
        <p:nvSpPr>
          <p:cNvPr id="3" name="Нижний колонтитул 21"/>
          <p:cNvSpPr>
            <a:spLocks noGrp="1"/>
          </p:cNvSpPr>
          <p:nvPr>
            <p:ph type="ftr" sz="quarter" idx="11"/>
          </p:nvPr>
        </p:nvSpPr>
        <p:spPr/>
        <p:txBody>
          <a:bodyPr/>
          <a:lstStyle>
            <a:lvl1pPr>
              <a:defRPr/>
            </a:lvl1pPr>
          </a:lstStyle>
          <a:p>
            <a:endParaRPr lang="ru-RU"/>
          </a:p>
        </p:txBody>
      </p:sp>
      <p:sp>
        <p:nvSpPr>
          <p:cNvPr id="4" name="Номер слайда 17"/>
          <p:cNvSpPr>
            <a:spLocks noGrp="1"/>
          </p:cNvSpPr>
          <p:nvPr>
            <p:ph type="sldNum" sz="quarter" idx="12"/>
          </p:nvPr>
        </p:nvSpPr>
        <p:spPr/>
        <p:txBody>
          <a:bodyPr/>
          <a:lstStyle>
            <a:lvl1pPr>
              <a:defRPr/>
            </a:lvl1pPr>
          </a:lstStyle>
          <a:p>
            <a:fld id="{FD227A89-326A-4D0C-AFE8-B6F148FC3613}" type="slidenum">
              <a:rPr lang="ru-RU" smtClean="0"/>
              <a:t>‹#›</a:t>
            </a:fld>
            <a:endParaRPr lang="ru-RU"/>
          </a:p>
        </p:txBody>
      </p:sp>
    </p:spTree>
    <p:extLst>
      <p:ext uri="{BB962C8B-B14F-4D97-AF65-F5344CB8AC3E}">
        <p14:creationId xmlns:p14="http://schemas.microsoft.com/office/powerpoint/2010/main" val="61276844"/>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823"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443"/>
            </a:lvl1pPr>
            <a:lvl2pPr indent="0" algn="l">
              <a:buNone/>
              <a:defRPr sz="380"/>
            </a:lvl2pPr>
            <a:lvl3pPr indent="0" algn="l">
              <a:buNone/>
              <a:defRPr sz="316"/>
            </a:lvl3pPr>
            <a:lvl4pPr indent="0" algn="l">
              <a:buNone/>
              <a:defRPr sz="285"/>
            </a:lvl4pPr>
            <a:lvl5pPr indent="0" algn="l">
              <a:buNone/>
              <a:defRPr sz="285"/>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886"/>
            </a:lvl1pPr>
            <a:lvl2pPr>
              <a:defRPr sz="823"/>
            </a:lvl2pPr>
            <a:lvl3pPr>
              <a:defRPr sz="760"/>
            </a:lvl3pPr>
            <a:lvl4pPr>
              <a:defRPr sz="633"/>
            </a:lvl4pPr>
            <a:lvl5pPr>
              <a:defRPr sz="57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fld id="{2DA09273-60A6-4DC1-8EFB-EEA97A986B89}" type="datetimeFigureOut">
              <a:rPr lang="ru-RU" smtClean="0"/>
              <a:t>30.03.2020</a:t>
            </a:fld>
            <a:endParaRPr lang="ru-RU"/>
          </a:p>
        </p:txBody>
      </p:sp>
      <p:sp>
        <p:nvSpPr>
          <p:cNvPr id="6" name="Нижний колонтитул 21"/>
          <p:cNvSpPr>
            <a:spLocks noGrp="1"/>
          </p:cNvSpPr>
          <p:nvPr>
            <p:ph type="ftr" sz="quarter" idx="11"/>
          </p:nvPr>
        </p:nvSpPr>
        <p:spPr/>
        <p:txBody>
          <a:bodyPr/>
          <a:lstStyle>
            <a:lvl1pPr>
              <a:defRPr/>
            </a:lvl1pPr>
          </a:lstStyle>
          <a:p>
            <a:endParaRPr lang="ru-RU"/>
          </a:p>
        </p:txBody>
      </p:sp>
      <p:sp>
        <p:nvSpPr>
          <p:cNvPr id="7" name="Номер слайда 17"/>
          <p:cNvSpPr>
            <a:spLocks noGrp="1"/>
          </p:cNvSpPr>
          <p:nvPr>
            <p:ph type="sldNum" sz="quarter" idx="12"/>
          </p:nvPr>
        </p:nvSpPr>
        <p:spPr/>
        <p:txBody>
          <a:bodyPr/>
          <a:lstStyle>
            <a:lvl1pPr>
              <a:defRPr/>
            </a:lvl1pPr>
          </a:lstStyle>
          <a:p>
            <a:fld id="{FD227A89-326A-4D0C-AFE8-B6F148FC3613}" type="slidenum">
              <a:rPr lang="ru-RU" smtClean="0"/>
              <a:t>‹#›</a:t>
            </a:fld>
            <a:endParaRPr lang="ru-RU"/>
          </a:p>
        </p:txBody>
      </p:sp>
    </p:spTree>
    <p:extLst>
      <p:ext uri="{BB962C8B-B14F-4D97-AF65-F5344CB8AC3E}">
        <p14:creationId xmlns:p14="http://schemas.microsoft.com/office/powerpoint/2010/main" val="4046136218"/>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872"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760" dirty="0"/>
          </a:p>
        </p:txBody>
      </p:sp>
      <p:sp>
        <p:nvSpPr>
          <p:cNvPr id="6" name="Прямоугольный треугольник 5"/>
          <p:cNvSpPr/>
          <p:nvPr/>
        </p:nvSpPr>
        <p:spPr>
          <a:xfrm rot="420000" flipV="1">
            <a:off x="8004576" y="5359407"/>
            <a:ext cx="154781"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760" dirty="0"/>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760" dirty="0">
              <a:latin typeface="+mn-lt"/>
            </a:endParaRPr>
          </a:p>
        </p:txBody>
      </p:sp>
      <p:sp>
        <p:nvSpPr>
          <p:cNvPr id="8" name="Полилиния 7"/>
          <p:cNvSpPr>
            <a:spLocks/>
          </p:cNvSpPr>
          <p:nvPr/>
        </p:nvSpPr>
        <p:spPr bwMode="auto">
          <a:xfrm flipV="1">
            <a:off x="4381500" y="6219832"/>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760" dirty="0">
              <a:latin typeface="+mn-lt"/>
            </a:endParaRPr>
          </a:p>
        </p:txBody>
      </p:sp>
      <p:sp>
        <p:nvSpPr>
          <p:cNvPr id="2" name="Заголовок 1"/>
          <p:cNvSpPr>
            <a:spLocks noGrp="1"/>
          </p:cNvSpPr>
          <p:nvPr>
            <p:ph type="title"/>
          </p:nvPr>
        </p:nvSpPr>
        <p:spPr>
          <a:xfrm>
            <a:off x="609600" y="1176999"/>
            <a:ext cx="2212848" cy="1582621"/>
          </a:xfrm>
        </p:spPr>
        <p:txBody>
          <a:bodyPr lIns="45720" rIns="45720" bIns="45720"/>
          <a:lstStyle>
            <a:lvl1pPr algn="l">
              <a:buNone/>
              <a:defRPr sz="633"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80"/>
              </a:spcBef>
              <a:buFontTx/>
              <a:buNone/>
              <a:defRPr sz="411"/>
            </a:lvl1pPr>
            <a:lvl2pPr>
              <a:defRPr sz="380"/>
            </a:lvl2pPr>
            <a:lvl3pPr>
              <a:defRPr sz="316"/>
            </a:lvl3pPr>
            <a:lvl4pPr>
              <a:defRPr sz="285"/>
            </a:lvl4pPr>
            <a:lvl5pPr>
              <a:defRPr sz="285"/>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1013"/>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fld id="{2DA09273-60A6-4DC1-8EFB-EEA97A986B89}" type="datetimeFigureOut">
              <a:rPr lang="ru-RU" smtClean="0"/>
              <a:t>30.03.2020</a:t>
            </a:fld>
            <a:endParaRPr lang="ru-RU"/>
          </a:p>
        </p:txBody>
      </p:sp>
      <p:sp>
        <p:nvSpPr>
          <p:cNvPr id="10" name="Нижний колонтитул 5"/>
          <p:cNvSpPr>
            <a:spLocks noGrp="1"/>
          </p:cNvSpPr>
          <p:nvPr>
            <p:ph type="ftr" sz="quarter" idx="11"/>
          </p:nvPr>
        </p:nvSpPr>
        <p:spPr/>
        <p:txBody>
          <a:bodyPr/>
          <a:lstStyle>
            <a:lvl1pPr>
              <a:defRPr/>
            </a:lvl1pPr>
          </a:lstStyle>
          <a:p>
            <a:endParaRPr lang="ru-RU"/>
          </a:p>
        </p:txBody>
      </p:sp>
      <p:sp>
        <p:nvSpPr>
          <p:cNvPr id="11" name="Номер слайда 6"/>
          <p:cNvSpPr>
            <a:spLocks noGrp="1"/>
          </p:cNvSpPr>
          <p:nvPr>
            <p:ph type="sldNum" sz="quarter" idx="12"/>
          </p:nvPr>
        </p:nvSpPr>
        <p:spPr>
          <a:xfrm>
            <a:off x="8077200" y="6356357"/>
            <a:ext cx="609600" cy="365125"/>
          </a:xfrm>
        </p:spPr>
        <p:txBody>
          <a:bodyPr/>
          <a:lstStyle>
            <a:lvl1pPr>
              <a:defRPr/>
            </a:lvl1pPr>
          </a:lstStyle>
          <a:p>
            <a:fld id="{FD227A89-326A-4D0C-AFE8-B6F148FC3613}" type="slidenum">
              <a:rPr lang="ru-RU" smtClean="0"/>
              <a:t>‹#›</a:t>
            </a:fld>
            <a:endParaRPr lang="ru-RU"/>
          </a:p>
        </p:txBody>
      </p:sp>
    </p:spTree>
    <p:extLst>
      <p:ext uri="{BB962C8B-B14F-4D97-AF65-F5344CB8AC3E}">
        <p14:creationId xmlns:p14="http://schemas.microsoft.com/office/powerpoint/2010/main" val="241208324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fld id="{2DA09273-60A6-4DC1-8EFB-EEA97A986B89}" type="datetimeFigureOut">
              <a:rPr lang="ru-RU" smtClean="0"/>
              <a:t>30.03.2020</a:t>
            </a:fld>
            <a:endParaRPr lang="ru-RU"/>
          </a:p>
        </p:txBody>
      </p:sp>
      <p:sp>
        <p:nvSpPr>
          <p:cNvPr id="5" name="Нижний колонтитул 21"/>
          <p:cNvSpPr>
            <a:spLocks noGrp="1"/>
          </p:cNvSpPr>
          <p:nvPr>
            <p:ph type="ftr" sz="quarter" idx="11"/>
          </p:nvPr>
        </p:nvSpPr>
        <p:spPr/>
        <p:txBody>
          <a:bodyPr/>
          <a:lstStyle>
            <a:lvl1pPr>
              <a:defRPr/>
            </a:lvl1pPr>
          </a:lstStyle>
          <a:p>
            <a:endParaRPr lang="ru-RU"/>
          </a:p>
        </p:txBody>
      </p:sp>
      <p:sp>
        <p:nvSpPr>
          <p:cNvPr id="6" name="Номер слайда 17"/>
          <p:cNvSpPr>
            <a:spLocks noGrp="1"/>
          </p:cNvSpPr>
          <p:nvPr>
            <p:ph type="sldNum" sz="quarter" idx="12"/>
          </p:nvPr>
        </p:nvSpPr>
        <p:spPr/>
        <p:txBody>
          <a:bodyPr/>
          <a:lstStyle>
            <a:lvl1pPr>
              <a:defRPr/>
            </a:lvl1pPr>
          </a:lstStyle>
          <a:p>
            <a:fld id="{FD227A89-326A-4D0C-AFE8-B6F148FC3613}" type="slidenum">
              <a:rPr lang="ru-RU" smtClean="0"/>
              <a:t>‹#›</a:t>
            </a:fld>
            <a:endParaRPr lang="ru-RU"/>
          </a:p>
        </p:txBody>
      </p:sp>
    </p:spTree>
    <p:extLst>
      <p:ext uri="{BB962C8B-B14F-4D97-AF65-F5344CB8AC3E}">
        <p14:creationId xmlns:p14="http://schemas.microsoft.com/office/powerpoint/2010/main" val="3789587922"/>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2"/>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2"/>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fld id="{2DA09273-60A6-4DC1-8EFB-EEA97A986B89}" type="datetimeFigureOut">
              <a:rPr lang="ru-RU" smtClean="0"/>
              <a:t>30.03.2020</a:t>
            </a:fld>
            <a:endParaRPr lang="ru-RU"/>
          </a:p>
        </p:txBody>
      </p:sp>
      <p:sp>
        <p:nvSpPr>
          <p:cNvPr id="5" name="Нижний колонтитул 21"/>
          <p:cNvSpPr>
            <a:spLocks noGrp="1"/>
          </p:cNvSpPr>
          <p:nvPr>
            <p:ph type="ftr" sz="quarter" idx="11"/>
          </p:nvPr>
        </p:nvSpPr>
        <p:spPr/>
        <p:txBody>
          <a:bodyPr/>
          <a:lstStyle>
            <a:lvl1pPr>
              <a:defRPr/>
            </a:lvl1pPr>
          </a:lstStyle>
          <a:p>
            <a:endParaRPr lang="ru-RU"/>
          </a:p>
        </p:txBody>
      </p:sp>
      <p:sp>
        <p:nvSpPr>
          <p:cNvPr id="6" name="Номер слайда 17"/>
          <p:cNvSpPr>
            <a:spLocks noGrp="1"/>
          </p:cNvSpPr>
          <p:nvPr>
            <p:ph type="sldNum" sz="quarter" idx="12"/>
          </p:nvPr>
        </p:nvSpPr>
        <p:spPr/>
        <p:txBody>
          <a:bodyPr/>
          <a:lstStyle>
            <a:lvl1pPr>
              <a:defRPr/>
            </a:lvl1pPr>
          </a:lstStyle>
          <a:p>
            <a:fld id="{FD227A89-326A-4D0C-AFE8-B6F148FC3613}" type="slidenum">
              <a:rPr lang="ru-RU" smtClean="0"/>
              <a:t>‹#›</a:t>
            </a:fld>
            <a:endParaRPr lang="ru-RU"/>
          </a:p>
        </p:txBody>
      </p:sp>
    </p:spTree>
    <p:extLst>
      <p:ext uri="{BB962C8B-B14F-4D97-AF65-F5344CB8AC3E}">
        <p14:creationId xmlns:p14="http://schemas.microsoft.com/office/powerpoint/2010/main" val="3785115386"/>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760" dirty="0">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760" dirty="0">
              <a:latin typeface="+mn-lt"/>
            </a:endParaRPr>
          </a:p>
        </p:txBody>
      </p:sp>
      <p:sp>
        <p:nvSpPr>
          <p:cNvPr id="1028" name="Заголовок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altLang="ru-RU" smtClean="0"/>
              <a:t>Образец заголовка</a:t>
            </a:r>
            <a:endParaRPr lang="en-US" altLang="ru-RU" smtClean="0"/>
          </a:p>
        </p:txBody>
      </p:sp>
      <p:sp>
        <p:nvSpPr>
          <p:cNvPr id="1029" name="Текст 29"/>
          <p:cNvSpPr>
            <a:spLocks noGrp="1"/>
          </p:cNvSpPr>
          <p:nvPr>
            <p:ph type="body" idx="1"/>
          </p:nvPr>
        </p:nvSpPr>
        <p:spPr bwMode="auto">
          <a:xfrm>
            <a:off x="457200" y="1935166"/>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10" name="Дата 9"/>
          <p:cNvSpPr>
            <a:spLocks noGrp="1"/>
          </p:cNvSpPr>
          <p:nvPr>
            <p:ph type="dt" sz="half" idx="2"/>
          </p:nvPr>
        </p:nvSpPr>
        <p:spPr>
          <a:xfrm>
            <a:off x="457200" y="6356357"/>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380">
                <a:solidFill>
                  <a:schemeClr val="tx2">
                    <a:shade val="90000"/>
                  </a:schemeClr>
                </a:solidFill>
                <a:latin typeface="+mn-lt"/>
              </a:defRPr>
            </a:lvl1pPr>
          </a:lstStyle>
          <a:p>
            <a:fld id="{2DA09273-60A6-4DC1-8EFB-EEA97A986B89}" type="datetimeFigureOut">
              <a:rPr lang="ru-RU" smtClean="0"/>
              <a:t>30.03.2020</a:t>
            </a:fld>
            <a:endParaRPr lang="ru-RU"/>
          </a:p>
        </p:txBody>
      </p:sp>
      <p:sp>
        <p:nvSpPr>
          <p:cNvPr id="22" name="Нижний колонтитул 21"/>
          <p:cNvSpPr>
            <a:spLocks noGrp="1"/>
          </p:cNvSpPr>
          <p:nvPr>
            <p:ph type="ftr" sz="quarter" idx="3"/>
          </p:nvPr>
        </p:nvSpPr>
        <p:spPr>
          <a:xfrm>
            <a:off x="2667000" y="6356357"/>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380">
                <a:solidFill>
                  <a:schemeClr val="tx2">
                    <a:shade val="90000"/>
                  </a:schemeClr>
                </a:solidFill>
                <a:latin typeface="+mn-lt"/>
              </a:defRPr>
            </a:lvl1pPr>
          </a:lstStyle>
          <a:p>
            <a:endParaRPr lang="ru-RU"/>
          </a:p>
        </p:txBody>
      </p:sp>
      <p:sp>
        <p:nvSpPr>
          <p:cNvPr id="18" name="Номер слайда 17"/>
          <p:cNvSpPr>
            <a:spLocks noGrp="1"/>
          </p:cNvSpPr>
          <p:nvPr>
            <p:ph type="sldNum" sz="quarter" idx="4"/>
          </p:nvPr>
        </p:nvSpPr>
        <p:spPr>
          <a:xfrm>
            <a:off x="7924800" y="6356357"/>
            <a:ext cx="762000" cy="365125"/>
          </a:xfrm>
          <a:prstGeom prst="rect">
            <a:avLst/>
          </a:prstGeom>
        </p:spPr>
        <p:txBody>
          <a:bodyPr vert="horz" wrap="square" lIns="0" tIns="0" rIns="0" bIns="0" numCol="1" anchor="b" anchorCtr="0" compatLnSpc="1">
            <a:prstTxWarp prst="textNoShape">
              <a:avLst/>
            </a:prstTxWarp>
          </a:bodyPr>
          <a:lstStyle>
            <a:lvl1pPr algn="r" eaLnBrk="1" hangingPunct="1">
              <a:defRPr sz="380">
                <a:solidFill>
                  <a:srgbClr val="045C75"/>
                </a:solidFill>
                <a:latin typeface="Constantia" pitchFamily="18" charset="0"/>
              </a:defRPr>
            </a:lvl1pPr>
          </a:lstStyle>
          <a:p>
            <a:fld id="{FD227A89-326A-4D0C-AFE8-B6F148FC3613}" type="slidenum">
              <a:rPr lang="ru-RU" smtClean="0"/>
              <a:t>‹#›</a:t>
            </a:fld>
            <a:endParaRPr lang="ru-RU"/>
          </a:p>
        </p:txBody>
      </p:sp>
      <p:grpSp>
        <p:nvGrpSpPr>
          <p:cNvPr id="1033" name="Группа 1"/>
          <p:cNvGrpSpPr>
            <a:grpSpLocks/>
          </p:cNvGrpSpPr>
          <p:nvPr/>
        </p:nvGrpSpPr>
        <p:grpSpPr bwMode="auto">
          <a:xfrm>
            <a:off x="-19050" y="203200"/>
            <a:ext cx="9180910"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sz="760" dirty="0">
                <a:latin typeface="+mn-lt"/>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sz="760" dirty="0">
                <a:latin typeface="+mn-lt"/>
              </a:endParaRPr>
            </a:p>
          </p:txBody>
        </p:sp>
      </p:grpSp>
    </p:spTree>
    <p:extLst>
      <p:ext uri="{BB962C8B-B14F-4D97-AF65-F5344CB8AC3E}">
        <p14:creationId xmlns:p14="http://schemas.microsoft.com/office/powerpoint/2010/main" val="25644469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push/>
  </p:transition>
  <p:txStyles>
    <p:titleStyle>
      <a:lvl1pPr algn="l" rtl="0" eaLnBrk="1" fontAlgn="base" hangingPunct="1">
        <a:spcBef>
          <a:spcPct val="0"/>
        </a:spcBef>
        <a:spcAft>
          <a:spcPct val="0"/>
        </a:spcAft>
        <a:defRPr sz="1583" kern="1200">
          <a:solidFill>
            <a:schemeClr val="tx2"/>
          </a:solidFill>
          <a:latin typeface="+mj-lt"/>
          <a:ea typeface="+mj-ea"/>
          <a:cs typeface="+mj-cs"/>
        </a:defRPr>
      </a:lvl1pPr>
      <a:lvl2pPr algn="l" rtl="0" eaLnBrk="1" fontAlgn="base" hangingPunct="1">
        <a:spcBef>
          <a:spcPct val="0"/>
        </a:spcBef>
        <a:spcAft>
          <a:spcPct val="0"/>
        </a:spcAft>
        <a:defRPr sz="1583">
          <a:solidFill>
            <a:schemeClr val="tx2"/>
          </a:solidFill>
          <a:latin typeface="Calibri" pitchFamily="34" charset="0"/>
        </a:defRPr>
      </a:lvl2pPr>
      <a:lvl3pPr algn="l" rtl="0" eaLnBrk="1" fontAlgn="base" hangingPunct="1">
        <a:spcBef>
          <a:spcPct val="0"/>
        </a:spcBef>
        <a:spcAft>
          <a:spcPct val="0"/>
        </a:spcAft>
        <a:defRPr sz="1583">
          <a:solidFill>
            <a:schemeClr val="tx2"/>
          </a:solidFill>
          <a:latin typeface="Calibri" pitchFamily="34" charset="0"/>
        </a:defRPr>
      </a:lvl3pPr>
      <a:lvl4pPr algn="l" rtl="0" eaLnBrk="1" fontAlgn="base" hangingPunct="1">
        <a:spcBef>
          <a:spcPct val="0"/>
        </a:spcBef>
        <a:spcAft>
          <a:spcPct val="0"/>
        </a:spcAft>
        <a:defRPr sz="1583">
          <a:solidFill>
            <a:schemeClr val="tx2"/>
          </a:solidFill>
          <a:latin typeface="Calibri" pitchFamily="34" charset="0"/>
        </a:defRPr>
      </a:lvl4pPr>
      <a:lvl5pPr algn="l" rtl="0" eaLnBrk="1" fontAlgn="base" hangingPunct="1">
        <a:spcBef>
          <a:spcPct val="0"/>
        </a:spcBef>
        <a:spcAft>
          <a:spcPct val="0"/>
        </a:spcAft>
        <a:defRPr sz="1583">
          <a:solidFill>
            <a:schemeClr val="tx2"/>
          </a:solidFill>
          <a:latin typeface="Calibri" pitchFamily="34" charset="0"/>
        </a:defRPr>
      </a:lvl5pPr>
      <a:lvl6pPr marL="144661" algn="l" rtl="0" eaLnBrk="1" fontAlgn="base" hangingPunct="1">
        <a:spcBef>
          <a:spcPct val="0"/>
        </a:spcBef>
        <a:spcAft>
          <a:spcPct val="0"/>
        </a:spcAft>
        <a:defRPr sz="1583">
          <a:solidFill>
            <a:schemeClr val="tx2"/>
          </a:solidFill>
          <a:latin typeface="Calibri" pitchFamily="34" charset="0"/>
        </a:defRPr>
      </a:lvl6pPr>
      <a:lvl7pPr marL="289322" algn="l" rtl="0" eaLnBrk="1" fontAlgn="base" hangingPunct="1">
        <a:spcBef>
          <a:spcPct val="0"/>
        </a:spcBef>
        <a:spcAft>
          <a:spcPct val="0"/>
        </a:spcAft>
        <a:defRPr sz="1583">
          <a:solidFill>
            <a:schemeClr val="tx2"/>
          </a:solidFill>
          <a:latin typeface="Calibri" pitchFamily="34" charset="0"/>
        </a:defRPr>
      </a:lvl7pPr>
      <a:lvl8pPr marL="433983" algn="l" rtl="0" eaLnBrk="1" fontAlgn="base" hangingPunct="1">
        <a:spcBef>
          <a:spcPct val="0"/>
        </a:spcBef>
        <a:spcAft>
          <a:spcPct val="0"/>
        </a:spcAft>
        <a:defRPr sz="1583">
          <a:solidFill>
            <a:schemeClr val="tx2"/>
          </a:solidFill>
          <a:latin typeface="Calibri" pitchFamily="34" charset="0"/>
        </a:defRPr>
      </a:lvl8pPr>
      <a:lvl9pPr marL="578644" algn="l" rtl="0" eaLnBrk="1" fontAlgn="base" hangingPunct="1">
        <a:spcBef>
          <a:spcPct val="0"/>
        </a:spcBef>
        <a:spcAft>
          <a:spcPct val="0"/>
        </a:spcAft>
        <a:defRPr sz="1583">
          <a:solidFill>
            <a:schemeClr val="tx2"/>
          </a:solidFill>
          <a:latin typeface="Calibri" pitchFamily="34" charset="0"/>
        </a:defRPr>
      </a:lvl9pPr>
    </p:titleStyle>
    <p:bodyStyle>
      <a:lvl1pPr marL="86395" indent="-86395" algn="l" rtl="0" eaLnBrk="1" fontAlgn="base" hangingPunct="1">
        <a:spcBef>
          <a:spcPct val="20000"/>
        </a:spcBef>
        <a:spcAft>
          <a:spcPct val="0"/>
        </a:spcAft>
        <a:buClr>
          <a:srgbClr val="0BD0D9"/>
        </a:buClr>
        <a:buSzPct val="95000"/>
        <a:buFont typeface="Wingdings 2" panose="05020102010507070707" pitchFamily="18" charset="2"/>
        <a:buChar char=""/>
        <a:defRPr sz="823" kern="1200">
          <a:solidFill>
            <a:schemeClr val="tx1"/>
          </a:solidFill>
          <a:latin typeface="+mn-lt"/>
          <a:ea typeface="+mn-ea"/>
          <a:cs typeface="+mn-cs"/>
        </a:defRPr>
      </a:lvl1pPr>
      <a:lvl2pPr marL="202425" indent="-77856" algn="l" rtl="0" eaLnBrk="1" fontAlgn="base" hangingPunct="1">
        <a:spcBef>
          <a:spcPct val="20000"/>
        </a:spcBef>
        <a:spcAft>
          <a:spcPct val="0"/>
        </a:spcAft>
        <a:buClr>
          <a:schemeClr val="accent1"/>
        </a:buClr>
        <a:buSzPct val="85000"/>
        <a:buFont typeface="Wingdings 2" panose="05020102010507070707" pitchFamily="18" charset="2"/>
        <a:buChar char=""/>
        <a:defRPr sz="760" kern="1200">
          <a:solidFill>
            <a:schemeClr val="tx1"/>
          </a:solidFill>
          <a:latin typeface="+mn-lt"/>
          <a:ea typeface="+mn-ea"/>
          <a:cs typeface="+mn-cs"/>
        </a:defRPr>
      </a:lvl2pPr>
      <a:lvl3pPr marL="289322" indent="-77856" algn="l" rtl="0" eaLnBrk="1" fontAlgn="base" hangingPunct="1">
        <a:spcBef>
          <a:spcPct val="20000"/>
        </a:spcBef>
        <a:spcAft>
          <a:spcPct val="0"/>
        </a:spcAft>
        <a:buClr>
          <a:schemeClr val="accent2"/>
        </a:buClr>
        <a:buSzPct val="70000"/>
        <a:buFont typeface="Wingdings 2" panose="05020102010507070707" pitchFamily="18" charset="2"/>
        <a:buChar char=""/>
        <a:defRPr sz="665" kern="1200">
          <a:solidFill>
            <a:schemeClr val="tx1"/>
          </a:solidFill>
          <a:latin typeface="+mn-lt"/>
          <a:ea typeface="+mn-ea"/>
          <a:cs typeface="+mn-cs"/>
        </a:defRPr>
      </a:lvl3pPr>
      <a:lvl4pPr marL="375717" indent="-66303" algn="l" rtl="0" eaLnBrk="1" fontAlgn="base" hangingPunct="1">
        <a:spcBef>
          <a:spcPct val="20000"/>
        </a:spcBef>
        <a:spcAft>
          <a:spcPct val="0"/>
        </a:spcAft>
        <a:buClr>
          <a:srgbClr val="0BD0D9"/>
        </a:buClr>
        <a:buSzPct val="65000"/>
        <a:buFont typeface="Wingdings 2" panose="05020102010507070707" pitchFamily="18" charset="2"/>
        <a:buChar char=""/>
        <a:defRPr sz="633" kern="1200">
          <a:solidFill>
            <a:schemeClr val="tx1"/>
          </a:solidFill>
          <a:latin typeface="+mn-lt"/>
          <a:ea typeface="+mn-ea"/>
          <a:cs typeface="+mn-cs"/>
        </a:defRPr>
      </a:lvl4pPr>
      <a:lvl5pPr marL="462614" indent="-66303" algn="l" rtl="0" eaLnBrk="1" fontAlgn="base" hangingPunct="1">
        <a:spcBef>
          <a:spcPct val="20000"/>
        </a:spcBef>
        <a:spcAft>
          <a:spcPct val="0"/>
        </a:spcAft>
        <a:buClr>
          <a:srgbClr val="10CF9B"/>
        </a:buClr>
        <a:buSzPct val="65000"/>
        <a:buFont typeface="Wingdings 2" panose="05020102010507070707" pitchFamily="18" charset="2"/>
        <a:buChar char=""/>
        <a:defRPr sz="633" kern="1200">
          <a:solidFill>
            <a:schemeClr val="tx1"/>
          </a:solidFill>
          <a:latin typeface="+mn-lt"/>
          <a:ea typeface="+mn-ea"/>
          <a:cs typeface="+mn-cs"/>
        </a:defRPr>
      </a:lvl5pPr>
      <a:lvl6pPr marL="549712" indent="-66545" algn="l" rtl="0" eaLnBrk="1" latinLnBrk="0" hangingPunct="1">
        <a:spcBef>
          <a:spcPct val="20000"/>
        </a:spcBef>
        <a:buClr>
          <a:schemeClr val="accent5"/>
        </a:buClr>
        <a:buSzPct val="80000"/>
        <a:buFont typeface="Wingdings 2"/>
        <a:buChar char=""/>
        <a:defRPr kumimoji="0" sz="570" kern="1200">
          <a:solidFill>
            <a:schemeClr val="tx1"/>
          </a:solidFill>
          <a:latin typeface="+mn-lt"/>
          <a:ea typeface="+mn-ea"/>
          <a:cs typeface="+mn-cs"/>
        </a:defRPr>
      </a:lvl6pPr>
      <a:lvl7pPr marL="607576" indent="-57865" algn="l" rtl="0" eaLnBrk="1" latinLnBrk="0" hangingPunct="1">
        <a:spcBef>
          <a:spcPct val="20000"/>
        </a:spcBef>
        <a:buClr>
          <a:schemeClr val="accent6"/>
        </a:buClr>
        <a:buSzPct val="80000"/>
        <a:buFont typeface="Wingdings 2"/>
        <a:buChar char=""/>
        <a:defRPr kumimoji="0" sz="506" kern="1200" baseline="0">
          <a:solidFill>
            <a:schemeClr val="tx1"/>
          </a:solidFill>
          <a:latin typeface="+mn-lt"/>
          <a:ea typeface="+mn-ea"/>
          <a:cs typeface="+mn-cs"/>
        </a:defRPr>
      </a:lvl7pPr>
      <a:lvl8pPr marL="694373" indent="-57865" algn="l" rtl="0" eaLnBrk="1" latinLnBrk="0" hangingPunct="1">
        <a:spcBef>
          <a:spcPct val="20000"/>
        </a:spcBef>
        <a:buClr>
          <a:schemeClr val="tx2"/>
        </a:buClr>
        <a:buChar char="•"/>
        <a:defRPr kumimoji="0" sz="506" kern="1200">
          <a:solidFill>
            <a:schemeClr val="tx1"/>
          </a:solidFill>
          <a:latin typeface="+mn-lt"/>
          <a:ea typeface="+mn-ea"/>
          <a:cs typeface="+mn-cs"/>
        </a:defRPr>
      </a:lvl8pPr>
      <a:lvl9pPr marL="781169" indent="-57865" algn="l" rtl="0" eaLnBrk="1" latinLnBrk="0" hangingPunct="1">
        <a:spcBef>
          <a:spcPct val="20000"/>
        </a:spcBef>
        <a:buClr>
          <a:schemeClr val="tx2"/>
        </a:buClr>
        <a:buFontTx/>
        <a:buChar char="•"/>
        <a:defRPr kumimoji="0" sz="443"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144661" algn="l" rtl="0" eaLnBrk="1" latinLnBrk="0" hangingPunct="1">
        <a:defRPr kumimoji="0" kern="1200">
          <a:solidFill>
            <a:schemeClr val="tx1"/>
          </a:solidFill>
          <a:latin typeface="+mn-lt"/>
          <a:ea typeface="+mn-ea"/>
          <a:cs typeface="+mn-cs"/>
        </a:defRPr>
      </a:lvl2pPr>
      <a:lvl3pPr marL="289322" algn="l" rtl="0" eaLnBrk="1" latinLnBrk="0" hangingPunct="1">
        <a:defRPr kumimoji="0" kern="1200">
          <a:solidFill>
            <a:schemeClr val="tx1"/>
          </a:solidFill>
          <a:latin typeface="+mn-lt"/>
          <a:ea typeface="+mn-ea"/>
          <a:cs typeface="+mn-cs"/>
        </a:defRPr>
      </a:lvl3pPr>
      <a:lvl4pPr marL="433983" algn="l" rtl="0" eaLnBrk="1" latinLnBrk="0" hangingPunct="1">
        <a:defRPr kumimoji="0" kern="1200">
          <a:solidFill>
            <a:schemeClr val="tx1"/>
          </a:solidFill>
          <a:latin typeface="+mn-lt"/>
          <a:ea typeface="+mn-ea"/>
          <a:cs typeface="+mn-cs"/>
        </a:defRPr>
      </a:lvl4pPr>
      <a:lvl5pPr marL="578644" algn="l" rtl="0" eaLnBrk="1" latinLnBrk="0" hangingPunct="1">
        <a:defRPr kumimoji="0" kern="1200">
          <a:solidFill>
            <a:schemeClr val="tx1"/>
          </a:solidFill>
          <a:latin typeface="+mn-lt"/>
          <a:ea typeface="+mn-ea"/>
          <a:cs typeface="+mn-cs"/>
        </a:defRPr>
      </a:lvl5pPr>
      <a:lvl6pPr marL="723305" algn="l" rtl="0" eaLnBrk="1" latinLnBrk="0" hangingPunct="1">
        <a:defRPr kumimoji="0" kern="1200">
          <a:solidFill>
            <a:schemeClr val="tx1"/>
          </a:solidFill>
          <a:latin typeface="+mn-lt"/>
          <a:ea typeface="+mn-ea"/>
          <a:cs typeface="+mn-cs"/>
        </a:defRPr>
      </a:lvl6pPr>
      <a:lvl7pPr marL="867966" algn="l" rtl="0" eaLnBrk="1" latinLnBrk="0" hangingPunct="1">
        <a:defRPr kumimoji="0" kern="1200">
          <a:solidFill>
            <a:schemeClr val="tx1"/>
          </a:solidFill>
          <a:latin typeface="+mn-lt"/>
          <a:ea typeface="+mn-ea"/>
          <a:cs typeface="+mn-cs"/>
        </a:defRPr>
      </a:lvl7pPr>
      <a:lvl8pPr marL="1012627" algn="l" rtl="0" eaLnBrk="1" latinLnBrk="0" hangingPunct="1">
        <a:defRPr kumimoji="0" kern="1200">
          <a:solidFill>
            <a:schemeClr val="tx1"/>
          </a:solidFill>
          <a:latin typeface="+mn-lt"/>
          <a:ea typeface="+mn-ea"/>
          <a:cs typeface="+mn-cs"/>
        </a:defRPr>
      </a:lvl8pPr>
      <a:lvl9pPr marL="1157288"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www.lex.uz/acts/2103727#2103866" TargetMode="External"/><Relationship Id="rId2" Type="http://schemas.openxmlformats.org/officeDocument/2006/relationships/hyperlink" Target="http://www.lex.uz/acts/2103727#2103855" TargetMode="External"/><Relationship Id="rId1" Type="http://schemas.openxmlformats.org/officeDocument/2006/relationships/slideLayout" Target="../slideLayouts/slideLayout7.xml"/><Relationship Id="rId4" Type="http://schemas.openxmlformats.org/officeDocument/2006/relationships/hyperlink" Target="http://www.lex.uz/acts/2103727#2103891"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17418" y="706582"/>
            <a:ext cx="7606146" cy="5047536"/>
          </a:xfrm>
          <a:prstGeom prst="rect">
            <a:avLst/>
          </a:prstGeom>
        </p:spPr>
        <p:txBody>
          <a:bodyPr wrap="square">
            <a:spAutoFit/>
          </a:bodyPr>
          <a:lstStyle/>
          <a:p>
            <a:pPr marR="38100" algn="ctr">
              <a:lnSpc>
                <a:spcPct val="115000"/>
              </a:lnSpc>
              <a:spcAft>
                <a:spcPts val="0"/>
              </a:spcAft>
              <a:tabLst>
                <a:tab pos="684530" algn="l"/>
              </a:tabLst>
            </a:pPr>
            <a:r>
              <a:rPr lang="en-US" sz="2800" b="1" dirty="0">
                <a:solidFill>
                  <a:schemeClr val="accent2">
                    <a:lumMod val="50000"/>
                  </a:schemeClr>
                </a:solidFill>
                <a:latin typeface="Times New Roman" panose="02020603050405020304" pitchFamily="18" charset="0"/>
                <a:ea typeface="Times New Roman" panose="02020603050405020304" pitchFamily="18" charset="0"/>
              </a:rPr>
              <a:t>4-mavzu: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O‘simliklar</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karantinida</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fitosanitar</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sertifikatini</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berish</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yoki</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fitosanitar</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sertifikatini</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berishni</a:t>
            </a:r>
            <a:r>
              <a:rPr lang="en-US" sz="2800" b="1" dirty="0">
                <a:solidFill>
                  <a:schemeClr val="accent2">
                    <a:lumMod val="50000"/>
                  </a:schemeClr>
                </a:solidFill>
                <a:latin typeface="Times New Roman" panose="02020603050405020304" pitchFamily="18" charset="0"/>
                <a:ea typeface="Times New Roman" panose="02020603050405020304" pitchFamily="18" charset="0"/>
              </a:rPr>
              <a:t> rad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etish</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fitosanitar</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sertifikatining</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amal</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qilishini</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tugatish</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va</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uni</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bekor</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qilish</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tartiblari</a:t>
            </a:r>
            <a:r>
              <a:rPr lang="en-US" sz="2800" b="1" dirty="0">
                <a:solidFill>
                  <a:schemeClr val="accent2">
                    <a:lumMod val="50000"/>
                  </a:schemeClr>
                </a:solidFill>
                <a:latin typeface="Times New Roman" panose="02020603050405020304" pitchFamily="18" charset="0"/>
                <a:ea typeface="Times New Roman" panose="02020603050405020304" pitchFamily="18" charset="0"/>
              </a:rPr>
              <a:t> (2soat)</a:t>
            </a:r>
            <a:endParaRPr lang="ru-RU" b="1" dirty="0" smtClean="0">
              <a:solidFill>
                <a:schemeClr val="accent2">
                  <a:lumMod val="50000"/>
                </a:schemeClr>
              </a:solidFill>
              <a:effectLst/>
              <a:latin typeface="Times New Roman" panose="02020603050405020304" pitchFamily="18" charset="0"/>
              <a:ea typeface="Times New Roman" panose="02020603050405020304" pitchFamily="18" charset="0"/>
            </a:endParaRPr>
          </a:p>
          <a:p>
            <a:pPr algn="ctr">
              <a:lnSpc>
                <a:spcPct val="115000"/>
              </a:lnSpc>
              <a:spcAft>
                <a:spcPts val="0"/>
              </a:spcAft>
              <a:tabLst>
                <a:tab pos="630555" algn="l"/>
              </a:tabLst>
            </a:pPr>
            <a:r>
              <a:rPr lang="en-US" sz="2800" b="1" dirty="0" err="1">
                <a:solidFill>
                  <a:schemeClr val="accent2">
                    <a:lumMod val="50000"/>
                  </a:schemeClr>
                </a:solidFill>
                <a:latin typeface="Times New Roman" panose="02020603050405020304" pitchFamily="18" charset="0"/>
                <a:ea typeface="Times New Roman" panose="02020603050405020304" pitchFamily="18" charset="0"/>
              </a:rPr>
              <a:t>Reja</a:t>
            </a:r>
            <a:r>
              <a:rPr lang="en-US" sz="2800" b="1" dirty="0">
                <a:solidFill>
                  <a:schemeClr val="accent2">
                    <a:lumMod val="50000"/>
                  </a:schemeClr>
                </a:solidFill>
                <a:latin typeface="Times New Roman" panose="02020603050405020304" pitchFamily="18" charset="0"/>
                <a:ea typeface="Times New Roman" panose="02020603050405020304" pitchFamily="18" charset="0"/>
              </a:rPr>
              <a:t>:</a:t>
            </a:r>
            <a:endParaRPr lang="ru-RU" sz="2400" dirty="0" smtClean="0">
              <a:solidFill>
                <a:schemeClr val="accent2">
                  <a:lumMod val="50000"/>
                </a:schemeClr>
              </a:solidFill>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0"/>
              </a:spcAft>
              <a:buFont typeface="+mj-lt"/>
              <a:buAutoNum type="arabicPeriod"/>
              <a:tabLst>
                <a:tab pos="630555" algn="l"/>
              </a:tabLst>
            </a:pPr>
            <a:r>
              <a:rPr lang="en-US" sz="2800" dirty="0" err="1">
                <a:solidFill>
                  <a:schemeClr val="accent2">
                    <a:lumMod val="50000"/>
                  </a:schemeClr>
                </a:solidFill>
                <a:latin typeface="Times New Roman" panose="02020603050405020304" pitchFamily="18" charset="0"/>
                <a:ea typeface="Times New Roman" panose="02020603050405020304" pitchFamily="18" charset="0"/>
              </a:rPr>
              <a:t>Fitosanitar</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sertifikatini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berish</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va</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uni</a:t>
            </a:r>
            <a:r>
              <a:rPr lang="en-US" sz="2800" dirty="0">
                <a:solidFill>
                  <a:schemeClr val="accent2">
                    <a:lumMod val="50000"/>
                  </a:schemeClr>
                </a:solidFill>
                <a:latin typeface="Times New Roman" panose="02020603050405020304" pitchFamily="18" charset="0"/>
                <a:ea typeface="Times New Roman" panose="02020603050405020304" pitchFamily="18" charset="0"/>
              </a:rPr>
              <a:t> rad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etish</a:t>
            </a:r>
            <a:endParaRPr lang="ru-RU" sz="2400" dirty="0" smtClean="0">
              <a:solidFill>
                <a:schemeClr val="accent2">
                  <a:lumMod val="50000"/>
                </a:schemeClr>
              </a:solidFill>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0"/>
              </a:spcAft>
              <a:buFont typeface="+mj-lt"/>
              <a:buAutoNum type="arabicPeriod"/>
              <a:tabLst>
                <a:tab pos="630555" algn="l"/>
              </a:tabLst>
            </a:pPr>
            <a:r>
              <a:rPr lang="en-US" sz="2800" dirty="0" err="1">
                <a:solidFill>
                  <a:schemeClr val="accent2">
                    <a:lumMod val="50000"/>
                  </a:schemeClr>
                </a:solidFill>
                <a:latin typeface="Times New Roman" panose="02020603050405020304" pitchFamily="18" charset="0"/>
                <a:ea typeface="Times New Roman" panose="02020603050405020304" pitchFamily="18" charset="0"/>
              </a:rPr>
              <a:t>Fitosanitar</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sertifikatini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qayta</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rasmiylashtirish</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va</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dublikatini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berish</a:t>
            </a:r>
            <a:endParaRPr lang="ru-RU" sz="2400" dirty="0" smtClean="0">
              <a:solidFill>
                <a:schemeClr val="accent2">
                  <a:lumMod val="50000"/>
                </a:schemeClr>
              </a:solidFill>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0"/>
              </a:spcAft>
              <a:buFont typeface="+mj-lt"/>
              <a:buAutoNum type="arabicPeriod"/>
              <a:tabLst>
                <a:tab pos="630555" algn="l"/>
              </a:tabLst>
            </a:pPr>
            <a:r>
              <a:rPr lang="ru-RU" sz="2800" dirty="0" err="1">
                <a:solidFill>
                  <a:schemeClr val="accent2">
                    <a:lumMod val="50000"/>
                  </a:schemeClr>
                </a:solidFill>
                <a:latin typeface="Times New Roman" panose="02020603050405020304" pitchFamily="18" charset="0"/>
                <a:ea typeface="Times New Roman" panose="02020603050405020304" pitchFamily="18" charset="0"/>
              </a:rPr>
              <a:t>Fitosanitar</a:t>
            </a:r>
            <a:r>
              <a:rPr lang="ru-RU" sz="2800" dirty="0">
                <a:solidFill>
                  <a:schemeClr val="accent2">
                    <a:lumMod val="50000"/>
                  </a:schemeClr>
                </a:solidFill>
                <a:latin typeface="Times New Roman" panose="02020603050405020304" pitchFamily="18" charset="0"/>
                <a:ea typeface="Times New Roman" panose="02020603050405020304" pitchFamily="18" charset="0"/>
              </a:rPr>
              <a:t> </a:t>
            </a:r>
            <a:r>
              <a:rPr lang="ru-RU" sz="2800" dirty="0" err="1">
                <a:solidFill>
                  <a:schemeClr val="accent2">
                    <a:lumMod val="50000"/>
                  </a:schemeClr>
                </a:solidFill>
                <a:latin typeface="Times New Roman" panose="02020603050405020304" pitchFamily="18" charset="0"/>
                <a:ea typeface="Times New Roman" panose="02020603050405020304" pitchFamily="18" charset="0"/>
              </a:rPr>
              <a:t>sertifikatlari</a:t>
            </a:r>
            <a:r>
              <a:rPr lang="ru-RU" sz="2800" dirty="0">
                <a:solidFill>
                  <a:schemeClr val="accent2">
                    <a:lumMod val="50000"/>
                  </a:schemeClr>
                </a:solidFill>
                <a:latin typeface="Times New Roman" panose="02020603050405020304" pitchFamily="18" charset="0"/>
                <a:ea typeface="Times New Roman" panose="02020603050405020304" pitchFamily="18" charset="0"/>
              </a:rPr>
              <a:t> </a:t>
            </a:r>
            <a:r>
              <a:rPr lang="ru-RU" sz="2800" dirty="0" err="1">
                <a:solidFill>
                  <a:schemeClr val="accent2">
                    <a:lumMod val="50000"/>
                  </a:schemeClr>
                </a:solidFill>
                <a:latin typeface="Times New Roman" panose="02020603050405020304" pitchFamily="18" charset="0"/>
                <a:ea typeface="Times New Roman" panose="02020603050405020304" pitchFamily="18" charset="0"/>
              </a:rPr>
              <a:t>reyestri</a:t>
            </a:r>
            <a:endParaRPr lang="ru-RU" sz="2400" dirty="0">
              <a:solidFill>
                <a:schemeClr val="accent2">
                  <a:lumMod val="50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75095703"/>
      </p:ext>
    </p:extLst>
  </p:cSld>
  <p:clrMapOvr>
    <a:masterClrMapping/>
  </p:clrMapOvr>
  <p:transition spd="slow">
    <p:push/>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5942" y="900545"/>
            <a:ext cx="8698675" cy="5889817"/>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lnSpc>
                <a:spcPct val="115000"/>
              </a:lnSpc>
              <a:spcAft>
                <a:spcPts val="0"/>
              </a:spcAft>
            </a:pPr>
            <a:r>
              <a:rPr lang="en-US" sz="3000" b="1" dirty="0" err="1">
                <a:latin typeface="Times New Roman" panose="02020603050405020304" pitchFamily="18" charset="0"/>
                <a:ea typeface="Times New Roman" panose="02020603050405020304" pitchFamily="18" charset="0"/>
                <a:cs typeface="Times New Roman" panose="02020603050405020304" pitchFamily="18" charset="0"/>
              </a:rPr>
              <a:t>Fitosanitar</a:t>
            </a:r>
            <a:r>
              <a:rPr lang="en-US" sz="3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ea typeface="Times New Roman" panose="02020603050405020304" pitchFamily="18" charset="0"/>
                <a:cs typeface="Times New Roman" panose="02020603050405020304" pitchFamily="18" charset="0"/>
              </a:rPr>
              <a:t>sertifikat</a:t>
            </a:r>
            <a:r>
              <a:rPr lang="en-US" sz="3000" dirty="0">
                <a:latin typeface="Times New Roman" panose="02020603050405020304" pitchFamily="18" charset="0"/>
                <a:ea typeface="Times New Roman" panose="02020603050405020304" pitchFamily="18" charset="0"/>
              </a:rPr>
              <a:t> </a:t>
            </a:r>
            <a:r>
              <a:rPr lang="ru-RU"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eksport</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qilayotgan</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mamlakatning</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vakolatli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davlat</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organlari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tomonidan</a:t>
            </a:r>
            <a:r>
              <a:rPr lang="en-US" sz="3000" dirty="0">
                <a:latin typeface="Times New Roman" panose="02020603050405020304" pitchFamily="18" charset="0"/>
                <a:ea typeface="Times New Roman" panose="02020603050405020304" pitchFamily="18" charset="0"/>
              </a:rPr>
              <a:t> o</a:t>
            </a:r>
            <a:r>
              <a:rPr lang="ru-RU" sz="3000" dirty="0">
                <a:latin typeface="Times New Roman" panose="02020603050405020304" pitchFamily="18" charset="0"/>
                <a:ea typeface="Times New Roman" panose="02020603050405020304" pitchFamily="18" charset="0"/>
              </a:rPr>
              <a:t>’</a:t>
            </a:r>
            <a:r>
              <a:rPr lang="en-US" sz="3000" dirty="0" err="1">
                <a:latin typeface="Times New Roman" panose="02020603050405020304" pitchFamily="18" charset="0"/>
                <a:ea typeface="Times New Roman" panose="02020603050405020304" pitchFamily="18" charset="0"/>
              </a:rPr>
              <a:t>simliklar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karantini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nazoratidagi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mahsulotlarning</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har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bir</a:t>
            </a:r>
            <a:r>
              <a:rPr lang="en-US" sz="3000" dirty="0">
                <a:latin typeface="Times New Roman" panose="02020603050405020304" pitchFamily="18" charset="0"/>
                <a:ea typeface="Times New Roman" panose="02020603050405020304" pitchFamily="18" charset="0"/>
              </a:rPr>
              <a:t> transport </a:t>
            </a:r>
            <a:r>
              <a:rPr lang="en-US" sz="3000" dirty="0" err="1">
                <a:latin typeface="Times New Roman" panose="02020603050405020304" pitchFamily="18" charset="0"/>
                <a:ea typeface="Times New Roman" panose="02020603050405020304" pitchFamily="18" charset="0"/>
              </a:rPr>
              <a:t>birligiga</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beriladigan</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va</a:t>
            </a:r>
            <a:r>
              <a:rPr lang="en-US" sz="3000" dirty="0">
                <a:latin typeface="Times New Roman" panose="02020603050405020304" pitchFamily="18" charset="0"/>
                <a:ea typeface="Times New Roman" panose="02020603050405020304" pitchFamily="18" charset="0"/>
              </a:rPr>
              <a:t> o</a:t>
            </a:r>
            <a:r>
              <a:rPr lang="ru-RU" sz="3000" dirty="0">
                <a:latin typeface="Times New Roman" panose="02020603050405020304" pitchFamily="18" charset="0"/>
                <a:ea typeface="Times New Roman" panose="02020603050405020304" pitchFamily="18" charset="0"/>
              </a:rPr>
              <a:t>’</a:t>
            </a:r>
            <a:r>
              <a:rPr lang="en-US" sz="3000" dirty="0" err="1">
                <a:latin typeface="Times New Roman" panose="02020603050405020304" pitchFamily="18" charset="0"/>
                <a:ea typeface="Times New Roman" panose="02020603050405020304" pitchFamily="18" charset="0"/>
              </a:rPr>
              <a:t>simliklar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karantini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nazoratidagi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mahsulotlarning</a:t>
            </a:r>
            <a:r>
              <a:rPr lang="en-US" sz="3000" dirty="0">
                <a:latin typeface="Times New Roman" panose="02020603050405020304" pitchFamily="18" charset="0"/>
                <a:ea typeface="Times New Roman" panose="02020603050405020304" pitchFamily="18" charset="0"/>
              </a:rPr>
              <a:t> o</a:t>
            </a:r>
            <a:r>
              <a:rPr lang="ru-RU" sz="3000" dirty="0">
                <a:latin typeface="Times New Roman" panose="02020603050405020304" pitchFamily="18" charset="0"/>
                <a:ea typeface="Times New Roman" panose="02020603050405020304" pitchFamily="18" charset="0"/>
              </a:rPr>
              <a:t>’</a:t>
            </a:r>
            <a:r>
              <a:rPr lang="en-US" sz="3000" dirty="0" err="1">
                <a:latin typeface="Times New Roman" panose="02020603050405020304" pitchFamily="18" charset="0"/>
                <a:ea typeface="Times New Roman" panose="02020603050405020304" pitchFamily="18" charset="0"/>
              </a:rPr>
              <a:t>simliklar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karantinidagi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ob</a:t>
            </a:r>
            <a:r>
              <a:rPr lang="ru-RU" sz="3000" dirty="0">
                <a:latin typeface="Times New Roman" panose="02020603050405020304" pitchFamily="18" charset="0"/>
                <a:ea typeface="Times New Roman" panose="02020603050405020304" pitchFamily="18" charset="0"/>
              </a:rPr>
              <a:t>’</a:t>
            </a:r>
            <a:r>
              <a:rPr lang="en-US" sz="3000" dirty="0" err="1">
                <a:latin typeface="Times New Roman" panose="02020603050405020304" pitchFamily="18" charset="0"/>
                <a:ea typeface="Times New Roman" panose="02020603050405020304" pitchFamily="18" charset="0"/>
              </a:rPr>
              <a:t>ektlar</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bilan</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zararlanmaganligini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tasdiqlovchi</a:t>
            </a:r>
            <a:r>
              <a:rPr lang="en-US" sz="3000" dirty="0">
                <a:latin typeface="Times New Roman" panose="02020603050405020304" pitchFamily="18" charset="0"/>
                <a:ea typeface="Times New Roman" panose="02020603050405020304" pitchFamily="18" charset="0"/>
              </a:rPr>
              <a:t> </a:t>
            </a:r>
            <a:r>
              <a:rPr lang="en-US" sz="3000" dirty="0" err="1">
                <a:latin typeface="Times New Roman" panose="02020603050405020304" pitchFamily="18" charset="0"/>
                <a:ea typeface="Times New Roman" panose="02020603050405020304" pitchFamily="18" charset="0"/>
              </a:rPr>
              <a:t>hujjat</a:t>
            </a:r>
            <a:r>
              <a:rPr lang="ru-RU" sz="3000" dirty="0">
                <a:latin typeface="Times New Roman" panose="02020603050405020304" pitchFamily="18" charset="0"/>
                <a:ea typeface="Times New Roman" panose="02020603050405020304" pitchFamily="18" charset="0"/>
              </a:rPr>
              <a:t>.</a:t>
            </a:r>
            <a:endParaRPr lang="ru-RU" sz="3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ru-RU" sz="3000" dirty="0" err="1">
                <a:latin typeface="Times New Roman" panose="02020603050405020304" pitchFamily="18" charset="0"/>
                <a:ea typeface="Times New Roman" panose="02020603050405020304" pitchFamily="18" charset="0"/>
              </a:rPr>
              <a:t>Fitosanitar</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sertifikatini</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berish</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yoki</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berishni</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rad</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etish</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to’g’risidagi</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qaror</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ariza</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beruvchilar</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tomonidan</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ariza</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kelib</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tushgan</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kundan</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boshlab</a:t>
            </a:r>
            <a:r>
              <a:rPr lang="ru-RU" sz="3000" dirty="0">
                <a:latin typeface="Times New Roman" panose="02020603050405020304" pitchFamily="18" charset="0"/>
                <a:ea typeface="Times New Roman" panose="02020603050405020304" pitchFamily="18" charset="0"/>
              </a:rPr>
              <a:t> </a:t>
            </a:r>
            <a:r>
              <a:rPr lang="en-US" sz="3000" dirty="0">
                <a:latin typeface="Times New Roman" panose="02020603050405020304" pitchFamily="18" charset="0"/>
                <a:ea typeface="Times New Roman" panose="02020603050405020304" pitchFamily="18" charset="0"/>
              </a:rPr>
              <a:t>ye</a:t>
            </a:r>
            <a:r>
              <a:rPr lang="ru-RU" sz="3000" dirty="0" err="1">
                <a:latin typeface="Times New Roman" panose="02020603050405020304" pitchFamily="18" charset="0"/>
                <a:ea typeface="Times New Roman" panose="02020603050405020304" pitchFamily="18" charset="0"/>
              </a:rPr>
              <a:t>tti</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ish</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kuni</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davomida</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qabul</a:t>
            </a:r>
            <a:r>
              <a:rPr lang="ru-RU" sz="3000" dirty="0">
                <a:latin typeface="Times New Roman" panose="02020603050405020304" pitchFamily="18" charset="0"/>
                <a:ea typeface="Times New Roman" panose="02020603050405020304" pitchFamily="18" charset="0"/>
              </a:rPr>
              <a:t> </a:t>
            </a:r>
            <a:r>
              <a:rPr lang="ru-RU" sz="3000" dirty="0" err="1">
                <a:latin typeface="Times New Roman" panose="02020603050405020304" pitchFamily="18" charset="0"/>
                <a:ea typeface="Times New Roman" panose="02020603050405020304" pitchFamily="18" charset="0"/>
              </a:rPr>
              <a:t>qilinadi</a:t>
            </a:r>
            <a:r>
              <a:rPr lang="ru-RU" sz="3000" dirty="0" smtClean="0">
                <a:latin typeface="Times New Roman" panose="02020603050405020304" pitchFamily="18" charset="0"/>
                <a:ea typeface="Times New Roman" panose="02020603050405020304" pitchFamily="18" charset="0"/>
              </a:rPr>
              <a:t>.</a:t>
            </a:r>
            <a:endParaRPr lang="ru-RU" sz="30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53484362"/>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7091" y="789709"/>
            <a:ext cx="8492836" cy="5543056"/>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a:lnSpc>
                <a:spcPct val="115000"/>
              </a:lnSpc>
              <a:spcAft>
                <a:spcPts val="0"/>
              </a:spcAft>
            </a:pPr>
            <a:r>
              <a:rPr lang="ru-RU" sz="2800" dirty="0" err="1" smtClean="0">
                <a:latin typeface="Times New Roman" panose="02020603050405020304" pitchFamily="18" charset="0"/>
                <a:ea typeface="Times New Roman" panose="02020603050405020304" pitchFamily="18" charset="0"/>
              </a:rPr>
              <a:t>Hududiy</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inspektsiya</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fitosanitar</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sertifikatini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berish</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yoki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berishni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rad</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etish</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to’g’risidagi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qaror</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qabul</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qilingan</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sanadan</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e’tiboran</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bu</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haqidagi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tegishli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hujjatni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bir</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ish</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kunidan</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kechiktirmay</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ariza</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beruvchilarga</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berishi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yuborishi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yoki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bunday</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hujjatni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berish</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rad</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etilganligi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to’g’risida</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uni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yozma</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shaklda</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shu</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jumladan</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axborot</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tizimi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orqali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elektron</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shaklda</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xabardor</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qilishi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shart</a:t>
            </a:r>
            <a:r>
              <a:rPr lang="ru-RU" sz="2800" dirty="0" smtClean="0">
                <a:latin typeface="Times New Roman" panose="02020603050405020304" pitchFamily="18" charset="0"/>
                <a:ea typeface="Times New Roman" panose="02020603050405020304" pitchFamily="18" charset="0"/>
              </a:rPr>
              <a:t>.</a:t>
            </a:r>
            <a:endParaRPr lang="ru-RU" sz="24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ru-RU" sz="2800" dirty="0" err="1" smtClean="0">
                <a:latin typeface="Times New Roman" panose="02020603050405020304" pitchFamily="18" charset="0"/>
                <a:ea typeface="Times New Roman" panose="02020603050405020304" pitchFamily="18" charset="0"/>
              </a:rPr>
              <a:t>Fitosanitar</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sertifikati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berilgan</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kundan</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boshlab</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o’simliklar</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karantini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nazoratidagi</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mahsulotlar</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O’zbekiston</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Respublikasidan</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importyor</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mamlakatga</a:t>
            </a:r>
            <a:r>
              <a:rPr lang="ru-RU" sz="2800" dirty="0" smtClean="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ye</a:t>
            </a:r>
            <a:r>
              <a:rPr lang="ru-RU" sz="2800" dirty="0" err="1" smtClean="0">
                <a:latin typeface="Times New Roman" panose="02020603050405020304" pitchFamily="18" charset="0"/>
                <a:ea typeface="Times New Roman" panose="02020603050405020304" pitchFamily="18" charset="0"/>
              </a:rPr>
              <a:t>tib</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borgan</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kungacha</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amal</a:t>
            </a:r>
            <a:r>
              <a:rPr lang="ru-RU" sz="2800" dirty="0" smtClean="0">
                <a:latin typeface="Times New Roman" panose="02020603050405020304" pitchFamily="18" charset="0"/>
                <a:ea typeface="Times New Roman" panose="02020603050405020304" pitchFamily="18" charset="0"/>
              </a:rPr>
              <a:t> </a:t>
            </a:r>
            <a:r>
              <a:rPr lang="ru-RU" sz="2800" dirty="0" err="1" smtClean="0">
                <a:latin typeface="Times New Roman" panose="02020603050405020304" pitchFamily="18" charset="0"/>
                <a:ea typeface="Times New Roman" panose="02020603050405020304" pitchFamily="18" charset="0"/>
              </a:rPr>
              <a:t>qiladi</a:t>
            </a:r>
            <a:r>
              <a:rPr lang="ru-RU" sz="2800" dirty="0" smtClean="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60286683"/>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4240147986"/>
              </p:ext>
            </p:extLst>
          </p:nvPr>
        </p:nvGraphicFramePr>
        <p:xfrm>
          <a:off x="0" y="249382"/>
          <a:ext cx="8950035" cy="67610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414500"/>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5527" y="841824"/>
            <a:ext cx="8714509" cy="5503301"/>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wrap="square">
            <a:spAutoFit/>
          </a:bodyPr>
          <a:lstStyle/>
          <a:p>
            <a:pPr algn="just">
              <a:lnSpc>
                <a:spcPct val="115000"/>
              </a:lnSpc>
              <a:spcAft>
                <a:spcPts val="0"/>
              </a:spcAft>
            </a:pPr>
            <a:r>
              <a:rPr lang="en-US" sz="2800" dirty="0" err="1">
                <a:latin typeface="Times New Roman" panose="02020603050405020304" pitchFamily="18" charset="0"/>
                <a:ea typeface="Times New Roman" panose="02020603050405020304" pitchFamily="18" charset="0"/>
              </a:rPr>
              <a:t>Fitosanitar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sertifikatini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berishning</a:t>
            </a:r>
            <a:r>
              <a:rPr lang="en-US" sz="2800" dirty="0">
                <a:latin typeface="Times New Roman" panose="02020603050405020304" pitchFamily="18" charset="0"/>
                <a:ea typeface="Times New Roman" panose="02020603050405020304" pitchFamily="18" charset="0"/>
              </a:rPr>
              <a:t> rad </a:t>
            </a:r>
            <a:r>
              <a:rPr lang="en-US" sz="2800" dirty="0" err="1">
                <a:latin typeface="Times New Roman" panose="02020603050405020304" pitchFamily="18" charset="0"/>
                <a:ea typeface="Times New Roman" panose="02020603050405020304" pitchFamily="18" charset="0"/>
              </a:rPr>
              <a:t>etilganligi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haqidagi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xabarnoma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ariza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beruvchiga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yozma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shaklda</a:t>
            </a:r>
            <a:r>
              <a:rPr lang="en-US" sz="2800" dirty="0">
                <a:latin typeface="Times New Roman" panose="02020603050405020304" pitchFamily="18" charset="0"/>
                <a:ea typeface="Times New Roman" panose="02020603050405020304" pitchFamily="18" charset="0"/>
              </a:rPr>
              <a:t>, rad </a:t>
            </a:r>
            <a:r>
              <a:rPr lang="en-US" sz="2800" dirty="0" err="1">
                <a:latin typeface="Times New Roman" panose="02020603050405020304" pitchFamily="18" charset="0"/>
                <a:ea typeface="Times New Roman" panose="02020603050405020304" pitchFamily="18" charset="0"/>
              </a:rPr>
              <a:t>etish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sabablari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qonun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hujjatlarining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aniq</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normalari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ariza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beruvchi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ko’rsatilgan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sabablarni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bartaraf</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takroran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ko’rib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chiqish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hujjatlarni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taqdim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etishi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mumkin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muddat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ko’rsatilgan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holda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yuboriladi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topshiriladi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Ariza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beruvchi</a:t>
            </a:r>
            <a:r>
              <a:rPr lang="en-US" sz="2800" dirty="0">
                <a:latin typeface="Times New Roman" panose="02020603050405020304" pitchFamily="18" charset="0"/>
                <a:ea typeface="Times New Roman" panose="02020603050405020304" pitchFamily="18" charset="0"/>
              </a:rPr>
              <a:t> rad </a:t>
            </a:r>
            <a:r>
              <a:rPr lang="en-US" sz="2800" dirty="0" err="1">
                <a:latin typeface="Times New Roman" panose="02020603050405020304" pitchFamily="18" charset="0"/>
                <a:ea typeface="Times New Roman" panose="02020603050405020304" pitchFamily="18" charset="0"/>
              </a:rPr>
              <a:t>etish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sabablarini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bartaraf</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hujjatlarni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takroran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ko’rib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chiqish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taqdim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etishi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mumkin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muddat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fitosanitar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sertifikatini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berish</a:t>
            </a:r>
            <a:r>
              <a:rPr lang="en-US" sz="2800" dirty="0">
                <a:latin typeface="Times New Roman" panose="02020603050405020304" pitchFamily="18" charset="0"/>
                <a:ea typeface="Times New Roman" panose="02020603050405020304" pitchFamily="18" charset="0"/>
              </a:rPr>
              <a:t> rad </a:t>
            </a:r>
            <a:r>
              <a:rPr lang="en-US" sz="2800" dirty="0" err="1">
                <a:latin typeface="Times New Roman" panose="02020603050405020304" pitchFamily="18" charset="0"/>
                <a:ea typeface="Times New Roman" panose="02020603050405020304" pitchFamily="18" charset="0"/>
              </a:rPr>
              <a:t>etilganligi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haqidagi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yozma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xabarnoma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olingan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kundan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e’tiboran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kunidan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kam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bo’lmasligi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kerak</a:t>
            </a:r>
            <a:r>
              <a:rPr lang="en-US" sz="2800" dirty="0" smtClean="0">
                <a:latin typeface="Times New Roman" panose="02020603050405020304" pitchFamily="18" charset="0"/>
                <a:ea typeface="Times New Roman" panose="02020603050405020304" pitchFamily="18" charset="0"/>
              </a:rPr>
              <a:t>.</a:t>
            </a:r>
            <a:endParaRPr lang="ru-RU" sz="24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15293899"/>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5636" y="706582"/>
            <a:ext cx="8423564" cy="5509200"/>
          </a:xfrm>
          <a:prstGeom prst="rect">
            <a:avLst/>
          </a:prstGeom>
          <a:ln/>
        </p:spPr>
        <p:style>
          <a:lnRef idx="1">
            <a:schemeClr val="accent2"/>
          </a:lnRef>
          <a:fillRef idx="2">
            <a:schemeClr val="accent2"/>
          </a:fillRef>
          <a:effectRef idx="1">
            <a:schemeClr val="accent2"/>
          </a:effectRef>
          <a:fontRef idx="minor">
            <a:schemeClr val="dk1"/>
          </a:fontRef>
        </p:style>
        <p:txBody>
          <a:bodyPr wrap="square">
            <a:spAutoFit/>
          </a:bodyPr>
          <a:lstStyle/>
          <a:p>
            <a:pPr algn="just"/>
            <a:r>
              <a:rPr lang="en-US" sz="3200" dirty="0" err="1" smtClean="0">
                <a:latin typeface="Times New Roman" panose="02020603050405020304" pitchFamily="18" charset="0"/>
                <a:ea typeface="Times New Roman" panose="02020603050405020304" pitchFamily="18" charset="0"/>
              </a:rPr>
              <a:t>Ariza</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beruvchi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fitosanitar</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sertifikatini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berishni</a:t>
            </a:r>
            <a:r>
              <a:rPr lang="en-US" sz="3200" dirty="0" smtClean="0">
                <a:latin typeface="Times New Roman" panose="02020603050405020304" pitchFamily="18" charset="0"/>
                <a:ea typeface="Times New Roman" panose="02020603050405020304" pitchFamily="18" charset="0"/>
              </a:rPr>
              <a:t> rad </a:t>
            </a:r>
            <a:r>
              <a:rPr lang="en-US" sz="3200" dirty="0" err="1" smtClean="0">
                <a:latin typeface="Times New Roman" panose="02020603050405020304" pitchFamily="18" charset="0"/>
                <a:ea typeface="Times New Roman" panose="02020603050405020304" pitchFamily="18" charset="0"/>
              </a:rPr>
              <a:t>etish</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uchun</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asos</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bo’lgan</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sabablarni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belgilangan</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muddatda</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bartaraf</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etgan</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taqdirda</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hujjatlar</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takroran</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ko’rib</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chiqish</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fitosanitar</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sertifikati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berish</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yoki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uni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berishni</a:t>
            </a:r>
            <a:r>
              <a:rPr lang="en-US" sz="3200" dirty="0" smtClean="0">
                <a:latin typeface="Times New Roman" panose="02020603050405020304" pitchFamily="18" charset="0"/>
                <a:ea typeface="Times New Roman" panose="02020603050405020304" pitchFamily="18" charset="0"/>
              </a:rPr>
              <a:t> rad </a:t>
            </a:r>
            <a:r>
              <a:rPr lang="en-US" sz="3200" dirty="0" err="1" smtClean="0">
                <a:latin typeface="Times New Roman" panose="02020603050405020304" pitchFamily="18" charset="0"/>
                <a:ea typeface="Times New Roman" panose="02020603050405020304" pitchFamily="18" charset="0"/>
              </a:rPr>
              <a:t>etish</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ariza</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beruvchidan</a:t>
            </a:r>
            <a:r>
              <a:rPr lang="en-US" sz="3200" dirty="0" smtClean="0">
                <a:latin typeface="Times New Roman" panose="02020603050405020304" pitchFamily="18" charset="0"/>
                <a:ea typeface="Times New Roman" panose="02020603050405020304" pitchFamily="18" charset="0"/>
              </a:rPr>
              <a:t> rad </a:t>
            </a:r>
            <a:r>
              <a:rPr lang="en-US" sz="3200" dirty="0" err="1" smtClean="0">
                <a:latin typeface="Times New Roman" panose="02020603050405020304" pitchFamily="18" charset="0"/>
                <a:ea typeface="Times New Roman" panose="02020603050405020304" pitchFamily="18" charset="0"/>
              </a:rPr>
              <a:t>etish</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sabablari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bartaraf</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etilganligini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tasdiqlovchi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tegishli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hujjatlar</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olingan</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kundan</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e’tiboran</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besh</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ish</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kuni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ichida</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tegishli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hududiy</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inspektsiya</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tomonidan</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takroran</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ko’rib</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chiqiladi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Ariza</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takroran</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ko’rib</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chiqilganligi</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uchun</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yig’im</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undirilmaydi</a:t>
            </a:r>
            <a:r>
              <a:rPr lang="en-US" sz="3200" dirty="0" smtClean="0">
                <a:latin typeface="Times New Roman" panose="02020603050405020304" pitchFamily="18" charset="0"/>
                <a:ea typeface="Times New Roman" panose="02020603050405020304" pitchFamily="18" charset="0"/>
              </a:rPr>
              <a:t>.</a:t>
            </a:r>
            <a:endParaRPr lang="ru-RU" sz="3200" dirty="0"/>
          </a:p>
        </p:txBody>
      </p:sp>
    </p:spTree>
    <p:extLst>
      <p:ext uri="{BB962C8B-B14F-4D97-AF65-F5344CB8AC3E}">
        <p14:creationId xmlns:p14="http://schemas.microsoft.com/office/powerpoint/2010/main" val="540448670"/>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 двумя скругленными противолежащими углами 2"/>
          <p:cNvSpPr/>
          <p:nvPr/>
        </p:nvSpPr>
        <p:spPr>
          <a:xfrm>
            <a:off x="346364" y="748146"/>
            <a:ext cx="8340435" cy="5721928"/>
          </a:xfrm>
          <a:prstGeom prst="round2DiagRect">
            <a:avLst/>
          </a:prstGeom>
          <a:solidFill>
            <a:schemeClr val="accent1">
              <a:lumMod val="20000"/>
              <a:lumOff val="80000"/>
            </a:schemeClr>
          </a:solidFill>
          <a:ln>
            <a:solidFill>
              <a:srgbClr val="002060"/>
            </a:solidFill>
          </a:ln>
        </p:spPr>
        <p:style>
          <a:lnRef idx="2">
            <a:schemeClr val="accent6"/>
          </a:lnRef>
          <a:fillRef idx="1">
            <a:schemeClr val="lt1"/>
          </a:fillRef>
          <a:effectRef idx="0">
            <a:schemeClr val="accent6"/>
          </a:effectRef>
          <a:fontRef idx="minor">
            <a:schemeClr val="dk1"/>
          </a:fontRef>
        </p:style>
        <p:txBody>
          <a:bodyPr rtlCol="0" anchor="ctr"/>
          <a:lstStyle/>
          <a:p>
            <a:pPr algn="just">
              <a:lnSpc>
                <a:spcPct val="115000"/>
              </a:lnSpc>
              <a:spcAft>
                <a:spcPts val="0"/>
              </a:spcAft>
            </a:pPr>
            <a:r>
              <a:rPr lang="en-US" sz="3400" smtClean="0">
                <a:latin typeface="Times New Roman" panose="02020603050405020304" pitchFamily="18" charset="0"/>
                <a:ea typeface="Times New Roman" panose="02020603050405020304" pitchFamily="18" charset="0"/>
              </a:rPr>
              <a:t>Hujjatlarni takroran ko’rib chiqishda ariza beruvchiga ilgari yozma xabarnomada bayon qilinmagan rad etish sabablarining tegishli hududiy inspektsiya tomonidan keltirilishiga yo’l qo’yilmaydi, ilgari ko’rsatilgan sabablar bartaraf etilganligini tasdiqlovchi hujjatlar bilan bog’liq rad etish sabablarining keltirilishi bundan mustasno.</a:t>
            </a:r>
            <a:endParaRPr lang="en-US" sz="3400" dirty="0" smtClean="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5978658"/>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0" y="1471541"/>
            <a:ext cx="4572000" cy="3914918"/>
          </a:xfrm>
          <a:prstGeom prst="rect">
            <a:avLst/>
          </a:prstGeom>
        </p:spPr>
        <p:txBody>
          <a:bodyPr>
            <a:spAutoFit/>
          </a:bodyPr>
          <a:lstStyle/>
          <a:p>
            <a:pPr algn="just">
              <a:lnSpc>
                <a:spcPct val="115000"/>
              </a:lnSpc>
              <a:spcAft>
                <a:spcPts val="0"/>
              </a:spcAft>
            </a:pPr>
            <a:r>
              <a:rPr lang="en-US" dirty="0" err="1" smtClean="0">
                <a:latin typeface="Times New Roman" panose="02020603050405020304" pitchFamily="18" charset="0"/>
                <a:ea typeface="Times New Roman" panose="02020603050405020304" pitchFamily="18" charset="0"/>
              </a:rPr>
              <a:t>Fitosanitar</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sertifikatini</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berish</a:t>
            </a:r>
            <a:r>
              <a:rPr lang="en-US" dirty="0" smtClean="0">
                <a:latin typeface="Times New Roman" panose="02020603050405020304" pitchFamily="18" charset="0"/>
                <a:ea typeface="Times New Roman" panose="02020603050405020304" pitchFamily="18" charset="0"/>
              </a:rPr>
              <a:t> rad </a:t>
            </a:r>
            <a:r>
              <a:rPr lang="en-US" dirty="0" err="1" smtClean="0">
                <a:latin typeface="Times New Roman" panose="02020603050405020304" pitchFamily="18" charset="0"/>
                <a:ea typeface="Times New Roman" panose="02020603050405020304" pitchFamily="18" charset="0"/>
              </a:rPr>
              <a:t>etilganligi</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haqidagi</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xabarnomada</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ko’rsatilgan</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muddat</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o’tgandan</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keyin</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ariza</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beruvchi</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tomonidan</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topshirilgan</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ariza</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yangidan</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topshirilgan</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hisoblanadi</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va</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tegishli</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hududiy</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inspektsiya</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tomonidan</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umumiy</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asoslarda</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ko’rib</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chiqiladi</a:t>
            </a:r>
            <a:r>
              <a:rPr lang="en-US" dirty="0" smtClean="0">
                <a:latin typeface="Times New Roman" panose="02020603050405020304" pitchFamily="18" charset="0"/>
                <a:ea typeface="Times New Roman" panose="02020603050405020304" pitchFamily="18" charset="0"/>
              </a:rPr>
              <a:t>.</a:t>
            </a:r>
            <a:endParaRPr lang="ru-RU" sz="16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dirty="0" err="1" smtClean="0">
                <a:latin typeface="Times New Roman" panose="02020603050405020304" pitchFamily="18" charset="0"/>
                <a:ea typeface="Times New Roman" panose="02020603050405020304" pitchFamily="18" charset="0"/>
              </a:rPr>
              <a:t>Ariza</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beruvchi</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fitosanitar</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sertifikatini</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berishning</a:t>
            </a:r>
            <a:r>
              <a:rPr lang="en-US" dirty="0" smtClean="0">
                <a:latin typeface="Times New Roman" panose="02020603050405020304" pitchFamily="18" charset="0"/>
                <a:ea typeface="Times New Roman" panose="02020603050405020304" pitchFamily="18" charset="0"/>
              </a:rPr>
              <a:t> rad </a:t>
            </a:r>
            <a:r>
              <a:rPr lang="en-US" dirty="0" err="1" smtClean="0">
                <a:latin typeface="Times New Roman" panose="02020603050405020304" pitchFamily="18" charset="0"/>
                <a:ea typeface="Times New Roman" panose="02020603050405020304" pitchFamily="18" charset="0"/>
              </a:rPr>
              <a:t>etilganligi</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shuningdek</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tegishli</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hududiy</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inspektsiya</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mansabdor</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vakolatli</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shaxsining</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harakati</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harakatsizligi</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yuzasidan</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belgilangan</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tartibda</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shikoyat</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qilish</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huquqiga</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ega</a:t>
            </a:r>
            <a:r>
              <a:rPr lang="en-US" dirty="0" smtClean="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
        <p:nvSpPr>
          <p:cNvPr id="5" name="Прямоугольник с двумя усеченными противолежащими углами 4"/>
          <p:cNvSpPr/>
          <p:nvPr/>
        </p:nvSpPr>
        <p:spPr>
          <a:xfrm>
            <a:off x="346364" y="651163"/>
            <a:ext cx="8603672" cy="6026727"/>
          </a:xfrm>
          <a:prstGeom prst="snip2Diag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3200" b="1">
              <a:ln w="22225">
                <a:solidFill>
                  <a:schemeClr val="accent2"/>
                </a:solidFill>
                <a:prstDash val="solid"/>
              </a:ln>
              <a:solidFill>
                <a:schemeClr val="accent2">
                  <a:lumMod val="40000"/>
                  <a:lumOff val="60000"/>
                </a:schemeClr>
              </a:solidFill>
            </a:endParaRPr>
          </a:p>
        </p:txBody>
      </p:sp>
      <p:sp>
        <p:nvSpPr>
          <p:cNvPr id="6" name="Прямоугольник 5"/>
          <p:cNvSpPr/>
          <p:nvPr/>
        </p:nvSpPr>
        <p:spPr>
          <a:xfrm>
            <a:off x="658091" y="789709"/>
            <a:ext cx="7827818" cy="5543056"/>
          </a:xfrm>
          <a:prstGeom prst="rect">
            <a:avLst/>
          </a:prstGeom>
        </p:spPr>
        <p:txBody>
          <a:bodyPr wrap="square">
            <a:spAutoFit/>
          </a:bodyPr>
          <a:lstStyle/>
          <a:p>
            <a:pPr algn="just">
              <a:lnSpc>
                <a:spcPct val="115000"/>
              </a:lnSpc>
              <a:spcAft>
                <a:spcPts val="0"/>
              </a:spcAft>
            </a:pPr>
            <a:r>
              <a:rPr lang="en-US" sz="2800" dirty="0" err="1" smtClean="0">
                <a:latin typeface="Times New Roman" panose="02020603050405020304" pitchFamily="18" charset="0"/>
                <a:ea typeface="Times New Roman" panose="02020603050405020304" pitchFamily="18" charset="0"/>
              </a:rPr>
              <a:t>Fitosanitar</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sertifikatini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berish</a:t>
            </a:r>
            <a:r>
              <a:rPr lang="en-US" sz="2800" dirty="0" smtClean="0">
                <a:latin typeface="Times New Roman" panose="02020603050405020304" pitchFamily="18" charset="0"/>
                <a:ea typeface="Times New Roman" panose="02020603050405020304" pitchFamily="18" charset="0"/>
              </a:rPr>
              <a:t> rad </a:t>
            </a:r>
            <a:r>
              <a:rPr lang="en-US" sz="2800" dirty="0" err="1" smtClean="0">
                <a:latin typeface="Times New Roman" panose="02020603050405020304" pitchFamily="18" charset="0"/>
                <a:ea typeface="Times New Roman" panose="02020603050405020304" pitchFamily="18" charset="0"/>
              </a:rPr>
              <a:t>etilganligi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haqidagi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xabarnomada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ko’rsatilgan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muddat</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o’tgandan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keyin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ariza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beruvchi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tomonidan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topshirilgan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ariza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yangidan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topshirilgan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hisoblanadi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va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tegishli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hududiy</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inspektsiya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tomonidan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umumiy</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asoslarda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ko’rib</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chiqiladi</a:t>
            </a:r>
            <a:r>
              <a:rPr lang="en-US" sz="2800" dirty="0" smtClean="0">
                <a:latin typeface="Times New Roman" panose="02020603050405020304" pitchFamily="18" charset="0"/>
                <a:ea typeface="Times New Roman" panose="02020603050405020304" pitchFamily="18" charset="0"/>
              </a:rPr>
              <a:t>.</a:t>
            </a:r>
            <a:endParaRPr lang="ru-RU" sz="24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800" dirty="0" err="1" smtClean="0">
                <a:latin typeface="Times New Roman" panose="02020603050405020304" pitchFamily="18" charset="0"/>
                <a:ea typeface="Times New Roman" panose="02020603050405020304" pitchFamily="18" charset="0"/>
              </a:rPr>
              <a:t>Ariza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beruvchi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fitosanitar</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sertifikatini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berishning</a:t>
            </a:r>
            <a:r>
              <a:rPr lang="en-US" sz="2800" dirty="0" smtClean="0">
                <a:latin typeface="Times New Roman" panose="02020603050405020304" pitchFamily="18" charset="0"/>
                <a:ea typeface="Times New Roman" panose="02020603050405020304" pitchFamily="18" charset="0"/>
              </a:rPr>
              <a:t> rad </a:t>
            </a:r>
            <a:r>
              <a:rPr lang="en-US" sz="2800" dirty="0" err="1" smtClean="0">
                <a:latin typeface="Times New Roman" panose="02020603050405020304" pitchFamily="18" charset="0"/>
                <a:ea typeface="Times New Roman" panose="02020603050405020304" pitchFamily="18" charset="0"/>
              </a:rPr>
              <a:t>etilganligi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shuningdek</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tegishli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hududiy</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inspektsiya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mansabdor</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vakolatli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shaxsining</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harakati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harakatsizligi</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yuzasidan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belgilangan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tartibda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shikoyat</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qilish</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huquqiga</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ega</a:t>
            </a:r>
            <a:r>
              <a:rPr lang="en-US" sz="2800" dirty="0" smtClean="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06010247"/>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0836" y="876795"/>
            <a:ext cx="9033164" cy="5613845"/>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lnSpc>
                <a:spcPct val="115000"/>
              </a:lnSpc>
              <a:spcAft>
                <a:spcPts val="0"/>
              </a:spcAft>
            </a:pPr>
            <a:r>
              <a:rPr lang="en-US" sz="2400" b="1" dirty="0" err="1">
                <a:latin typeface="Times New Roman" panose="02020603050405020304" pitchFamily="18" charset="0"/>
                <a:ea typeface="Times New Roman" panose="02020603050405020304" pitchFamily="18" charset="0"/>
              </a:rPr>
              <a:t>Fitosanitar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sertifikatini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qayta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rasmiylashtirish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dublikatini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berish</a:t>
            </a:r>
            <a:endParaRPr lang="ru-RU" sz="24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a:latin typeface="Times New Roman" panose="02020603050405020304" pitchFamily="18" charset="0"/>
                <a:ea typeface="Times New Roman" panose="02020603050405020304" pitchFamily="18" charset="0"/>
              </a:rPr>
              <a:t>Fitosanitar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sertifikatini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yuridik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shaxs</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qayta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ro’yxatdan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o’tganda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nomi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joylashgan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joyi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pochta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manzili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o’zgarganda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yetti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kuni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davomida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tegishli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hududiy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inspektsiyaga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fitosanitar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sertifikatini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qayta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rasmiylashtirish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to’g’risidagi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arizani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ko’rsatilgan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ma’lumotlarni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tasdiqlovchi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hujjatlarni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ilova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holda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topshirishi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shart</a:t>
            </a:r>
            <a:r>
              <a:rPr lang="en-US" sz="2400" dirty="0">
                <a:latin typeface="Times New Roman" panose="02020603050405020304" pitchFamily="18" charset="0"/>
                <a:ea typeface="Times New Roman" panose="02020603050405020304" pitchFamily="18" charset="0"/>
              </a:rPr>
              <a:t>.</a:t>
            </a:r>
            <a:endParaRPr lang="ru-RU" sz="24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a:latin typeface="Times New Roman" panose="02020603050405020304" pitchFamily="18" charset="0"/>
                <a:ea typeface="Times New Roman" panose="02020603050405020304" pitchFamily="18" charset="0"/>
              </a:rPr>
              <a:t>Fitosanitar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sertifikatini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jismoniy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shaxs</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davlat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ro’yxatidan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o’tkazilganligi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haqida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guvohnomada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ko’rsatilgan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familiyasi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ismi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otasining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ismi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faoliyat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ko’rsatadigan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joyi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o’zgargan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taqdirda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yetti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kuni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davomida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tegishli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hududiy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inspektsiyaga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fitosanitar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sertifikatini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qayta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rasmiylashtirish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to’g’risidagi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arizani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ko’rsatilgan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ma’lumotlarni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tasdiqlovchi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hujjatlarni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ilova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holda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topshirishi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shart</a:t>
            </a:r>
            <a:r>
              <a:rPr lang="en-US" sz="2400" dirty="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06749632"/>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3964" y="914399"/>
            <a:ext cx="8742218" cy="5189113"/>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just">
              <a:lnSpc>
                <a:spcPct val="115000"/>
              </a:lnSpc>
              <a:spcAft>
                <a:spcPts val="0"/>
              </a:spcAft>
            </a:pPr>
            <a:r>
              <a:rPr lang="en-US" sz="2400" dirty="0" err="1">
                <a:latin typeface="Times New Roman" panose="02020603050405020304" pitchFamily="18" charset="0"/>
                <a:ea typeface="Times New Roman" panose="02020603050405020304" pitchFamily="18" charset="0"/>
              </a:rPr>
              <a:t>Fitosanitar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sertifikati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qayta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rasmiylashtirilguniga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qadar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qayta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rasmiylashtirish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to’g’risida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ariza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yuridik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jismoniy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shaxslar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huquqiy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vorisi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merosxo’ri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fitosanitar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sertifikatini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qayta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rasmiylashtirish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to’g’risida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qabul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olingan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sanasi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haqida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tegishli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hududiy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inspektsiyaning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belgisi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qo’yilgan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ariza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unda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ko’rsatilgan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harakatni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faoliyatni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amalga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oshiradi</a:t>
            </a:r>
            <a:r>
              <a:rPr lang="en-US" sz="2400" dirty="0" smtClean="0">
                <a:latin typeface="Times New Roman" panose="02020603050405020304" pitchFamily="18" charset="0"/>
                <a:ea typeface="Times New Roman" panose="02020603050405020304" pitchFamily="18" charset="0"/>
              </a:rPr>
              <a:t>.</a:t>
            </a:r>
          </a:p>
          <a:p>
            <a:pPr algn="just">
              <a:lnSpc>
                <a:spcPct val="115000"/>
              </a:lnSpc>
              <a:spcAft>
                <a:spcPts val="0"/>
              </a:spcAft>
            </a:pPr>
            <a:r>
              <a:rPr lang="en-US" sz="2400" dirty="0" err="1" smtClean="0">
                <a:latin typeface="Times New Roman" panose="02020603050405020304" pitchFamily="18" charset="0"/>
                <a:ea typeface="Times New Roman" panose="02020603050405020304" pitchFamily="18" charset="0"/>
              </a:rPr>
              <a:t>Fitosanitar</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sertifikati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qayta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rasmiylashtirilganda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tegishli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hududiy</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inspektsiya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tomonidan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fitosanitar</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sertifikatlari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reyestriga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tegishli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o’zgartirishlar</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kiritiladi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Fitosanitar</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sertifikatini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qayta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rasmiylashtirish</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arizaga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tegishli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hujjatlar</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ilova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qilingan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holda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hududiy</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inspektsiya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tomonidan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qabul</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qilib</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olingan</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ish</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kuni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davomida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amalga</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oshiriladi</a:t>
            </a:r>
            <a:r>
              <a:rPr lang="en-US" sz="2400" dirty="0" smtClean="0">
                <a:latin typeface="Times New Roman" panose="02020603050405020304" pitchFamily="18" charset="0"/>
                <a:ea typeface="Times New Roman" panose="02020603050405020304" pitchFamily="18" charset="0"/>
              </a:rPr>
              <a:t>. </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88126274"/>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0945" y="817418"/>
            <a:ext cx="8534400" cy="5613845"/>
          </a:xfrm>
          <a:prstGeom prst="rect">
            <a:avLst/>
          </a:prstGeom>
          <a:solidFill>
            <a:schemeClr val="bg2"/>
          </a:solidFill>
        </p:spPr>
        <p:style>
          <a:lnRef idx="2">
            <a:schemeClr val="accent1"/>
          </a:lnRef>
          <a:fillRef idx="1">
            <a:schemeClr val="lt1"/>
          </a:fillRef>
          <a:effectRef idx="0">
            <a:schemeClr val="accent1"/>
          </a:effectRef>
          <a:fontRef idx="minor">
            <a:schemeClr val="dk1"/>
          </a:fontRef>
        </p:style>
        <p:txBody>
          <a:bodyPr wrap="square">
            <a:spAutoFit/>
          </a:bodyPr>
          <a:lstStyle/>
          <a:p>
            <a:pPr algn="just">
              <a:lnSpc>
                <a:spcPct val="115000"/>
              </a:lnSpc>
              <a:spcAft>
                <a:spcPts val="0"/>
              </a:spcAft>
            </a:pPr>
            <a:r>
              <a:rPr lang="en-US" sz="2400" dirty="0" err="1">
                <a:latin typeface="Times New Roman" panose="02020603050405020304" pitchFamily="18" charset="0"/>
                <a:ea typeface="Times New Roman" panose="02020603050405020304" pitchFamily="18" charset="0"/>
              </a:rPr>
              <a:t>Fitosanitar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sertifikatini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qayta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rasmiylashtirish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ariza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beruvchilarning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fitosanitar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sertifikatini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to’g’risidagi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arizasi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hududiy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inspektsiya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tomonidan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chiqilganda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fitosanitar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sertifikati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qayta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rasmiylashtirib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berilganda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mazkur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Nizomning</a:t>
            </a:r>
            <a:r>
              <a:rPr lang="en-US" sz="2400" dirty="0">
                <a:latin typeface="Times New Roman" panose="02020603050405020304" pitchFamily="18" charset="0"/>
                <a:ea typeface="Times New Roman" panose="02020603050405020304" pitchFamily="18" charset="0"/>
              </a:rPr>
              <a:t> </a:t>
            </a:r>
            <a:r>
              <a:rPr lang="en-US" sz="2400" u="sng" dirty="0">
                <a:solidFill>
                  <a:srgbClr val="0000FF"/>
                </a:solidFill>
                <a:latin typeface="Times New Roman" panose="02020603050405020304" pitchFamily="18" charset="0"/>
                <a:ea typeface="Times New Roman" panose="02020603050405020304" pitchFamily="18" charset="0"/>
              </a:rPr>
              <a:t>15-bandida </a:t>
            </a:r>
            <a:r>
              <a:rPr lang="en-US" sz="2400" dirty="0" err="1">
                <a:latin typeface="Times New Roman" panose="02020603050405020304" pitchFamily="18" charset="0"/>
                <a:ea typeface="Times New Roman" panose="02020603050405020304" pitchFamily="18" charset="0"/>
              </a:rPr>
              <a:t>nazarda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tutilgan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summaning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yarim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miqdorida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yig’im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undiriladi</a:t>
            </a:r>
            <a:r>
              <a:rPr lang="en-US" sz="2400" dirty="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a:latin typeface="Times New Roman" panose="02020603050405020304" pitchFamily="18" charset="0"/>
                <a:ea typeface="Times New Roman" panose="02020603050405020304" pitchFamily="18" charset="0"/>
              </a:rPr>
              <a:t>Hududiy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inspektsiyalar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fitosanitar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sertifikati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yo’qolgan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yaroqsiz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holga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taqdirda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yig’im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to’langanligini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tasdiqlovchi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hujjat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olingan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kundan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e’tiboran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kunidan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bo’lmagan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muddatda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fitosanitar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sertifikatining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dublikatini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shart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Hududiy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inspektsiyalar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tomonidan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fitosanitar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sertifikatining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dublikatini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berganlik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mazkur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Nizomning</a:t>
            </a:r>
            <a:r>
              <a:rPr lang="en-US" sz="2400" dirty="0">
                <a:latin typeface="Times New Roman" panose="02020603050405020304" pitchFamily="18" charset="0"/>
                <a:ea typeface="Times New Roman" panose="02020603050405020304" pitchFamily="18" charset="0"/>
              </a:rPr>
              <a:t> </a:t>
            </a:r>
            <a:r>
              <a:rPr lang="en-US" sz="2400" u="sng" dirty="0">
                <a:solidFill>
                  <a:srgbClr val="0000FF"/>
                </a:solidFill>
                <a:latin typeface="Times New Roman" panose="02020603050405020304" pitchFamily="18" charset="0"/>
                <a:ea typeface="Times New Roman" panose="02020603050405020304" pitchFamily="18" charset="0"/>
              </a:rPr>
              <a:t>15-bandida </a:t>
            </a:r>
            <a:r>
              <a:rPr lang="en-US" sz="2400" dirty="0" err="1">
                <a:latin typeface="Times New Roman" panose="02020603050405020304" pitchFamily="18" charset="0"/>
                <a:ea typeface="Times New Roman" panose="02020603050405020304" pitchFamily="18" charset="0"/>
              </a:rPr>
              <a:t>nazarda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tutilgan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summaning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yarim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miqdorida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yig’im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undiriladi</a:t>
            </a:r>
            <a:r>
              <a:rPr lang="en-US" sz="2400"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88879743"/>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42109" y="1274618"/>
            <a:ext cx="7426036" cy="4552015"/>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a:lnSpc>
                <a:spcPct val="115000"/>
              </a:lnSpc>
              <a:spcAft>
                <a:spcPts val="0"/>
              </a:spcAft>
            </a:pPr>
            <a:r>
              <a:rPr lang="en-US" sz="2800" b="1" dirty="0" err="1">
                <a:solidFill>
                  <a:schemeClr val="accent2">
                    <a:lumMod val="50000"/>
                  </a:schemeClr>
                </a:solidFill>
                <a:latin typeface="Times New Roman" panose="02020603050405020304" pitchFamily="18" charset="0"/>
                <a:ea typeface="Times New Roman" panose="02020603050405020304" pitchFamily="18" charset="0"/>
              </a:rPr>
              <a:t>Fitosanitar</a:t>
            </a:r>
            <a:r>
              <a:rPr lang="en-US" sz="2800" b="1" dirty="0">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sertifikatining</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amal</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qilishini</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to’xtatib</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turish</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tugatish</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va</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uni</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bekor</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qilish</a:t>
            </a:r>
            <a:endParaRPr lang="ru-RU" sz="2400" dirty="0" smtClean="0">
              <a:solidFill>
                <a:schemeClr val="accent2">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800" dirty="0" err="1">
                <a:solidFill>
                  <a:schemeClr val="accent2">
                    <a:lumMod val="50000"/>
                  </a:schemeClr>
                </a:solidFill>
                <a:latin typeface="Times New Roman" panose="02020603050405020304" pitchFamily="18" charset="0"/>
                <a:ea typeface="Times New Roman" panose="02020603050405020304" pitchFamily="18" charset="0"/>
              </a:rPr>
              <a:t>Fitosanitar</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sertifikatining</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amal</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qilishini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to’xtatib</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turish</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tugatish</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hamda</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uni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bekor</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qilish</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Tadbirkorlik</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faoliyati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sohasidagi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ruxsat</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berish</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tartib-taomillari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to’g’risida»gi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O’zbekiston</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Respublikasi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Qonunining</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u="sng" dirty="0">
                <a:solidFill>
                  <a:schemeClr val="tx1"/>
                </a:solidFill>
                <a:latin typeface="Times New Roman" panose="02020603050405020304" pitchFamily="18" charset="0"/>
                <a:ea typeface="Times New Roman" panose="02020603050405020304" pitchFamily="18" charset="0"/>
                <a:hlinkClick r:id="rId2"/>
              </a:rPr>
              <a:t>22</a:t>
            </a:r>
            <a:r>
              <a:rPr lang="en-US" sz="2800" dirty="0">
                <a:solidFill>
                  <a:srgbClr val="002060"/>
                </a:solidFill>
                <a:latin typeface="Times New Roman" panose="02020603050405020304" pitchFamily="18" charset="0"/>
                <a:ea typeface="Times New Roman" panose="02020603050405020304" pitchFamily="18" charset="0"/>
              </a:rPr>
              <a:t>,</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u="sng" dirty="0">
                <a:solidFill>
                  <a:schemeClr val="accent2">
                    <a:lumMod val="50000"/>
                  </a:schemeClr>
                </a:solidFill>
                <a:latin typeface="Times New Roman" panose="02020603050405020304" pitchFamily="18" charset="0"/>
                <a:ea typeface="Times New Roman" panose="02020603050405020304" pitchFamily="18" charset="0"/>
                <a:hlinkClick r:id="rId3"/>
              </a:rPr>
              <a:t>23 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va</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u="sng" dirty="0">
                <a:solidFill>
                  <a:schemeClr val="accent2">
                    <a:lumMod val="50000"/>
                  </a:schemeClr>
                </a:solidFill>
                <a:latin typeface="Times New Roman" panose="02020603050405020304" pitchFamily="18" charset="0"/>
                <a:ea typeface="Times New Roman" panose="02020603050405020304" pitchFamily="18" charset="0"/>
                <a:hlinkClick r:id="rId4"/>
              </a:rPr>
              <a:t>25-moddalarida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nazarda</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tutilgan</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tartibda</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amalga</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oshiriladi</a:t>
            </a:r>
            <a:r>
              <a:rPr lang="en-US" sz="2800" dirty="0">
                <a:solidFill>
                  <a:schemeClr val="accent2">
                    <a:lumMod val="50000"/>
                  </a:schemeClr>
                </a:solidFill>
                <a:latin typeface="Times New Roman" panose="02020603050405020304" pitchFamily="18" charset="0"/>
                <a:ea typeface="Times New Roman" panose="02020603050405020304" pitchFamily="18" charset="0"/>
              </a:rPr>
              <a:t>.</a:t>
            </a:r>
            <a:endParaRPr lang="ru-RU" sz="2400" dirty="0">
              <a:solidFill>
                <a:schemeClr val="accent2">
                  <a:lumMod val="50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73004611"/>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8654" y="831273"/>
            <a:ext cx="8409709" cy="6038576"/>
          </a:xfrm>
          <a:prstGeom prst="rect">
            <a:avLst/>
          </a:prstGeom>
        </p:spPr>
        <p:txBody>
          <a:bodyPr wrap="square">
            <a:spAutoFit/>
          </a:bodyPr>
          <a:lstStyle/>
          <a:p>
            <a:pPr algn="just">
              <a:lnSpc>
                <a:spcPct val="115000"/>
              </a:lnSpc>
              <a:spcAft>
                <a:spcPts val="0"/>
              </a:spcAft>
            </a:pPr>
            <a:r>
              <a:rPr lang="en-US" sz="2800" b="1" dirty="0" err="1">
                <a:solidFill>
                  <a:schemeClr val="accent2">
                    <a:lumMod val="50000"/>
                  </a:schemeClr>
                </a:solidFill>
                <a:latin typeface="Times New Roman" panose="02020603050405020304" pitchFamily="18" charset="0"/>
                <a:ea typeface="Times New Roman" panose="02020603050405020304" pitchFamily="18" charset="0"/>
              </a:rPr>
              <a:t>Fitosanitar</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sertifikatlari</a:t>
            </a:r>
            <a:r>
              <a:rPr lang="en-US" sz="2800" b="1" dirty="0">
                <a:solidFill>
                  <a:schemeClr val="accent2">
                    <a:lumMod val="50000"/>
                  </a:schemeClr>
                </a:solidFill>
                <a:latin typeface="Times New Roman" panose="02020603050405020304" pitchFamily="18" charset="0"/>
                <a:ea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Times New Roman" panose="02020603050405020304" pitchFamily="18" charset="0"/>
              </a:rPr>
              <a:t>reyestri</a:t>
            </a:r>
            <a:endParaRPr lang="ru-RU" sz="2400" dirty="0" smtClean="0">
              <a:solidFill>
                <a:schemeClr val="accent2">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800" dirty="0" err="1">
                <a:solidFill>
                  <a:schemeClr val="accent2">
                    <a:lumMod val="50000"/>
                  </a:schemeClr>
                </a:solidFill>
                <a:latin typeface="Times New Roman" panose="02020603050405020304" pitchFamily="18" charset="0"/>
                <a:ea typeface="Times New Roman" panose="02020603050405020304" pitchFamily="18" charset="0"/>
              </a:rPr>
              <a:t>Hududiy</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inspektsiyalar</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Fitosanitar</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sertifikatlari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reyestrini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yuritadi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va</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ularni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o’z</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rasmiy</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veb-saytlariga</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joylashtiradi</a:t>
            </a:r>
            <a:r>
              <a:rPr lang="en-US" sz="2800" dirty="0">
                <a:solidFill>
                  <a:schemeClr val="accent2">
                    <a:lumMod val="50000"/>
                  </a:schemeClr>
                </a:solidFill>
                <a:latin typeface="Times New Roman" panose="02020603050405020304" pitchFamily="18" charset="0"/>
                <a:ea typeface="Times New Roman" panose="02020603050405020304" pitchFamily="18" charset="0"/>
              </a:rPr>
              <a:t>.</a:t>
            </a:r>
            <a:endParaRPr lang="ru-RU" sz="2400" dirty="0" smtClean="0">
              <a:solidFill>
                <a:schemeClr val="accent2">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800" dirty="0" err="1">
                <a:solidFill>
                  <a:schemeClr val="accent2">
                    <a:lumMod val="50000"/>
                  </a:schemeClr>
                </a:solidFill>
                <a:latin typeface="Times New Roman" panose="02020603050405020304" pitchFamily="18" charset="0"/>
                <a:ea typeface="Times New Roman" panose="02020603050405020304" pitchFamily="18" charset="0"/>
              </a:rPr>
              <a:t>Fitosanitar</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sertifikatlar</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reyestrida</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yuridik</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va</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jismoniy</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shaxslar</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to’g’risida</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quyidagi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ma’lumotlar</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ko’rsatiladi</a:t>
            </a:r>
            <a:r>
              <a:rPr lang="en-US" sz="2800" dirty="0">
                <a:solidFill>
                  <a:schemeClr val="accent2">
                    <a:lumMod val="50000"/>
                  </a:schemeClr>
                </a:solidFill>
                <a:latin typeface="Times New Roman" panose="02020603050405020304" pitchFamily="18" charset="0"/>
                <a:ea typeface="Times New Roman" panose="02020603050405020304" pitchFamily="18" charset="0"/>
              </a:rPr>
              <a:t>:</a:t>
            </a:r>
            <a:endParaRPr lang="ru-RU" sz="2400" dirty="0" smtClean="0">
              <a:solidFill>
                <a:schemeClr val="accent2">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800" dirty="0" err="1">
                <a:solidFill>
                  <a:schemeClr val="accent2">
                    <a:lumMod val="50000"/>
                  </a:schemeClr>
                </a:solidFill>
                <a:latin typeface="Times New Roman" panose="02020603050405020304" pitchFamily="18" charset="0"/>
                <a:ea typeface="Times New Roman" panose="02020603050405020304" pitchFamily="18" charset="0"/>
              </a:rPr>
              <a:t>fitosanitar</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sertifikati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berilgan</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yuridik</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shaxslar</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to’g’risidagi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asosiy</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ma’lumotlar</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nomi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ularning</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tashkiliy-huquqiy</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shakli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joylashgan</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joyi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pochta</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manzili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telefon</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raqami</a:t>
            </a:r>
            <a:r>
              <a:rPr lang="en-US" sz="2800" dirty="0">
                <a:solidFill>
                  <a:schemeClr val="accent2">
                    <a:lumMod val="50000"/>
                  </a:schemeClr>
                </a:solidFill>
                <a:latin typeface="Times New Roman" panose="02020603050405020304" pitchFamily="18" charset="0"/>
                <a:ea typeface="Times New Roman" panose="02020603050405020304" pitchFamily="18" charset="0"/>
              </a:rPr>
              <a:t>;</a:t>
            </a:r>
            <a:endParaRPr lang="ru-RU" sz="2400" dirty="0" smtClean="0">
              <a:solidFill>
                <a:schemeClr val="accent2">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800" dirty="0" err="1">
                <a:solidFill>
                  <a:schemeClr val="accent2">
                    <a:lumMod val="50000"/>
                  </a:schemeClr>
                </a:solidFill>
                <a:latin typeface="Times New Roman" panose="02020603050405020304" pitchFamily="18" charset="0"/>
                <a:ea typeface="Times New Roman" panose="02020603050405020304" pitchFamily="18" charset="0"/>
              </a:rPr>
              <a:t>fitosanitar</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sertifikati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berilgan</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jismoniy</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shaxslarning</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familiyasi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ismi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otasining</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ismi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joylashgan</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yeri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pochta</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manzili</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telefon</a:t>
            </a:r>
            <a:r>
              <a:rPr lang="en-US" sz="2800" dirty="0">
                <a:solidFill>
                  <a:schemeClr val="accent2">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2">
                    <a:lumMod val="50000"/>
                  </a:schemeClr>
                </a:solidFill>
                <a:latin typeface="Times New Roman" panose="02020603050405020304" pitchFamily="18" charset="0"/>
                <a:ea typeface="Times New Roman" panose="02020603050405020304" pitchFamily="18" charset="0"/>
              </a:rPr>
              <a:t>raqami</a:t>
            </a:r>
            <a:r>
              <a:rPr lang="en-US" sz="2800" dirty="0" smtClean="0">
                <a:solidFill>
                  <a:schemeClr val="accent2">
                    <a:lumMod val="50000"/>
                  </a:schemeClr>
                </a:solidFill>
                <a:latin typeface="Times New Roman" panose="02020603050405020304" pitchFamily="18" charset="0"/>
                <a:ea typeface="Times New Roman" panose="02020603050405020304" pitchFamily="18" charset="0"/>
              </a:rPr>
              <a:t>;</a:t>
            </a:r>
            <a:endParaRPr lang="ru-RU" sz="2400" dirty="0" smtClean="0">
              <a:solidFill>
                <a:schemeClr val="accent2">
                  <a:lumMod val="50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34191835"/>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7927" y="886691"/>
            <a:ext cx="8478982" cy="6038576"/>
          </a:xfrm>
          <a:prstGeom prst="rect">
            <a:avLst/>
          </a:prstGeom>
        </p:spPr>
        <p:txBody>
          <a:bodyPr wrap="square">
            <a:spAutoFit/>
          </a:bodyPr>
          <a:lstStyle/>
          <a:p>
            <a:pPr algn="just">
              <a:lnSpc>
                <a:spcPct val="115000"/>
              </a:lnSpc>
              <a:spcAft>
                <a:spcPts val="0"/>
              </a:spcAft>
            </a:pPr>
            <a:r>
              <a:rPr lang="en-US" sz="2800" dirty="0" err="1" smtClean="0">
                <a:solidFill>
                  <a:srgbClr val="002060"/>
                </a:solidFill>
                <a:latin typeface="Times New Roman" panose="02020603050405020304" pitchFamily="18" charset="0"/>
                <a:ea typeface="Times New Roman" panose="02020603050405020304" pitchFamily="18" charset="0"/>
              </a:rPr>
              <a:t>fitosanitar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sertifikatining</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berilgan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sanasi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va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raqami</a:t>
            </a:r>
            <a:r>
              <a:rPr lang="en-US" sz="2800" dirty="0" smtClean="0">
                <a:solidFill>
                  <a:srgbClr val="002060"/>
                </a:solidFill>
                <a:latin typeface="Times New Roman" panose="02020603050405020304" pitchFamily="18" charset="0"/>
                <a:ea typeface="Times New Roman" panose="02020603050405020304" pitchFamily="18" charset="0"/>
              </a:rPr>
              <a:t>;</a:t>
            </a:r>
            <a:endParaRPr lang="ru-RU" sz="2400" dirty="0" smtClean="0">
              <a:solidFill>
                <a:srgbClr val="002060"/>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800" dirty="0" err="1" smtClean="0">
                <a:solidFill>
                  <a:srgbClr val="002060"/>
                </a:solidFill>
                <a:latin typeface="Times New Roman" panose="02020603050405020304" pitchFamily="18" charset="0"/>
                <a:ea typeface="Times New Roman" panose="02020603050405020304" pitchFamily="18" charset="0"/>
              </a:rPr>
              <a:t>fitosanitar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sertifikatining</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amal</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qilish</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muddati</a:t>
            </a:r>
            <a:r>
              <a:rPr lang="en-US" sz="2800" dirty="0" smtClean="0">
                <a:solidFill>
                  <a:srgbClr val="002060"/>
                </a:solidFill>
                <a:latin typeface="Times New Roman" panose="02020603050405020304" pitchFamily="18" charset="0"/>
                <a:ea typeface="Times New Roman" panose="02020603050405020304" pitchFamily="18" charset="0"/>
              </a:rPr>
              <a:t>;</a:t>
            </a:r>
            <a:endParaRPr lang="ru-RU" sz="2400" dirty="0" smtClean="0">
              <a:solidFill>
                <a:srgbClr val="002060"/>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800" dirty="0" err="1" smtClean="0">
                <a:solidFill>
                  <a:srgbClr val="002060"/>
                </a:solidFill>
                <a:latin typeface="Times New Roman" panose="02020603050405020304" pitchFamily="18" charset="0"/>
                <a:ea typeface="Times New Roman" panose="02020603050405020304" pitchFamily="18" charset="0"/>
              </a:rPr>
              <a:t>fitosanitar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sertifikatini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qayta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rasmiylashtirishning</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asosi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va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sanasi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amal</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qilishini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to’xtatib</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turish</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yoki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tiklash</a:t>
            </a:r>
            <a:r>
              <a:rPr lang="en-US" sz="2800" dirty="0" smtClean="0">
                <a:solidFill>
                  <a:srgbClr val="002060"/>
                </a:solidFill>
                <a:latin typeface="Times New Roman" panose="02020603050405020304" pitchFamily="18" charset="0"/>
                <a:ea typeface="Times New Roman" panose="02020603050405020304" pitchFamily="18" charset="0"/>
              </a:rPr>
              <a:t>;</a:t>
            </a:r>
            <a:endParaRPr lang="ru-RU" sz="2400" dirty="0" smtClean="0">
              <a:solidFill>
                <a:srgbClr val="002060"/>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800" dirty="0" err="1" smtClean="0">
                <a:solidFill>
                  <a:srgbClr val="002060"/>
                </a:solidFill>
                <a:latin typeface="Times New Roman" panose="02020603050405020304" pitchFamily="18" charset="0"/>
                <a:ea typeface="Times New Roman" panose="02020603050405020304" pitchFamily="18" charset="0"/>
              </a:rPr>
              <a:t>fitosanitar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sertifikatining</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amal</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qilishini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to’xtatish</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uchun</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asos</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va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sana</a:t>
            </a:r>
            <a:r>
              <a:rPr lang="en-US" sz="2800" dirty="0" smtClean="0">
                <a:solidFill>
                  <a:srgbClr val="002060"/>
                </a:solidFill>
                <a:latin typeface="Times New Roman" panose="02020603050405020304" pitchFamily="18" charset="0"/>
                <a:ea typeface="Times New Roman" panose="02020603050405020304" pitchFamily="18" charset="0"/>
              </a:rPr>
              <a:t>;</a:t>
            </a:r>
            <a:endParaRPr lang="ru-RU" sz="2400" dirty="0" smtClean="0">
              <a:solidFill>
                <a:srgbClr val="002060"/>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800" dirty="0" err="1" smtClean="0">
                <a:solidFill>
                  <a:srgbClr val="002060"/>
                </a:solidFill>
                <a:latin typeface="Times New Roman" panose="02020603050405020304" pitchFamily="18" charset="0"/>
                <a:ea typeface="Times New Roman" panose="02020603050405020304" pitchFamily="18" charset="0"/>
              </a:rPr>
              <a:t>fitosanitar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sertifikatini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bekor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qilishning</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asosi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va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sanasi</a:t>
            </a:r>
            <a:r>
              <a:rPr lang="en-US" sz="2800" dirty="0" smtClean="0">
                <a:solidFill>
                  <a:srgbClr val="002060"/>
                </a:solidFill>
                <a:latin typeface="Times New Roman" panose="02020603050405020304" pitchFamily="18" charset="0"/>
                <a:ea typeface="Times New Roman" panose="02020603050405020304" pitchFamily="18" charset="0"/>
              </a:rPr>
              <a:t>;</a:t>
            </a:r>
            <a:endParaRPr lang="ru-RU" sz="2400" dirty="0" smtClean="0">
              <a:solidFill>
                <a:srgbClr val="002060"/>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800" dirty="0" err="1" smtClean="0">
                <a:solidFill>
                  <a:srgbClr val="002060"/>
                </a:solidFill>
                <a:latin typeface="Times New Roman" panose="02020603050405020304" pitchFamily="18" charset="0"/>
                <a:ea typeface="Times New Roman" panose="02020603050405020304" pitchFamily="18" charset="0"/>
              </a:rPr>
              <a:t>fitosanitar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sertifikatini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to’xtatib</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turish</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tugatish</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qayta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rasmiylashtirish</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hamda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bekor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qilishning</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asoslari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va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sanasi</a:t>
            </a:r>
            <a:r>
              <a:rPr lang="en-US" sz="2800" dirty="0" smtClean="0">
                <a:solidFill>
                  <a:srgbClr val="002060"/>
                </a:solidFill>
                <a:latin typeface="Times New Roman" panose="02020603050405020304" pitchFamily="18" charset="0"/>
                <a:ea typeface="Times New Roman" panose="02020603050405020304" pitchFamily="18" charset="0"/>
              </a:rPr>
              <a:t>;</a:t>
            </a:r>
            <a:endParaRPr lang="ru-RU" sz="2400" dirty="0" smtClean="0">
              <a:solidFill>
                <a:srgbClr val="002060"/>
              </a:solidFill>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800" dirty="0" err="1" smtClean="0">
                <a:solidFill>
                  <a:srgbClr val="002060"/>
                </a:solidFill>
                <a:latin typeface="Times New Roman" panose="02020603050405020304" pitchFamily="18" charset="0"/>
                <a:ea typeface="Times New Roman" panose="02020603050405020304" pitchFamily="18" charset="0"/>
              </a:rPr>
              <a:t>fitosanitar</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sertifikati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dublikatini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berishning</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asoslari</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va</a:t>
            </a:r>
            <a:r>
              <a:rPr lang="en-US" sz="2800" dirty="0" smtClean="0">
                <a:solidFill>
                  <a:srgbClr val="002060"/>
                </a:solidFill>
                <a:latin typeface="Times New Roman" panose="02020603050405020304" pitchFamily="18" charset="0"/>
                <a:ea typeface="Times New Roman" panose="02020603050405020304" pitchFamily="18" charset="0"/>
              </a:rPr>
              <a:t> </a:t>
            </a:r>
            <a:r>
              <a:rPr lang="en-US" sz="2800" dirty="0" err="1" smtClean="0">
                <a:solidFill>
                  <a:srgbClr val="002060"/>
                </a:solidFill>
                <a:latin typeface="Times New Roman" panose="02020603050405020304" pitchFamily="18" charset="0"/>
                <a:ea typeface="Times New Roman" panose="02020603050405020304" pitchFamily="18" charset="0"/>
              </a:rPr>
              <a:t>sanasi</a:t>
            </a:r>
            <a:r>
              <a:rPr lang="en-US" sz="2800" dirty="0" smtClean="0">
                <a:solidFill>
                  <a:srgbClr val="002060"/>
                </a:solidFill>
                <a:latin typeface="Times New Roman" panose="02020603050405020304" pitchFamily="18" charset="0"/>
                <a:ea typeface="Times New Roman" panose="02020603050405020304" pitchFamily="18" charset="0"/>
              </a:rPr>
              <a:t>.</a:t>
            </a:r>
            <a:endParaRPr lang="ru-RU" sz="2400" dirty="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12382017"/>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0217" y="886691"/>
            <a:ext cx="8506691" cy="575542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just">
              <a:lnSpc>
                <a:spcPct val="115000"/>
              </a:lnSpc>
              <a:spcAft>
                <a:spcPts val="0"/>
              </a:spcAft>
            </a:pPr>
            <a:r>
              <a:rPr lang="en-US" sz="3200" dirty="0" err="1">
                <a:latin typeface="Times New Roman" panose="02020603050405020304" pitchFamily="18" charset="0"/>
                <a:ea typeface="Times New Roman" panose="02020603050405020304" pitchFamily="18" charset="0"/>
              </a:rPr>
              <a:t>Fitosanitar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sertifikatlar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reyestridagi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ma’lumotlar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yuridik</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jismoniy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shaxslar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uchun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ochiq</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hisoblanadi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hamda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O’zbekiston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Respublikasi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Davlat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bojxona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qo’mitasining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Ruxsatnoma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hujjatlari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avtomatlashtirilgan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axborot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tizimi»ga</a:t>
            </a:r>
            <a:r>
              <a:rPr lang="en-US" sz="3200" dirty="0">
                <a:latin typeface="Times New Roman" panose="02020603050405020304" pitchFamily="18" charset="0"/>
                <a:ea typeface="Times New Roman" panose="02020603050405020304" pitchFamily="18" charset="0"/>
              </a:rPr>
              <a:t> «real </a:t>
            </a:r>
            <a:r>
              <a:rPr lang="en-US" sz="3200" dirty="0" err="1">
                <a:latin typeface="Times New Roman" panose="02020603050405020304" pitchFamily="18" charset="0"/>
                <a:ea typeface="Times New Roman" panose="02020603050405020304" pitchFamily="18" charset="0"/>
              </a:rPr>
              <a:t>vaqt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rejimida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ikki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ish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kunidan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kechiktirilmagan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muddatda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joylashtirib</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boriladi</a:t>
            </a:r>
            <a:r>
              <a:rPr lang="en-US" sz="3200" dirty="0">
                <a:latin typeface="Times New Roman" panose="02020603050405020304" pitchFamily="18" charset="0"/>
                <a:ea typeface="Times New Roman" panose="02020603050405020304" pitchFamily="18" charset="0"/>
              </a:rPr>
              <a:t>.</a:t>
            </a:r>
            <a:endParaRPr lang="ru-RU" sz="28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3200" dirty="0" err="1">
                <a:latin typeface="Times New Roman" panose="02020603050405020304" pitchFamily="18" charset="0"/>
                <a:ea typeface="Times New Roman" panose="02020603050405020304" pitchFamily="18" charset="0"/>
              </a:rPr>
              <a:t>Mazkur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Nizom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talablari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buzilishida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aybdor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shaxslar</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qonun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hujjatlarida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belgilangan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tartibda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javob</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beradilar</a:t>
            </a:r>
            <a:r>
              <a:rPr lang="en-US" sz="3200" dirty="0">
                <a:latin typeface="Times New Roman" panose="02020603050405020304" pitchFamily="18" charset="0"/>
                <a:ea typeface="Times New Roman" panose="02020603050405020304" pitchFamily="18" charset="0"/>
              </a:rPr>
              <a:t>.</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11381952"/>
      </p:ext>
    </p:extLst>
  </p:cSld>
  <p:clrMapOvr>
    <a:masterClrMapping/>
  </p:clrMapOvr>
  <p:transition spd="slow">
    <p:push/>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1</Template>
  <TotalTime>37</TotalTime>
  <Words>926</Words>
  <Application>Microsoft Office PowerPoint</Application>
  <PresentationFormat>Экран (4:3)</PresentationFormat>
  <Paragraphs>44</Paragraphs>
  <Slides>15</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15</vt:i4>
      </vt:variant>
    </vt:vector>
  </HeadingPairs>
  <TitlesOfParts>
    <vt:vector size="20" baseType="lpstr">
      <vt:lpstr>Calibri</vt:lpstr>
      <vt:lpstr>Constantia</vt:lpstr>
      <vt:lpstr>Times New Roman</vt:lpstr>
      <vt:lpstr>Wingdings 2</vt:lpstr>
      <vt:lpstr>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user1</dc:creator>
  <cp:lastModifiedBy>user1</cp:lastModifiedBy>
  <cp:revision>4</cp:revision>
  <dcterms:created xsi:type="dcterms:W3CDTF">2020-03-30T12:23:27Z</dcterms:created>
  <dcterms:modified xsi:type="dcterms:W3CDTF">2020-03-30T13:00:36Z</dcterms:modified>
</cp:coreProperties>
</file>