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3"/>
  </p:handoutMasterIdLst>
  <p:sldIdLst>
    <p:sldId id="256" r:id="rId2"/>
    <p:sldId id="257" r:id="rId3"/>
    <p:sldId id="258" r:id="rId4"/>
    <p:sldId id="259" r:id="rId5"/>
    <p:sldId id="260" r:id="rId6"/>
    <p:sldId id="261" r:id="rId7"/>
    <p:sldId id="262" r:id="rId8"/>
    <p:sldId id="267" r:id="rId9"/>
    <p:sldId id="264" r:id="rId10"/>
    <p:sldId id="265" r:id="rId11"/>
    <p:sldId id="266" r:id="rId12"/>
    <p:sldId id="268" r:id="rId13"/>
    <p:sldId id="269" r:id="rId14"/>
    <p:sldId id="270" r:id="rId15"/>
    <p:sldId id="271" r:id="rId16"/>
    <p:sldId id="272" r:id="rId17"/>
    <p:sldId id="263" r:id="rId18"/>
    <p:sldId id="277" r:id="rId19"/>
    <p:sldId id="276" r:id="rId20"/>
    <p:sldId id="275" r:id="rId21"/>
    <p:sldId id="274"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4" d="100"/>
          <a:sy n="44" d="100"/>
        </p:scale>
        <p:origin x="1260" y="60"/>
      </p:cViewPr>
      <p:guideLst/>
    </p:cSldViewPr>
  </p:slideViewPr>
  <p:notesTextViewPr>
    <p:cViewPr>
      <p:scale>
        <a:sx n="1" d="1"/>
        <a:sy n="1" d="1"/>
      </p:scale>
      <p:origin x="0" y="0"/>
    </p:cViewPr>
  </p:notesTextViewPr>
  <p:notesViewPr>
    <p:cSldViewPr snapToGrid="0">
      <p:cViewPr varScale="1">
        <p:scale>
          <a:sx n="37" d="100"/>
          <a:sy n="37" d="100"/>
        </p:scale>
        <p:origin x="2226"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FC718E-53B5-4FF8-B44A-8D40BEDDE0F1}"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2BE1DA2B-3481-47FC-915C-A70545CE0C68}">
      <dgm:prSet custT="1"/>
      <dgm:spPr/>
      <dgm:t>
        <a:bodyPr/>
        <a:lstStyle/>
        <a:p>
          <a:pPr rtl="0"/>
          <a:r>
            <a:rPr lang="en-US" sz="2600" b="1" dirty="0" smtClean="0"/>
            <a:t>29-modda. </a:t>
          </a:r>
          <a:r>
            <a:rPr lang="en-US" sz="2600" b="1" dirty="0" err="1" smtClean="0"/>
            <a:t>Karantin</a:t>
          </a:r>
          <a:r>
            <a:rPr lang="en-US" sz="2600" b="1" dirty="0" smtClean="0"/>
            <a:t> </a:t>
          </a:r>
          <a:r>
            <a:rPr lang="en-US" sz="2600" b="1" dirty="0" err="1" smtClean="0"/>
            <a:t>ostidagi</a:t>
          </a:r>
          <a:r>
            <a:rPr lang="en-US" sz="2600" b="1" dirty="0" smtClean="0"/>
            <a:t> </a:t>
          </a:r>
          <a:r>
            <a:rPr lang="en-US" sz="2600" b="1" dirty="0" err="1" smtClean="0"/>
            <a:t>mahsulotni</a:t>
          </a:r>
          <a:r>
            <a:rPr lang="en-US" sz="2600" b="1" dirty="0" smtClean="0"/>
            <a:t> </a:t>
          </a:r>
          <a:r>
            <a:rPr lang="en-US" sz="2600" b="1" dirty="0" err="1" smtClean="0"/>
            <a:t>olib</a:t>
          </a:r>
          <a:r>
            <a:rPr lang="en-US" sz="2600" b="1" dirty="0" smtClean="0"/>
            <a:t> </a:t>
          </a:r>
          <a:r>
            <a:rPr lang="en-US" sz="2600" b="1" dirty="0" err="1" smtClean="0"/>
            <a:t>kirish</a:t>
          </a:r>
          <a:endParaRPr lang="ru-RU" sz="2600" dirty="0"/>
        </a:p>
      </dgm:t>
    </dgm:pt>
    <dgm:pt modelId="{0AE7EFB1-81CF-457E-867D-34143B7A6FEE}" type="parTrans" cxnId="{17BD1428-0979-4FB8-B50C-86F7AF66A99C}">
      <dgm:prSet/>
      <dgm:spPr/>
      <dgm:t>
        <a:bodyPr/>
        <a:lstStyle/>
        <a:p>
          <a:endParaRPr lang="ru-RU" sz="2600"/>
        </a:p>
      </dgm:t>
    </dgm:pt>
    <dgm:pt modelId="{2AC35DE3-8B2B-4D48-8498-E4DED7F3F1EC}" type="sibTrans" cxnId="{17BD1428-0979-4FB8-B50C-86F7AF66A99C}">
      <dgm:prSet/>
      <dgm:spPr/>
      <dgm:t>
        <a:bodyPr/>
        <a:lstStyle/>
        <a:p>
          <a:endParaRPr lang="ru-RU" sz="2600"/>
        </a:p>
      </dgm:t>
    </dgm:pt>
    <dgm:pt modelId="{1D5D4065-7C16-443A-9672-04D628278B17}">
      <dgm:prSet custT="1"/>
      <dgm:spPr/>
      <dgm:t>
        <a:bodyPr/>
        <a:lstStyle/>
        <a:p>
          <a:pPr rtl="0"/>
          <a:r>
            <a:rPr lang="en-US" sz="2600" dirty="0" err="1" smtClean="0"/>
            <a:t>Karantin</a:t>
          </a:r>
          <a:r>
            <a:rPr lang="en-US" sz="2600" dirty="0" smtClean="0"/>
            <a:t> </a:t>
          </a:r>
          <a:r>
            <a:rPr lang="en-US" sz="2600" dirty="0" err="1" smtClean="0"/>
            <a:t>ostidagi</a:t>
          </a:r>
          <a:r>
            <a:rPr lang="en-US" sz="2600" dirty="0" smtClean="0"/>
            <a:t> </a:t>
          </a:r>
          <a:r>
            <a:rPr lang="en-US" sz="2600" dirty="0" err="1" smtClean="0"/>
            <a:t>mahsulotni</a:t>
          </a:r>
          <a:r>
            <a:rPr lang="en-US" sz="2600" dirty="0" smtClean="0"/>
            <a:t> </a:t>
          </a:r>
          <a:r>
            <a:rPr lang="en-US" sz="2600" dirty="0" err="1" smtClean="0"/>
            <a:t>olib</a:t>
          </a:r>
          <a:r>
            <a:rPr lang="en-US" sz="2600" dirty="0" smtClean="0"/>
            <a:t> </a:t>
          </a:r>
          <a:r>
            <a:rPr lang="en-US" sz="2600" dirty="0" err="1" smtClean="0"/>
            <a:t>kirishga</a:t>
          </a:r>
          <a:r>
            <a:rPr lang="en-US" sz="2600" dirty="0" smtClean="0"/>
            <a:t> </a:t>
          </a:r>
          <a:r>
            <a:rPr lang="en-US" sz="2600" dirty="0" err="1" smtClean="0"/>
            <a:t>karantin</a:t>
          </a:r>
          <a:r>
            <a:rPr lang="en-US" sz="2600" dirty="0" smtClean="0"/>
            <a:t> </a:t>
          </a:r>
          <a:r>
            <a:rPr lang="en-US" sz="2600" dirty="0" err="1" smtClean="0"/>
            <a:t>ruxsatnomasi</a:t>
          </a:r>
          <a:r>
            <a:rPr lang="en-US" sz="2600" dirty="0" smtClean="0"/>
            <a:t>, </a:t>
          </a:r>
          <a:r>
            <a:rPr lang="en-US" sz="2600" dirty="0" err="1" smtClean="0"/>
            <a:t>eksport</a:t>
          </a:r>
          <a:r>
            <a:rPr lang="en-US" sz="2600" dirty="0" smtClean="0"/>
            <a:t> </a:t>
          </a:r>
          <a:r>
            <a:rPr lang="en-US" sz="2600" dirty="0" err="1" smtClean="0"/>
            <a:t>qiluvchi</a:t>
          </a:r>
          <a:r>
            <a:rPr lang="en-US" sz="2600" dirty="0" smtClean="0"/>
            <a:t> </a:t>
          </a:r>
          <a:r>
            <a:rPr lang="en-US" sz="2600" dirty="0" err="1" smtClean="0"/>
            <a:t>mamlakatning</a:t>
          </a:r>
          <a:r>
            <a:rPr lang="en-US" sz="2600" dirty="0" smtClean="0"/>
            <a:t> </a:t>
          </a:r>
          <a:r>
            <a:rPr lang="en-US" sz="2600" dirty="0" err="1" smtClean="0"/>
            <a:t>o‘simliklar</a:t>
          </a:r>
          <a:r>
            <a:rPr lang="en-US" sz="2600" dirty="0" smtClean="0"/>
            <a:t> </a:t>
          </a:r>
          <a:r>
            <a:rPr lang="en-US" sz="2600" dirty="0" err="1" smtClean="0"/>
            <a:t>karantini</a:t>
          </a:r>
          <a:r>
            <a:rPr lang="en-US" sz="2600" dirty="0" smtClean="0"/>
            <a:t> </a:t>
          </a:r>
          <a:r>
            <a:rPr lang="en-US" sz="2600" dirty="0" err="1" smtClean="0"/>
            <a:t>va</a:t>
          </a:r>
          <a:r>
            <a:rPr lang="en-US" sz="2600" dirty="0" smtClean="0"/>
            <a:t> </a:t>
          </a:r>
          <a:r>
            <a:rPr lang="en-US" sz="2600" dirty="0" err="1" smtClean="0"/>
            <a:t>ularni</a:t>
          </a:r>
          <a:r>
            <a:rPr lang="en-US" sz="2600" dirty="0" smtClean="0"/>
            <a:t> </a:t>
          </a:r>
          <a:r>
            <a:rPr lang="en-US" sz="2600" dirty="0" err="1" smtClean="0"/>
            <a:t>himoya</a:t>
          </a:r>
          <a:r>
            <a:rPr lang="en-US" sz="2600" dirty="0" smtClean="0"/>
            <a:t> </a:t>
          </a:r>
          <a:r>
            <a:rPr lang="en-US" sz="2600" dirty="0" err="1" smtClean="0"/>
            <a:t>qilish</a:t>
          </a:r>
          <a:r>
            <a:rPr lang="en-US" sz="2600" dirty="0" smtClean="0"/>
            <a:t> </a:t>
          </a:r>
          <a:r>
            <a:rPr lang="en-US" sz="2600" dirty="0" err="1" smtClean="0"/>
            <a:t>bo‘yicha</a:t>
          </a:r>
          <a:r>
            <a:rPr lang="en-US" sz="2600" dirty="0" smtClean="0"/>
            <a:t> </a:t>
          </a:r>
          <a:r>
            <a:rPr lang="en-US" sz="2600" dirty="0" err="1" smtClean="0"/>
            <a:t>davlat</a:t>
          </a:r>
          <a:r>
            <a:rPr lang="en-US" sz="2600" dirty="0" smtClean="0"/>
            <a:t> </a:t>
          </a:r>
          <a:r>
            <a:rPr lang="en-US" sz="2600" dirty="0" err="1" smtClean="0"/>
            <a:t>organlari</a:t>
          </a:r>
          <a:r>
            <a:rPr lang="en-US" sz="2600" dirty="0" smtClean="0"/>
            <a:t> </a:t>
          </a:r>
          <a:r>
            <a:rPr lang="en-US" sz="2600" dirty="0" err="1" smtClean="0"/>
            <a:t>tomonidan</a:t>
          </a:r>
          <a:r>
            <a:rPr lang="en-US" sz="2600" dirty="0" smtClean="0"/>
            <a:t> </a:t>
          </a:r>
          <a:r>
            <a:rPr lang="en-US" sz="2600" dirty="0" err="1" smtClean="0"/>
            <a:t>beriladigan</a:t>
          </a:r>
          <a:r>
            <a:rPr lang="en-US" sz="2600" dirty="0" smtClean="0"/>
            <a:t> </a:t>
          </a:r>
          <a:r>
            <a:rPr lang="en-US" sz="2600" dirty="0" err="1" smtClean="0"/>
            <a:t>fitosanitariya</a:t>
          </a:r>
          <a:r>
            <a:rPr lang="en-US" sz="2600" dirty="0" smtClean="0"/>
            <a:t> </a:t>
          </a:r>
          <a:r>
            <a:rPr lang="en-US" sz="2600" dirty="0" err="1" smtClean="0"/>
            <a:t>sertifikati</a:t>
          </a:r>
          <a:r>
            <a:rPr lang="en-US" sz="2600" dirty="0" smtClean="0"/>
            <a:t> </a:t>
          </a:r>
          <a:r>
            <a:rPr lang="en-US" sz="2600" dirty="0" err="1" smtClean="0"/>
            <a:t>yoki</a:t>
          </a:r>
          <a:r>
            <a:rPr lang="en-US" sz="2600" dirty="0" smtClean="0"/>
            <a:t> </a:t>
          </a:r>
          <a:r>
            <a:rPr lang="en-US" sz="2600" dirty="0" err="1" smtClean="0"/>
            <a:t>guvohnomasi</a:t>
          </a:r>
          <a:r>
            <a:rPr lang="en-US" sz="2600" dirty="0" smtClean="0"/>
            <a:t> </a:t>
          </a:r>
          <a:r>
            <a:rPr lang="en-US" sz="2600" dirty="0" err="1" smtClean="0"/>
            <a:t>mavjud</a:t>
          </a:r>
          <a:r>
            <a:rPr lang="en-US" sz="2600" dirty="0" smtClean="0"/>
            <a:t> </a:t>
          </a:r>
          <a:r>
            <a:rPr lang="en-US" sz="2600" dirty="0" err="1" smtClean="0"/>
            <a:t>bo‘lgan</a:t>
          </a:r>
          <a:r>
            <a:rPr lang="en-US" sz="2600" dirty="0" smtClean="0"/>
            <a:t> </a:t>
          </a:r>
          <a:r>
            <a:rPr lang="en-US" sz="2600" dirty="0" err="1" smtClean="0"/>
            <a:t>taqdirda</a:t>
          </a:r>
          <a:r>
            <a:rPr lang="en-US" sz="2600" dirty="0" smtClean="0"/>
            <a:t> </a:t>
          </a:r>
          <a:r>
            <a:rPr lang="en-US" sz="2600" dirty="0" err="1" smtClean="0"/>
            <a:t>yo‘l</a:t>
          </a:r>
          <a:r>
            <a:rPr lang="en-US" sz="2600" dirty="0" smtClean="0"/>
            <a:t> </a:t>
          </a:r>
          <a:r>
            <a:rPr lang="en-US" sz="2600" dirty="0" err="1" smtClean="0"/>
            <a:t>qo‘yiladi</a:t>
          </a:r>
          <a:r>
            <a:rPr lang="en-US" sz="2600" dirty="0" smtClean="0"/>
            <a:t>.</a:t>
          </a:r>
          <a:endParaRPr lang="ru-RU" sz="2600" dirty="0"/>
        </a:p>
      </dgm:t>
    </dgm:pt>
    <dgm:pt modelId="{1B882B4A-E70F-4C16-8C9D-B191D67EDE31}" type="parTrans" cxnId="{61DAC86C-2C52-45C0-90EE-DA7500661B96}">
      <dgm:prSet/>
      <dgm:spPr/>
      <dgm:t>
        <a:bodyPr/>
        <a:lstStyle/>
        <a:p>
          <a:endParaRPr lang="ru-RU" sz="2600"/>
        </a:p>
      </dgm:t>
    </dgm:pt>
    <dgm:pt modelId="{F23F99B9-4E47-42D5-88AC-B2FC7153B256}" type="sibTrans" cxnId="{61DAC86C-2C52-45C0-90EE-DA7500661B96}">
      <dgm:prSet/>
      <dgm:spPr/>
      <dgm:t>
        <a:bodyPr/>
        <a:lstStyle/>
        <a:p>
          <a:endParaRPr lang="ru-RU" sz="2600"/>
        </a:p>
      </dgm:t>
    </dgm:pt>
    <dgm:pt modelId="{41FCF14F-32D8-4CB1-97BB-1B62AD64BDE2}">
      <dgm:prSet custT="1"/>
      <dgm:spPr/>
      <dgm:t>
        <a:bodyPr/>
        <a:lstStyle/>
        <a:p>
          <a:pPr rtl="0"/>
          <a:r>
            <a:rPr lang="en-US" sz="2600" dirty="0" err="1" smtClean="0"/>
            <a:t>O‘simliklar</a:t>
          </a:r>
          <a:r>
            <a:rPr lang="en-US" sz="2600" dirty="0" smtClean="0"/>
            <a:t> </a:t>
          </a:r>
          <a:r>
            <a:rPr lang="en-US" sz="2600" dirty="0" err="1" smtClean="0"/>
            <a:t>karantini</a:t>
          </a:r>
          <a:r>
            <a:rPr lang="en-US" sz="2600" dirty="0" smtClean="0"/>
            <a:t> </a:t>
          </a:r>
          <a:r>
            <a:rPr lang="en-US" sz="2600" dirty="0" err="1" smtClean="0"/>
            <a:t>va</a:t>
          </a:r>
          <a:r>
            <a:rPr lang="en-US" sz="2600" dirty="0" smtClean="0"/>
            <a:t> </a:t>
          </a:r>
          <a:r>
            <a:rPr lang="en-US" sz="2600" dirty="0" err="1" smtClean="0"/>
            <a:t>ularni</a:t>
          </a:r>
          <a:r>
            <a:rPr lang="en-US" sz="2600" dirty="0" smtClean="0"/>
            <a:t> </a:t>
          </a:r>
          <a:r>
            <a:rPr lang="en-US" sz="2600" dirty="0" err="1" smtClean="0"/>
            <a:t>himoya</a:t>
          </a:r>
          <a:r>
            <a:rPr lang="en-US" sz="2600" dirty="0" smtClean="0"/>
            <a:t> </a:t>
          </a:r>
          <a:r>
            <a:rPr lang="en-US" sz="2600" dirty="0" err="1" smtClean="0"/>
            <a:t>qilish</a:t>
          </a:r>
          <a:r>
            <a:rPr lang="en-US" sz="2600" dirty="0" smtClean="0"/>
            <a:t> </a:t>
          </a:r>
          <a:r>
            <a:rPr lang="en-US" sz="2600" dirty="0" err="1" smtClean="0"/>
            <a:t>bo‘yicha</a:t>
          </a:r>
          <a:r>
            <a:rPr lang="en-US" sz="2600" dirty="0" smtClean="0"/>
            <a:t> </a:t>
          </a:r>
          <a:r>
            <a:rPr lang="en-US" sz="2600" dirty="0" err="1" smtClean="0"/>
            <a:t>davlat</a:t>
          </a:r>
          <a:r>
            <a:rPr lang="en-US" sz="2600" dirty="0" smtClean="0"/>
            <a:t> </a:t>
          </a:r>
          <a:r>
            <a:rPr lang="en-US" sz="2600" dirty="0" err="1" smtClean="0"/>
            <a:t>organlariga</a:t>
          </a:r>
          <a:r>
            <a:rPr lang="en-US" sz="2600" dirty="0" smtClean="0"/>
            <a:t> </a:t>
          </a:r>
          <a:r>
            <a:rPr lang="en-US" sz="2600" dirty="0" err="1" smtClean="0"/>
            <a:t>ega</a:t>
          </a:r>
          <a:r>
            <a:rPr lang="en-US" sz="2600" dirty="0" smtClean="0"/>
            <a:t> </a:t>
          </a:r>
          <a:r>
            <a:rPr lang="en-US" sz="2600" dirty="0" err="1" smtClean="0"/>
            <a:t>bo‘lmagan</a:t>
          </a:r>
          <a:r>
            <a:rPr lang="en-US" sz="2600" dirty="0" smtClean="0"/>
            <a:t> </a:t>
          </a:r>
          <a:r>
            <a:rPr lang="en-US" sz="2600" dirty="0" err="1" smtClean="0"/>
            <a:t>xorijiy</a:t>
          </a:r>
          <a:r>
            <a:rPr lang="en-US" sz="2600" dirty="0" smtClean="0"/>
            <a:t> </a:t>
          </a:r>
          <a:r>
            <a:rPr lang="en-US" sz="2600" dirty="0" err="1" smtClean="0"/>
            <a:t>mamlakatlardan</a:t>
          </a:r>
          <a:r>
            <a:rPr lang="en-US" sz="2600" dirty="0" smtClean="0"/>
            <a:t> </a:t>
          </a:r>
          <a:r>
            <a:rPr lang="en-US" sz="2600" dirty="0" err="1" smtClean="0"/>
            <a:t>karantin</a:t>
          </a:r>
          <a:r>
            <a:rPr lang="en-US" sz="2600" dirty="0" smtClean="0"/>
            <a:t> </a:t>
          </a:r>
          <a:r>
            <a:rPr lang="en-US" sz="2600" dirty="0" err="1" smtClean="0"/>
            <a:t>ostidagi</a:t>
          </a:r>
          <a:r>
            <a:rPr lang="en-US" sz="2600" dirty="0" smtClean="0"/>
            <a:t> </a:t>
          </a:r>
          <a:r>
            <a:rPr lang="en-US" sz="2600" dirty="0" err="1" smtClean="0"/>
            <a:t>mahsulotni</a:t>
          </a:r>
          <a:r>
            <a:rPr lang="en-US" sz="2600" dirty="0" smtClean="0"/>
            <a:t> </a:t>
          </a:r>
          <a:r>
            <a:rPr lang="en-US" sz="2600" dirty="0" err="1" smtClean="0"/>
            <a:t>olib</a:t>
          </a:r>
          <a:r>
            <a:rPr lang="en-US" sz="2600" dirty="0" smtClean="0"/>
            <a:t> </a:t>
          </a:r>
          <a:r>
            <a:rPr lang="en-US" sz="2600" dirty="0" err="1" smtClean="0"/>
            <a:t>kirishga</a:t>
          </a:r>
          <a:r>
            <a:rPr lang="en-US" sz="2600" dirty="0" smtClean="0"/>
            <a:t> </a:t>
          </a:r>
          <a:r>
            <a:rPr lang="en-US" sz="2600" dirty="0" err="1" smtClean="0"/>
            <a:t>O‘simliklar</a:t>
          </a:r>
          <a:r>
            <a:rPr lang="en-US" sz="2600" dirty="0" smtClean="0"/>
            <a:t> </a:t>
          </a:r>
          <a:r>
            <a:rPr lang="en-US" sz="2600" dirty="0" err="1" smtClean="0"/>
            <a:t>karantini</a:t>
          </a:r>
          <a:r>
            <a:rPr lang="en-US" sz="2600" dirty="0" smtClean="0"/>
            <a:t> </a:t>
          </a:r>
          <a:r>
            <a:rPr lang="en-US" sz="2600" dirty="0" err="1" smtClean="0"/>
            <a:t>davlat</a:t>
          </a:r>
          <a:r>
            <a:rPr lang="en-US" sz="2600" dirty="0" smtClean="0"/>
            <a:t> </a:t>
          </a:r>
          <a:r>
            <a:rPr lang="en-US" sz="2600" dirty="0" err="1" smtClean="0"/>
            <a:t>inspektsiyasi</a:t>
          </a:r>
          <a:r>
            <a:rPr lang="en-US" sz="2600" dirty="0" smtClean="0"/>
            <a:t> </a:t>
          </a:r>
          <a:r>
            <a:rPr lang="en-US" sz="2600" dirty="0" err="1" smtClean="0"/>
            <a:t>tomonidan</a:t>
          </a:r>
          <a:r>
            <a:rPr lang="en-US" sz="2600" dirty="0" smtClean="0"/>
            <a:t> </a:t>
          </a:r>
          <a:r>
            <a:rPr lang="en-US" sz="2600" dirty="0" err="1" smtClean="0"/>
            <a:t>karantin</a:t>
          </a:r>
          <a:r>
            <a:rPr lang="en-US" sz="2600" dirty="0" smtClean="0"/>
            <a:t> </a:t>
          </a:r>
          <a:r>
            <a:rPr lang="en-US" sz="2600" dirty="0" err="1" smtClean="0"/>
            <a:t>ostidagi</a:t>
          </a:r>
          <a:r>
            <a:rPr lang="en-US" sz="2600" dirty="0" smtClean="0"/>
            <a:t> </a:t>
          </a:r>
          <a:r>
            <a:rPr lang="en-US" sz="2600" dirty="0" err="1" smtClean="0"/>
            <a:t>mahsulotning</a:t>
          </a:r>
          <a:r>
            <a:rPr lang="en-US" sz="2600" dirty="0" smtClean="0"/>
            <a:t> </a:t>
          </a:r>
          <a:r>
            <a:rPr lang="en-US" sz="2600" dirty="0" err="1" smtClean="0"/>
            <a:t>har</a:t>
          </a:r>
          <a:r>
            <a:rPr lang="en-US" sz="2600" dirty="0" smtClean="0"/>
            <a:t> </a:t>
          </a:r>
          <a:r>
            <a:rPr lang="en-US" sz="2600" dirty="0" err="1" smtClean="0"/>
            <a:t>bir</a:t>
          </a:r>
          <a:r>
            <a:rPr lang="en-US" sz="2600" dirty="0" smtClean="0"/>
            <a:t> </a:t>
          </a:r>
          <a:r>
            <a:rPr lang="en-US" sz="2600" dirty="0" err="1" smtClean="0"/>
            <a:t>turkumiga</a:t>
          </a:r>
          <a:r>
            <a:rPr lang="en-US" sz="2600" dirty="0" smtClean="0"/>
            <a:t> </a:t>
          </a:r>
          <a:r>
            <a:rPr lang="en-US" sz="2600" dirty="0" err="1" smtClean="0"/>
            <a:t>alohida-alohida</a:t>
          </a:r>
          <a:r>
            <a:rPr lang="en-US" sz="2600" dirty="0" smtClean="0"/>
            <a:t> </a:t>
          </a:r>
          <a:r>
            <a:rPr lang="en-US" sz="2600" dirty="0" err="1" smtClean="0"/>
            <a:t>beriladigan</a:t>
          </a:r>
          <a:r>
            <a:rPr lang="en-US" sz="2600" dirty="0" smtClean="0"/>
            <a:t> </a:t>
          </a:r>
          <a:r>
            <a:rPr lang="en-US" sz="2600" dirty="0" err="1" smtClean="0"/>
            <a:t>karantin</a:t>
          </a:r>
          <a:r>
            <a:rPr lang="en-US" sz="2600" dirty="0" smtClean="0"/>
            <a:t> </a:t>
          </a:r>
          <a:r>
            <a:rPr lang="en-US" sz="2600" dirty="0" err="1" smtClean="0"/>
            <a:t>ruxsatnomasi</a:t>
          </a:r>
          <a:r>
            <a:rPr lang="en-US" sz="2600" dirty="0" smtClean="0"/>
            <a:t> </a:t>
          </a:r>
          <a:r>
            <a:rPr lang="en-US" sz="2600" dirty="0" err="1" smtClean="0"/>
            <a:t>mavjud</a:t>
          </a:r>
          <a:r>
            <a:rPr lang="en-US" sz="2600" dirty="0" smtClean="0"/>
            <a:t> </a:t>
          </a:r>
          <a:r>
            <a:rPr lang="en-US" sz="2600" dirty="0" err="1" smtClean="0"/>
            <a:t>bo‘lgan</a:t>
          </a:r>
          <a:r>
            <a:rPr lang="en-US" sz="2600" dirty="0" smtClean="0"/>
            <a:t> </a:t>
          </a:r>
          <a:r>
            <a:rPr lang="en-US" sz="2600" dirty="0" err="1" smtClean="0"/>
            <a:t>taqdirda</a:t>
          </a:r>
          <a:r>
            <a:rPr lang="en-US" sz="2600" dirty="0" smtClean="0"/>
            <a:t> </a:t>
          </a:r>
          <a:r>
            <a:rPr lang="en-US" sz="2600" dirty="0" err="1" smtClean="0"/>
            <a:t>yo‘l</a:t>
          </a:r>
          <a:r>
            <a:rPr lang="en-US" sz="2600" dirty="0" smtClean="0"/>
            <a:t> </a:t>
          </a:r>
          <a:r>
            <a:rPr lang="en-US" sz="2600" dirty="0" err="1" smtClean="0"/>
            <a:t>qo‘yiladi</a:t>
          </a:r>
          <a:r>
            <a:rPr lang="en-US" sz="2600" dirty="0" smtClean="0"/>
            <a:t>. </a:t>
          </a:r>
          <a:endParaRPr lang="ru-RU" sz="2600" dirty="0"/>
        </a:p>
      </dgm:t>
    </dgm:pt>
    <dgm:pt modelId="{F4D6C301-9D00-491D-A695-37055960AE9B}" type="parTrans" cxnId="{B2F76F47-FCBF-43BE-8FA1-410A78C06444}">
      <dgm:prSet/>
      <dgm:spPr/>
      <dgm:t>
        <a:bodyPr/>
        <a:lstStyle/>
        <a:p>
          <a:endParaRPr lang="ru-RU" sz="2600"/>
        </a:p>
      </dgm:t>
    </dgm:pt>
    <dgm:pt modelId="{F953AABB-AB6F-4706-8366-19336C4879EC}" type="sibTrans" cxnId="{B2F76F47-FCBF-43BE-8FA1-410A78C06444}">
      <dgm:prSet/>
      <dgm:spPr/>
      <dgm:t>
        <a:bodyPr/>
        <a:lstStyle/>
        <a:p>
          <a:endParaRPr lang="ru-RU" sz="2600"/>
        </a:p>
      </dgm:t>
    </dgm:pt>
    <dgm:pt modelId="{994F2481-C5E7-41AB-A773-AFC5B4BE0922}" type="pres">
      <dgm:prSet presAssocID="{63FC718E-53B5-4FF8-B44A-8D40BEDDE0F1}" presName="linear" presStyleCnt="0">
        <dgm:presLayoutVars>
          <dgm:animLvl val="lvl"/>
          <dgm:resizeHandles val="exact"/>
        </dgm:presLayoutVars>
      </dgm:prSet>
      <dgm:spPr/>
    </dgm:pt>
    <dgm:pt modelId="{2E6F605C-494F-4265-A4AF-AB6A43A7700A}" type="pres">
      <dgm:prSet presAssocID="{2BE1DA2B-3481-47FC-915C-A70545CE0C68}" presName="parentText" presStyleLbl="node1" presStyleIdx="0" presStyleCnt="3" custScaleY="23479" custLinFactY="-3076" custLinFactNeighborY="-100000">
        <dgm:presLayoutVars>
          <dgm:chMax val="0"/>
          <dgm:bulletEnabled val="1"/>
        </dgm:presLayoutVars>
      </dgm:prSet>
      <dgm:spPr/>
    </dgm:pt>
    <dgm:pt modelId="{581EC744-2FEF-48C1-9124-38606C8823B4}" type="pres">
      <dgm:prSet presAssocID="{2AC35DE3-8B2B-4D48-8498-E4DED7F3F1EC}" presName="spacer" presStyleCnt="0"/>
      <dgm:spPr/>
    </dgm:pt>
    <dgm:pt modelId="{DBC83673-A4A4-40C4-9BA6-72CBB3F1F118}" type="pres">
      <dgm:prSet presAssocID="{1D5D4065-7C16-443A-9672-04D628278B17}" presName="parentText" presStyleLbl="node1" presStyleIdx="1" presStyleCnt="3" custScaleY="83574">
        <dgm:presLayoutVars>
          <dgm:chMax val="0"/>
          <dgm:bulletEnabled val="1"/>
        </dgm:presLayoutVars>
      </dgm:prSet>
      <dgm:spPr/>
    </dgm:pt>
    <dgm:pt modelId="{A1AD6040-1DAD-4A41-BAAC-7B33C5B3CC1A}" type="pres">
      <dgm:prSet presAssocID="{F23F99B9-4E47-42D5-88AC-B2FC7153B256}" presName="spacer" presStyleCnt="0"/>
      <dgm:spPr/>
    </dgm:pt>
    <dgm:pt modelId="{3E9CC042-B3F0-4521-BDE3-212C6DCC79E2}" type="pres">
      <dgm:prSet presAssocID="{41FCF14F-32D8-4CB1-97BB-1B62AD64BDE2}" presName="parentText" presStyleLbl="node1" presStyleIdx="2" presStyleCnt="3" custScaleY="121697" custLinFactY="2984" custLinFactNeighborY="100000">
        <dgm:presLayoutVars>
          <dgm:chMax val="0"/>
          <dgm:bulletEnabled val="1"/>
        </dgm:presLayoutVars>
      </dgm:prSet>
      <dgm:spPr/>
    </dgm:pt>
  </dgm:ptLst>
  <dgm:cxnLst>
    <dgm:cxn modelId="{B428FD03-A0C2-4965-9F9F-7B4EB7A24C3C}" type="presOf" srcId="{1D5D4065-7C16-443A-9672-04D628278B17}" destId="{DBC83673-A4A4-40C4-9BA6-72CBB3F1F118}" srcOrd="0" destOrd="0" presId="urn:microsoft.com/office/officeart/2005/8/layout/vList2"/>
    <dgm:cxn modelId="{17BD1428-0979-4FB8-B50C-86F7AF66A99C}" srcId="{63FC718E-53B5-4FF8-B44A-8D40BEDDE0F1}" destId="{2BE1DA2B-3481-47FC-915C-A70545CE0C68}" srcOrd="0" destOrd="0" parTransId="{0AE7EFB1-81CF-457E-867D-34143B7A6FEE}" sibTransId="{2AC35DE3-8B2B-4D48-8498-E4DED7F3F1EC}"/>
    <dgm:cxn modelId="{25A7BDC7-9B8B-4DDD-AD8B-8A9E7EE9D329}" type="presOf" srcId="{2BE1DA2B-3481-47FC-915C-A70545CE0C68}" destId="{2E6F605C-494F-4265-A4AF-AB6A43A7700A}" srcOrd="0" destOrd="0" presId="urn:microsoft.com/office/officeart/2005/8/layout/vList2"/>
    <dgm:cxn modelId="{B2F76F47-FCBF-43BE-8FA1-410A78C06444}" srcId="{63FC718E-53B5-4FF8-B44A-8D40BEDDE0F1}" destId="{41FCF14F-32D8-4CB1-97BB-1B62AD64BDE2}" srcOrd="2" destOrd="0" parTransId="{F4D6C301-9D00-491D-A695-37055960AE9B}" sibTransId="{F953AABB-AB6F-4706-8366-19336C4879EC}"/>
    <dgm:cxn modelId="{792A4E8A-BB7B-424C-AEA7-ACB1BEE701C7}" type="presOf" srcId="{63FC718E-53B5-4FF8-B44A-8D40BEDDE0F1}" destId="{994F2481-C5E7-41AB-A773-AFC5B4BE0922}" srcOrd="0" destOrd="0" presId="urn:microsoft.com/office/officeart/2005/8/layout/vList2"/>
    <dgm:cxn modelId="{61DAC86C-2C52-45C0-90EE-DA7500661B96}" srcId="{63FC718E-53B5-4FF8-B44A-8D40BEDDE0F1}" destId="{1D5D4065-7C16-443A-9672-04D628278B17}" srcOrd="1" destOrd="0" parTransId="{1B882B4A-E70F-4C16-8C9D-B191D67EDE31}" sibTransId="{F23F99B9-4E47-42D5-88AC-B2FC7153B256}"/>
    <dgm:cxn modelId="{13CC49A9-3CC8-4E7F-A740-73F4229C9C20}" type="presOf" srcId="{41FCF14F-32D8-4CB1-97BB-1B62AD64BDE2}" destId="{3E9CC042-B3F0-4521-BDE3-212C6DCC79E2}" srcOrd="0" destOrd="0" presId="urn:microsoft.com/office/officeart/2005/8/layout/vList2"/>
    <dgm:cxn modelId="{2E763075-D6D7-413F-8AC0-73410950B68A}" type="presParOf" srcId="{994F2481-C5E7-41AB-A773-AFC5B4BE0922}" destId="{2E6F605C-494F-4265-A4AF-AB6A43A7700A}" srcOrd="0" destOrd="0" presId="urn:microsoft.com/office/officeart/2005/8/layout/vList2"/>
    <dgm:cxn modelId="{8ED50585-E879-48A9-8E2F-2A08B6A03B90}" type="presParOf" srcId="{994F2481-C5E7-41AB-A773-AFC5B4BE0922}" destId="{581EC744-2FEF-48C1-9124-38606C8823B4}" srcOrd="1" destOrd="0" presId="urn:microsoft.com/office/officeart/2005/8/layout/vList2"/>
    <dgm:cxn modelId="{FBC1437F-D967-40A0-926D-8B7BCD4807B3}" type="presParOf" srcId="{994F2481-C5E7-41AB-A773-AFC5B4BE0922}" destId="{DBC83673-A4A4-40C4-9BA6-72CBB3F1F118}" srcOrd="2" destOrd="0" presId="urn:microsoft.com/office/officeart/2005/8/layout/vList2"/>
    <dgm:cxn modelId="{C45E06BD-A020-4074-852D-9A0E460AEB37}" type="presParOf" srcId="{994F2481-C5E7-41AB-A773-AFC5B4BE0922}" destId="{A1AD6040-1DAD-4A41-BAAC-7B33C5B3CC1A}" srcOrd="3" destOrd="0" presId="urn:microsoft.com/office/officeart/2005/8/layout/vList2"/>
    <dgm:cxn modelId="{ED5AE189-7D1B-4910-9F3C-844DFD371DC8}" type="presParOf" srcId="{994F2481-C5E7-41AB-A773-AFC5B4BE0922}" destId="{3E9CC042-B3F0-4521-BDE3-212C6DCC79E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329FFE-91A1-4476-98FE-B85E9509B8BD}"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0EC9E2BB-029A-4FF6-8744-FE75CF1860AC}">
      <dgm:prSet custT="1"/>
      <dgm:spPr/>
      <dgm:t>
        <a:bodyPr/>
        <a:lstStyle/>
        <a:p>
          <a:pPr rtl="0"/>
          <a:r>
            <a:rPr lang="en-US" sz="2600" smtClean="0"/>
            <a:t>Davlat va xo‘jalik boshqaruvi organlari, yuridik va jismoniy shaxslar karantin ostidagi mahsulotni olib kirishda:</a:t>
          </a:r>
          <a:endParaRPr lang="ru-RU" sz="2600"/>
        </a:p>
      </dgm:t>
    </dgm:pt>
    <dgm:pt modelId="{183190EF-360D-4AAF-81A9-39DDE669C710}" type="parTrans" cxnId="{1198E967-41A0-49CB-B9B2-DD963EE625B3}">
      <dgm:prSet/>
      <dgm:spPr/>
      <dgm:t>
        <a:bodyPr/>
        <a:lstStyle/>
        <a:p>
          <a:endParaRPr lang="ru-RU" sz="2600"/>
        </a:p>
      </dgm:t>
    </dgm:pt>
    <dgm:pt modelId="{0A60DD82-E36B-4C19-AACC-E2AF03FD6A06}" type="sibTrans" cxnId="{1198E967-41A0-49CB-B9B2-DD963EE625B3}">
      <dgm:prSet/>
      <dgm:spPr/>
      <dgm:t>
        <a:bodyPr/>
        <a:lstStyle/>
        <a:p>
          <a:endParaRPr lang="ru-RU" sz="2600"/>
        </a:p>
      </dgm:t>
    </dgm:pt>
    <dgm:pt modelId="{6307C194-BBF8-4327-92D4-D4A9F9DD4C12}">
      <dgm:prSet custT="1"/>
      <dgm:spPr/>
      <dgm:t>
        <a:bodyPr/>
        <a:lstStyle/>
        <a:p>
          <a:pPr rtl="0"/>
          <a:r>
            <a:rPr lang="en-US" sz="2600" smtClean="0"/>
            <a:t>karantin ostidagi mahsulotni O‘zbekiston Respublikasiga yetkazib berishga yoki uning hududidan tranzit tarzida olib o‘tishga doir savdo shartnomalariga (kontraktlariga) o‘simliklar karantini ob’ektlarining O‘zbekiston Respublikasi hududiga kirib kelishining oldini olishni ta’minlaydigan fitosanitariya talablarini kiritishi;</a:t>
          </a:r>
          <a:endParaRPr lang="ru-RU" sz="2600"/>
        </a:p>
      </dgm:t>
    </dgm:pt>
    <dgm:pt modelId="{C6258D2E-DE45-4BD6-9F1C-9A9A791124AF}" type="parTrans" cxnId="{52E2318D-2EB4-4E28-9627-D288E52CF0B4}">
      <dgm:prSet/>
      <dgm:spPr/>
      <dgm:t>
        <a:bodyPr/>
        <a:lstStyle/>
        <a:p>
          <a:endParaRPr lang="ru-RU" sz="2600"/>
        </a:p>
      </dgm:t>
    </dgm:pt>
    <dgm:pt modelId="{10A32E2A-587B-41E9-B304-887A8525ACE6}" type="sibTrans" cxnId="{52E2318D-2EB4-4E28-9627-D288E52CF0B4}">
      <dgm:prSet/>
      <dgm:spPr/>
      <dgm:t>
        <a:bodyPr/>
        <a:lstStyle/>
        <a:p>
          <a:endParaRPr lang="ru-RU" sz="2600"/>
        </a:p>
      </dgm:t>
    </dgm:pt>
    <dgm:pt modelId="{E0B33C95-C094-4E6E-BBA1-4C585A1F7D1D}">
      <dgm:prSet custT="1"/>
      <dgm:spPr/>
      <dgm:t>
        <a:bodyPr/>
        <a:lstStyle/>
        <a:p>
          <a:pPr rtl="0"/>
          <a:r>
            <a:rPr lang="en-US" sz="2600" smtClean="0"/>
            <a:t>xorijiy mamlakatlardan karantin ostidagi mahsulotni xarid qilish chog’ida, zarur bo‘lgan taqdirda, bu mamlakatlardagi karantin ostidagi mahsulotning fitosanitar holatini o‘rganish uchun o‘simliklar karantini bo‘yicha mutaxassislarni yuborishni nazarda tutishi shart. </a:t>
          </a:r>
          <a:endParaRPr lang="ru-RU" sz="2600"/>
        </a:p>
      </dgm:t>
    </dgm:pt>
    <dgm:pt modelId="{95ACE4B2-3433-4234-9344-36F9B08704FE}" type="parTrans" cxnId="{5DB03513-8E7A-4B90-8B21-1BA993265EBF}">
      <dgm:prSet/>
      <dgm:spPr/>
      <dgm:t>
        <a:bodyPr/>
        <a:lstStyle/>
        <a:p>
          <a:endParaRPr lang="ru-RU" sz="2600"/>
        </a:p>
      </dgm:t>
    </dgm:pt>
    <dgm:pt modelId="{208E2BF3-5168-49D6-AB42-0C94AE75A16D}" type="sibTrans" cxnId="{5DB03513-8E7A-4B90-8B21-1BA993265EBF}">
      <dgm:prSet/>
      <dgm:spPr/>
      <dgm:t>
        <a:bodyPr/>
        <a:lstStyle/>
        <a:p>
          <a:endParaRPr lang="ru-RU" sz="2600"/>
        </a:p>
      </dgm:t>
    </dgm:pt>
    <dgm:pt modelId="{B6882A87-469E-46C4-BB46-A7B9C8A220F9}" type="pres">
      <dgm:prSet presAssocID="{13329FFE-91A1-4476-98FE-B85E9509B8BD}" presName="linear" presStyleCnt="0">
        <dgm:presLayoutVars>
          <dgm:animLvl val="lvl"/>
          <dgm:resizeHandles val="exact"/>
        </dgm:presLayoutVars>
      </dgm:prSet>
      <dgm:spPr/>
    </dgm:pt>
    <dgm:pt modelId="{466508BA-AECE-463A-B09E-2E8CF6171F24}" type="pres">
      <dgm:prSet presAssocID="{0EC9E2BB-029A-4FF6-8744-FE75CF1860AC}" presName="parentText" presStyleLbl="node1" presStyleIdx="0" presStyleCnt="3" custScaleY="49668">
        <dgm:presLayoutVars>
          <dgm:chMax val="0"/>
          <dgm:bulletEnabled val="1"/>
        </dgm:presLayoutVars>
      </dgm:prSet>
      <dgm:spPr/>
    </dgm:pt>
    <dgm:pt modelId="{70996FD1-C80A-460D-9449-3B88E8FB577B}" type="pres">
      <dgm:prSet presAssocID="{0A60DD82-E36B-4C19-AACC-E2AF03FD6A06}" presName="spacer" presStyleCnt="0"/>
      <dgm:spPr/>
    </dgm:pt>
    <dgm:pt modelId="{CCF2056B-E3BD-48C6-A642-6182A1B161D1}" type="pres">
      <dgm:prSet presAssocID="{6307C194-BBF8-4327-92D4-D4A9F9DD4C12}" presName="parentText" presStyleLbl="node1" presStyleIdx="1" presStyleCnt="3">
        <dgm:presLayoutVars>
          <dgm:chMax val="0"/>
          <dgm:bulletEnabled val="1"/>
        </dgm:presLayoutVars>
      </dgm:prSet>
      <dgm:spPr/>
    </dgm:pt>
    <dgm:pt modelId="{68B4AC04-BBB5-4632-9B4B-57389EDC21C9}" type="pres">
      <dgm:prSet presAssocID="{10A32E2A-587B-41E9-B304-887A8525ACE6}" presName="spacer" presStyleCnt="0"/>
      <dgm:spPr/>
    </dgm:pt>
    <dgm:pt modelId="{886C2F7A-2D45-4CCD-B0D6-4AEC951C0FAA}" type="pres">
      <dgm:prSet presAssocID="{E0B33C95-C094-4E6E-BBA1-4C585A1F7D1D}" presName="parentText" presStyleLbl="node1" presStyleIdx="2" presStyleCnt="3">
        <dgm:presLayoutVars>
          <dgm:chMax val="0"/>
          <dgm:bulletEnabled val="1"/>
        </dgm:presLayoutVars>
      </dgm:prSet>
      <dgm:spPr/>
    </dgm:pt>
  </dgm:ptLst>
  <dgm:cxnLst>
    <dgm:cxn modelId="{30168F4C-7C4F-4903-B496-49A9AAA780A9}" type="presOf" srcId="{0EC9E2BB-029A-4FF6-8744-FE75CF1860AC}" destId="{466508BA-AECE-463A-B09E-2E8CF6171F24}" srcOrd="0" destOrd="0" presId="urn:microsoft.com/office/officeart/2005/8/layout/vList2"/>
    <dgm:cxn modelId="{1198E967-41A0-49CB-B9B2-DD963EE625B3}" srcId="{13329FFE-91A1-4476-98FE-B85E9509B8BD}" destId="{0EC9E2BB-029A-4FF6-8744-FE75CF1860AC}" srcOrd="0" destOrd="0" parTransId="{183190EF-360D-4AAF-81A9-39DDE669C710}" sibTransId="{0A60DD82-E36B-4C19-AACC-E2AF03FD6A06}"/>
    <dgm:cxn modelId="{5DB03513-8E7A-4B90-8B21-1BA993265EBF}" srcId="{13329FFE-91A1-4476-98FE-B85E9509B8BD}" destId="{E0B33C95-C094-4E6E-BBA1-4C585A1F7D1D}" srcOrd="2" destOrd="0" parTransId="{95ACE4B2-3433-4234-9344-36F9B08704FE}" sibTransId="{208E2BF3-5168-49D6-AB42-0C94AE75A16D}"/>
    <dgm:cxn modelId="{049ACF2F-9D9F-40A5-910D-828B282E21BB}" type="presOf" srcId="{13329FFE-91A1-4476-98FE-B85E9509B8BD}" destId="{B6882A87-469E-46C4-BB46-A7B9C8A220F9}" srcOrd="0" destOrd="0" presId="urn:microsoft.com/office/officeart/2005/8/layout/vList2"/>
    <dgm:cxn modelId="{5248A429-C131-4A44-94C1-9753E1516F02}" type="presOf" srcId="{6307C194-BBF8-4327-92D4-D4A9F9DD4C12}" destId="{CCF2056B-E3BD-48C6-A642-6182A1B161D1}" srcOrd="0" destOrd="0" presId="urn:microsoft.com/office/officeart/2005/8/layout/vList2"/>
    <dgm:cxn modelId="{BAF7A126-A564-4E1E-AF39-36C86FAC382F}" type="presOf" srcId="{E0B33C95-C094-4E6E-BBA1-4C585A1F7D1D}" destId="{886C2F7A-2D45-4CCD-B0D6-4AEC951C0FAA}" srcOrd="0" destOrd="0" presId="urn:microsoft.com/office/officeart/2005/8/layout/vList2"/>
    <dgm:cxn modelId="{52E2318D-2EB4-4E28-9627-D288E52CF0B4}" srcId="{13329FFE-91A1-4476-98FE-B85E9509B8BD}" destId="{6307C194-BBF8-4327-92D4-D4A9F9DD4C12}" srcOrd="1" destOrd="0" parTransId="{C6258D2E-DE45-4BD6-9F1C-9A9A791124AF}" sibTransId="{10A32E2A-587B-41E9-B304-887A8525ACE6}"/>
    <dgm:cxn modelId="{D336DB3D-0931-4909-B43A-6EF8F396A7FC}" type="presParOf" srcId="{B6882A87-469E-46C4-BB46-A7B9C8A220F9}" destId="{466508BA-AECE-463A-B09E-2E8CF6171F24}" srcOrd="0" destOrd="0" presId="urn:microsoft.com/office/officeart/2005/8/layout/vList2"/>
    <dgm:cxn modelId="{9E1E88B0-685A-4418-B5D5-D27064B37292}" type="presParOf" srcId="{B6882A87-469E-46C4-BB46-A7B9C8A220F9}" destId="{70996FD1-C80A-460D-9449-3B88E8FB577B}" srcOrd="1" destOrd="0" presId="urn:microsoft.com/office/officeart/2005/8/layout/vList2"/>
    <dgm:cxn modelId="{C5B26213-7F1B-4C18-B9BF-90EEBF0DC010}" type="presParOf" srcId="{B6882A87-469E-46C4-BB46-A7B9C8A220F9}" destId="{CCF2056B-E3BD-48C6-A642-6182A1B161D1}" srcOrd="2" destOrd="0" presId="urn:microsoft.com/office/officeart/2005/8/layout/vList2"/>
    <dgm:cxn modelId="{D42EA3AB-2E1C-4AFF-A3DD-4C0E4AEB2119}" type="presParOf" srcId="{B6882A87-469E-46C4-BB46-A7B9C8A220F9}" destId="{68B4AC04-BBB5-4632-9B4B-57389EDC21C9}" srcOrd="3" destOrd="0" presId="urn:microsoft.com/office/officeart/2005/8/layout/vList2"/>
    <dgm:cxn modelId="{08C57B5A-E83B-4AD1-BBF1-EA9FDFE5F77A}" type="presParOf" srcId="{B6882A87-469E-46C4-BB46-A7B9C8A220F9}" destId="{886C2F7A-2D45-4CCD-B0D6-4AEC951C0FA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D1BFDD-F1C2-40D8-AB86-1CC7A1C65C9A}" type="doc">
      <dgm:prSet loTypeId="urn:microsoft.com/office/officeart/2005/8/layout/vList2" loCatId="list" qsTypeId="urn:microsoft.com/office/officeart/2005/8/quickstyle/simple3" qsCatId="simple" csTypeId="urn:microsoft.com/office/officeart/2005/8/colors/accent3_2" csCatId="accent3" phldr="1"/>
      <dgm:spPr/>
      <dgm:t>
        <a:bodyPr/>
        <a:lstStyle/>
        <a:p>
          <a:endParaRPr lang="ru-RU"/>
        </a:p>
      </dgm:t>
    </dgm:pt>
    <dgm:pt modelId="{D9889315-E8A8-4EC3-92FA-4FF94D55AB1C}">
      <dgm:prSet custT="1"/>
      <dgm:spPr/>
      <dgm:t>
        <a:bodyPr/>
        <a:lstStyle/>
        <a:p>
          <a:pPr rtl="0"/>
          <a:r>
            <a:rPr lang="en-US" sz="2400" dirty="0" err="1" smtClean="0"/>
            <a:t>Olib</a:t>
          </a:r>
          <a:r>
            <a:rPr lang="en-US" sz="2400" dirty="0" smtClean="0"/>
            <a:t> </a:t>
          </a:r>
          <a:r>
            <a:rPr lang="en-US" sz="2400" dirty="0" err="1" smtClean="0"/>
            <a:t>kirilayotgan</a:t>
          </a:r>
          <a:r>
            <a:rPr lang="en-US" sz="2400" dirty="0" smtClean="0"/>
            <a:t> </a:t>
          </a:r>
          <a:r>
            <a:rPr lang="en-US" sz="2400" dirty="0" err="1" smtClean="0"/>
            <a:t>karantin</a:t>
          </a:r>
          <a:r>
            <a:rPr lang="en-US" sz="2400" dirty="0" smtClean="0"/>
            <a:t> </a:t>
          </a:r>
          <a:r>
            <a:rPr lang="en-US" sz="2400" dirty="0" err="1" smtClean="0"/>
            <a:t>ostidagi</a:t>
          </a:r>
          <a:r>
            <a:rPr lang="en-US" sz="2400" dirty="0" smtClean="0"/>
            <a:t> </a:t>
          </a:r>
          <a:r>
            <a:rPr lang="en-US" sz="2400" dirty="0" err="1" smtClean="0"/>
            <a:t>mahsulot</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chegara</a:t>
          </a:r>
          <a:r>
            <a:rPr lang="en-US" sz="2400" dirty="0" smtClean="0"/>
            <a:t> </a:t>
          </a:r>
          <a:r>
            <a:rPr lang="en-US" sz="2400" dirty="0" err="1" smtClean="0"/>
            <a:t>punktlarida</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davlat</a:t>
          </a:r>
          <a:r>
            <a:rPr lang="en-US" sz="2400" dirty="0" smtClean="0"/>
            <a:t> </a:t>
          </a:r>
          <a:r>
            <a:rPr lang="en-US" sz="2400" dirty="0" err="1" smtClean="0"/>
            <a:t>inspektorlari</a:t>
          </a:r>
          <a:r>
            <a:rPr lang="en-US" sz="2400" dirty="0" smtClean="0"/>
            <a:t> </a:t>
          </a:r>
          <a:r>
            <a:rPr lang="en-US" sz="2400" dirty="0" err="1" smtClean="0"/>
            <a:t>tomonidan</a:t>
          </a:r>
          <a:r>
            <a:rPr lang="en-US" sz="2400" dirty="0" smtClean="0"/>
            <a:t> </a:t>
          </a:r>
          <a:r>
            <a:rPr lang="en-US" sz="2400" dirty="0" err="1" smtClean="0"/>
            <a:t>majburiy</a:t>
          </a:r>
          <a:r>
            <a:rPr lang="en-US" sz="2400" dirty="0" smtClean="0"/>
            <a:t> </a:t>
          </a:r>
          <a:r>
            <a:rPr lang="en-US" sz="2400" dirty="0" err="1" smtClean="0"/>
            <a:t>tekshiruvdan</a:t>
          </a:r>
          <a:r>
            <a:rPr lang="en-US" sz="2400" dirty="0" smtClean="0"/>
            <a:t> </a:t>
          </a:r>
          <a:r>
            <a:rPr lang="en-US" sz="2400" dirty="0" err="1" smtClean="0"/>
            <a:t>o‘tkazilishi</a:t>
          </a:r>
          <a:r>
            <a:rPr lang="en-US" sz="2400" dirty="0" smtClean="0"/>
            <a:t> </a:t>
          </a:r>
          <a:r>
            <a:rPr lang="en-US" sz="2400" dirty="0" err="1" smtClean="0"/>
            <a:t>lozim</a:t>
          </a:r>
          <a:r>
            <a:rPr lang="en-US" sz="2400" dirty="0" smtClean="0"/>
            <a:t>.</a:t>
          </a:r>
          <a:endParaRPr lang="ru-RU" sz="2400" dirty="0"/>
        </a:p>
      </dgm:t>
    </dgm:pt>
    <dgm:pt modelId="{D0F44C84-D95C-4E52-B8B4-90C891D3D737}" type="parTrans" cxnId="{EC50B19F-79B2-4815-AB41-908253BF6FCA}">
      <dgm:prSet/>
      <dgm:spPr/>
      <dgm:t>
        <a:bodyPr/>
        <a:lstStyle/>
        <a:p>
          <a:endParaRPr lang="ru-RU" sz="3200"/>
        </a:p>
      </dgm:t>
    </dgm:pt>
    <dgm:pt modelId="{85FC3860-1C0F-4898-8AAD-079331EF8120}" type="sibTrans" cxnId="{EC50B19F-79B2-4815-AB41-908253BF6FCA}">
      <dgm:prSet/>
      <dgm:spPr/>
      <dgm:t>
        <a:bodyPr/>
        <a:lstStyle/>
        <a:p>
          <a:endParaRPr lang="ru-RU" sz="3200"/>
        </a:p>
      </dgm:t>
    </dgm:pt>
    <dgm:pt modelId="{AA9782F0-D37D-40F0-B1A3-505B35FF7630}">
      <dgm:prSet custT="1"/>
      <dgm:spPr/>
      <dgm:t>
        <a:bodyPr/>
        <a:lstStyle/>
        <a:p>
          <a:pPr rtl="0"/>
          <a:r>
            <a:rPr lang="en-US" sz="2400" dirty="0" err="1" smtClean="0"/>
            <a:t>Karantin</a:t>
          </a:r>
          <a:r>
            <a:rPr lang="en-US" sz="2400" dirty="0" smtClean="0"/>
            <a:t> </a:t>
          </a:r>
          <a:r>
            <a:rPr lang="en-US" sz="2400" dirty="0" err="1" smtClean="0"/>
            <a:t>ostidagi</a:t>
          </a:r>
          <a:r>
            <a:rPr lang="en-US" sz="2400" dirty="0" smtClean="0"/>
            <a:t> </a:t>
          </a:r>
          <a:r>
            <a:rPr lang="en-US" sz="2400" dirty="0" err="1" smtClean="0"/>
            <a:t>mahsulotni</a:t>
          </a:r>
          <a:r>
            <a:rPr lang="en-US" sz="2400" dirty="0" smtClean="0"/>
            <a:t> </a:t>
          </a:r>
          <a:r>
            <a:rPr lang="en-US" sz="2400" dirty="0" err="1" smtClean="0"/>
            <a:t>olib</a:t>
          </a:r>
          <a:r>
            <a:rPr lang="en-US" sz="2400" dirty="0" smtClean="0"/>
            <a:t> </a:t>
          </a:r>
          <a:r>
            <a:rPr lang="en-US" sz="2400" dirty="0" err="1" smtClean="0"/>
            <a:t>kirish</a:t>
          </a:r>
          <a:r>
            <a:rPr lang="en-US" sz="2400" dirty="0" smtClean="0"/>
            <a:t> </a:t>
          </a:r>
          <a:r>
            <a:rPr lang="en-US" sz="2400" dirty="0" err="1" smtClean="0"/>
            <a:t>amalga</a:t>
          </a:r>
          <a:r>
            <a:rPr lang="en-US" sz="2400" dirty="0" smtClean="0"/>
            <a:t> </a:t>
          </a:r>
          <a:r>
            <a:rPr lang="en-US" sz="2400" dirty="0" err="1" smtClean="0"/>
            <a:t>oshiriladigan</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chegara</a:t>
          </a:r>
          <a:r>
            <a:rPr lang="en-US" sz="2400" dirty="0" smtClean="0"/>
            <a:t> </a:t>
          </a:r>
          <a:r>
            <a:rPr lang="en-US" sz="2400" dirty="0" err="1" smtClean="0"/>
            <a:t>punktlari</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davlat</a:t>
          </a:r>
          <a:r>
            <a:rPr lang="en-US" sz="2400" dirty="0" smtClean="0"/>
            <a:t> </a:t>
          </a:r>
          <a:r>
            <a:rPr lang="en-US" sz="2400" dirty="0" err="1" smtClean="0"/>
            <a:t>inspektsiyasi</a:t>
          </a:r>
          <a:r>
            <a:rPr lang="en-US" sz="2400" dirty="0" smtClean="0"/>
            <a:t> </a:t>
          </a:r>
          <a:r>
            <a:rPr lang="en-US" sz="2400" dirty="0" err="1" smtClean="0"/>
            <a:t>tomonidan</a:t>
          </a:r>
          <a:r>
            <a:rPr lang="en-US" sz="2400" dirty="0" smtClean="0"/>
            <a:t> </a:t>
          </a:r>
          <a:r>
            <a:rPr lang="en-US" sz="2400" dirty="0" err="1" smtClean="0"/>
            <a:t>belgilanadi</a:t>
          </a:r>
          <a:r>
            <a:rPr lang="en-US" sz="2400" dirty="0" smtClean="0"/>
            <a:t>.</a:t>
          </a:r>
          <a:endParaRPr lang="ru-RU" sz="2400" dirty="0"/>
        </a:p>
      </dgm:t>
    </dgm:pt>
    <dgm:pt modelId="{F5D72D67-7F97-4119-9261-ECBACDF81E6C}" type="parTrans" cxnId="{FC6C6383-BF0B-4F9F-BA7C-B3729B16714B}">
      <dgm:prSet/>
      <dgm:spPr/>
      <dgm:t>
        <a:bodyPr/>
        <a:lstStyle/>
        <a:p>
          <a:endParaRPr lang="ru-RU" sz="3200"/>
        </a:p>
      </dgm:t>
    </dgm:pt>
    <dgm:pt modelId="{3553C4DA-7C15-400E-AE6F-0385C2F07A8B}" type="sibTrans" cxnId="{FC6C6383-BF0B-4F9F-BA7C-B3729B16714B}">
      <dgm:prSet/>
      <dgm:spPr/>
      <dgm:t>
        <a:bodyPr/>
        <a:lstStyle/>
        <a:p>
          <a:endParaRPr lang="ru-RU" sz="3200"/>
        </a:p>
      </dgm:t>
    </dgm:pt>
    <dgm:pt modelId="{C5BFECC4-3DAF-4FC8-A43B-4A657AF8B1A9}">
      <dgm:prSet custT="1"/>
      <dgm:spPr/>
      <dgm:t>
        <a:bodyPr/>
        <a:lstStyle/>
        <a:p>
          <a:pPr rtl="0"/>
          <a:r>
            <a:rPr lang="en-US" sz="2400" dirty="0" err="1" smtClean="0"/>
            <a:t>Qo‘shni</a:t>
          </a:r>
          <a:r>
            <a:rPr lang="en-US" sz="2400" dirty="0" smtClean="0"/>
            <a:t> </a:t>
          </a:r>
          <a:r>
            <a:rPr lang="en-US" sz="2400" dirty="0" err="1" smtClean="0"/>
            <a:t>davlatlardan</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ob’ektlarining</a:t>
          </a:r>
          <a:r>
            <a:rPr lang="en-US" sz="2400" dirty="0" smtClean="0"/>
            <a:t> </a:t>
          </a:r>
          <a:r>
            <a:rPr lang="en-US" sz="2400" dirty="0" err="1" smtClean="0"/>
            <a:t>O‘zbekiston</a:t>
          </a:r>
          <a:r>
            <a:rPr lang="en-US" sz="2400" dirty="0" smtClean="0"/>
            <a:t> </a:t>
          </a:r>
          <a:r>
            <a:rPr lang="en-US" sz="2400" dirty="0" err="1" smtClean="0"/>
            <a:t>Respublikasi</a:t>
          </a:r>
          <a:r>
            <a:rPr lang="en-US" sz="2400" dirty="0" smtClean="0"/>
            <a:t> </a:t>
          </a:r>
          <a:r>
            <a:rPr lang="en-US" sz="2400" dirty="0" err="1" smtClean="0"/>
            <a:t>hududiga</a:t>
          </a:r>
          <a:r>
            <a:rPr lang="en-US" sz="2400" dirty="0" smtClean="0"/>
            <a:t> </a:t>
          </a:r>
          <a:r>
            <a:rPr lang="en-US" sz="2400" dirty="0" err="1" smtClean="0"/>
            <a:t>kirib</a:t>
          </a:r>
          <a:r>
            <a:rPr lang="en-US" sz="2400" dirty="0" smtClean="0"/>
            <a:t> </a:t>
          </a:r>
          <a:r>
            <a:rPr lang="en-US" sz="2400" dirty="0" err="1" smtClean="0"/>
            <a:t>kelishi</a:t>
          </a:r>
          <a:r>
            <a:rPr lang="en-US" sz="2400" dirty="0" smtClean="0"/>
            <a:t> </a:t>
          </a:r>
          <a:r>
            <a:rPr lang="en-US" sz="2400" dirty="0" err="1" smtClean="0"/>
            <a:t>va</a:t>
          </a:r>
          <a:r>
            <a:rPr lang="en-US" sz="2400" dirty="0" smtClean="0"/>
            <a:t> </a:t>
          </a:r>
          <a:r>
            <a:rPr lang="en-US" sz="2400" dirty="0" err="1" smtClean="0"/>
            <a:t>tarqalishi</a:t>
          </a:r>
          <a:r>
            <a:rPr lang="en-US" sz="2400" dirty="0" smtClean="0"/>
            <a:t> </a:t>
          </a:r>
          <a:r>
            <a:rPr lang="en-US" sz="2400" dirty="0" err="1" smtClean="0"/>
            <a:t>tahdidi</a:t>
          </a:r>
          <a:r>
            <a:rPr lang="en-US" sz="2400" dirty="0" smtClean="0"/>
            <a:t> </a:t>
          </a:r>
          <a:r>
            <a:rPr lang="en-US" sz="2400" dirty="0" err="1" smtClean="0"/>
            <a:t>yuzaga</a:t>
          </a:r>
          <a:r>
            <a:rPr lang="en-US" sz="2400" dirty="0" smtClean="0"/>
            <a:t> </a:t>
          </a:r>
          <a:r>
            <a:rPr lang="en-US" sz="2400" dirty="0" err="1" smtClean="0"/>
            <a:t>kelgan</a:t>
          </a:r>
          <a:r>
            <a:rPr lang="en-US" sz="2400" dirty="0" smtClean="0"/>
            <a:t> </a:t>
          </a:r>
          <a:r>
            <a:rPr lang="en-US" sz="2400" dirty="0" err="1" smtClean="0"/>
            <a:t>taqdirda</a:t>
          </a:r>
          <a:r>
            <a:rPr lang="en-US" sz="2400" dirty="0" smtClean="0"/>
            <a:t>, </a:t>
          </a:r>
          <a:r>
            <a:rPr lang="en-US" sz="2400" dirty="0" err="1" smtClean="0"/>
            <a:t>vakolatli</a:t>
          </a:r>
          <a:r>
            <a:rPr lang="en-US" sz="2400" dirty="0" smtClean="0"/>
            <a:t> </a:t>
          </a:r>
          <a:r>
            <a:rPr lang="en-US" sz="2400" dirty="0" err="1" smtClean="0"/>
            <a:t>organlarning</a:t>
          </a:r>
          <a:r>
            <a:rPr lang="en-US" sz="2400" dirty="0" smtClean="0"/>
            <a:t> </a:t>
          </a:r>
          <a:r>
            <a:rPr lang="en-US" sz="2400" dirty="0" err="1" smtClean="0"/>
            <a:t>qaroriga</a:t>
          </a:r>
          <a:r>
            <a:rPr lang="en-US" sz="2400" dirty="0" smtClean="0"/>
            <a:t> </a:t>
          </a:r>
          <a:r>
            <a:rPr lang="en-US" sz="2400" dirty="0" err="1" smtClean="0"/>
            <a:t>ko‘ra</a:t>
          </a:r>
          <a:r>
            <a:rPr lang="en-US" sz="2400" dirty="0" smtClean="0"/>
            <a:t> </a:t>
          </a:r>
          <a:r>
            <a:rPr lang="en-US" sz="2400" dirty="0" err="1" smtClean="0"/>
            <a:t>xavf</a:t>
          </a:r>
          <a:r>
            <a:rPr lang="en-US" sz="2400" dirty="0" smtClean="0"/>
            <a:t> </a:t>
          </a:r>
          <a:r>
            <a:rPr lang="en-US" sz="2400" dirty="0" err="1" smtClean="0"/>
            <a:t>tug’diruvchi</a:t>
          </a:r>
          <a:r>
            <a:rPr lang="en-US" sz="2400" dirty="0" smtClean="0"/>
            <a:t> </a:t>
          </a:r>
          <a:r>
            <a:rPr lang="en-US" sz="2400" dirty="0" err="1" smtClean="0"/>
            <a:t>uchastkalardagi</a:t>
          </a:r>
          <a:r>
            <a:rPr lang="en-US" sz="2400" dirty="0" smtClean="0"/>
            <a:t> </a:t>
          </a:r>
          <a:r>
            <a:rPr lang="en-US" sz="2400" dirty="0" err="1" smtClean="0"/>
            <a:t>chegara</a:t>
          </a:r>
          <a:r>
            <a:rPr lang="en-US" sz="2400" dirty="0" smtClean="0"/>
            <a:t> </a:t>
          </a:r>
          <a:r>
            <a:rPr lang="en-US" sz="2400" dirty="0" err="1" smtClean="0"/>
            <a:t>vaqtincha</a:t>
          </a:r>
          <a:r>
            <a:rPr lang="en-US" sz="2400" dirty="0" smtClean="0"/>
            <a:t> </a:t>
          </a:r>
          <a:r>
            <a:rPr lang="en-US" sz="2400" dirty="0" err="1" smtClean="0"/>
            <a:t>yopib</a:t>
          </a:r>
          <a:r>
            <a:rPr lang="en-US" sz="2400" dirty="0" smtClean="0"/>
            <a:t> </a:t>
          </a:r>
          <a:r>
            <a:rPr lang="en-US" sz="2400" dirty="0" err="1" smtClean="0"/>
            <a:t>qo‘yiladi</a:t>
          </a:r>
          <a:r>
            <a:rPr lang="en-US" sz="2400" dirty="0" smtClean="0"/>
            <a:t>.</a:t>
          </a:r>
          <a:endParaRPr lang="ru-RU" sz="2400" dirty="0"/>
        </a:p>
      </dgm:t>
    </dgm:pt>
    <dgm:pt modelId="{B9B48CBF-DA3F-4BAC-9489-8EA0A6050BDD}" type="parTrans" cxnId="{8BC20272-44A1-4187-B139-F3F1A618988C}">
      <dgm:prSet/>
      <dgm:spPr/>
      <dgm:t>
        <a:bodyPr/>
        <a:lstStyle/>
        <a:p>
          <a:endParaRPr lang="ru-RU" sz="3200"/>
        </a:p>
      </dgm:t>
    </dgm:pt>
    <dgm:pt modelId="{D45EDD78-45CA-445D-ABE7-48283A81AEF1}" type="sibTrans" cxnId="{8BC20272-44A1-4187-B139-F3F1A618988C}">
      <dgm:prSet/>
      <dgm:spPr/>
      <dgm:t>
        <a:bodyPr/>
        <a:lstStyle/>
        <a:p>
          <a:endParaRPr lang="ru-RU" sz="3200"/>
        </a:p>
      </dgm:t>
    </dgm:pt>
    <dgm:pt modelId="{E2588B8A-7159-4B66-BC4B-678F6DCD3BD4}">
      <dgm:prSet custT="1"/>
      <dgm:spPr/>
      <dgm:t>
        <a:bodyPr/>
        <a:lstStyle/>
        <a:p>
          <a:pPr rtl="0"/>
          <a:r>
            <a:rPr lang="en-US" sz="2400" dirty="0" err="1" smtClean="0"/>
            <a:t>O‘simliklar</a:t>
          </a:r>
          <a:r>
            <a:rPr lang="en-US" sz="2400" dirty="0" smtClean="0"/>
            <a:t> </a:t>
          </a:r>
          <a:r>
            <a:rPr lang="en-US" sz="2400" dirty="0" err="1" smtClean="0"/>
            <a:t>karantini</a:t>
          </a:r>
          <a:r>
            <a:rPr lang="en-US" sz="2400" dirty="0" smtClean="0"/>
            <a:t> </a:t>
          </a:r>
          <a:r>
            <a:rPr lang="en-US" sz="2400" dirty="0" err="1" smtClean="0"/>
            <a:t>ob’ektlari</a:t>
          </a:r>
          <a:r>
            <a:rPr lang="en-US" sz="2400" dirty="0" smtClean="0"/>
            <a:t> </a:t>
          </a:r>
          <a:r>
            <a:rPr lang="en-US" sz="2400" dirty="0" err="1" smtClean="0"/>
            <a:t>aniqlangan</a:t>
          </a:r>
          <a:r>
            <a:rPr lang="en-US" sz="2400" dirty="0" smtClean="0"/>
            <a:t> </a:t>
          </a:r>
          <a:r>
            <a:rPr lang="en-US" sz="2400" dirty="0" err="1" smtClean="0"/>
            <a:t>karantin</a:t>
          </a:r>
          <a:r>
            <a:rPr lang="en-US" sz="2400" dirty="0" smtClean="0"/>
            <a:t> </a:t>
          </a:r>
          <a:r>
            <a:rPr lang="en-US" sz="2400" dirty="0" err="1" smtClean="0"/>
            <a:t>ostidagi</a:t>
          </a:r>
          <a:r>
            <a:rPr lang="en-US" sz="2400" dirty="0" smtClean="0"/>
            <a:t> </a:t>
          </a:r>
          <a:r>
            <a:rPr lang="en-US" sz="2400" dirty="0" err="1" smtClean="0"/>
            <a:t>mahsulotni</a:t>
          </a:r>
          <a:r>
            <a:rPr lang="en-US" sz="2400" dirty="0" smtClean="0"/>
            <a:t> </a:t>
          </a:r>
          <a:r>
            <a:rPr lang="en-US" sz="2400" dirty="0" err="1" smtClean="0"/>
            <a:t>olib</a:t>
          </a:r>
          <a:r>
            <a:rPr lang="en-US" sz="2400" dirty="0" smtClean="0"/>
            <a:t> </a:t>
          </a:r>
          <a:r>
            <a:rPr lang="en-US" sz="2400" dirty="0" err="1" smtClean="0"/>
            <a:t>kirish</a:t>
          </a:r>
          <a:r>
            <a:rPr lang="en-US" sz="2400" dirty="0" smtClean="0"/>
            <a:t> </a:t>
          </a:r>
          <a:r>
            <a:rPr lang="en-US" sz="2400" dirty="0" err="1" smtClean="0"/>
            <a:t>taqiqlanadi</a:t>
          </a:r>
          <a:r>
            <a:rPr lang="en-US" sz="2400" dirty="0" smtClean="0"/>
            <a:t>, </a:t>
          </a:r>
          <a:r>
            <a:rPr lang="en-US" sz="2400" dirty="0" err="1" smtClean="0"/>
            <a:t>bundan</a:t>
          </a:r>
          <a:r>
            <a:rPr lang="en-US" sz="2400" dirty="0" smtClean="0"/>
            <a:t> </a:t>
          </a:r>
          <a:r>
            <a:rPr lang="en-US" sz="2400" dirty="0" err="1" smtClean="0"/>
            <a:t>ularning</a:t>
          </a:r>
          <a:r>
            <a:rPr lang="en-US" sz="2400" dirty="0" smtClean="0"/>
            <a:t> </a:t>
          </a:r>
          <a:r>
            <a:rPr lang="en-US" sz="2400" dirty="0" err="1" smtClean="0"/>
            <a:t>ilmiy</a:t>
          </a:r>
          <a:r>
            <a:rPr lang="en-US" sz="2400" dirty="0" smtClean="0"/>
            <a:t> </a:t>
          </a:r>
          <a:r>
            <a:rPr lang="en-US" sz="2400" dirty="0" err="1" smtClean="0"/>
            <a:t>maqsadlarda</a:t>
          </a:r>
          <a:r>
            <a:rPr lang="en-US" sz="2400" dirty="0" smtClean="0"/>
            <a:t> </a:t>
          </a:r>
          <a:r>
            <a:rPr lang="en-US" sz="2400" dirty="0" err="1" smtClean="0"/>
            <a:t>olib</a:t>
          </a:r>
          <a:r>
            <a:rPr lang="en-US" sz="2400" dirty="0" smtClean="0"/>
            <a:t> </a:t>
          </a:r>
          <a:r>
            <a:rPr lang="en-US" sz="2400" dirty="0" err="1" smtClean="0"/>
            <a:t>kirilayotgan</a:t>
          </a:r>
          <a:r>
            <a:rPr lang="en-US" sz="2400" dirty="0" smtClean="0"/>
            <a:t> </a:t>
          </a:r>
          <a:r>
            <a:rPr lang="en-US" sz="2400" dirty="0" err="1" smtClean="0"/>
            <a:t>namunalari</a:t>
          </a:r>
          <a:r>
            <a:rPr lang="en-US" sz="2400" dirty="0" smtClean="0"/>
            <a:t> </a:t>
          </a:r>
          <a:r>
            <a:rPr lang="en-US" sz="2400" dirty="0" err="1" smtClean="0"/>
            <a:t>mustasno</a:t>
          </a:r>
          <a:r>
            <a:rPr lang="en-US" sz="2400" dirty="0" smtClean="0"/>
            <a:t>.</a:t>
          </a:r>
          <a:endParaRPr lang="ru-RU" sz="2400" dirty="0"/>
        </a:p>
      </dgm:t>
    </dgm:pt>
    <dgm:pt modelId="{ED6DD554-1E8C-40B6-BB4E-563FE4253D4E}" type="parTrans" cxnId="{D70981E5-CDD6-4044-91A8-C96AA6137DCA}">
      <dgm:prSet/>
      <dgm:spPr/>
      <dgm:t>
        <a:bodyPr/>
        <a:lstStyle/>
        <a:p>
          <a:endParaRPr lang="ru-RU" sz="3200"/>
        </a:p>
      </dgm:t>
    </dgm:pt>
    <dgm:pt modelId="{28EE6D5A-8151-45C6-BF36-1EF239FC0F16}" type="sibTrans" cxnId="{D70981E5-CDD6-4044-91A8-C96AA6137DCA}">
      <dgm:prSet/>
      <dgm:spPr/>
      <dgm:t>
        <a:bodyPr/>
        <a:lstStyle/>
        <a:p>
          <a:endParaRPr lang="ru-RU" sz="3200"/>
        </a:p>
      </dgm:t>
    </dgm:pt>
    <dgm:pt modelId="{458A52EF-513D-422E-B494-E566F659E163}" type="pres">
      <dgm:prSet presAssocID="{C2D1BFDD-F1C2-40D8-AB86-1CC7A1C65C9A}" presName="linear" presStyleCnt="0">
        <dgm:presLayoutVars>
          <dgm:animLvl val="lvl"/>
          <dgm:resizeHandles val="exact"/>
        </dgm:presLayoutVars>
      </dgm:prSet>
      <dgm:spPr/>
    </dgm:pt>
    <dgm:pt modelId="{80B0D060-BFAA-4D6F-8442-2546AA8A60A4}" type="pres">
      <dgm:prSet presAssocID="{D9889315-E8A8-4EC3-92FA-4FF94D55AB1C}" presName="parentText" presStyleLbl="node1" presStyleIdx="0" presStyleCnt="4" custScaleY="85580">
        <dgm:presLayoutVars>
          <dgm:chMax val="0"/>
          <dgm:bulletEnabled val="1"/>
        </dgm:presLayoutVars>
      </dgm:prSet>
      <dgm:spPr/>
    </dgm:pt>
    <dgm:pt modelId="{176CFC42-B0B5-4760-9517-C5EE813281FA}" type="pres">
      <dgm:prSet presAssocID="{85FC3860-1C0F-4898-8AAD-079331EF8120}" presName="spacer" presStyleCnt="0"/>
      <dgm:spPr/>
    </dgm:pt>
    <dgm:pt modelId="{D50D5781-4EDC-4FD1-8B1C-BC76FAA64355}" type="pres">
      <dgm:prSet presAssocID="{AA9782F0-D37D-40F0-B1A3-505B35FF7630}" presName="parentText" presStyleLbl="node1" presStyleIdx="1" presStyleCnt="4" custScaleY="82070">
        <dgm:presLayoutVars>
          <dgm:chMax val="0"/>
          <dgm:bulletEnabled val="1"/>
        </dgm:presLayoutVars>
      </dgm:prSet>
      <dgm:spPr/>
    </dgm:pt>
    <dgm:pt modelId="{88D74328-F37B-4F65-BA78-BEE372224676}" type="pres">
      <dgm:prSet presAssocID="{3553C4DA-7C15-400E-AE6F-0385C2F07A8B}" presName="spacer" presStyleCnt="0"/>
      <dgm:spPr/>
    </dgm:pt>
    <dgm:pt modelId="{78738BE0-6F08-4993-BF51-0E229654BAEC}" type="pres">
      <dgm:prSet presAssocID="{C5BFECC4-3DAF-4FC8-A43B-4A657AF8B1A9}" presName="parentText" presStyleLbl="node1" presStyleIdx="2" presStyleCnt="4" custScaleY="123243">
        <dgm:presLayoutVars>
          <dgm:chMax val="0"/>
          <dgm:bulletEnabled val="1"/>
        </dgm:presLayoutVars>
      </dgm:prSet>
      <dgm:spPr/>
    </dgm:pt>
    <dgm:pt modelId="{DF46AC0E-794D-4949-BB76-27C87C0DB182}" type="pres">
      <dgm:prSet presAssocID="{D45EDD78-45CA-445D-ABE7-48283A81AEF1}" presName="spacer" presStyleCnt="0"/>
      <dgm:spPr/>
    </dgm:pt>
    <dgm:pt modelId="{EB6CB3B4-6975-4294-87E5-3178E8925A4D}" type="pres">
      <dgm:prSet presAssocID="{E2588B8A-7159-4B66-BC4B-678F6DCD3BD4}" presName="parentText" presStyleLbl="node1" presStyleIdx="3" presStyleCnt="4">
        <dgm:presLayoutVars>
          <dgm:chMax val="0"/>
          <dgm:bulletEnabled val="1"/>
        </dgm:presLayoutVars>
      </dgm:prSet>
      <dgm:spPr/>
    </dgm:pt>
  </dgm:ptLst>
  <dgm:cxnLst>
    <dgm:cxn modelId="{DCB202F2-C50E-4AF3-892C-069C4F18A8FE}" type="presOf" srcId="{D9889315-E8A8-4EC3-92FA-4FF94D55AB1C}" destId="{80B0D060-BFAA-4D6F-8442-2546AA8A60A4}" srcOrd="0" destOrd="0" presId="urn:microsoft.com/office/officeart/2005/8/layout/vList2"/>
    <dgm:cxn modelId="{81C70CF7-4BD4-4274-A094-B60D9731A5E8}" type="presOf" srcId="{AA9782F0-D37D-40F0-B1A3-505B35FF7630}" destId="{D50D5781-4EDC-4FD1-8B1C-BC76FAA64355}" srcOrd="0" destOrd="0" presId="urn:microsoft.com/office/officeart/2005/8/layout/vList2"/>
    <dgm:cxn modelId="{EC50B19F-79B2-4815-AB41-908253BF6FCA}" srcId="{C2D1BFDD-F1C2-40D8-AB86-1CC7A1C65C9A}" destId="{D9889315-E8A8-4EC3-92FA-4FF94D55AB1C}" srcOrd="0" destOrd="0" parTransId="{D0F44C84-D95C-4E52-B8B4-90C891D3D737}" sibTransId="{85FC3860-1C0F-4898-8AAD-079331EF8120}"/>
    <dgm:cxn modelId="{87C47927-24C1-4B53-AEBC-1B79813AE99B}" type="presOf" srcId="{C2D1BFDD-F1C2-40D8-AB86-1CC7A1C65C9A}" destId="{458A52EF-513D-422E-B494-E566F659E163}" srcOrd="0" destOrd="0" presId="urn:microsoft.com/office/officeart/2005/8/layout/vList2"/>
    <dgm:cxn modelId="{D70981E5-CDD6-4044-91A8-C96AA6137DCA}" srcId="{C2D1BFDD-F1C2-40D8-AB86-1CC7A1C65C9A}" destId="{E2588B8A-7159-4B66-BC4B-678F6DCD3BD4}" srcOrd="3" destOrd="0" parTransId="{ED6DD554-1E8C-40B6-BB4E-563FE4253D4E}" sibTransId="{28EE6D5A-8151-45C6-BF36-1EF239FC0F16}"/>
    <dgm:cxn modelId="{8BC20272-44A1-4187-B139-F3F1A618988C}" srcId="{C2D1BFDD-F1C2-40D8-AB86-1CC7A1C65C9A}" destId="{C5BFECC4-3DAF-4FC8-A43B-4A657AF8B1A9}" srcOrd="2" destOrd="0" parTransId="{B9B48CBF-DA3F-4BAC-9489-8EA0A6050BDD}" sibTransId="{D45EDD78-45CA-445D-ABE7-48283A81AEF1}"/>
    <dgm:cxn modelId="{FDA74B64-C4AA-4565-8545-79CE5C3FB16F}" type="presOf" srcId="{C5BFECC4-3DAF-4FC8-A43B-4A657AF8B1A9}" destId="{78738BE0-6F08-4993-BF51-0E229654BAEC}" srcOrd="0" destOrd="0" presId="urn:microsoft.com/office/officeart/2005/8/layout/vList2"/>
    <dgm:cxn modelId="{43364D8C-2F6F-4D67-8371-6189CF326A19}" type="presOf" srcId="{E2588B8A-7159-4B66-BC4B-678F6DCD3BD4}" destId="{EB6CB3B4-6975-4294-87E5-3178E8925A4D}" srcOrd="0" destOrd="0" presId="urn:microsoft.com/office/officeart/2005/8/layout/vList2"/>
    <dgm:cxn modelId="{FC6C6383-BF0B-4F9F-BA7C-B3729B16714B}" srcId="{C2D1BFDD-F1C2-40D8-AB86-1CC7A1C65C9A}" destId="{AA9782F0-D37D-40F0-B1A3-505B35FF7630}" srcOrd="1" destOrd="0" parTransId="{F5D72D67-7F97-4119-9261-ECBACDF81E6C}" sibTransId="{3553C4DA-7C15-400E-AE6F-0385C2F07A8B}"/>
    <dgm:cxn modelId="{BBE7E9C0-28F6-4DE9-B4E8-0305E39DFB2E}" type="presParOf" srcId="{458A52EF-513D-422E-B494-E566F659E163}" destId="{80B0D060-BFAA-4D6F-8442-2546AA8A60A4}" srcOrd="0" destOrd="0" presId="urn:microsoft.com/office/officeart/2005/8/layout/vList2"/>
    <dgm:cxn modelId="{3C7AF2F9-6634-4B4D-B253-FABAD7D74651}" type="presParOf" srcId="{458A52EF-513D-422E-B494-E566F659E163}" destId="{176CFC42-B0B5-4760-9517-C5EE813281FA}" srcOrd="1" destOrd="0" presId="urn:microsoft.com/office/officeart/2005/8/layout/vList2"/>
    <dgm:cxn modelId="{72C26AB8-9122-45FF-820C-EFD90221C06E}" type="presParOf" srcId="{458A52EF-513D-422E-B494-E566F659E163}" destId="{D50D5781-4EDC-4FD1-8B1C-BC76FAA64355}" srcOrd="2" destOrd="0" presId="urn:microsoft.com/office/officeart/2005/8/layout/vList2"/>
    <dgm:cxn modelId="{E64B1635-5EB0-4159-B01A-4CBDF733F1DF}" type="presParOf" srcId="{458A52EF-513D-422E-B494-E566F659E163}" destId="{88D74328-F37B-4F65-BA78-BEE372224676}" srcOrd="3" destOrd="0" presId="urn:microsoft.com/office/officeart/2005/8/layout/vList2"/>
    <dgm:cxn modelId="{436927C8-7C03-4661-AF7C-BBCDA5A61C74}" type="presParOf" srcId="{458A52EF-513D-422E-B494-E566F659E163}" destId="{78738BE0-6F08-4993-BF51-0E229654BAEC}" srcOrd="4" destOrd="0" presId="urn:microsoft.com/office/officeart/2005/8/layout/vList2"/>
    <dgm:cxn modelId="{07700AD3-9460-4A25-AAE2-113A0551F6FD}" type="presParOf" srcId="{458A52EF-513D-422E-B494-E566F659E163}" destId="{DF46AC0E-794D-4949-BB76-27C87C0DB182}" srcOrd="5" destOrd="0" presId="urn:microsoft.com/office/officeart/2005/8/layout/vList2"/>
    <dgm:cxn modelId="{BDC9CCB4-10FC-4504-AB00-7A2FA9E5874A}" type="presParOf" srcId="{458A52EF-513D-422E-B494-E566F659E163}" destId="{EB6CB3B4-6975-4294-87E5-3178E8925A4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CDD498-4555-4772-8AD4-FB7C6D7D42A4}"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DA2A77C6-7DD6-469E-90AC-84288EC9AA14}">
      <dgm:prSet custT="1"/>
      <dgm:spPr/>
      <dgm:t>
        <a:bodyPr/>
        <a:lstStyle/>
        <a:p>
          <a:pPr algn="ctr" rtl="0"/>
          <a:r>
            <a:rPr lang="en-US" sz="2400" b="1" dirty="0" err="1" smtClean="0"/>
            <a:t>Karantin</a:t>
          </a:r>
          <a:r>
            <a:rPr lang="en-US" sz="2400" b="1" dirty="0" smtClean="0"/>
            <a:t> </a:t>
          </a:r>
          <a:r>
            <a:rPr lang="en-US" sz="2400" b="1" dirty="0" err="1" smtClean="0"/>
            <a:t>ruxsatnomasini</a:t>
          </a:r>
          <a:r>
            <a:rPr lang="en-US" sz="2400" b="1" dirty="0" smtClean="0"/>
            <a:t> </a:t>
          </a:r>
          <a:r>
            <a:rPr lang="en-US" sz="2400" b="1" dirty="0" err="1" smtClean="0"/>
            <a:t>berishga</a:t>
          </a:r>
          <a:r>
            <a:rPr lang="en-US" sz="2400" b="1" dirty="0" smtClean="0"/>
            <a:t> </a:t>
          </a:r>
          <a:r>
            <a:rPr lang="en-US" sz="2400" b="1" dirty="0" err="1" smtClean="0"/>
            <a:t>doir</a:t>
          </a:r>
          <a:r>
            <a:rPr lang="en-US" sz="2400" b="1" dirty="0" smtClean="0"/>
            <a:t> </a:t>
          </a:r>
          <a:r>
            <a:rPr lang="en-US" sz="2400" b="1" dirty="0" err="1" smtClean="0"/>
            <a:t>talablar</a:t>
          </a:r>
          <a:r>
            <a:rPr lang="en-US" sz="2400" b="1" dirty="0" smtClean="0"/>
            <a:t> </a:t>
          </a:r>
          <a:r>
            <a:rPr lang="en-US" sz="2400" b="1" dirty="0" err="1" smtClean="0"/>
            <a:t>va</a:t>
          </a:r>
          <a:r>
            <a:rPr lang="en-US" sz="2400" b="1" dirty="0" smtClean="0"/>
            <a:t> </a:t>
          </a:r>
          <a:r>
            <a:rPr lang="en-US" sz="2400" b="1" dirty="0" err="1" smtClean="0"/>
            <a:t>shartlar</a:t>
          </a:r>
          <a:endParaRPr lang="ru-RU" sz="2400" dirty="0"/>
        </a:p>
      </dgm:t>
    </dgm:pt>
    <dgm:pt modelId="{4DCBE4D0-3140-4597-ACE4-E6860B135A37}" type="parTrans" cxnId="{6943DD0C-B38C-4E3E-BA49-1A2A50740162}">
      <dgm:prSet/>
      <dgm:spPr/>
      <dgm:t>
        <a:bodyPr/>
        <a:lstStyle/>
        <a:p>
          <a:endParaRPr lang="ru-RU" sz="1800"/>
        </a:p>
      </dgm:t>
    </dgm:pt>
    <dgm:pt modelId="{D3AA5B9F-D0A4-4FCE-AC67-AACD6A56D713}" type="sibTrans" cxnId="{6943DD0C-B38C-4E3E-BA49-1A2A50740162}">
      <dgm:prSet/>
      <dgm:spPr/>
      <dgm:t>
        <a:bodyPr/>
        <a:lstStyle/>
        <a:p>
          <a:endParaRPr lang="ru-RU" sz="1800"/>
        </a:p>
      </dgm:t>
    </dgm:pt>
    <dgm:pt modelId="{1E7AF567-086B-4D46-A58B-8EF68ACFF86B}">
      <dgm:prSet custT="1"/>
      <dgm:spPr/>
      <dgm:t>
        <a:bodyPr/>
        <a:lstStyle/>
        <a:p>
          <a:pPr algn="just" rtl="0"/>
          <a:r>
            <a:rPr lang="en-US" sz="2400" dirty="0" err="1" smtClean="0"/>
            <a:t>Quyidagilar</a:t>
          </a:r>
          <a:r>
            <a:rPr lang="en-US" sz="2400" dirty="0" smtClean="0"/>
            <a:t> </a:t>
          </a:r>
          <a:r>
            <a:rPr lang="en-US" sz="2400" dirty="0" err="1" smtClean="0"/>
            <a:t>ruxsatnoma</a:t>
          </a:r>
          <a:r>
            <a:rPr lang="en-US" sz="2400" dirty="0" smtClean="0"/>
            <a:t> </a:t>
          </a:r>
          <a:r>
            <a:rPr lang="en-US" sz="2400" dirty="0" err="1" smtClean="0"/>
            <a:t>berish</a:t>
          </a:r>
          <a:r>
            <a:rPr lang="en-US" sz="2400" dirty="0" smtClean="0"/>
            <a:t> </a:t>
          </a:r>
          <a:r>
            <a:rPr lang="en-US" sz="2400" dirty="0" err="1" smtClean="0"/>
            <a:t>uchun</a:t>
          </a:r>
          <a:r>
            <a:rPr lang="en-US" sz="2400" dirty="0" smtClean="0"/>
            <a:t> </a:t>
          </a:r>
          <a:r>
            <a:rPr lang="en-US" sz="2400" dirty="0" err="1" smtClean="0"/>
            <a:t>rioya</a:t>
          </a:r>
          <a:r>
            <a:rPr lang="en-US" sz="2400" dirty="0" smtClean="0"/>
            <a:t> </a:t>
          </a:r>
          <a:r>
            <a:rPr lang="en-US" sz="2400" dirty="0" err="1" smtClean="0"/>
            <a:t>etilishi</a:t>
          </a:r>
          <a:r>
            <a:rPr lang="en-US" sz="2400" dirty="0" smtClean="0"/>
            <a:t> </a:t>
          </a:r>
          <a:r>
            <a:rPr lang="en-US" sz="2400" dirty="0" err="1" smtClean="0"/>
            <a:t>majburiy</a:t>
          </a:r>
          <a:r>
            <a:rPr lang="en-US" sz="2400" dirty="0" smtClean="0"/>
            <a:t> </a:t>
          </a:r>
          <a:r>
            <a:rPr lang="en-US" sz="2400" dirty="0" err="1" smtClean="0"/>
            <a:t>talablar</a:t>
          </a:r>
          <a:r>
            <a:rPr lang="en-US" sz="2400" dirty="0" smtClean="0"/>
            <a:t> </a:t>
          </a:r>
          <a:r>
            <a:rPr lang="en-US" sz="2400" dirty="0" err="1" smtClean="0"/>
            <a:t>va</a:t>
          </a:r>
          <a:r>
            <a:rPr lang="en-US" sz="2400" dirty="0" smtClean="0"/>
            <a:t> </a:t>
          </a:r>
          <a:r>
            <a:rPr lang="en-US" sz="2400" dirty="0" err="1" smtClean="0"/>
            <a:t>shartlar</a:t>
          </a:r>
          <a:r>
            <a:rPr lang="en-US" sz="2400" dirty="0" smtClean="0"/>
            <a:t> </a:t>
          </a:r>
          <a:r>
            <a:rPr lang="en-US" sz="2400" dirty="0" err="1" smtClean="0"/>
            <a:t>hisoblanadi</a:t>
          </a:r>
          <a:r>
            <a:rPr lang="en-US" sz="2400" dirty="0" smtClean="0"/>
            <a:t>:</a:t>
          </a:r>
          <a:endParaRPr lang="ru-RU" sz="2400" dirty="0"/>
        </a:p>
      </dgm:t>
    </dgm:pt>
    <dgm:pt modelId="{92B0AB79-3850-40CE-9C89-87A01ADF3316}" type="parTrans" cxnId="{FAFF51A9-67E2-48C7-9743-7EEDC2037F27}">
      <dgm:prSet/>
      <dgm:spPr/>
      <dgm:t>
        <a:bodyPr/>
        <a:lstStyle/>
        <a:p>
          <a:endParaRPr lang="ru-RU" sz="1800"/>
        </a:p>
      </dgm:t>
    </dgm:pt>
    <dgm:pt modelId="{FFF014A7-463E-48BC-ABC7-37C924601CB9}" type="sibTrans" cxnId="{FAFF51A9-67E2-48C7-9743-7EEDC2037F27}">
      <dgm:prSet/>
      <dgm:spPr/>
      <dgm:t>
        <a:bodyPr/>
        <a:lstStyle/>
        <a:p>
          <a:endParaRPr lang="ru-RU" sz="1800"/>
        </a:p>
      </dgm:t>
    </dgm:pt>
    <dgm:pt modelId="{7BB2A761-781B-4803-89C7-9B1ADD7884DF}">
      <dgm:prSet custT="1"/>
      <dgm:spPr/>
      <dgm:t>
        <a:bodyPr/>
        <a:lstStyle/>
        <a:p>
          <a:pPr rtl="0"/>
          <a:r>
            <a:rPr lang="en-US" sz="2400" dirty="0" err="1" smtClean="0"/>
            <a:t>yuridik</a:t>
          </a:r>
          <a:r>
            <a:rPr lang="en-US" sz="2400" dirty="0" smtClean="0"/>
            <a:t> </a:t>
          </a:r>
          <a:r>
            <a:rPr lang="en-US" sz="2400" dirty="0" err="1" smtClean="0"/>
            <a:t>va</a:t>
          </a:r>
          <a:r>
            <a:rPr lang="en-US" sz="2400" dirty="0" smtClean="0"/>
            <a:t> </a:t>
          </a:r>
          <a:r>
            <a:rPr lang="en-US" sz="2400" dirty="0" err="1" smtClean="0"/>
            <a:t>jismoniy</a:t>
          </a:r>
          <a:r>
            <a:rPr lang="en-US" sz="2400" dirty="0" smtClean="0"/>
            <a:t> </a:t>
          </a:r>
          <a:r>
            <a:rPr lang="en-US" sz="2400" dirty="0" err="1" smtClean="0"/>
            <a:t>shaxslar</a:t>
          </a:r>
          <a:r>
            <a:rPr lang="en-US" sz="2400" dirty="0" smtClean="0"/>
            <a:t> </a:t>
          </a:r>
          <a:r>
            <a:rPr lang="en-US" sz="2400" dirty="0" err="1" smtClean="0"/>
            <a:t>tomonidan</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to’g’risidagi</a:t>
          </a:r>
          <a:r>
            <a:rPr lang="en-US" sz="2400" dirty="0" smtClean="0"/>
            <a:t> </a:t>
          </a:r>
          <a:r>
            <a:rPr lang="en-US" sz="2400" dirty="0" err="1" smtClean="0"/>
            <a:t>qonun</a:t>
          </a:r>
          <a:r>
            <a:rPr lang="en-US" sz="2400" dirty="0" smtClean="0"/>
            <a:t> </a:t>
          </a:r>
          <a:r>
            <a:rPr lang="en-US" sz="2400" dirty="0" err="1" smtClean="0"/>
            <a:t>hujjatlariga</a:t>
          </a:r>
          <a:r>
            <a:rPr lang="en-US" sz="2400" dirty="0" smtClean="0"/>
            <a:t>, </a:t>
          </a:r>
          <a:r>
            <a:rPr lang="en-US" sz="2400" dirty="0" err="1" smtClean="0"/>
            <a:t>jumladan</a:t>
          </a:r>
          <a:r>
            <a:rPr lang="en-US" sz="2400" dirty="0" smtClean="0"/>
            <a:t> </a:t>
          </a:r>
          <a:r>
            <a:rPr lang="en-US" sz="2400" dirty="0" err="1" smtClean="0"/>
            <a:t>karantin</a:t>
          </a:r>
          <a:r>
            <a:rPr lang="en-US" sz="2400" dirty="0" smtClean="0"/>
            <a:t> </a:t>
          </a:r>
          <a:r>
            <a:rPr lang="en-US" sz="2400" dirty="0" err="1" smtClean="0"/>
            <a:t>qoidalariga</a:t>
          </a:r>
          <a:r>
            <a:rPr lang="en-US" sz="2400" dirty="0" smtClean="0"/>
            <a:t>, </a:t>
          </a:r>
          <a:r>
            <a:rPr lang="en-US" sz="2400" dirty="0" err="1" smtClean="0"/>
            <a:t>shuningdek</a:t>
          </a:r>
          <a:r>
            <a:rPr lang="en-US" sz="2400" dirty="0" smtClean="0"/>
            <a:t> </a:t>
          </a:r>
          <a:r>
            <a:rPr lang="en-US" sz="2400" dirty="0" err="1" smtClean="0"/>
            <a:t>fitosanitar</a:t>
          </a:r>
          <a:r>
            <a:rPr lang="en-US" sz="2400" dirty="0" smtClean="0"/>
            <a:t> </a:t>
          </a:r>
          <a:r>
            <a:rPr lang="en-US" sz="2400" dirty="0" err="1" smtClean="0"/>
            <a:t>talablarga</a:t>
          </a:r>
          <a:r>
            <a:rPr lang="en-US" sz="2400" dirty="0" smtClean="0"/>
            <a:t> </a:t>
          </a:r>
          <a:r>
            <a:rPr lang="en-US" sz="2400" dirty="0" err="1" smtClean="0"/>
            <a:t>rioya</a:t>
          </a:r>
          <a:r>
            <a:rPr lang="en-US" sz="2400" dirty="0" smtClean="0"/>
            <a:t> </a:t>
          </a:r>
          <a:r>
            <a:rPr lang="en-US" sz="2400" dirty="0" err="1" smtClean="0"/>
            <a:t>etilishi</a:t>
          </a:r>
          <a:r>
            <a:rPr lang="en-US" sz="2400" dirty="0" smtClean="0"/>
            <a:t>;</a:t>
          </a:r>
          <a:endParaRPr lang="ru-RU" sz="2400" dirty="0"/>
        </a:p>
      </dgm:t>
    </dgm:pt>
    <dgm:pt modelId="{F207579B-07FD-496C-83E4-72C6062C9DC8}" type="parTrans" cxnId="{25AF7C62-3D3B-45DA-AE73-07A057943842}">
      <dgm:prSet/>
      <dgm:spPr/>
      <dgm:t>
        <a:bodyPr/>
        <a:lstStyle/>
        <a:p>
          <a:endParaRPr lang="ru-RU" sz="1800"/>
        </a:p>
      </dgm:t>
    </dgm:pt>
    <dgm:pt modelId="{8EB748A8-42D1-4E8F-B5B6-8869102DD036}" type="sibTrans" cxnId="{25AF7C62-3D3B-45DA-AE73-07A057943842}">
      <dgm:prSet/>
      <dgm:spPr/>
      <dgm:t>
        <a:bodyPr/>
        <a:lstStyle/>
        <a:p>
          <a:endParaRPr lang="ru-RU" sz="1800"/>
        </a:p>
      </dgm:t>
    </dgm:pt>
    <dgm:pt modelId="{A56F234C-0BDC-41B4-B117-AA2D41AC77D2}">
      <dgm:prSet custT="1"/>
      <dgm:spPr/>
      <dgm:t>
        <a:bodyPr/>
        <a:lstStyle/>
        <a:p>
          <a:pPr rtl="0"/>
          <a:r>
            <a:rPr lang="en-US" sz="2400" dirty="0" err="1" smtClean="0"/>
            <a:t>o’simliklar</a:t>
          </a:r>
          <a:r>
            <a:rPr lang="en-US" sz="2400" dirty="0" smtClean="0"/>
            <a:t> </a:t>
          </a:r>
          <a:r>
            <a:rPr lang="en-US" sz="2400" dirty="0" err="1" smtClean="0"/>
            <a:t>karantini</a:t>
          </a:r>
          <a:r>
            <a:rPr lang="en-US" sz="2400" dirty="0" smtClean="0"/>
            <a:t> </a:t>
          </a:r>
          <a:r>
            <a:rPr lang="en-US" sz="2400" dirty="0" err="1" smtClean="0"/>
            <a:t>davlat</a:t>
          </a:r>
          <a:r>
            <a:rPr lang="en-US" sz="2400" dirty="0" smtClean="0"/>
            <a:t> </a:t>
          </a:r>
          <a:r>
            <a:rPr lang="en-US" sz="2400" dirty="0" err="1" smtClean="0"/>
            <a:t>inspektori</a:t>
          </a:r>
          <a:r>
            <a:rPr lang="en-US" sz="2400" dirty="0" smtClean="0"/>
            <a:t> </a:t>
          </a:r>
          <a:r>
            <a:rPr lang="en-US" sz="2400" dirty="0" err="1" smtClean="0"/>
            <a:t>tomonidan</a:t>
          </a:r>
          <a:r>
            <a:rPr lang="en-US" sz="2400" dirty="0" smtClean="0"/>
            <a:t> </a:t>
          </a:r>
          <a:r>
            <a:rPr lang="en-US" sz="2400" dirty="0" err="1" smtClean="0"/>
            <a:t>o’z</a:t>
          </a:r>
          <a:r>
            <a:rPr lang="en-US" sz="2400" dirty="0" smtClean="0"/>
            <a:t> </a:t>
          </a:r>
          <a:r>
            <a:rPr lang="en-US" sz="2400" dirty="0" err="1" smtClean="0"/>
            <a:t>vakolati</a:t>
          </a:r>
          <a:r>
            <a:rPr lang="en-US" sz="2400" dirty="0" smtClean="0"/>
            <a:t> </a:t>
          </a:r>
          <a:r>
            <a:rPr lang="en-US" sz="2400" dirty="0" err="1" smtClean="0"/>
            <a:t>doirasida</a:t>
          </a:r>
          <a:r>
            <a:rPr lang="en-US" sz="2400" dirty="0" smtClean="0"/>
            <a:t> </a:t>
          </a:r>
          <a:r>
            <a:rPr lang="en-US" sz="2400" dirty="0" err="1" smtClean="0"/>
            <a:t>yuborilgan</a:t>
          </a:r>
          <a:r>
            <a:rPr lang="en-US" sz="2400" dirty="0" smtClean="0"/>
            <a:t> </a:t>
          </a:r>
          <a:r>
            <a:rPr lang="en-US" sz="2400" dirty="0" err="1" smtClean="0"/>
            <a:t>zarur</a:t>
          </a:r>
          <a:r>
            <a:rPr lang="en-US" sz="2400" dirty="0" smtClean="0"/>
            <a:t> </a:t>
          </a:r>
          <a:r>
            <a:rPr lang="en-US" sz="2400" dirty="0" err="1" smtClean="0"/>
            <a:t>fitosanitar</a:t>
          </a:r>
          <a:r>
            <a:rPr lang="en-US" sz="2400" dirty="0" smtClean="0"/>
            <a:t> </a:t>
          </a:r>
          <a:r>
            <a:rPr lang="en-US" sz="2400" dirty="0" err="1" smtClean="0"/>
            <a:t>talablar</a:t>
          </a:r>
          <a:r>
            <a:rPr lang="en-US" sz="2400" dirty="0" smtClean="0"/>
            <a:t> </a:t>
          </a:r>
          <a:r>
            <a:rPr lang="en-US" sz="2400" dirty="0" err="1" smtClean="0"/>
            <a:t>bajarilishi</a:t>
          </a:r>
          <a:r>
            <a:rPr lang="en-US" sz="2400" dirty="0" smtClean="0"/>
            <a:t> </a:t>
          </a:r>
          <a:r>
            <a:rPr lang="en-US" sz="2400" dirty="0" err="1" smtClean="0"/>
            <a:t>bo’yicha</a:t>
          </a:r>
          <a:r>
            <a:rPr lang="en-US" sz="2400" dirty="0" smtClean="0"/>
            <a:t> </a:t>
          </a:r>
          <a:r>
            <a:rPr lang="en-US" sz="2400" dirty="0" err="1" smtClean="0"/>
            <a:t>taqdimnomalarni</a:t>
          </a:r>
          <a:r>
            <a:rPr lang="en-US" sz="2400" dirty="0" smtClean="0"/>
            <a:t> </a:t>
          </a:r>
          <a:r>
            <a:rPr lang="en-US" sz="2400" dirty="0" err="1" smtClean="0"/>
            <a:t>bajarish</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ob’ektlari</a:t>
          </a:r>
          <a:r>
            <a:rPr lang="en-US" sz="2400" dirty="0" smtClean="0"/>
            <a:t> </a:t>
          </a:r>
          <a:r>
            <a:rPr lang="en-US" sz="2400" dirty="0" err="1" smtClean="0"/>
            <a:t>aniqlanganda</a:t>
          </a:r>
          <a:r>
            <a:rPr lang="en-US" sz="2400" dirty="0" smtClean="0"/>
            <a:t> </a:t>
          </a:r>
          <a:r>
            <a:rPr lang="en-US" sz="2400" dirty="0" err="1" smtClean="0"/>
            <a:t>o’simliklar</a:t>
          </a:r>
          <a:r>
            <a:rPr lang="en-US" sz="2400" dirty="0" smtClean="0"/>
            <a:t> </a:t>
          </a:r>
          <a:r>
            <a:rPr lang="en-US" sz="2400" dirty="0" err="1" smtClean="0"/>
            <a:t>karantini</a:t>
          </a:r>
          <a:r>
            <a:rPr lang="en-US" sz="2400" dirty="0" smtClean="0"/>
            <a:t> </a:t>
          </a:r>
          <a:r>
            <a:rPr lang="en-US" sz="2400" dirty="0" err="1" smtClean="0"/>
            <a:t>qoidalariga</a:t>
          </a:r>
          <a:r>
            <a:rPr lang="en-US" sz="2400" dirty="0" smtClean="0"/>
            <a:t> </a:t>
          </a:r>
          <a:r>
            <a:rPr lang="en-US" sz="2400" dirty="0" err="1" smtClean="0"/>
            <a:t>muvofiq</a:t>
          </a:r>
          <a:r>
            <a:rPr lang="en-US" sz="2400" dirty="0" smtClean="0"/>
            <a:t> </a:t>
          </a:r>
          <a:r>
            <a:rPr lang="en-US" sz="2400" dirty="0" err="1" smtClean="0"/>
            <a:t>o’rnatilgan</a:t>
          </a:r>
          <a:r>
            <a:rPr lang="en-US" sz="2400" dirty="0" smtClean="0"/>
            <a:t> </a:t>
          </a:r>
          <a:r>
            <a:rPr lang="en-US" sz="2400" dirty="0" err="1" smtClean="0"/>
            <a:t>cheklashlar</a:t>
          </a:r>
          <a:r>
            <a:rPr lang="en-US" sz="2400" dirty="0" smtClean="0"/>
            <a:t> </a:t>
          </a:r>
          <a:r>
            <a:rPr lang="en-US" sz="2400" dirty="0" err="1" smtClean="0"/>
            <a:t>va</a:t>
          </a:r>
          <a:r>
            <a:rPr lang="en-US" sz="2400" dirty="0" smtClean="0"/>
            <a:t> </a:t>
          </a:r>
          <a:r>
            <a:rPr lang="en-US" sz="2400" dirty="0" err="1" smtClean="0"/>
            <a:t>ko’rsatmalarga</a:t>
          </a:r>
          <a:r>
            <a:rPr lang="en-US" sz="2400" dirty="0" smtClean="0"/>
            <a:t> </a:t>
          </a:r>
          <a:r>
            <a:rPr lang="en-US" sz="2400" dirty="0" err="1" smtClean="0"/>
            <a:t>rioya</a:t>
          </a:r>
          <a:r>
            <a:rPr lang="en-US" sz="2400" dirty="0" smtClean="0"/>
            <a:t> </a:t>
          </a:r>
          <a:r>
            <a:rPr lang="en-US" sz="2400" dirty="0" err="1" smtClean="0"/>
            <a:t>qilish</a:t>
          </a:r>
          <a:r>
            <a:rPr lang="en-US" sz="2400" dirty="0" smtClean="0"/>
            <a:t>;</a:t>
          </a:r>
          <a:endParaRPr lang="ru-RU" sz="2400" dirty="0"/>
        </a:p>
      </dgm:t>
    </dgm:pt>
    <dgm:pt modelId="{8C3539FA-4CAE-43B3-8A4E-51BE0BB65D66}" type="parTrans" cxnId="{35F77A7F-0D9D-4809-8B03-3528F46EE39E}">
      <dgm:prSet/>
      <dgm:spPr/>
      <dgm:t>
        <a:bodyPr/>
        <a:lstStyle/>
        <a:p>
          <a:endParaRPr lang="ru-RU" sz="1800"/>
        </a:p>
      </dgm:t>
    </dgm:pt>
    <dgm:pt modelId="{2A567287-B7D0-469F-A09E-DC2E0637C820}" type="sibTrans" cxnId="{35F77A7F-0D9D-4809-8B03-3528F46EE39E}">
      <dgm:prSet/>
      <dgm:spPr/>
      <dgm:t>
        <a:bodyPr/>
        <a:lstStyle/>
        <a:p>
          <a:endParaRPr lang="ru-RU" sz="1800"/>
        </a:p>
      </dgm:t>
    </dgm:pt>
    <dgm:pt modelId="{4D2F38D5-A518-4FCF-A2AD-5DB71C467422}" type="pres">
      <dgm:prSet presAssocID="{FFCDD498-4555-4772-8AD4-FB7C6D7D42A4}" presName="linear" presStyleCnt="0">
        <dgm:presLayoutVars>
          <dgm:animLvl val="lvl"/>
          <dgm:resizeHandles val="exact"/>
        </dgm:presLayoutVars>
      </dgm:prSet>
      <dgm:spPr/>
    </dgm:pt>
    <dgm:pt modelId="{3AD6F3AD-57DD-4A6D-97A0-3F09C80DEA6A}" type="pres">
      <dgm:prSet presAssocID="{DA2A77C6-7DD6-469E-90AC-84288EC9AA14}" presName="parentText" presStyleLbl="node1" presStyleIdx="0" presStyleCnt="4" custScaleY="50593">
        <dgm:presLayoutVars>
          <dgm:chMax val="0"/>
          <dgm:bulletEnabled val="1"/>
        </dgm:presLayoutVars>
      </dgm:prSet>
      <dgm:spPr/>
    </dgm:pt>
    <dgm:pt modelId="{C435E32B-5580-4E0A-9078-D14C926C88EE}" type="pres">
      <dgm:prSet presAssocID="{D3AA5B9F-D0A4-4FCE-AC67-AACD6A56D713}" presName="spacer" presStyleCnt="0"/>
      <dgm:spPr/>
    </dgm:pt>
    <dgm:pt modelId="{C93772B9-9826-4CCC-92B3-51D70ACBA8B7}" type="pres">
      <dgm:prSet presAssocID="{1E7AF567-086B-4D46-A58B-8EF68ACFF86B}" presName="parentText" presStyleLbl="node1" presStyleIdx="1" presStyleCnt="4" custScaleY="74306">
        <dgm:presLayoutVars>
          <dgm:chMax val="0"/>
          <dgm:bulletEnabled val="1"/>
        </dgm:presLayoutVars>
      </dgm:prSet>
      <dgm:spPr/>
    </dgm:pt>
    <dgm:pt modelId="{8F1235CF-EFF6-4D40-A52F-7462DEB6FB6A}" type="pres">
      <dgm:prSet presAssocID="{FFF014A7-463E-48BC-ABC7-37C924601CB9}" presName="spacer" presStyleCnt="0"/>
      <dgm:spPr/>
    </dgm:pt>
    <dgm:pt modelId="{B6AF9051-6103-412B-B7C1-018C30F1FCC1}" type="pres">
      <dgm:prSet presAssocID="{7BB2A761-781B-4803-89C7-9B1ADD7884DF}" presName="parentText" presStyleLbl="node1" presStyleIdx="2" presStyleCnt="4" custScaleY="90672">
        <dgm:presLayoutVars>
          <dgm:chMax val="0"/>
          <dgm:bulletEnabled val="1"/>
        </dgm:presLayoutVars>
      </dgm:prSet>
      <dgm:spPr/>
    </dgm:pt>
    <dgm:pt modelId="{61AFCF56-637F-452B-B8C5-CC3B8A45BE9D}" type="pres">
      <dgm:prSet presAssocID="{8EB748A8-42D1-4E8F-B5B6-8869102DD036}" presName="spacer" presStyleCnt="0"/>
      <dgm:spPr/>
    </dgm:pt>
    <dgm:pt modelId="{2B478F3D-D6D5-4550-92C4-4AA0D30EC87D}" type="pres">
      <dgm:prSet presAssocID="{A56F234C-0BDC-41B4-B117-AA2D41AC77D2}" presName="parentText" presStyleLbl="node1" presStyleIdx="3" presStyleCnt="4" custScaleY="207830">
        <dgm:presLayoutVars>
          <dgm:chMax val="0"/>
          <dgm:bulletEnabled val="1"/>
        </dgm:presLayoutVars>
      </dgm:prSet>
      <dgm:spPr/>
    </dgm:pt>
  </dgm:ptLst>
  <dgm:cxnLst>
    <dgm:cxn modelId="{DE839515-D6F8-4BFE-9C05-82927036AF9C}" type="presOf" srcId="{1E7AF567-086B-4D46-A58B-8EF68ACFF86B}" destId="{C93772B9-9826-4CCC-92B3-51D70ACBA8B7}" srcOrd="0" destOrd="0" presId="urn:microsoft.com/office/officeart/2005/8/layout/vList2"/>
    <dgm:cxn modelId="{FAFF51A9-67E2-48C7-9743-7EEDC2037F27}" srcId="{FFCDD498-4555-4772-8AD4-FB7C6D7D42A4}" destId="{1E7AF567-086B-4D46-A58B-8EF68ACFF86B}" srcOrd="1" destOrd="0" parTransId="{92B0AB79-3850-40CE-9C89-87A01ADF3316}" sibTransId="{FFF014A7-463E-48BC-ABC7-37C924601CB9}"/>
    <dgm:cxn modelId="{25AF7C62-3D3B-45DA-AE73-07A057943842}" srcId="{FFCDD498-4555-4772-8AD4-FB7C6D7D42A4}" destId="{7BB2A761-781B-4803-89C7-9B1ADD7884DF}" srcOrd="2" destOrd="0" parTransId="{F207579B-07FD-496C-83E4-72C6062C9DC8}" sibTransId="{8EB748A8-42D1-4E8F-B5B6-8869102DD036}"/>
    <dgm:cxn modelId="{6943DD0C-B38C-4E3E-BA49-1A2A50740162}" srcId="{FFCDD498-4555-4772-8AD4-FB7C6D7D42A4}" destId="{DA2A77C6-7DD6-469E-90AC-84288EC9AA14}" srcOrd="0" destOrd="0" parTransId="{4DCBE4D0-3140-4597-ACE4-E6860B135A37}" sibTransId="{D3AA5B9F-D0A4-4FCE-AC67-AACD6A56D713}"/>
    <dgm:cxn modelId="{C8B2B66C-E0DE-40DC-9481-7B01689B4DE8}" type="presOf" srcId="{DA2A77C6-7DD6-469E-90AC-84288EC9AA14}" destId="{3AD6F3AD-57DD-4A6D-97A0-3F09C80DEA6A}" srcOrd="0" destOrd="0" presId="urn:microsoft.com/office/officeart/2005/8/layout/vList2"/>
    <dgm:cxn modelId="{DEC4E84F-5571-4AF1-86BB-374BFB450EE0}" type="presOf" srcId="{FFCDD498-4555-4772-8AD4-FB7C6D7D42A4}" destId="{4D2F38D5-A518-4FCF-A2AD-5DB71C467422}" srcOrd="0" destOrd="0" presId="urn:microsoft.com/office/officeart/2005/8/layout/vList2"/>
    <dgm:cxn modelId="{35F77A7F-0D9D-4809-8B03-3528F46EE39E}" srcId="{FFCDD498-4555-4772-8AD4-FB7C6D7D42A4}" destId="{A56F234C-0BDC-41B4-B117-AA2D41AC77D2}" srcOrd="3" destOrd="0" parTransId="{8C3539FA-4CAE-43B3-8A4E-51BE0BB65D66}" sibTransId="{2A567287-B7D0-469F-A09E-DC2E0637C820}"/>
    <dgm:cxn modelId="{B2A77477-2517-4DBE-9C3D-FF1BB290FD0C}" type="presOf" srcId="{A56F234C-0BDC-41B4-B117-AA2D41AC77D2}" destId="{2B478F3D-D6D5-4550-92C4-4AA0D30EC87D}" srcOrd="0" destOrd="0" presId="urn:microsoft.com/office/officeart/2005/8/layout/vList2"/>
    <dgm:cxn modelId="{6EC38C95-3AF9-4A22-B97F-5E11791ECBD5}" type="presOf" srcId="{7BB2A761-781B-4803-89C7-9B1ADD7884DF}" destId="{B6AF9051-6103-412B-B7C1-018C30F1FCC1}" srcOrd="0" destOrd="0" presId="urn:microsoft.com/office/officeart/2005/8/layout/vList2"/>
    <dgm:cxn modelId="{9E160E6C-AF76-4CF7-B607-4E58F68367AE}" type="presParOf" srcId="{4D2F38D5-A518-4FCF-A2AD-5DB71C467422}" destId="{3AD6F3AD-57DD-4A6D-97A0-3F09C80DEA6A}" srcOrd="0" destOrd="0" presId="urn:microsoft.com/office/officeart/2005/8/layout/vList2"/>
    <dgm:cxn modelId="{C6A5F703-8C40-4296-817D-A76348AD66CE}" type="presParOf" srcId="{4D2F38D5-A518-4FCF-A2AD-5DB71C467422}" destId="{C435E32B-5580-4E0A-9078-D14C926C88EE}" srcOrd="1" destOrd="0" presId="urn:microsoft.com/office/officeart/2005/8/layout/vList2"/>
    <dgm:cxn modelId="{61CEE31C-F434-4A5A-8AB5-C9E0EDC68C3F}" type="presParOf" srcId="{4D2F38D5-A518-4FCF-A2AD-5DB71C467422}" destId="{C93772B9-9826-4CCC-92B3-51D70ACBA8B7}" srcOrd="2" destOrd="0" presId="urn:microsoft.com/office/officeart/2005/8/layout/vList2"/>
    <dgm:cxn modelId="{FFD7AC5D-ABD2-4604-9887-34E42B499227}" type="presParOf" srcId="{4D2F38D5-A518-4FCF-A2AD-5DB71C467422}" destId="{8F1235CF-EFF6-4D40-A52F-7462DEB6FB6A}" srcOrd="3" destOrd="0" presId="urn:microsoft.com/office/officeart/2005/8/layout/vList2"/>
    <dgm:cxn modelId="{88CEA963-E651-4745-B629-78EEDB72D940}" type="presParOf" srcId="{4D2F38D5-A518-4FCF-A2AD-5DB71C467422}" destId="{B6AF9051-6103-412B-B7C1-018C30F1FCC1}" srcOrd="4" destOrd="0" presId="urn:microsoft.com/office/officeart/2005/8/layout/vList2"/>
    <dgm:cxn modelId="{DE710DD8-B5E7-497A-96C4-A9DD57BA8240}" type="presParOf" srcId="{4D2F38D5-A518-4FCF-A2AD-5DB71C467422}" destId="{61AFCF56-637F-452B-B8C5-CC3B8A45BE9D}" srcOrd="5" destOrd="0" presId="urn:microsoft.com/office/officeart/2005/8/layout/vList2"/>
    <dgm:cxn modelId="{C98D1709-9D55-48D3-A0D3-543E5726E3A7}" type="presParOf" srcId="{4D2F38D5-A518-4FCF-A2AD-5DB71C467422}" destId="{2B478F3D-D6D5-4550-92C4-4AA0D30EC87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BAC20A1-22BE-433F-A377-638CD2B01D7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7C3C4AB9-59DC-4420-9A4B-636DEFA34409}">
      <dgm:prSet custT="1"/>
      <dgm:spPr/>
      <dgm:t>
        <a:bodyPr/>
        <a:lstStyle/>
        <a:p>
          <a:pPr rtl="0"/>
          <a:r>
            <a:rPr lang="en-US" sz="2400" b="1" dirty="0" err="1" smtClean="0"/>
            <a:t>Karantin</a:t>
          </a:r>
          <a:r>
            <a:rPr lang="en-US" sz="2400" b="1" dirty="0" smtClean="0"/>
            <a:t> </a:t>
          </a:r>
          <a:r>
            <a:rPr lang="en-US" sz="2400" b="1" dirty="0" err="1" smtClean="0"/>
            <a:t>ruxsatnomasining</a:t>
          </a:r>
          <a:r>
            <a:rPr lang="en-US" sz="2400" b="1" dirty="0" smtClean="0"/>
            <a:t> </a:t>
          </a:r>
          <a:r>
            <a:rPr lang="en-US" sz="2400" b="1" dirty="0" err="1" smtClean="0"/>
            <a:t>amal</a:t>
          </a:r>
          <a:r>
            <a:rPr lang="en-US" sz="2400" b="1" dirty="0" smtClean="0"/>
            <a:t> </a:t>
          </a:r>
          <a:r>
            <a:rPr lang="en-US" sz="2400" b="1" dirty="0" err="1" smtClean="0"/>
            <a:t>qilish</a:t>
          </a:r>
          <a:r>
            <a:rPr lang="en-US" sz="2400" b="1" dirty="0" smtClean="0"/>
            <a:t> </a:t>
          </a:r>
          <a:r>
            <a:rPr lang="en-US" sz="2400" b="1" dirty="0" err="1" smtClean="0"/>
            <a:t>muddatini</a:t>
          </a:r>
          <a:r>
            <a:rPr lang="en-US" sz="2400" b="1" dirty="0" smtClean="0"/>
            <a:t> </a:t>
          </a:r>
          <a:r>
            <a:rPr lang="en-US" sz="2400" b="1" dirty="0" err="1" smtClean="0"/>
            <a:t>uzaytirish</a:t>
          </a:r>
          <a:r>
            <a:rPr lang="en-US" sz="2400" b="1" dirty="0" smtClean="0"/>
            <a:t>, </a:t>
          </a:r>
          <a:r>
            <a:rPr lang="en-US" sz="2400" b="1" dirty="0" err="1" smtClean="0"/>
            <a:t>qayta</a:t>
          </a:r>
          <a:r>
            <a:rPr lang="en-US" sz="2400" b="1" dirty="0" smtClean="0"/>
            <a:t> </a:t>
          </a:r>
          <a:r>
            <a:rPr lang="en-US" sz="2400" b="1" dirty="0" err="1" smtClean="0"/>
            <a:t>rasmiylashtirish</a:t>
          </a:r>
          <a:r>
            <a:rPr lang="en-US" sz="2400" b="1" dirty="0" smtClean="0"/>
            <a:t> </a:t>
          </a:r>
          <a:r>
            <a:rPr lang="en-US" sz="2400" b="1" dirty="0" err="1" smtClean="0"/>
            <a:t>va</a:t>
          </a:r>
          <a:r>
            <a:rPr lang="en-US" sz="2400" b="1" dirty="0" smtClean="0"/>
            <a:t> </a:t>
          </a:r>
          <a:r>
            <a:rPr lang="en-US" sz="2400" b="1" dirty="0" err="1" smtClean="0"/>
            <a:t>dublikatini</a:t>
          </a:r>
          <a:r>
            <a:rPr lang="en-US" sz="2400" b="1" dirty="0" smtClean="0"/>
            <a:t> </a:t>
          </a:r>
          <a:r>
            <a:rPr lang="en-US" sz="2400" b="1" dirty="0" err="1" smtClean="0"/>
            <a:t>berish</a:t>
          </a:r>
          <a:endParaRPr lang="ru-RU" sz="2400" dirty="0"/>
        </a:p>
      </dgm:t>
    </dgm:pt>
    <dgm:pt modelId="{B39FC1CC-DC82-496A-A25B-B4146AA8DDA0}" type="parTrans" cxnId="{9E71AD04-DCFB-4A75-9088-EA5D8F090608}">
      <dgm:prSet/>
      <dgm:spPr/>
      <dgm:t>
        <a:bodyPr/>
        <a:lstStyle/>
        <a:p>
          <a:endParaRPr lang="ru-RU" sz="2400"/>
        </a:p>
      </dgm:t>
    </dgm:pt>
    <dgm:pt modelId="{BBCC750A-02EF-4DDE-9385-63D01BE9C0AF}" type="sibTrans" cxnId="{9E71AD04-DCFB-4A75-9088-EA5D8F090608}">
      <dgm:prSet/>
      <dgm:spPr/>
      <dgm:t>
        <a:bodyPr/>
        <a:lstStyle/>
        <a:p>
          <a:endParaRPr lang="ru-RU" sz="2400"/>
        </a:p>
      </dgm:t>
    </dgm:pt>
    <dgm:pt modelId="{B5303744-7D9D-4FB1-BBF9-1C1EED315219}">
      <dgm:prSet custT="1"/>
      <dgm:spPr/>
      <dgm:t>
        <a:bodyPr/>
        <a:lstStyle/>
        <a:p>
          <a:pPr rtl="0"/>
          <a:r>
            <a:rPr lang="en-US" sz="2400" dirty="0" err="1" smtClean="0"/>
            <a:t>Karantin</a:t>
          </a:r>
          <a:r>
            <a:rPr lang="en-US" sz="2400" dirty="0" smtClean="0"/>
            <a:t> </a:t>
          </a:r>
          <a:r>
            <a:rPr lang="en-US" sz="2400" dirty="0" err="1" smtClean="0"/>
            <a:t>ruxsatnomasining</a:t>
          </a:r>
          <a:r>
            <a:rPr lang="en-US" sz="2400" dirty="0" smtClean="0"/>
            <a:t> </a:t>
          </a:r>
          <a:r>
            <a:rPr lang="en-US" sz="2400" dirty="0" err="1" smtClean="0"/>
            <a:t>amal</a:t>
          </a:r>
          <a:r>
            <a:rPr lang="en-US" sz="2400" dirty="0" smtClean="0"/>
            <a:t> </a:t>
          </a:r>
          <a:r>
            <a:rPr lang="en-US" sz="2400" dirty="0" err="1" smtClean="0"/>
            <a:t>qilish</a:t>
          </a:r>
          <a:r>
            <a:rPr lang="en-US" sz="2400" dirty="0" smtClean="0"/>
            <a:t> </a:t>
          </a:r>
          <a:r>
            <a:rPr lang="en-US" sz="2400" dirty="0" err="1" smtClean="0"/>
            <a:t>muddati</a:t>
          </a:r>
          <a:r>
            <a:rPr lang="en-US" sz="2400" dirty="0" smtClean="0"/>
            <a:t> </a:t>
          </a:r>
          <a:r>
            <a:rPr lang="en-US" sz="2400" dirty="0" err="1" smtClean="0"/>
            <a:t>tugagach</a:t>
          </a:r>
          <a:r>
            <a:rPr lang="en-US" sz="2400" dirty="0" smtClean="0"/>
            <a:t>, u </a:t>
          </a:r>
          <a:r>
            <a:rPr lang="en-US" sz="2400" dirty="0" err="1" smtClean="0"/>
            <a:t>yuridik</a:t>
          </a:r>
          <a:r>
            <a:rPr lang="en-US" sz="2400" dirty="0" smtClean="0"/>
            <a:t> </a:t>
          </a:r>
          <a:r>
            <a:rPr lang="en-US" sz="2400" dirty="0" err="1" smtClean="0"/>
            <a:t>va</a:t>
          </a:r>
          <a:r>
            <a:rPr lang="en-US" sz="2400" dirty="0" smtClean="0"/>
            <a:t> </a:t>
          </a:r>
          <a:r>
            <a:rPr lang="en-US" sz="2400" dirty="0" err="1" smtClean="0"/>
            <a:t>jismoniy</a:t>
          </a:r>
          <a:r>
            <a:rPr lang="en-US" sz="2400" dirty="0" smtClean="0"/>
            <a:t> </a:t>
          </a:r>
          <a:r>
            <a:rPr lang="en-US" sz="2400" dirty="0" err="1" smtClean="0"/>
            <a:t>shaxslarning</a:t>
          </a:r>
          <a:r>
            <a:rPr lang="en-US" sz="2400" dirty="0" smtClean="0"/>
            <a:t> </a:t>
          </a:r>
          <a:r>
            <a:rPr lang="en-US" sz="2400" dirty="0" err="1" smtClean="0"/>
            <a:t>arizasiga</a:t>
          </a:r>
          <a:r>
            <a:rPr lang="en-US" sz="2400" dirty="0" smtClean="0"/>
            <a:t> </a:t>
          </a:r>
          <a:r>
            <a:rPr lang="en-US" sz="2400" dirty="0" err="1" smtClean="0"/>
            <a:t>ko’ra</a:t>
          </a:r>
          <a:r>
            <a:rPr lang="en-US" sz="2400" dirty="0" smtClean="0"/>
            <a:t> </a:t>
          </a:r>
          <a:r>
            <a:rPr lang="en-US" sz="2400" dirty="0" err="1" smtClean="0"/>
            <a:t>uzaytiriladi</a:t>
          </a:r>
          <a:r>
            <a:rPr lang="en-US" sz="2400" dirty="0" smtClean="0"/>
            <a:t>. </a:t>
          </a:r>
          <a:r>
            <a:rPr lang="en-US" sz="2400" dirty="0" err="1" smtClean="0"/>
            <a:t>Karantin</a:t>
          </a:r>
          <a:r>
            <a:rPr lang="en-US" sz="2400" dirty="0" smtClean="0"/>
            <a:t> </a:t>
          </a:r>
          <a:r>
            <a:rPr lang="en-US" sz="2400" dirty="0" err="1" smtClean="0"/>
            <a:t>ruxsatnomasining</a:t>
          </a:r>
          <a:r>
            <a:rPr lang="en-US" sz="2400" dirty="0" smtClean="0"/>
            <a:t> </a:t>
          </a:r>
          <a:r>
            <a:rPr lang="en-US" sz="2400" dirty="0" err="1" smtClean="0"/>
            <a:t>amal</a:t>
          </a:r>
          <a:r>
            <a:rPr lang="en-US" sz="2400" dirty="0" smtClean="0"/>
            <a:t> </a:t>
          </a:r>
          <a:r>
            <a:rPr lang="en-US" sz="2400" dirty="0" err="1" smtClean="0"/>
            <a:t>qilish</a:t>
          </a:r>
          <a:r>
            <a:rPr lang="en-US" sz="2400" dirty="0" smtClean="0"/>
            <a:t> </a:t>
          </a:r>
          <a:r>
            <a:rPr lang="en-US" sz="2400" dirty="0" err="1" smtClean="0"/>
            <a:t>muddatini</a:t>
          </a:r>
          <a:r>
            <a:rPr lang="en-US" sz="2400" dirty="0" smtClean="0"/>
            <a:t> </a:t>
          </a:r>
          <a:r>
            <a:rPr lang="en-US" sz="2400" dirty="0" err="1" smtClean="0"/>
            <a:t>uzaytirish</a:t>
          </a:r>
          <a:r>
            <a:rPr lang="en-US" sz="2400" dirty="0" smtClean="0"/>
            <a:t> </a:t>
          </a:r>
          <a:r>
            <a:rPr lang="en-US" sz="2400" dirty="0" err="1" smtClean="0"/>
            <a:t>haqidagi</a:t>
          </a:r>
          <a:r>
            <a:rPr lang="en-US" sz="2400" dirty="0" smtClean="0"/>
            <a:t> </a:t>
          </a:r>
          <a:r>
            <a:rPr lang="en-US" sz="2400" dirty="0" err="1" smtClean="0"/>
            <a:t>ariza</a:t>
          </a:r>
          <a:r>
            <a:rPr lang="en-US" sz="2400" dirty="0" smtClean="0"/>
            <a:t> </a:t>
          </a:r>
          <a:r>
            <a:rPr lang="en-US" sz="2400" dirty="0" err="1" smtClean="0"/>
            <a:t>Inspektsiyaga</a:t>
          </a:r>
          <a:r>
            <a:rPr lang="en-US" sz="2400" dirty="0" smtClean="0"/>
            <a:t> </a:t>
          </a:r>
          <a:r>
            <a:rPr lang="en-US" sz="2400" dirty="0" err="1" smtClean="0"/>
            <a:t>mazkur</a:t>
          </a:r>
          <a:r>
            <a:rPr lang="en-US" sz="2400" dirty="0" smtClean="0"/>
            <a:t> </a:t>
          </a:r>
          <a:r>
            <a:rPr lang="en-US" sz="2400" dirty="0" err="1" smtClean="0"/>
            <a:t>hujjatning</a:t>
          </a:r>
          <a:r>
            <a:rPr lang="en-US" sz="2400" dirty="0" smtClean="0"/>
            <a:t> </a:t>
          </a:r>
          <a:r>
            <a:rPr lang="en-US" sz="2400" dirty="0" err="1" smtClean="0"/>
            <a:t>amal</a:t>
          </a:r>
          <a:r>
            <a:rPr lang="en-US" sz="2400" dirty="0" smtClean="0"/>
            <a:t> </a:t>
          </a:r>
          <a:r>
            <a:rPr lang="en-US" sz="2400" dirty="0" err="1" smtClean="0"/>
            <a:t>qilish</a:t>
          </a:r>
          <a:r>
            <a:rPr lang="en-US" sz="2400" dirty="0" smtClean="0"/>
            <a:t> </a:t>
          </a:r>
          <a:r>
            <a:rPr lang="en-US" sz="2400" dirty="0" err="1" smtClean="0"/>
            <a:t>muddati</a:t>
          </a:r>
          <a:r>
            <a:rPr lang="en-US" sz="2400" dirty="0" smtClean="0"/>
            <a:t> </a:t>
          </a:r>
          <a:r>
            <a:rPr lang="en-US" sz="2400" dirty="0" err="1" smtClean="0"/>
            <a:t>tugaguniga</a:t>
          </a:r>
          <a:r>
            <a:rPr lang="en-US" sz="2400" dirty="0" smtClean="0"/>
            <a:t> </a:t>
          </a:r>
          <a:r>
            <a:rPr lang="en-US" sz="2400" dirty="0" err="1" smtClean="0"/>
            <a:t>qadar</a:t>
          </a:r>
          <a:r>
            <a:rPr lang="en-US" sz="2400" dirty="0" smtClean="0"/>
            <a:t> </a:t>
          </a:r>
          <a:r>
            <a:rPr lang="en-US" sz="2400" dirty="0" err="1" smtClean="0"/>
            <a:t>topshirilishi</a:t>
          </a:r>
          <a:r>
            <a:rPr lang="en-US" sz="2400" dirty="0" smtClean="0"/>
            <a:t> </a:t>
          </a:r>
          <a:r>
            <a:rPr lang="en-US" sz="2400" dirty="0" err="1" smtClean="0"/>
            <a:t>kerak</a:t>
          </a:r>
          <a:r>
            <a:rPr lang="en-US" sz="2400" dirty="0" smtClean="0"/>
            <a:t>. </a:t>
          </a:r>
          <a:r>
            <a:rPr lang="en-US" sz="2400" dirty="0" err="1" smtClean="0"/>
            <a:t>Karantin</a:t>
          </a:r>
          <a:r>
            <a:rPr lang="en-US" sz="2400" dirty="0" smtClean="0"/>
            <a:t> </a:t>
          </a:r>
          <a:r>
            <a:rPr lang="en-US" sz="2400" dirty="0" err="1" smtClean="0"/>
            <a:t>ruxsatnomasining</a:t>
          </a:r>
          <a:r>
            <a:rPr lang="en-US" sz="2400" dirty="0" smtClean="0"/>
            <a:t> </a:t>
          </a:r>
          <a:r>
            <a:rPr lang="en-US" sz="2400" dirty="0" err="1" smtClean="0"/>
            <a:t>amal</a:t>
          </a:r>
          <a:r>
            <a:rPr lang="en-US" sz="2400" dirty="0" smtClean="0"/>
            <a:t> </a:t>
          </a:r>
          <a:r>
            <a:rPr lang="en-US" sz="2400" dirty="0" err="1" smtClean="0"/>
            <a:t>qilish</a:t>
          </a:r>
          <a:r>
            <a:rPr lang="en-US" sz="2400" dirty="0" smtClean="0"/>
            <a:t> </a:t>
          </a:r>
          <a:r>
            <a:rPr lang="en-US" sz="2400" dirty="0" err="1" smtClean="0"/>
            <a:t>muddatini</a:t>
          </a:r>
          <a:r>
            <a:rPr lang="en-US" sz="2400" dirty="0" smtClean="0"/>
            <a:t> </a:t>
          </a:r>
          <a:r>
            <a:rPr lang="en-US" sz="2400" dirty="0" err="1" smtClean="0"/>
            <a:t>uzaytirish</a:t>
          </a:r>
          <a:r>
            <a:rPr lang="en-US" sz="2400" dirty="0" smtClean="0"/>
            <a:t> </a:t>
          </a:r>
          <a:r>
            <a:rPr lang="en-US" sz="2400" dirty="0" err="1" smtClean="0"/>
            <a:t>yig’im</a:t>
          </a:r>
          <a:r>
            <a:rPr lang="en-US" sz="2400" dirty="0" smtClean="0"/>
            <a:t> </a:t>
          </a:r>
          <a:r>
            <a:rPr lang="en-US" sz="2400" dirty="0" err="1" smtClean="0"/>
            <a:t>undirilmagan</a:t>
          </a:r>
          <a:r>
            <a:rPr lang="en-US" sz="2400" dirty="0" smtClean="0"/>
            <a:t> </a:t>
          </a:r>
          <a:r>
            <a:rPr lang="en-US" sz="2400" dirty="0" err="1" smtClean="0"/>
            <a:t>holda</a:t>
          </a:r>
          <a:r>
            <a:rPr lang="en-US" sz="2400" dirty="0" smtClean="0"/>
            <a:t> </a:t>
          </a:r>
          <a:r>
            <a:rPr lang="en-US" sz="2400" dirty="0" err="1" smtClean="0"/>
            <a:t>amalga</a:t>
          </a:r>
          <a:r>
            <a:rPr lang="en-US" sz="2400" dirty="0" smtClean="0"/>
            <a:t> </a:t>
          </a:r>
          <a:r>
            <a:rPr lang="en-US" sz="2400" dirty="0" err="1" smtClean="0"/>
            <a:t>oshiriladi</a:t>
          </a:r>
          <a:r>
            <a:rPr lang="en-US" sz="2400" dirty="0" smtClean="0"/>
            <a:t>.</a:t>
          </a:r>
          <a:endParaRPr lang="ru-RU" sz="2400" dirty="0"/>
        </a:p>
      </dgm:t>
    </dgm:pt>
    <dgm:pt modelId="{217A0F3B-52D3-4B6E-8425-4F0C4C083EE5}" type="parTrans" cxnId="{DD389F20-B257-46C9-A457-E658C8BAF8EB}">
      <dgm:prSet/>
      <dgm:spPr/>
      <dgm:t>
        <a:bodyPr/>
        <a:lstStyle/>
        <a:p>
          <a:endParaRPr lang="ru-RU" sz="2400"/>
        </a:p>
      </dgm:t>
    </dgm:pt>
    <dgm:pt modelId="{326A352F-704F-4526-AC3B-17A1778D0561}" type="sibTrans" cxnId="{DD389F20-B257-46C9-A457-E658C8BAF8EB}">
      <dgm:prSet/>
      <dgm:spPr/>
      <dgm:t>
        <a:bodyPr/>
        <a:lstStyle/>
        <a:p>
          <a:endParaRPr lang="ru-RU" sz="2400"/>
        </a:p>
      </dgm:t>
    </dgm:pt>
    <dgm:pt modelId="{CEE0C70A-4412-43BF-A92C-A868084727A1}">
      <dgm:prSet custT="1"/>
      <dgm:spPr/>
      <dgm:t>
        <a:bodyPr/>
        <a:lstStyle/>
        <a:p>
          <a:pPr rtl="0"/>
          <a:r>
            <a:rPr lang="en-US" sz="2400" dirty="0" err="1" smtClean="0"/>
            <a:t>Karantin</a:t>
          </a:r>
          <a:r>
            <a:rPr lang="en-US" sz="2400" dirty="0" smtClean="0"/>
            <a:t> </a:t>
          </a:r>
          <a:r>
            <a:rPr lang="en-US" sz="2400" dirty="0" err="1" smtClean="0"/>
            <a:t>ruxsatnomasini</a:t>
          </a:r>
          <a:r>
            <a:rPr lang="en-US" sz="2400" dirty="0" smtClean="0"/>
            <a:t> </a:t>
          </a:r>
          <a:r>
            <a:rPr lang="en-US" sz="2400" dirty="0" err="1" smtClean="0"/>
            <a:t>olgan</a:t>
          </a:r>
          <a:r>
            <a:rPr lang="en-US" sz="2400" dirty="0" smtClean="0"/>
            <a:t> </a:t>
          </a:r>
          <a:r>
            <a:rPr lang="en-US" sz="2400" dirty="0" err="1" smtClean="0"/>
            <a:t>yuridik</a:t>
          </a:r>
          <a:r>
            <a:rPr lang="en-US" sz="2400" dirty="0" smtClean="0"/>
            <a:t> </a:t>
          </a:r>
          <a:r>
            <a:rPr lang="en-US" sz="2400" dirty="0" err="1" smtClean="0"/>
            <a:t>shaxs</a:t>
          </a:r>
          <a:r>
            <a:rPr lang="en-US" sz="2400" dirty="0" smtClean="0"/>
            <a:t> </a:t>
          </a:r>
          <a:r>
            <a:rPr lang="en-US" sz="2400" dirty="0" err="1" smtClean="0"/>
            <a:t>qayta</a:t>
          </a:r>
          <a:r>
            <a:rPr lang="en-US" sz="2400" dirty="0" smtClean="0"/>
            <a:t> </a:t>
          </a:r>
          <a:r>
            <a:rPr lang="en-US" sz="2400" dirty="0" err="1" smtClean="0"/>
            <a:t>ro’yxatdan</a:t>
          </a:r>
          <a:r>
            <a:rPr lang="en-US" sz="2400" dirty="0" smtClean="0"/>
            <a:t> </a:t>
          </a:r>
          <a:r>
            <a:rPr lang="en-US" sz="2400" dirty="0" err="1" smtClean="0"/>
            <a:t>o’tganda</a:t>
          </a:r>
          <a:r>
            <a:rPr lang="en-US" sz="2400" dirty="0" smtClean="0"/>
            <a:t>, </a:t>
          </a:r>
          <a:r>
            <a:rPr lang="en-US" sz="2400" dirty="0" err="1" smtClean="0"/>
            <a:t>uning</a:t>
          </a:r>
          <a:r>
            <a:rPr lang="en-US" sz="2400" dirty="0" smtClean="0"/>
            <a:t> </a:t>
          </a:r>
          <a:r>
            <a:rPr lang="en-US" sz="2400" dirty="0" err="1" smtClean="0"/>
            <a:t>nomi</a:t>
          </a:r>
          <a:r>
            <a:rPr lang="en-US" sz="2400" dirty="0" smtClean="0"/>
            <a:t> </a:t>
          </a:r>
          <a:r>
            <a:rPr lang="en-US" sz="2400" dirty="0" err="1" smtClean="0"/>
            <a:t>yoki</a:t>
          </a:r>
          <a:r>
            <a:rPr lang="en-US" sz="2400" dirty="0" smtClean="0"/>
            <a:t> </a:t>
          </a:r>
          <a:r>
            <a:rPr lang="en-US" sz="2400" dirty="0" err="1" smtClean="0"/>
            <a:t>joylashgan</a:t>
          </a:r>
          <a:r>
            <a:rPr lang="en-US" sz="2400" dirty="0" smtClean="0"/>
            <a:t> </a:t>
          </a:r>
          <a:r>
            <a:rPr lang="en-US" sz="2400" dirty="0" err="1" smtClean="0"/>
            <a:t>joyi</a:t>
          </a:r>
          <a:r>
            <a:rPr lang="en-US" sz="2400" dirty="0" smtClean="0"/>
            <a:t> (</a:t>
          </a:r>
          <a:r>
            <a:rPr lang="en-US" sz="2400" dirty="0" err="1" smtClean="0"/>
            <a:t>pochta</a:t>
          </a:r>
          <a:r>
            <a:rPr lang="en-US" sz="2400" dirty="0" smtClean="0"/>
            <a:t> </a:t>
          </a:r>
          <a:r>
            <a:rPr lang="en-US" sz="2400" dirty="0" err="1" smtClean="0"/>
            <a:t>manzili</a:t>
          </a:r>
          <a:r>
            <a:rPr lang="en-US" sz="2400" dirty="0" smtClean="0"/>
            <a:t>) </a:t>
          </a:r>
          <a:r>
            <a:rPr lang="en-US" sz="2400" dirty="0" err="1" smtClean="0"/>
            <a:t>o’zgarganda</a:t>
          </a:r>
          <a:r>
            <a:rPr lang="en-US" sz="2400" dirty="0" smtClean="0"/>
            <a:t>, </a:t>
          </a:r>
          <a:r>
            <a:rPr lang="en-US" sz="2400" dirty="0" err="1" smtClean="0"/>
            <a:t>yetti</a:t>
          </a:r>
          <a:r>
            <a:rPr lang="en-US" sz="2400" dirty="0" smtClean="0"/>
            <a:t> </a:t>
          </a:r>
          <a:r>
            <a:rPr lang="en-US" sz="2400" dirty="0" err="1" smtClean="0"/>
            <a:t>ish</a:t>
          </a:r>
          <a:r>
            <a:rPr lang="en-US" sz="2400" dirty="0" smtClean="0"/>
            <a:t> </a:t>
          </a:r>
          <a:r>
            <a:rPr lang="en-US" sz="2400" dirty="0" err="1" smtClean="0"/>
            <a:t>kuni</a:t>
          </a:r>
          <a:r>
            <a:rPr lang="en-US" sz="2400" dirty="0" smtClean="0"/>
            <a:t> </a:t>
          </a:r>
          <a:r>
            <a:rPr lang="en-US" sz="2400" dirty="0" err="1" smtClean="0"/>
            <a:t>davomida</a:t>
          </a:r>
          <a:r>
            <a:rPr lang="en-US" sz="2400" dirty="0" smtClean="0"/>
            <a:t> </a:t>
          </a:r>
          <a:r>
            <a:rPr lang="en-US" sz="2400" dirty="0" err="1" smtClean="0"/>
            <a:t>Inspektsiyaga</a:t>
          </a:r>
          <a:r>
            <a:rPr lang="en-US" sz="2400" dirty="0" smtClean="0"/>
            <a:t> </a:t>
          </a:r>
          <a:r>
            <a:rPr lang="en-US" sz="2400" dirty="0" err="1" smtClean="0"/>
            <a:t>karantin</a:t>
          </a:r>
          <a:r>
            <a:rPr lang="en-US" sz="2400" dirty="0" smtClean="0"/>
            <a:t> </a:t>
          </a:r>
          <a:r>
            <a:rPr lang="en-US" sz="2400" dirty="0" err="1" smtClean="0"/>
            <a:t>ruxsatnomasini</a:t>
          </a:r>
          <a:r>
            <a:rPr lang="en-US" sz="2400" dirty="0" smtClean="0"/>
            <a:t> </a:t>
          </a:r>
          <a:r>
            <a:rPr lang="en-US" sz="2400" dirty="0" err="1" smtClean="0"/>
            <a:t>qayta</a:t>
          </a:r>
          <a:r>
            <a:rPr lang="en-US" sz="2400" dirty="0" smtClean="0"/>
            <a:t> </a:t>
          </a:r>
          <a:r>
            <a:rPr lang="en-US" sz="2400" dirty="0" err="1" smtClean="0"/>
            <a:t>rasmiylashtirish</a:t>
          </a:r>
          <a:r>
            <a:rPr lang="en-US" sz="2400" dirty="0" smtClean="0"/>
            <a:t> </a:t>
          </a:r>
          <a:r>
            <a:rPr lang="en-US" sz="2400" dirty="0" err="1" smtClean="0"/>
            <a:t>to’g’risidagi</a:t>
          </a:r>
          <a:r>
            <a:rPr lang="en-US" sz="2400" dirty="0" smtClean="0"/>
            <a:t> </a:t>
          </a:r>
          <a:r>
            <a:rPr lang="en-US" sz="2400" dirty="0" err="1" smtClean="0"/>
            <a:t>arizani</a:t>
          </a:r>
          <a:r>
            <a:rPr lang="en-US" sz="2400" dirty="0" smtClean="0"/>
            <a:t>, </a:t>
          </a:r>
          <a:r>
            <a:rPr lang="en-US" sz="2400" dirty="0" err="1" smtClean="0"/>
            <a:t>ko’rsatilgan</a:t>
          </a:r>
          <a:r>
            <a:rPr lang="en-US" sz="2400" dirty="0" smtClean="0"/>
            <a:t> </a:t>
          </a:r>
          <a:r>
            <a:rPr lang="en-US" sz="2400" dirty="0" err="1" smtClean="0"/>
            <a:t>ma’lumotlarni</a:t>
          </a:r>
          <a:r>
            <a:rPr lang="en-US" sz="2400" dirty="0" smtClean="0"/>
            <a:t> </a:t>
          </a:r>
          <a:r>
            <a:rPr lang="en-US" sz="2400" dirty="0" err="1" smtClean="0"/>
            <a:t>tasdiqlovchi</a:t>
          </a:r>
          <a:r>
            <a:rPr lang="en-US" sz="2400" dirty="0" smtClean="0"/>
            <a:t> </a:t>
          </a:r>
          <a:r>
            <a:rPr lang="en-US" sz="2400" dirty="0" err="1" smtClean="0"/>
            <a:t>hujjatlarni</a:t>
          </a:r>
          <a:r>
            <a:rPr lang="en-US" sz="2400" dirty="0" smtClean="0"/>
            <a:t> </a:t>
          </a:r>
          <a:r>
            <a:rPr lang="en-US" sz="2400" dirty="0" err="1" smtClean="0"/>
            <a:t>ilova</a:t>
          </a:r>
          <a:r>
            <a:rPr lang="en-US" sz="2400" dirty="0" smtClean="0"/>
            <a:t> </a:t>
          </a:r>
          <a:r>
            <a:rPr lang="en-US" sz="2400" dirty="0" err="1" smtClean="0"/>
            <a:t>qilgan</a:t>
          </a:r>
          <a:r>
            <a:rPr lang="en-US" sz="2400" dirty="0" smtClean="0"/>
            <a:t> </a:t>
          </a:r>
          <a:r>
            <a:rPr lang="en-US" sz="2400" dirty="0" err="1" smtClean="0"/>
            <a:t>holda</a:t>
          </a:r>
          <a:r>
            <a:rPr lang="en-US" sz="2400" dirty="0" smtClean="0"/>
            <a:t> </a:t>
          </a:r>
          <a:r>
            <a:rPr lang="en-US" sz="2400" dirty="0" err="1" smtClean="0"/>
            <a:t>topshirishi</a:t>
          </a:r>
          <a:r>
            <a:rPr lang="en-US" sz="2400" dirty="0" smtClean="0"/>
            <a:t> </a:t>
          </a:r>
          <a:r>
            <a:rPr lang="en-US" sz="2400" dirty="0" err="1" smtClean="0"/>
            <a:t>shart</a:t>
          </a:r>
          <a:r>
            <a:rPr lang="en-US" sz="2400" dirty="0" smtClean="0"/>
            <a:t>.</a:t>
          </a:r>
          <a:endParaRPr lang="ru-RU" sz="2400" dirty="0"/>
        </a:p>
      </dgm:t>
    </dgm:pt>
    <dgm:pt modelId="{8ABFD2CF-E68A-45B5-9857-BE0078BEF1E9}" type="parTrans" cxnId="{DEE892AD-028A-473E-ADE5-BCF4AB7BA4CB}">
      <dgm:prSet/>
      <dgm:spPr/>
      <dgm:t>
        <a:bodyPr/>
        <a:lstStyle/>
        <a:p>
          <a:endParaRPr lang="ru-RU" sz="2400"/>
        </a:p>
      </dgm:t>
    </dgm:pt>
    <dgm:pt modelId="{A37DEB01-5F92-42D7-A3F2-986AB1AE2C6E}" type="sibTrans" cxnId="{DEE892AD-028A-473E-ADE5-BCF4AB7BA4CB}">
      <dgm:prSet/>
      <dgm:spPr/>
      <dgm:t>
        <a:bodyPr/>
        <a:lstStyle/>
        <a:p>
          <a:endParaRPr lang="ru-RU" sz="2400"/>
        </a:p>
      </dgm:t>
    </dgm:pt>
    <dgm:pt modelId="{1ADB0431-CAB2-473F-8F1A-F78596396B87}" type="pres">
      <dgm:prSet presAssocID="{9BAC20A1-22BE-433F-A377-638CD2B01D7B}" presName="linear" presStyleCnt="0">
        <dgm:presLayoutVars>
          <dgm:animLvl val="lvl"/>
          <dgm:resizeHandles val="exact"/>
        </dgm:presLayoutVars>
      </dgm:prSet>
      <dgm:spPr/>
    </dgm:pt>
    <dgm:pt modelId="{D0506A7B-9AE5-4269-AD42-AF93DD333EB8}" type="pres">
      <dgm:prSet presAssocID="{7C3C4AB9-59DC-4420-9A4B-636DEFA34409}" presName="parentText" presStyleLbl="node1" presStyleIdx="0" presStyleCnt="3" custScaleX="103518" custScaleY="49841">
        <dgm:presLayoutVars>
          <dgm:chMax val="0"/>
          <dgm:bulletEnabled val="1"/>
        </dgm:presLayoutVars>
      </dgm:prSet>
      <dgm:spPr/>
    </dgm:pt>
    <dgm:pt modelId="{6A9AF148-6F32-4909-96DA-14E08874722E}" type="pres">
      <dgm:prSet presAssocID="{BBCC750A-02EF-4DDE-9385-63D01BE9C0AF}" presName="spacer" presStyleCnt="0"/>
      <dgm:spPr/>
    </dgm:pt>
    <dgm:pt modelId="{D9E6BEB6-688A-4682-927C-56FF7C90F818}" type="pres">
      <dgm:prSet presAssocID="{B5303744-7D9D-4FB1-BBF9-1C1EED315219}" presName="parentText" presStyleLbl="node1" presStyleIdx="1" presStyleCnt="3">
        <dgm:presLayoutVars>
          <dgm:chMax val="0"/>
          <dgm:bulletEnabled val="1"/>
        </dgm:presLayoutVars>
      </dgm:prSet>
      <dgm:spPr/>
    </dgm:pt>
    <dgm:pt modelId="{DD2C11F8-3B0D-43B5-91BE-187D327A42CB}" type="pres">
      <dgm:prSet presAssocID="{326A352F-704F-4526-AC3B-17A1778D0561}" presName="spacer" presStyleCnt="0"/>
      <dgm:spPr/>
    </dgm:pt>
    <dgm:pt modelId="{6602B16C-800B-4220-BEF2-8F53C724E714}" type="pres">
      <dgm:prSet presAssocID="{CEE0C70A-4412-43BF-A92C-A868084727A1}" presName="parentText" presStyleLbl="node1" presStyleIdx="2" presStyleCnt="3">
        <dgm:presLayoutVars>
          <dgm:chMax val="0"/>
          <dgm:bulletEnabled val="1"/>
        </dgm:presLayoutVars>
      </dgm:prSet>
      <dgm:spPr/>
    </dgm:pt>
  </dgm:ptLst>
  <dgm:cxnLst>
    <dgm:cxn modelId="{DD389F20-B257-46C9-A457-E658C8BAF8EB}" srcId="{9BAC20A1-22BE-433F-A377-638CD2B01D7B}" destId="{B5303744-7D9D-4FB1-BBF9-1C1EED315219}" srcOrd="1" destOrd="0" parTransId="{217A0F3B-52D3-4B6E-8425-4F0C4C083EE5}" sibTransId="{326A352F-704F-4526-AC3B-17A1778D0561}"/>
    <dgm:cxn modelId="{53C4B408-FEBE-4BF3-BCA6-6D62D2D37A43}" type="presOf" srcId="{9BAC20A1-22BE-433F-A377-638CD2B01D7B}" destId="{1ADB0431-CAB2-473F-8F1A-F78596396B87}" srcOrd="0" destOrd="0" presId="urn:microsoft.com/office/officeart/2005/8/layout/vList2"/>
    <dgm:cxn modelId="{37CACA08-F9CA-46FC-A2F3-2B7413E1C921}" type="presOf" srcId="{7C3C4AB9-59DC-4420-9A4B-636DEFA34409}" destId="{D0506A7B-9AE5-4269-AD42-AF93DD333EB8}" srcOrd="0" destOrd="0" presId="urn:microsoft.com/office/officeart/2005/8/layout/vList2"/>
    <dgm:cxn modelId="{B971FA6D-B52F-4746-85E7-5924A032651E}" type="presOf" srcId="{CEE0C70A-4412-43BF-A92C-A868084727A1}" destId="{6602B16C-800B-4220-BEF2-8F53C724E714}" srcOrd="0" destOrd="0" presId="urn:microsoft.com/office/officeart/2005/8/layout/vList2"/>
    <dgm:cxn modelId="{9E71AD04-DCFB-4A75-9088-EA5D8F090608}" srcId="{9BAC20A1-22BE-433F-A377-638CD2B01D7B}" destId="{7C3C4AB9-59DC-4420-9A4B-636DEFA34409}" srcOrd="0" destOrd="0" parTransId="{B39FC1CC-DC82-496A-A25B-B4146AA8DDA0}" sibTransId="{BBCC750A-02EF-4DDE-9385-63D01BE9C0AF}"/>
    <dgm:cxn modelId="{32AFF775-FE5D-422D-A55A-44F9BB254FCD}" type="presOf" srcId="{B5303744-7D9D-4FB1-BBF9-1C1EED315219}" destId="{D9E6BEB6-688A-4682-927C-56FF7C90F818}" srcOrd="0" destOrd="0" presId="urn:microsoft.com/office/officeart/2005/8/layout/vList2"/>
    <dgm:cxn modelId="{DEE892AD-028A-473E-ADE5-BCF4AB7BA4CB}" srcId="{9BAC20A1-22BE-433F-A377-638CD2B01D7B}" destId="{CEE0C70A-4412-43BF-A92C-A868084727A1}" srcOrd="2" destOrd="0" parTransId="{8ABFD2CF-E68A-45B5-9857-BE0078BEF1E9}" sibTransId="{A37DEB01-5F92-42D7-A3F2-986AB1AE2C6E}"/>
    <dgm:cxn modelId="{1783CBF1-FD98-4042-9A80-66980D5AD3F8}" type="presParOf" srcId="{1ADB0431-CAB2-473F-8F1A-F78596396B87}" destId="{D0506A7B-9AE5-4269-AD42-AF93DD333EB8}" srcOrd="0" destOrd="0" presId="urn:microsoft.com/office/officeart/2005/8/layout/vList2"/>
    <dgm:cxn modelId="{7715A966-2080-4301-9256-30A516D4F626}" type="presParOf" srcId="{1ADB0431-CAB2-473F-8F1A-F78596396B87}" destId="{6A9AF148-6F32-4909-96DA-14E08874722E}" srcOrd="1" destOrd="0" presId="urn:microsoft.com/office/officeart/2005/8/layout/vList2"/>
    <dgm:cxn modelId="{15A0D771-7BD7-4F96-89EF-F1A21D6507A2}" type="presParOf" srcId="{1ADB0431-CAB2-473F-8F1A-F78596396B87}" destId="{D9E6BEB6-688A-4682-927C-56FF7C90F818}" srcOrd="2" destOrd="0" presId="urn:microsoft.com/office/officeart/2005/8/layout/vList2"/>
    <dgm:cxn modelId="{D2DE016B-A351-4000-8BB5-89052AAC81D6}" type="presParOf" srcId="{1ADB0431-CAB2-473F-8F1A-F78596396B87}" destId="{DD2C11F8-3B0D-43B5-91BE-187D327A42CB}" srcOrd="3" destOrd="0" presId="urn:microsoft.com/office/officeart/2005/8/layout/vList2"/>
    <dgm:cxn modelId="{142D5C38-B017-4B72-8EE1-3D484F984C4D}" type="presParOf" srcId="{1ADB0431-CAB2-473F-8F1A-F78596396B87}" destId="{6602B16C-800B-4220-BEF2-8F53C724E71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6F605C-494F-4265-A4AF-AB6A43A7700A}">
      <dsp:nvSpPr>
        <dsp:cNvPr id="0" name=""/>
        <dsp:cNvSpPr/>
      </dsp:nvSpPr>
      <dsp:spPr>
        <a:xfrm>
          <a:off x="0" y="0"/>
          <a:ext cx="8708571" cy="628623"/>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t>29-modda. </a:t>
          </a:r>
          <a:r>
            <a:rPr lang="en-US" sz="2600" b="1" kern="1200" dirty="0" err="1" smtClean="0"/>
            <a:t>Karantin</a:t>
          </a:r>
          <a:r>
            <a:rPr lang="en-US" sz="2600" b="1" kern="1200" dirty="0" smtClean="0"/>
            <a:t> </a:t>
          </a:r>
          <a:r>
            <a:rPr lang="en-US" sz="2600" b="1" kern="1200" dirty="0" err="1" smtClean="0"/>
            <a:t>ostidagi</a:t>
          </a:r>
          <a:r>
            <a:rPr lang="en-US" sz="2600" b="1" kern="1200" dirty="0" smtClean="0"/>
            <a:t> </a:t>
          </a:r>
          <a:r>
            <a:rPr lang="en-US" sz="2600" b="1" kern="1200" dirty="0" err="1" smtClean="0"/>
            <a:t>mahsulotni</a:t>
          </a:r>
          <a:r>
            <a:rPr lang="en-US" sz="2600" b="1" kern="1200" dirty="0" smtClean="0"/>
            <a:t> </a:t>
          </a:r>
          <a:r>
            <a:rPr lang="en-US" sz="2600" b="1" kern="1200" dirty="0" err="1" smtClean="0"/>
            <a:t>olib</a:t>
          </a:r>
          <a:r>
            <a:rPr lang="en-US" sz="2600" b="1" kern="1200" dirty="0" smtClean="0"/>
            <a:t> </a:t>
          </a:r>
          <a:r>
            <a:rPr lang="en-US" sz="2600" b="1" kern="1200" dirty="0" err="1" smtClean="0"/>
            <a:t>kirish</a:t>
          </a:r>
          <a:endParaRPr lang="ru-RU" sz="2600" kern="1200" dirty="0"/>
        </a:p>
      </dsp:txBody>
      <dsp:txXfrm>
        <a:off x="30687" y="30687"/>
        <a:ext cx="8647197" cy="567249"/>
      </dsp:txXfrm>
    </dsp:sp>
    <dsp:sp modelId="{DBC83673-A4A4-40C4-9BA6-72CBB3F1F118}">
      <dsp:nvSpPr>
        <dsp:cNvPr id="0" name=""/>
        <dsp:cNvSpPr/>
      </dsp:nvSpPr>
      <dsp:spPr>
        <a:xfrm>
          <a:off x="0" y="695444"/>
          <a:ext cx="8708571" cy="2237598"/>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kern="1200" dirty="0" err="1" smtClean="0"/>
            <a:t>Karantin</a:t>
          </a:r>
          <a:r>
            <a:rPr lang="en-US" sz="2600" kern="1200" dirty="0" smtClean="0"/>
            <a:t> </a:t>
          </a:r>
          <a:r>
            <a:rPr lang="en-US" sz="2600" kern="1200" dirty="0" err="1" smtClean="0"/>
            <a:t>ostidagi</a:t>
          </a:r>
          <a:r>
            <a:rPr lang="en-US" sz="2600" kern="1200" dirty="0" smtClean="0"/>
            <a:t> </a:t>
          </a:r>
          <a:r>
            <a:rPr lang="en-US" sz="2600" kern="1200" dirty="0" err="1" smtClean="0"/>
            <a:t>mahsulotni</a:t>
          </a:r>
          <a:r>
            <a:rPr lang="en-US" sz="2600" kern="1200" dirty="0" smtClean="0"/>
            <a:t> </a:t>
          </a:r>
          <a:r>
            <a:rPr lang="en-US" sz="2600" kern="1200" dirty="0" err="1" smtClean="0"/>
            <a:t>olib</a:t>
          </a:r>
          <a:r>
            <a:rPr lang="en-US" sz="2600" kern="1200" dirty="0" smtClean="0"/>
            <a:t> </a:t>
          </a:r>
          <a:r>
            <a:rPr lang="en-US" sz="2600" kern="1200" dirty="0" err="1" smtClean="0"/>
            <a:t>kirishga</a:t>
          </a:r>
          <a:r>
            <a:rPr lang="en-US" sz="2600" kern="1200" dirty="0" smtClean="0"/>
            <a:t> </a:t>
          </a:r>
          <a:r>
            <a:rPr lang="en-US" sz="2600" kern="1200" dirty="0" err="1" smtClean="0"/>
            <a:t>karantin</a:t>
          </a:r>
          <a:r>
            <a:rPr lang="en-US" sz="2600" kern="1200" dirty="0" smtClean="0"/>
            <a:t> </a:t>
          </a:r>
          <a:r>
            <a:rPr lang="en-US" sz="2600" kern="1200" dirty="0" err="1" smtClean="0"/>
            <a:t>ruxsatnomasi</a:t>
          </a:r>
          <a:r>
            <a:rPr lang="en-US" sz="2600" kern="1200" dirty="0" smtClean="0"/>
            <a:t>, </a:t>
          </a:r>
          <a:r>
            <a:rPr lang="en-US" sz="2600" kern="1200" dirty="0" err="1" smtClean="0"/>
            <a:t>eksport</a:t>
          </a:r>
          <a:r>
            <a:rPr lang="en-US" sz="2600" kern="1200" dirty="0" smtClean="0"/>
            <a:t> </a:t>
          </a:r>
          <a:r>
            <a:rPr lang="en-US" sz="2600" kern="1200" dirty="0" err="1" smtClean="0"/>
            <a:t>qiluvchi</a:t>
          </a:r>
          <a:r>
            <a:rPr lang="en-US" sz="2600" kern="1200" dirty="0" smtClean="0"/>
            <a:t> </a:t>
          </a:r>
          <a:r>
            <a:rPr lang="en-US" sz="2600" kern="1200" dirty="0" err="1" smtClean="0"/>
            <a:t>mamlakatning</a:t>
          </a:r>
          <a:r>
            <a:rPr lang="en-US" sz="2600" kern="1200" dirty="0" smtClean="0"/>
            <a:t> </a:t>
          </a:r>
          <a:r>
            <a:rPr lang="en-US" sz="2600" kern="1200" dirty="0" err="1" smtClean="0"/>
            <a:t>o‘simliklar</a:t>
          </a:r>
          <a:r>
            <a:rPr lang="en-US" sz="2600" kern="1200" dirty="0" smtClean="0"/>
            <a:t> </a:t>
          </a:r>
          <a:r>
            <a:rPr lang="en-US" sz="2600" kern="1200" dirty="0" err="1" smtClean="0"/>
            <a:t>karantini</a:t>
          </a:r>
          <a:r>
            <a:rPr lang="en-US" sz="2600" kern="1200" dirty="0" smtClean="0"/>
            <a:t> </a:t>
          </a:r>
          <a:r>
            <a:rPr lang="en-US" sz="2600" kern="1200" dirty="0" err="1" smtClean="0"/>
            <a:t>va</a:t>
          </a:r>
          <a:r>
            <a:rPr lang="en-US" sz="2600" kern="1200" dirty="0" smtClean="0"/>
            <a:t> </a:t>
          </a:r>
          <a:r>
            <a:rPr lang="en-US" sz="2600" kern="1200" dirty="0" err="1" smtClean="0"/>
            <a:t>ularni</a:t>
          </a:r>
          <a:r>
            <a:rPr lang="en-US" sz="2600" kern="1200" dirty="0" smtClean="0"/>
            <a:t> </a:t>
          </a:r>
          <a:r>
            <a:rPr lang="en-US" sz="2600" kern="1200" dirty="0" err="1" smtClean="0"/>
            <a:t>himoya</a:t>
          </a:r>
          <a:r>
            <a:rPr lang="en-US" sz="2600" kern="1200" dirty="0" smtClean="0"/>
            <a:t> </a:t>
          </a:r>
          <a:r>
            <a:rPr lang="en-US" sz="2600" kern="1200" dirty="0" err="1" smtClean="0"/>
            <a:t>qilish</a:t>
          </a:r>
          <a:r>
            <a:rPr lang="en-US" sz="2600" kern="1200" dirty="0" smtClean="0"/>
            <a:t> </a:t>
          </a:r>
          <a:r>
            <a:rPr lang="en-US" sz="2600" kern="1200" dirty="0" err="1" smtClean="0"/>
            <a:t>bo‘yicha</a:t>
          </a:r>
          <a:r>
            <a:rPr lang="en-US" sz="2600" kern="1200" dirty="0" smtClean="0"/>
            <a:t> </a:t>
          </a:r>
          <a:r>
            <a:rPr lang="en-US" sz="2600" kern="1200" dirty="0" err="1" smtClean="0"/>
            <a:t>davlat</a:t>
          </a:r>
          <a:r>
            <a:rPr lang="en-US" sz="2600" kern="1200" dirty="0" smtClean="0"/>
            <a:t> </a:t>
          </a:r>
          <a:r>
            <a:rPr lang="en-US" sz="2600" kern="1200" dirty="0" err="1" smtClean="0"/>
            <a:t>organlari</a:t>
          </a:r>
          <a:r>
            <a:rPr lang="en-US" sz="2600" kern="1200" dirty="0" smtClean="0"/>
            <a:t> </a:t>
          </a:r>
          <a:r>
            <a:rPr lang="en-US" sz="2600" kern="1200" dirty="0" err="1" smtClean="0"/>
            <a:t>tomonidan</a:t>
          </a:r>
          <a:r>
            <a:rPr lang="en-US" sz="2600" kern="1200" dirty="0" smtClean="0"/>
            <a:t> </a:t>
          </a:r>
          <a:r>
            <a:rPr lang="en-US" sz="2600" kern="1200" dirty="0" err="1" smtClean="0"/>
            <a:t>beriladigan</a:t>
          </a:r>
          <a:r>
            <a:rPr lang="en-US" sz="2600" kern="1200" dirty="0" smtClean="0"/>
            <a:t> </a:t>
          </a:r>
          <a:r>
            <a:rPr lang="en-US" sz="2600" kern="1200" dirty="0" err="1" smtClean="0"/>
            <a:t>fitosanitariya</a:t>
          </a:r>
          <a:r>
            <a:rPr lang="en-US" sz="2600" kern="1200" dirty="0" smtClean="0"/>
            <a:t> </a:t>
          </a:r>
          <a:r>
            <a:rPr lang="en-US" sz="2600" kern="1200" dirty="0" err="1" smtClean="0"/>
            <a:t>sertifikati</a:t>
          </a:r>
          <a:r>
            <a:rPr lang="en-US" sz="2600" kern="1200" dirty="0" smtClean="0"/>
            <a:t> </a:t>
          </a:r>
          <a:r>
            <a:rPr lang="en-US" sz="2600" kern="1200" dirty="0" err="1" smtClean="0"/>
            <a:t>yoki</a:t>
          </a:r>
          <a:r>
            <a:rPr lang="en-US" sz="2600" kern="1200" dirty="0" smtClean="0"/>
            <a:t> </a:t>
          </a:r>
          <a:r>
            <a:rPr lang="en-US" sz="2600" kern="1200" dirty="0" err="1" smtClean="0"/>
            <a:t>guvohnomasi</a:t>
          </a:r>
          <a:r>
            <a:rPr lang="en-US" sz="2600" kern="1200" dirty="0" smtClean="0"/>
            <a:t> </a:t>
          </a:r>
          <a:r>
            <a:rPr lang="en-US" sz="2600" kern="1200" dirty="0" err="1" smtClean="0"/>
            <a:t>mavjud</a:t>
          </a:r>
          <a:r>
            <a:rPr lang="en-US" sz="2600" kern="1200" dirty="0" smtClean="0"/>
            <a:t> </a:t>
          </a:r>
          <a:r>
            <a:rPr lang="en-US" sz="2600" kern="1200" dirty="0" err="1" smtClean="0"/>
            <a:t>bo‘lgan</a:t>
          </a:r>
          <a:r>
            <a:rPr lang="en-US" sz="2600" kern="1200" dirty="0" smtClean="0"/>
            <a:t> </a:t>
          </a:r>
          <a:r>
            <a:rPr lang="en-US" sz="2600" kern="1200" dirty="0" err="1" smtClean="0"/>
            <a:t>taqdirda</a:t>
          </a:r>
          <a:r>
            <a:rPr lang="en-US" sz="2600" kern="1200" dirty="0" smtClean="0"/>
            <a:t> </a:t>
          </a:r>
          <a:r>
            <a:rPr lang="en-US" sz="2600" kern="1200" dirty="0" err="1" smtClean="0"/>
            <a:t>yo‘l</a:t>
          </a:r>
          <a:r>
            <a:rPr lang="en-US" sz="2600" kern="1200" dirty="0" smtClean="0"/>
            <a:t> </a:t>
          </a:r>
          <a:r>
            <a:rPr lang="en-US" sz="2600" kern="1200" dirty="0" err="1" smtClean="0"/>
            <a:t>qo‘yiladi</a:t>
          </a:r>
          <a:r>
            <a:rPr lang="en-US" sz="2600" kern="1200" dirty="0" smtClean="0"/>
            <a:t>.</a:t>
          </a:r>
          <a:endParaRPr lang="ru-RU" sz="2600" kern="1200" dirty="0"/>
        </a:p>
      </dsp:txBody>
      <dsp:txXfrm>
        <a:off x="109231" y="804675"/>
        <a:ext cx="8490109" cy="2019136"/>
      </dsp:txXfrm>
    </dsp:sp>
    <dsp:sp modelId="{3E9CC042-B3F0-4521-BDE3-212C6DCC79E2}">
      <dsp:nvSpPr>
        <dsp:cNvPr id="0" name=""/>
        <dsp:cNvSpPr/>
      </dsp:nvSpPr>
      <dsp:spPr>
        <a:xfrm>
          <a:off x="0" y="2999863"/>
          <a:ext cx="8708571" cy="3258298"/>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kern="1200" dirty="0" err="1" smtClean="0"/>
            <a:t>O‘simliklar</a:t>
          </a:r>
          <a:r>
            <a:rPr lang="en-US" sz="2600" kern="1200" dirty="0" smtClean="0"/>
            <a:t> </a:t>
          </a:r>
          <a:r>
            <a:rPr lang="en-US" sz="2600" kern="1200" dirty="0" err="1" smtClean="0"/>
            <a:t>karantini</a:t>
          </a:r>
          <a:r>
            <a:rPr lang="en-US" sz="2600" kern="1200" dirty="0" smtClean="0"/>
            <a:t> </a:t>
          </a:r>
          <a:r>
            <a:rPr lang="en-US" sz="2600" kern="1200" dirty="0" err="1" smtClean="0"/>
            <a:t>va</a:t>
          </a:r>
          <a:r>
            <a:rPr lang="en-US" sz="2600" kern="1200" dirty="0" smtClean="0"/>
            <a:t> </a:t>
          </a:r>
          <a:r>
            <a:rPr lang="en-US" sz="2600" kern="1200" dirty="0" err="1" smtClean="0"/>
            <a:t>ularni</a:t>
          </a:r>
          <a:r>
            <a:rPr lang="en-US" sz="2600" kern="1200" dirty="0" smtClean="0"/>
            <a:t> </a:t>
          </a:r>
          <a:r>
            <a:rPr lang="en-US" sz="2600" kern="1200" dirty="0" err="1" smtClean="0"/>
            <a:t>himoya</a:t>
          </a:r>
          <a:r>
            <a:rPr lang="en-US" sz="2600" kern="1200" dirty="0" smtClean="0"/>
            <a:t> </a:t>
          </a:r>
          <a:r>
            <a:rPr lang="en-US" sz="2600" kern="1200" dirty="0" err="1" smtClean="0"/>
            <a:t>qilish</a:t>
          </a:r>
          <a:r>
            <a:rPr lang="en-US" sz="2600" kern="1200" dirty="0" smtClean="0"/>
            <a:t> </a:t>
          </a:r>
          <a:r>
            <a:rPr lang="en-US" sz="2600" kern="1200" dirty="0" err="1" smtClean="0"/>
            <a:t>bo‘yicha</a:t>
          </a:r>
          <a:r>
            <a:rPr lang="en-US" sz="2600" kern="1200" dirty="0" smtClean="0"/>
            <a:t> </a:t>
          </a:r>
          <a:r>
            <a:rPr lang="en-US" sz="2600" kern="1200" dirty="0" err="1" smtClean="0"/>
            <a:t>davlat</a:t>
          </a:r>
          <a:r>
            <a:rPr lang="en-US" sz="2600" kern="1200" dirty="0" smtClean="0"/>
            <a:t> </a:t>
          </a:r>
          <a:r>
            <a:rPr lang="en-US" sz="2600" kern="1200" dirty="0" err="1" smtClean="0"/>
            <a:t>organlariga</a:t>
          </a:r>
          <a:r>
            <a:rPr lang="en-US" sz="2600" kern="1200" dirty="0" smtClean="0"/>
            <a:t> </a:t>
          </a:r>
          <a:r>
            <a:rPr lang="en-US" sz="2600" kern="1200" dirty="0" err="1" smtClean="0"/>
            <a:t>ega</a:t>
          </a:r>
          <a:r>
            <a:rPr lang="en-US" sz="2600" kern="1200" dirty="0" smtClean="0"/>
            <a:t> </a:t>
          </a:r>
          <a:r>
            <a:rPr lang="en-US" sz="2600" kern="1200" dirty="0" err="1" smtClean="0"/>
            <a:t>bo‘lmagan</a:t>
          </a:r>
          <a:r>
            <a:rPr lang="en-US" sz="2600" kern="1200" dirty="0" smtClean="0"/>
            <a:t> </a:t>
          </a:r>
          <a:r>
            <a:rPr lang="en-US" sz="2600" kern="1200" dirty="0" err="1" smtClean="0"/>
            <a:t>xorijiy</a:t>
          </a:r>
          <a:r>
            <a:rPr lang="en-US" sz="2600" kern="1200" dirty="0" smtClean="0"/>
            <a:t> </a:t>
          </a:r>
          <a:r>
            <a:rPr lang="en-US" sz="2600" kern="1200" dirty="0" err="1" smtClean="0"/>
            <a:t>mamlakatlardan</a:t>
          </a:r>
          <a:r>
            <a:rPr lang="en-US" sz="2600" kern="1200" dirty="0" smtClean="0"/>
            <a:t> </a:t>
          </a:r>
          <a:r>
            <a:rPr lang="en-US" sz="2600" kern="1200" dirty="0" err="1" smtClean="0"/>
            <a:t>karantin</a:t>
          </a:r>
          <a:r>
            <a:rPr lang="en-US" sz="2600" kern="1200" dirty="0" smtClean="0"/>
            <a:t> </a:t>
          </a:r>
          <a:r>
            <a:rPr lang="en-US" sz="2600" kern="1200" dirty="0" err="1" smtClean="0"/>
            <a:t>ostidagi</a:t>
          </a:r>
          <a:r>
            <a:rPr lang="en-US" sz="2600" kern="1200" dirty="0" smtClean="0"/>
            <a:t> </a:t>
          </a:r>
          <a:r>
            <a:rPr lang="en-US" sz="2600" kern="1200" dirty="0" err="1" smtClean="0"/>
            <a:t>mahsulotni</a:t>
          </a:r>
          <a:r>
            <a:rPr lang="en-US" sz="2600" kern="1200" dirty="0" smtClean="0"/>
            <a:t> </a:t>
          </a:r>
          <a:r>
            <a:rPr lang="en-US" sz="2600" kern="1200" dirty="0" err="1" smtClean="0"/>
            <a:t>olib</a:t>
          </a:r>
          <a:r>
            <a:rPr lang="en-US" sz="2600" kern="1200" dirty="0" smtClean="0"/>
            <a:t> </a:t>
          </a:r>
          <a:r>
            <a:rPr lang="en-US" sz="2600" kern="1200" dirty="0" err="1" smtClean="0"/>
            <a:t>kirishga</a:t>
          </a:r>
          <a:r>
            <a:rPr lang="en-US" sz="2600" kern="1200" dirty="0" smtClean="0"/>
            <a:t> </a:t>
          </a:r>
          <a:r>
            <a:rPr lang="en-US" sz="2600" kern="1200" dirty="0" err="1" smtClean="0"/>
            <a:t>O‘simliklar</a:t>
          </a:r>
          <a:r>
            <a:rPr lang="en-US" sz="2600" kern="1200" dirty="0" smtClean="0"/>
            <a:t> </a:t>
          </a:r>
          <a:r>
            <a:rPr lang="en-US" sz="2600" kern="1200" dirty="0" err="1" smtClean="0"/>
            <a:t>karantini</a:t>
          </a:r>
          <a:r>
            <a:rPr lang="en-US" sz="2600" kern="1200" dirty="0" smtClean="0"/>
            <a:t> </a:t>
          </a:r>
          <a:r>
            <a:rPr lang="en-US" sz="2600" kern="1200" dirty="0" err="1" smtClean="0"/>
            <a:t>davlat</a:t>
          </a:r>
          <a:r>
            <a:rPr lang="en-US" sz="2600" kern="1200" dirty="0" smtClean="0"/>
            <a:t> </a:t>
          </a:r>
          <a:r>
            <a:rPr lang="en-US" sz="2600" kern="1200" dirty="0" err="1" smtClean="0"/>
            <a:t>inspektsiyasi</a:t>
          </a:r>
          <a:r>
            <a:rPr lang="en-US" sz="2600" kern="1200" dirty="0" smtClean="0"/>
            <a:t> </a:t>
          </a:r>
          <a:r>
            <a:rPr lang="en-US" sz="2600" kern="1200" dirty="0" err="1" smtClean="0"/>
            <a:t>tomonidan</a:t>
          </a:r>
          <a:r>
            <a:rPr lang="en-US" sz="2600" kern="1200" dirty="0" smtClean="0"/>
            <a:t> </a:t>
          </a:r>
          <a:r>
            <a:rPr lang="en-US" sz="2600" kern="1200" dirty="0" err="1" smtClean="0"/>
            <a:t>karantin</a:t>
          </a:r>
          <a:r>
            <a:rPr lang="en-US" sz="2600" kern="1200" dirty="0" smtClean="0"/>
            <a:t> </a:t>
          </a:r>
          <a:r>
            <a:rPr lang="en-US" sz="2600" kern="1200" dirty="0" err="1" smtClean="0"/>
            <a:t>ostidagi</a:t>
          </a:r>
          <a:r>
            <a:rPr lang="en-US" sz="2600" kern="1200" dirty="0" smtClean="0"/>
            <a:t> </a:t>
          </a:r>
          <a:r>
            <a:rPr lang="en-US" sz="2600" kern="1200" dirty="0" err="1" smtClean="0"/>
            <a:t>mahsulotning</a:t>
          </a:r>
          <a:r>
            <a:rPr lang="en-US" sz="2600" kern="1200" dirty="0" smtClean="0"/>
            <a:t> </a:t>
          </a:r>
          <a:r>
            <a:rPr lang="en-US" sz="2600" kern="1200" dirty="0" err="1" smtClean="0"/>
            <a:t>har</a:t>
          </a:r>
          <a:r>
            <a:rPr lang="en-US" sz="2600" kern="1200" dirty="0" smtClean="0"/>
            <a:t> </a:t>
          </a:r>
          <a:r>
            <a:rPr lang="en-US" sz="2600" kern="1200" dirty="0" err="1" smtClean="0"/>
            <a:t>bir</a:t>
          </a:r>
          <a:r>
            <a:rPr lang="en-US" sz="2600" kern="1200" dirty="0" smtClean="0"/>
            <a:t> </a:t>
          </a:r>
          <a:r>
            <a:rPr lang="en-US" sz="2600" kern="1200" dirty="0" err="1" smtClean="0"/>
            <a:t>turkumiga</a:t>
          </a:r>
          <a:r>
            <a:rPr lang="en-US" sz="2600" kern="1200" dirty="0" smtClean="0"/>
            <a:t> </a:t>
          </a:r>
          <a:r>
            <a:rPr lang="en-US" sz="2600" kern="1200" dirty="0" err="1" smtClean="0"/>
            <a:t>alohida-alohida</a:t>
          </a:r>
          <a:r>
            <a:rPr lang="en-US" sz="2600" kern="1200" dirty="0" smtClean="0"/>
            <a:t> </a:t>
          </a:r>
          <a:r>
            <a:rPr lang="en-US" sz="2600" kern="1200" dirty="0" err="1" smtClean="0"/>
            <a:t>beriladigan</a:t>
          </a:r>
          <a:r>
            <a:rPr lang="en-US" sz="2600" kern="1200" dirty="0" smtClean="0"/>
            <a:t> </a:t>
          </a:r>
          <a:r>
            <a:rPr lang="en-US" sz="2600" kern="1200" dirty="0" err="1" smtClean="0"/>
            <a:t>karantin</a:t>
          </a:r>
          <a:r>
            <a:rPr lang="en-US" sz="2600" kern="1200" dirty="0" smtClean="0"/>
            <a:t> </a:t>
          </a:r>
          <a:r>
            <a:rPr lang="en-US" sz="2600" kern="1200" dirty="0" err="1" smtClean="0"/>
            <a:t>ruxsatnomasi</a:t>
          </a:r>
          <a:r>
            <a:rPr lang="en-US" sz="2600" kern="1200" dirty="0" smtClean="0"/>
            <a:t> </a:t>
          </a:r>
          <a:r>
            <a:rPr lang="en-US" sz="2600" kern="1200" dirty="0" err="1" smtClean="0"/>
            <a:t>mavjud</a:t>
          </a:r>
          <a:r>
            <a:rPr lang="en-US" sz="2600" kern="1200" dirty="0" smtClean="0"/>
            <a:t> </a:t>
          </a:r>
          <a:r>
            <a:rPr lang="en-US" sz="2600" kern="1200" dirty="0" err="1" smtClean="0"/>
            <a:t>bo‘lgan</a:t>
          </a:r>
          <a:r>
            <a:rPr lang="en-US" sz="2600" kern="1200" dirty="0" smtClean="0"/>
            <a:t> </a:t>
          </a:r>
          <a:r>
            <a:rPr lang="en-US" sz="2600" kern="1200" dirty="0" err="1" smtClean="0"/>
            <a:t>taqdirda</a:t>
          </a:r>
          <a:r>
            <a:rPr lang="en-US" sz="2600" kern="1200" dirty="0" smtClean="0"/>
            <a:t> </a:t>
          </a:r>
          <a:r>
            <a:rPr lang="en-US" sz="2600" kern="1200" dirty="0" err="1" smtClean="0"/>
            <a:t>yo‘l</a:t>
          </a:r>
          <a:r>
            <a:rPr lang="en-US" sz="2600" kern="1200" dirty="0" smtClean="0"/>
            <a:t> </a:t>
          </a:r>
          <a:r>
            <a:rPr lang="en-US" sz="2600" kern="1200" dirty="0" err="1" smtClean="0"/>
            <a:t>qo‘yiladi</a:t>
          </a:r>
          <a:r>
            <a:rPr lang="en-US" sz="2600" kern="1200" dirty="0" smtClean="0"/>
            <a:t>. </a:t>
          </a:r>
          <a:endParaRPr lang="ru-RU" sz="2600" kern="1200" dirty="0"/>
        </a:p>
      </dsp:txBody>
      <dsp:txXfrm>
        <a:off x="159057" y="3158920"/>
        <a:ext cx="8390457" cy="29401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6508BA-AECE-463A-B09E-2E8CF6171F24}">
      <dsp:nvSpPr>
        <dsp:cNvPr id="0" name=""/>
        <dsp:cNvSpPr/>
      </dsp:nvSpPr>
      <dsp:spPr>
        <a:xfrm>
          <a:off x="0" y="239"/>
          <a:ext cx="8882743" cy="1272024"/>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kern="1200" smtClean="0"/>
            <a:t>Davlat va xo‘jalik boshqaruvi organlari, yuridik va jismoniy shaxslar karantin ostidagi mahsulotni olib kirishda:</a:t>
          </a:r>
          <a:endParaRPr lang="ru-RU" sz="2600" kern="1200"/>
        </a:p>
      </dsp:txBody>
      <dsp:txXfrm>
        <a:off x="62095" y="62334"/>
        <a:ext cx="8758553" cy="1147834"/>
      </dsp:txXfrm>
    </dsp:sp>
    <dsp:sp modelId="{CCF2056B-E3BD-48C6-A642-6182A1B161D1}">
      <dsp:nvSpPr>
        <dsp:cNvPr id="0" name=""/>
        <dsp:cNvSpPr/>
      </dsp:nvSpPr>
      <dsp:spPr>
        <a:xfrm>
          <a:off x="0" y="1286242"/>
          <a:ext cx="8882743" cy="2561054"/>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kern="1200" smtClean="0"/>
            <a:t>karantin ostidagi mahsulotni O‘zbekiston Respublikasiga yetkazib berishga yoki uning hududidan tranzit tarzida olib o‘tishga doir savdo shartnomalariga (kontraktlariga) o‘simliklar karantini ob’ektlarining O‘zbekiston Respublikasi hududiga kirib kelishining oldini olishni ta’minlaydigan fitosanitariya talablarini kiritishi;</a:t>
          </a:r>
          <a:endParaRPr lang="ru-RU" sz="2600" kern="1200"/>
        </a:p>
      </dsp:txBody>
      <dsp:txXfrm>
        <a:off x="125020" y="1411262"/>
        <a:ext cx="8632703" cy="2311014"/>
      </dsp:txXfrm>
    </dsp:sp>
    <dsp:sp modelId="{886C2F7A-2D45-4CCD-B0D6-4AEC951C0FAA}">
      <dsp:nvSpPr>
        <dsp:cNvPr id="0" name=""/>
        <dsp:cNvSpPr/>
      </dsp:nvSpPr>
      <dsp:spPr>
        <a:xfrm>
          <a:off x="0" y="3861275"/>
          <a:ext cx="8882743" cy="2561054"/>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kern="1200" smtClean="0"/>
            <a:t>xorijiy mamlakatlardan karantin ostidagi mahsulotni xarid qilish chog’ida, zarur bo‘lgan taqdirda, bu mamlakatlardagi karantin ostidagi mahsulotning fitosanitar holatini o‘rganish uchun o‘simliklar karantini bo‘yicha mutaxassislarni yuborishni nazarda tutishi shart. </a:t>
          </a:r>
          <a:endParaRPr lang="ru-RU" sz="2600" kern="1200"/>
        </a:p>
      </dsp:txBody>
      <dsp:txXfrm>
        <a:off x="125020" y="3986295"/>
        <a:ext cx="8632703" cy="23110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B0D060-BFAA-4D6F-8442-2546AA8A60A4}">
      <dsp:nvSpPr>
        <dsp:cNvPr id="0" name=""/>
        <dsp:cNvSpPr/>
      </dsp:nvSpPr>
      <dsp:spPr>
        <a:xfrm>
          <a:off x="0" y="16856"/>
          <a:ext cx="8556171" cy="1389284"/>
        </a:xfrm>
        <a:prstGeom prst="roundRect">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Olib</a:t>
          </a:r>
          <a:r>
            <a:rPr lang="en-US" sz="2400" kern="1200" dirty="0" smtClean="0"/>
            <a:t> </a:t>
          </a:r>
          <a:r>
            <a:rPr lang="en-US" sz="2400" kern="1200" dirty="0" err="1" smtClean="0"/>
            <a:t>kirilayotgan</a:t>
          </a:r>
          <a:r>
            <a:rPr lang="en-US" sz="2400" kern="1200" dirty="0" smtClean="0"/>
            <a:t> </a:t>
          </a:r>
          <a:r>
            <a:rPr lang="en-US" sz="2400" kern="1200" dirty="0" err="1" smtClean="0"/>
            <a:t>karantin</a:t>
          </a:r>
          <a:r>
            <a:rPr lang="en-US" sz="2400" kern="1200" dirty="0" smtClean="0"/>
            <a:t> </a:t>
          </a:r>
          <a:r>
            <a:rPr lang="en-US" sz="2400" kern="1200" dirty="0" err="1" smtClean="0"/>
            <a:t>ostidagi</a:t>
          </a:r>
          <a:r>
            <a:rPr lang="en-US" sz="2400" kern="1200" dirty="0" smtClean="0"/>
            <a:t> </a:t>
          </a:r>
          <a:r>
            <a:rPr lang="en-US" sz="2400" kern="1200" dirty="0" err="1" smtClean="0"/>
            <a:t>mahsulot</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chegara</a:t>
          </a:r>
          <a:r>
            <a:rPr lang="en-US" sz="2400" kern="1200" dirty="0" smtClean="0"/>
            <a:t> </a:t>
          </a:r>
          <a:r>
            <a:rPr lang="en-US" sz="2400" kern="1200" dirty="0" err="1" smtClean="0"/>
            <a:t>punktlarida</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davlat</a:t>
          </a:r>
          <a:r>
            <a:rPr lang="en-US" sz="2400" kern="1200" dirty="0" smtClean="0"/>
            <a:t> </a:t>
          </a:r>
          <a:r>
            <a:rPr lang="en-US" sz="2400" kern="1200" dirty="0" err="1" smtClean="0"/>
            <a:t>inspektorlari</a:t>
          </a:r>
          <a:r>
            <a:rPr lang="en-US" sz="2400" kern="1200" dirty="0" smtClean="0"/>
            <a:t> </a:t>
          </a:r>
          <a:r>
            <a:rPr lang="en-US" sz="2400" kern="1200" dirty="0" err="1" smtClean="0"/>
            <a:t>tomonidan</a:t>
          </a:r>
          <a:r>
            <a:rPr lang="en-US" sz="2400" kern="1200" dirty="0" smtClean="0"/>
            <a:t> </a:t>
          </a:r>
          <a:r>
            <a:rPr lang="en-US" sz="2400" kern="1200" dirty="0" err="1" smtClean="0"/>
            <a:t>majburiy</a:t>
          </a:r>
          <a:r>
            <a:rPr lang="en-US" sz="2400" kern="1200" dirty="0" smtClean="0"/>
            <a:t> </a:t>
          </a:r>
          <a:r>
            <a:rPr lang="en-US" sz="2400" kern="1200" dirty="0" err="1" smtClean="0"/>
            <a:t>tekshiruvdan</a:t>
          </a:r>
          <a:r>
            <a:rPr lang="en-US" sz="2400" kern="1200" dirty="0" smtClean="0"/>
            <a:t> </a:t>
          </a:r>
          <a:r>
            <a:rPr lang="en-US" sz="2400" kern="1200" dirty="0" err="1" smtClean="0"/>
            <a:t>o‘tkazilishi</a:t>
          </a:r>
          <a:r>
            <a:rPr lang="en-US" sz="2400" kern="1200" dirty="0" smtClean="0"/>
            <a:t> </a:t>
          </a:r>
          <a:r>
            <a:rPr lang="en-US" sz="2400" kern="1200" dirty="0" err="1" smtClean="0"/>
            <a:t>lozim</a:t>
          </a:r>
          <a:r>
            <a:rPr lang="en-US" sz="2400" kern="1200" dirty="0" smtClean="0"/>
            <a:t>.</a:t>
          </a:r>
          <a:endParaRPr lang="ru-RU" sz="2400" kern="1200" dirty="0"/>
        </a:p>
      </dsp:txBody>
      <dsp:txXfrm>
        <a:off x="67819" y="84675"/>
        <a:ext cx="8420533" cy="1253646"/>
      </dsp:txXfrm>
    </dsp:sp>
    <dsp:sp modelId="{D50D5781-4EDC-4FD1-8B1C-BC76FAA64355}">
      <dsp:nvSpPr>
        <dsp:cNvPr id="0" name=""/>
        <dsp:cNvSpPr/>
      </dsp:nvSpPr>
      <dsp:spPr>
        <a:xfrm>
          <a:off x="0" y="1420540"/>
          <a:ext cx="8556171" cy="1332303"/>
        </a:xfrm>
        <a:prstGeom prst="roundRect">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Karantin</a:t>
          </a:r>
          <a:r>
            <a:rPr lang="en-US" sz="2400" kern="1200" dirty="0" smtClean="0"/>
            <a:t> </a:t>
          </a:r>
          <a:r>
            <a:rPr lang="en-US" sz="2400" kern="1200" dirty="0" err="1" smtClean="0"/>
            <a:t>ostidagi</a:t>
          </a:r>
          <a:r>
            <a:rPr lang="en-US" sz="2400" kern="1200" dirty="0" smtClean="0"/>
            <a:t> </a:t>
          </a:r>
          <a:r>
            <a:rPr lang="en-US" sz="2400" kern="1200" dirty="0" err="1" smtClean="0"/>
            <a:t>mahsulotni</a:t>
          </a:r>
          <a:r>
            <a:rPr lang="en-US" sz="2400" kern="1200" dirty="0" smtClean="0"/>
            <a:t> </a:t>
          </a:r>
          <a:r>
            <a:rPr lang="en-US" sz="2400" kern="1200" dirty="0" err="1" smtClean="0"/>
            <a:t>olib</a:t>
          </a:r>
          <a:r>
            <a:rPr lang="en-US" sz="2400" kern="1200" dirty="0" smtClean="0"/>
            <a:t> </a:t>
          </a:r>
          <a:r>
            <a:rPr lang="en-US" sz="2400" kern="1200" dirty="0" err="1" smtClean="0"/>
            <a:t>kirish</a:t>
          </a:r>
          <a:r>
            <a:rPr lang="en-US" sz="2400" kern="1200" dirty="0" smtClean="0"/>
            <a:t> </a:t>
          </a:r>
          <a:r>
            <a:rPr lang="en-US" sz="2400" kern="1200" dirty="0" err="1" smtClean="0"/>
            <a:t>amalga</a:t>
          </a:r>
          <a:r>
            <a:rPr lang="en-US" sz="2400" kern="1200" dirty="0" smtClean="0"/>
            <a:t> </a:t>
          </a:r>
          <a:r>
            <a:rPr lang="en-US" sz="2400" kern="1200" dirty="0" err="1" smtClean="0"/>
            <a:t>oshiriladigan</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chegara</a:t>
          </a:r>
          <a:r>
            <a:rPr lang="en-US" sz="2400" kern="1200" dirty="0" smtClean="0"/>
            <a:t> </a:t>
          </a:r>
          <a:r>
            <a:rPr lang="en-US" sz="2400" kern="1200" dirty="0" err="1" smtClean="0"/>
            <a:t>punktlari</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davlat</a:t>
          </a:r>
          <a:r>
            <a:rPr lang="en-US" sz="2400" kern="1200" dirty="0" smtClean="0"/>
            <a:t> </a:t>
          </a:r>
          <a:r>
            <a:rPr lang="en-US" sz="2400" kern="1200" dirty="0" err="1" smtClean="0"/>
            <a:t>inspektsiyasi</a:t>
          </a:r>
          <a:r>
            <a:rPr lang="en-US" sz="2400" kern="1200" dirty="0" smtClean="0"/>
            <a:t> </a:t>
          </a:r>
          <a:r>
            <a:rPr lang="en-US" sz="2400" kern="1200" dirty="0" err="1" smtClean="0"/>
            <a:t>tomonidan</a:t>
          </a:r>
          <a:r>
            <a:rPr lang="en-US" sz="2400" kern="1200" dirty="0" smtClean="0"/>
            <a:t> </a:t>
          </a:r>
          <a:r>
            <a:rPr lang="en-US" sz="2400" kern="1200" dirty="0" err="1" smtClean="0"/>
            <a:t>belgilanadi</a:t>
          </a:r>
          <a:r>
            <a:rPr lang="en-US" sz="2400" kern="1200" dirty="0" smtClean="0"/>
            <a:t>.</a:t>
          </a:r>
          <a:endParaRPr lang="ru-RU" sz="2400" kern="1200" dirty="0"/>
        </a:p>
      </dsp:txBody>
      <dsp:txXfrm>
        <a:off x="65038" y="1485578"/>
        <a:ext cx="8426095" cy="1202227"/>
      </dsp:txXfrm>
    </dsp:sp>
    <dsp:sp modelId="{78738BE0-6F08-4993-BF51-0E229654BAEC}">
      <dsp:nvSpPr>
        <dsp:cNvPr id="0" name=""/>
        <dsp:cNvSpPr/>
      </dsp:nvSpPr>
      <dsp:spPr>
        <a:xfrm>
          <a:off x="0" y="2767244"/>
          <a:ext cx="8556171" cy="2000696"/>
        </a:xfrm>
        <a:prstGeom prst="roundRect">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Qo‘shni</a:t>
          </a:r>
          <a:r>
            <a:rPr lang="en-US" sz="2400" kern="1200" dirty="0" smtClean="0"/>
            <a:t> </a:t>
          </a:r>
          <a:r>
            <a:rPr lang="en-US" sz="2400" kern="1200" dirty="0" err="1" smtClean="0"/>
            <a:t>davlatlardan</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ob’ektlarining</a:t>
          </a:r>
          <a:r>
            <a:rPr lang="en-US" sz="2400" kern="1200" dirty="0" smtClean="0"/>
            <a:t> </a:t>
          </a:r>
          <a:r>
            <a:rPr lang="en-US" sz="2400" kern="1200" dirty="0" err="1" smtClean="0"/>
            <a:t>O‘zbekiston</a:t>
          </a:r>
          <a:r>
            <a:rPr lang="en-US" sz="2400" kern="1200" dirty="0" smtClean="0"/>
            <a:t> </a:t>
          </a:r>
          <a:r>
            <a:rPr lang="en-US" sz="2400" kern="1200" dirty="0" err="1" smtClean="0"/>
            <a:t>Respublikasi</a:t>
          </a:r>
          <a:r>
            <a:rPr lang="en-US" sz="2400" kern="1200" dirty="0" smtClean="0"/>
            <a:t> </a:t>
          </a:r>
          <a:r>
            <a:rPr lang="en-US" sz="2400" kern="1200" dirty="0" err="1" smtClean="0"/>
            <a:t>hududiga</a:t>
          </a:r>
          <a:r>
            <a:rPr lang="en-US" sz="2400" kern="1200" dirty="0" smtClean="0"/>
            <a:t> </a:t>
          </a:r>
          <a:r>
            <a:rPr lang="en-US" sz="2400" kern="1200" dirty="0" err="1" smtClean="0"/>
            <a:t>kirib</a:t>
          </a:r>
          <a:r>
            <a:rPr lang="en-US" sz="2400" kern="1200" dirty="0" smtClean="0"/>
            <a:t> </a:t>
          </a:r>
          <a:r>
            <a:rPr lang="en-US" sz="2400" kern="1200" dirty="0" err="1" smtClean="0"/>
            <a:t>kelishi</a:t>
          </a:r>
          <a:r>
            <a:rPr lang="en-US" sz="2400" kern="1200" dirty="0" smtClean="0"/>
            <a:t> </a:t>
          </a:r>
          <a:r>
            <a:rPr lang="en-US" sz="2400" kern="1200" dirty="0" err="1" smtClean="0"/>
            <a:t>va</a:t>
          </a:r>
          <a:r>
            <a:rPr lang="en-US" sz="2400" kern="1200" dirty="0" smtClean="0"/>
            <a:t> </a:t>
          </a:r>
          <a:r>
            <a:rPr lang="en-US" sz="2400" kern="1200" dirty="0" err="1" smtClean="0"/>
            <a:t>tarqalishi</a:t>
          </a:r>
          <a:r>
            <a:rPr lang="en-US" sz="2400" kern="1200" dirty="0" smtClean="0"/>
            <a:t> </a:t>
          </a:r>
          <a:r>
            <a:rPr lang="en-US" sz="2400" kern="1200" dirty="0" err="1" smtClean="0"/>
            <a:t>tahdidi</a:t>
          </a:r>
          <a:r>
            <a:rPr lang="en-US" sz="2400" kern="1200" dirty="0" smtClean="0"/>
            <a:t> </a:t>
          </a:r>
          <a:r>
            <a:rPr lang="en-US" sz="2400" kern="1200" dirty="0" err="1" smtClean="0"/>
            <a:t>yuzaga</a:t>
          </a:r>
          <a:r>
            <a:rPr lang="en-US" sz="2400" kern="1200" dirty="0" smtClean="0"/>
            <a:t> </a:t>
          </a:r>
          <a:r>
            <a:rPr lang="en-US" sz="2400" kern="1200" dirty="0" err="1" smtClean="0"/>
            <a:t>kelgan</a:t>
          </a:r>
          <a:r>
            <a:rPr lang="en-US" sz="2400" kern="1200" dirty="0" smtClean="0"/>
            <a:t> </a:t>
          </a:r>
          <a:r>
            <a:rPr lang="en-US" sz="2400" kern="1200" dirty="0" err="1" smtClean="0"/>
            <a:t>taqdirda</a:t>
          </a:r>
          <a:r>
            <a:rPr lang="en-US" sz="2400" kern="1200" dirty="0" smtClean="0"/>
            <a:t>, </a:t>
          </a:r>
          <a:r>
            <a:rPr lang="en-US" sz="2400" kern="1200" dirty="0" err="1" smtClean="0"/>
            <a:t>vakolatli</a:t>
          </a:r>
          <a:r>
            <a:rPr lang="en-US" sz="2400" kern="1200" dirty="0" smtClean="0"/>
            <a:t> </a:t>
          </a:r>
          <a:r>
            <a:rPr lang="en-US" sz="2400" kern="1200" dirty="0" err="1" smtClean="0"/>
            <a:t>organlarning</a:t>
          </a:r>
          <a:r>
            <a:rPr lang="en-US" sz="2400" kern="1200" dirty="0" smtClean="0"/>
            <a:t> </a:t>
          </a:r>
          <a:r>
            <a:rPr lang="en-US" sz="2400" kern="1200" dirty="0" err="1" smtClean="0"/>
            <a:t>qaroriga</a:t>
          </a:r>
          <a:r>
            <a:rPr lang="en-US" sz="2400" kern="1200" dirty="0" smtClean="0"/>
            <a:t> </a:t>
          </a:r>
          <a:r>
            <a:rPr lang="en-US" sz="2400" kern="1200" dirty="0" err="1" smtClean="0"/>
            <a:t>ko‘ra</a:t>
          </a:r>
          <a:r>
            <a:rPr lang="en-US" sz="2400" kern="1200" dirty="0" smtClean="0"/>
            <a:t> </a:t>
          </a:r>
          <a:r>
            <a:rPr lang="en-US" sz="2400" kern="1200" dirty="0" err="1" smtClean="0"/>
            <a:t>xavf</a:t>
          </a:r>
          <a:r>
            <a:rPr lang="en-US" sz="2400" kern="1200" dirty="0" smtClean="0"/>
            <a:t> </a:t>
          </a:r>
          <a:r>
            <a:rPr lang="en-US" sz="2400" kern="1200" dirty="0" err="1" smtClean="0"/>
            <a:t>tug’diruvchi</a:t>
          </a:r>
          <a:r>
            <a:rPr lang="en-US" sz="2400" kern="1200" dirty="0" smtClean="0"/>
            <a:t> </a:t>
          </a:r>
          <a:r>
            <a:rPr lang="en-US" sz="2400" kern="1200" dirty="0" err="1" smtClean="0"/>
            <a:t>uchastkalardagi</a:t>
          </a:r>
          <a:r>
            <a:rPr lang="en-US" sz="2400" kern="1200" dirty="0" smtClean="0"/>
            <a:t> </a:t>
          </a:r>
          <a:r>
            <a:rPr lang="en-US" sz="2400" kern="1200" dirty="0" err="1" smtClean="0"/>
            <a:t>chegara</a:t>
          </a:r>
          <a:r>
            <a:rPr lang="en-US" sz="2400" kern="1200" dirty="0" smtClean="0"/>
            <a:t> </a:t>
          </a:r>
          <a:r>
            <a:rPr lang="en-US" sz="2400" kern="1200" dirty="0" err="1" smtClean="0"/>
            <a:t>vaqtincha</a:t>
          </a:r>
          <a:r>
            <a:rPr lang="en-US" sz="2400" kern="1200" dirty="0" smtClean="0"/>
            <a:t> </a:t>
          </a:r>
          <a:r>
            <a:rPr lang="en-US" sz="2400" kern="1200" dirty="0" err="1" smtClean="0"/>
            <a:t>yopib</a:t>
          </a:r>
          <a:r>
            <a:rPr lang="en-US" sz="2400" kern="1200" dirty="0" smtClean="0"/>
            <a:t> </a:t>
          </a:r>
          <a:r>
            <a:rPr lang="en-US" sz="2400" kern="1200" dirty="0" err="1" smtClean="0"/>
            <a:t>qo‘yiladi</a:t>
          </a:r>
          <a:r>
            <a:rPr lang="en-US" sz="2400" kern="1200" dirty="0" smtClean="0"/>
            <a:t>.</a:t>
          </a:r>
          <a:endParaRPr lang="ru-RU" sz="2400" kern="1200" dirty="0"/>
        </a:p>
      </dsp:txBody>
      <dsp:txXfrm>
        <a:off x="97666" y="2864910"/>
        <a:ext cx="8360839" cy="1805364"/>
      </dsp:txXfrm>
    </dsp:sp>
    <dsp:sp modelId="{EB6CB3B4-6975-4294-87E5-3178E8925A4D}">
      <dsp:nvSpPr>
        <dsp:cNvPr id="0" name=""/>
        <dsp:cNvSpPr/>
      </dsp:nvSpPr>
      <dsp:spPr>
        <a:xfrm>
          <a:off x="0" y="4782340"/>
          <a:ext cx="8556171" cy="1623375"/>
        </a:xfrm>
        <a:prstGeom prst="roundRect">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ob’ektlari</a:t>
          </a:r>
          <a:r>
            <a:rPr lang="en-US" sz="2400" kern="1200" dirty="0" smtClean="0"/>
            <a:t> </a:t>
          </a:r>
          <a:r>
            <a:rPr lang="en-US" sz="2400" kern="1200" dirty="0" err="1" smtClean="0"/>
            <a:t>aniqlangan</a:t>
          </a:r>
          <a:r>
            <a:rPr lang="en-US" sz="2400" kern="1200" dirty="0" smtClean="0"/>
            <a:t> </a:t>
          </a:r>
          <a:r>
            <a:rPr lang="en-US" sz="2400" kern="1200" dirty="0" err="1" smtClean="0"/>
            <a:t>karantin</a:t>
          </a:r>
          <a:r>
            <a:rPr lang="en-US" sz="2400" kern="1200" dirty="0" smtClean="0"/>
            <a:t> </a:t>
          </a:r>
          <a:r>
            <a:rPr lang="en-US" sz="2400" kern="1200" dirty="0" err="1" smtClean="0"/>
            <a:t>ostidagi</a:t>
          </a:r>
          <a:r>
            <a:rPr lang="en-US" sz="2400" kern="1200" dirty="0" smtClean="0"/>
            <a:t> </a:t>
          </a:r>
          <a:r>
            <a:rPr lang="en-US" sz="2400" kern="1200" dirty="0" err="1" smtClean="0"/>
            <a:t>mahsulotni</a:t>
          </a:r>
          <a:r>
            <a:rPr lang="en-US" sz="2400" kern="1200" dirty="0" smtClean="0"/>
            <a:t> </a:t>
          </a:r>
          <a:r>
            <a:rPr lang="en-US" sz="2400" kern="1200" dirty="0" err="1" smtClean="0"/>
            <a:t>olib</a:t>
          </a:r>
          <a:r>
            <a:rPr lang="en-US" sz="2400" kern="1200" dirty="0" smtClean="0"/>
            <a:t> </a:t>
          </a:r>
          <a:r>
            <a:rPr lang="en-US" sz="2400" kern="1200" dirty="0" err="1" smtClean="0"/>
            <a:t>kirish</a:t>
          </a:r>
          <a:r>
            <a:rPr lang="en-US" sz="2400" kern="1200" dirty="0" smtClean="0"/>
            <a:t> </a:t>
          </a:r>
          <a:r>
            <a:rPr lang="en-US" sz="2400" kern="1200" dirty="0" err="1" smtClean="0"/>
            <a:t>taqiqlanadi</a:t>
          </a:r>
          <a:r>
            <a:rPr lang="en-US" sz="2400" kern="1200" dirty="0" smtClean="0"/>
            <a:t>, </a:t>
          </a:r>
          <a:r>
            <a:rPr lang="en-US" sz="2400" kern="1200" dirty="0" err="1" smtClean="0"/>
            <a:t>bundan</a:t>
          </a:r>
          <a:r>
            <a:rPr lang="en-US" sz="2400" kern="1200" dirty="0" smtClean="0"/>
            <a:t> </a:t>
          </a:r>
          <a:r>
            <a:rPr lang="en-US" sz="2400" kern="1200" dirty="0" err="1" smtClean="0"/>
            <a:t>ularning</a:t>
          </a:r>
          <a:r>
            <a:rPr lang="en-US" sz="2400" kern="1200" dirty="0" smtClean="0"/>
            <a:t> </a:t>
          </a:r>
          <a:r>
            <a:rPr lang="en-US" sz="2400" kern="1200" dirty="0" err="1" smtClean="0"/>
            <a:t>ilmiy</a:t>
          </a:r>
          <a:r>
            <a:rPr lang="en-US" sz="2400" kern="1200" dirty="0" smtClean="0"/>
            <a:t> </a:t>
          </a:r>
          <a:r>
            <a:rPr lang="en-US" sz="2400" kern="1200" dirty="0" err="1" smtClean="0"/>
            <a:t>maqsadlarda</a:t>
          </a:r>
          <a:r>
            <a:rPr lang="en-US" sz="2400" kern="1200" dirty="0" smtClean="0"/>
            <a:t> </a:t>
          </a:r>
          <a:r>
            <a:rPr lang="en-US" sz="2400" kern="1200" dirty="0" err="1" smtClean="0"/>
            <a:t>olib</a:t>
          </a:r>
          <a:r>
            <a:rPr lang="en-US" sz="2400" kern="1200" dirty="0" smtClean="0"/>
            <a:t> </a:t>
          </a:r>
          <a:r>
            <a:rPr lang="en-US" sz="2400" kern="1200" dirty="0" err="1" smtClean="0"/>
            <a:t>kirilayotgan</a:t>
          </a:r>
          <a:r>
            <a:rPr lang="en-US" sz="2400" kern="1200" dirty="0" smtClean="0"/>
            <a:t> </a:t>
          </a:r>
          <a:r>
            <a:rPr lang="en-US" sz="2400" kern="1200" dirty="0" err="1" smtClean="0"/>
            <a:t>namunalari</a:t>
          </a:r>
          <a:r>
            <a:rPr lang="en-US" sz="2400" kern="1200" dirty="0" smtClean="0"/>
            <a:t> </a:t>
          </a:r>
          <a:r>
            <a:rPr lang="en-US" sz="2400" kern="1200" dirty="0" err="1" smtClean="0"/>
            <a:t>mustasno</a:t>
          </a:r>
          <a:r>
            <a:rPr lang="en-US" sz="2400" kern="1200" dirty="0" smtClean="0"/>
            <a:t>.</a:t>
          </a:r>
          <a:endParaRPr lang="ru-RU" sz="2400" kern="1200" dirty="0"/>
        </a:p>
      </dsp:txBody>
      <dsp:txXfrm>
        <a:off x="79247" y="4861587"/>
        <a:ext cx="8397677" cy="14648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6F3AD-57DD-4A6D-97A0-3F09C80DEA6A}">
      <dsp:nvSpPr>
        <dsp:cNvPr id="0" name=""/>
        <dsp:cNvSpPr/>
      </dsp:nvSpPr>
      <dsp:spPr>
        <a:xfrm>
          <a:off x="0" y="1099155"/>
          <a:ext cx="8860971" cy="653762"/>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err="1" smtClean="0"/>
            <a:t>Karantin</a:t>
          </a:r>
          <a:r>
            <a:rPr lang="en-US" sz="2400" b="1" kern="1200" dirty="0" smtClean="0"/>
            <a:t> </a:t>
          </a:r>
          <a:r>
            <a:rPr lang="en-US" sz="2400" b="1" kern="1200" dirty="0" err="1" smtClean="0"/>
            <a:t>ruxsatnomasini</a:t>
          </a:r>
          <a:r>
            <a:rPr lang="en-US" sz="2400" b="1" kern="1200" dirty="0" smtClean="0"/>
            <a:t> </a:t>
          </a:r>
          <a:r>
            <a:rPr lang="en-US" sz="2400" b="1" kern="1200" dirty="0" err="1" smtClean="0"/>
            <a:t>berishga</a:t>
          </a:r>
          <a:r>
            <a:rPr lang="en-US" sz="2400" b="1" kern="1200" dirty="0" smtClean="0"/>
            <a:t> </a:t>
          </a:r>
          <a:r>
            <a:rPr lang="en-US" sz="2400" b="1" kern="1200" dirty="0" err="1" smtClean="0"/>
            <a:t>doir</a:t>
          </a:r>
          <a:r>
            <a:rPr lang="en-US" sz="2400" b="1" kern="1200" dirty="0" smtClean="0"/>
            <a:t> </a:t>
          </a:r>
          <a:r>
            <a:rPr lang="en-US" sz="2400" b="1" kern="1200" dirty="0" err="1" smtClean="0"/>
            <a:t>talablar</a:t>
          </a:r>
          <a:r>
            <a:rPr lang="en-US" sz="2400" b="1" kern="1200" dirty="0" smtClean="0"/>
            <a:t> </a:t>
          </a:r>
          <a:r>
            <a:rPr lang="en-US" sz="2400" b="1" kern="1200" dirty="0" err="1" smtClean="0"/>
            <a:t>va</a:t>
          </a:r>
          <a:r>
            <a:rPr lang="en-US" sz="2400" b="1" kern="1200" dirty="0" smtClean="0"/>
            <a:t> </a:t>
          </a:r>
          <a:r>
            <a:rPr lang="en-US" sz="2400" b="1" kern="1200" dirty="0" err="1" smtClean="0"/>
            <a:t>shartlar</a:t>
          </a:r>
          <a:endParaRPr lang="ru-RU" sz="2400" kern="1200" dirty="0"/>
        </a:p>
      </dsp:txBody>
      <dsp:txXfrm>
        <a:off x="31914" y="1131069"/>
        <a:ext cx="8797143" cy="589934"/>
      </dsp:txXfrm>
    </dsp:sp>
    <dsp:sp modelId="{C93772B9-9826-4CCC-92B3-51D70ACBA8B7}">
      <dsp:nvSpPr>
        <dsp:cNvPr id="0" name=""/>
        <dsp:cNvSpPr/>
      </dsp:nvSpPr>
      <dsp:spPr>
        <a:xfrm>
          <a:off x="0" y="1765447"/>
          <a:ext cx="8860971" cy="960182"/>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en-US" sz="2400" kern="1200" dirty="0" err="1" smtClean="0"/>
            <a:t>Quyidagilar</a:t>
          </a:r>
          <a:r>
            <a:rPr lang="en-US" sz="2400" kern="1200" dirty="0" smtClean="0"/>
            <a:t> </a:t>
          </a:r>
          <a:r>
            <a:rPr lang="en-US" sz="2400" kern="1200" dirty="0" err="1" smtClean="0"/>
            <a:t>ruxsatnoma</a:t>
          </a:r>
          <a:r>
            <a:rPr lang="en-US" sz="2400" kern="1200" dirty="0" smtClean="0"/>
            <a:t> </a:t>
          </a:r>
          <a:r>
            <a:rPr lang="en-US" sz="2400" kern="1200" dirty="0" err="1" smtClean="0"/>
            <a:t>berish</a:t>
          </a:r>
          <a:r>
            <a:rPr lang="en-US" sz="2400" kern="1200" dirty="0" smtClean="0"/>
            <a:t> </a:t>
          </a:r>
          <a:r>
            <a:rPr lang="en-US" sz="2400" kern="1200" dirty="0" err="1" smtClean="0"/>
            <a:t>uchun</a:t>
          </a:r>
          <a:r>
            <a:rPr lang="en-US" sz="2400" kern="1200" dirty="0" smtClean="0"/>
            <a:t> </a:t>
          </a:r>
          <a:r>
            <a:rPr lang="en-US" sz="2400" kern="1200" dirty="0" err="1" smtClean="0"/>
            <a:t>rioya</a:t>
          </a:r>
          <a:r>
            <a:rPr lang="en-US" sz="2400" kern="1200" dirty="0" smtClean="0"/>
            <a:t> </a:t>
          </a:r>
          <a:r>
            <a:rPr lang="en-US" sz="2400" kern="1200" dirty="0" err="1" smtClean="0"/>
            <a:t>etilishi</a:t>
          </a:r>
          <a:r>
            <a:rPr lang="en-US" sz="2400" kern="1200" dirty="0" smtClean="0"/>
            <a:t> </a:t>
          </a:r>
          <a:r>
            <a:rPr lang="en-US" sz="2400" kern="1200" dirty="0" err="1" smtClean="0"/>
            <a:t>majburiy</a:t>
          </a:r>
          <a:r>
            <a:rPr lang="en-US" sz="2400" kern="1200" dirty="0" smtClean="0"/>
            <a:t> </a:t>
          </a:r>
          <a:r>
            <a:rPr lang="en-US" sz="2400" kern="1200" dirty="0" err="1" smtClean="0"/>
            <a:t>talablar</a:t>
          </a:r>
          <a:r>
            <a:rPr lang="en-US" sz="2400" kern="1200" dirty="0" smtClean="0"/>
            <a:t> </a:t>
          </a:r>
          <a:r>
            <a:rPr lang="en-US" sz="2400" kern="1200" dirty="0" err="1" smtClean="0"/>
            <a:t>va</a:t>
          </a:r>
          <a:r>
            <a:rPr lang="en-US" sz="2400" kern="1200" dirty="0" smtClean="0"/>
            <a:t> </a:t>
          </a:r>
          <a:r>
            <a:rPr lang="en-US" sz="2400" kern="1200" dirty="0" err="1" smtClean="0"/>
            <a:t>shartlar</a:t>
          </a:r>
          <a:r>
            <a:rPr lang="en-US" sz="2400" kern="1200" dirty="0" smtClean="0"/>
            <a:t> </a:t>
          </a:r>
          <a:r>
            <a:rPr lang="en-US" sz="2400" kern="1200" dirty="0" err="1" smtClean="0"/>
            <a:t>hisoblanadi</a:t>
          </a:r>
          <a:r>
            <a:rPr lang="en-US" sz="2400" kern="1200" dirty="0" smtClean="0"/>
            <a:t>:</a:t>
          </a:r>
          <a:endParaRPr lang="ru-RU" sz="2400" kern="1200" dirty="0"/>
        </a:p>
      </dsp:txBody>
      <dsp:txXfrm>
        <a:off x="46872" y="1812319"/>
        <a:ext cx="8767227" cy="866438"/>
      </dsp:txXfrm>
    </dsp:sp>
    <dsp:sp modelId="{B6AF9051-6103-412B-B7C1-018C30F1FCC1}">
      <dsp:nvSpPr>
        <dsp:cNvPr id="0" name=""/>
        <dsp:cNvSpPr/>
      </dsp:nvSpPr>
      <dsp:spPr>
        <a:xfrm>
          <a:off x="0" y="2738159"/>
          <a:ext cx="8860971" cy="1171663"/>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yuridik</a:t>
          </a:r>
          <a:r>
            <a:rPr lang="en-US" sz="2400" kern="1200" dirty="0" smtClean="0"/>
            <a:t> </a:t>
          </a:r>
          <a:r>
            <a:rPr lang="en-US" sz="2400" kern="1200" dirty="0" err="1" smtClean="0"/>
            <a:t>va</a:t>
          </a:r>
          <a:r>
            <a:rPr lang="en-US" sz="2400" kern="1200" dirty="0" smtClean="0"/>
            <a:t> </a:t>
          </a:r>
          <a:r>
            <a:rPr lang="en-US" sz="2400" kern="1200" dirty="0" err="1" smtClean="0"/>
            <a:t>jismoniy</a:t>
          </a:r>
          <a:r>
            <a:rPr lang="en-US" sz="2400" kern="1200" dirty="0" smtClean="0"/>
            <a:t> </a:t>
          </a:r>
          <a:r>
            <a:rPr lang="en-US" sz="2400" kern="1200" dirty="0" err="1" smtClean="0"/>
            <a:t>shaxslar</a:t>
          </a:r>
          <a:r>
            <a:rPr lang="en-US" sz="2400" kern="1200" dirty="0" smtClean="0"/>
            <a:t> </a:t>
          </a:r>
          <a:r>
            <a:rPr lang="en-US" sz="2400" kern="1200" dirty="0" err="1" smtClean="0"/>
            <a:t>tomonidan</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to’g’risidagi</a:t>
          </a:r>
          <a:r>
            <a:rPr lang="en-US" sz="2400" kern="1200" dirty="0" smtClean="0"/>
            <a:t> </a:t>
          </a:r>
          <a:r>
            <a:rPr lang="en-US" sz="2400" kern="1200" dirty="0" err="1" smtClean="0"/>
            <a:t>qonun</a:t>
          </a:r>
          <a:r>
            <a:rPr lang="en-US" sz="2400" kern="1200" dirty="0" smtClean="0"/>
            <a:t> </a:t>
          </a:r>
          <a:r>
            <a:rPr lang="en-US" sz="2400" kern="1200" dirty="0" err="1" smtClean="0"/>
            <a:t>hujjatlariga</a:t>
          </a:r>
          <a:r>
            <a:rPr lang="en-US" sz="2400" kern="1200" dirty="0" smtClean="0"/>
            <a:t>, </a:t>
          </a:r>
          <a:r>
            <a:rPr lang="en-US" sz="2400" kern="1200" dirty="0" err="1" smtClean="0"/>
            <a:t>jumladan</a:t>
          </a:r>
          <a:r>
            <a:rPr lang="en-US" sz="2400" kern="1200" dirty="0" smtClean="0"/>
            <a:t> </a:t>
          </a:r>
          <a:r>
            <a:rPr lang="en-US" sz="2400" kern="1200" dirty="0" err="1" smtClean="0"/>
            <a:t>karantin</a:t>
          </a:r>
          <a:r>
            <a:rPr lang="en-US" sz="2400" kern="1200" dirty="0" smtClean="0"/>
            <a:t> </a:t>
          </a:r>
          <a:r>
            <a:rPr lang="en-US" sz="2400" kern="1200" dirty="0" err="1" smtClean="0"/>
            <a:t>qoidalariga</a:t>
          </a:r>
          <a:r>
            <a:rPr lang="en-US" sz="2400" kern="1200" dirty="0" smtClean="0"/>
            <a:t>, </a:t>
          </a:r>
          <a:r>
            <a:rPr lang="en-US" sz="2400" kern="1200" dirty="0" err="1" smtClean="0"/>
            <a:t>shuningdek</a:t>
          </a:r>
          <a:r>
            <a:rPr lang="en-US" sz="2400" kern="1200" dirty="0" smtClean="0"/>
            <a:t> </a:t>
          </a:r>
          <a:r>
            <a:rPr lang="en-US" sz="2400" kern="1200" dirty="0" err="1" smtClean="0"/>
            <a:t>fitosanitar</a:t>
          </a:r>
          <a:r>
            <a:rPr lang="en-US" sz="2400" kern="1200" dirty="0" smtClean="0"/>
            <a:t> </a:t>
          </a:r>
          <a:r>
            <a:rPr lang="en-US" sz="2400" kern="1200" dirty="0" err="1" smtClean="0"/>
            <a:t>talablarga</a:t>
          </a:r>
          <a:r>
            <a:rPr lang="en-US" sz="2400" kern="1200" dirty="0" smtClean="0"/>
            <a:t> </a:t>
          </a:r>
          <a:r>
            <a:rPr lang="en-US" sz="2400" kern="1200" dirty="0" err="1" smtClean="0"/>
            <a:t>rioya</a:t>
          </a:r>
          <a:r>
            <a:rPr lang="en-US" sz="2400" kern="1200" dirty="0" smtClean="0"/>
            <a:t> </a:t>
          </a:r>
          <a:r>
            <a:rPr lang="en-US" sz="2400" kern="1200" dirty="0" err="1" smtClean="0"/>
            <a:t>etilishi</a:t>
          </a:r>
          <a:r>
            <a:rPr lang="en-US" sz="2400" kern="1200" dirty="0" smtClean="0"/>
            <a:t>;</a:t>
          </a:r>
          <a:endParaRPr lang="ru-RU" sz="2400" kern="1200" dirty="0"/>
        </a:p>
      </dsp:txBody>
      <dsp:txXfrm>
        <a:off x="57196" y="2795355"/>
        <a:ext cx="8746579" cy="1057271"/>
      </dsp:txXfrm>
    </dsp:sp>
    <dsp:sp modelId="{2B478F3D-D6D5-4550-92C4-4AA0D30EC87D}">
      <dsp:nvSpPr>
        <dsp:cNvPr id="0" name=""/>
        <dsp:cNvSpPr/>
      </dsp:nvSpPr>
      <dsp:spPr>
        <a:xfrm>
          <a:off x="0" y="3922352"/>
          <a:ext cx="8860971" cy="2685579"/>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davlat</a:t>
          </a:r>
          <a:r>
            <a:rPr lang="en-US" sz="2400" kern="1200" dirty="0" smtClean="0"/>
            <a:t> </a:t>
          </a:r>
          <a:r>
            <a:rPr lang="en-US" sz="2400" kern="1200" dirty="0" err="1" smtClean="0"/>
            <a:t>inspektori</a:t>
          </a:r>
          <a:r>
            <a:rPr lang="en-US" sz="2400" kern="1200" dirty="0" smtClean="0"/>
            <a:t> </a:t>
          </a:r>
          <a:r>
            <a:rPr lang="en-US" sz="2400" kern="1200" dirty="0" err="1" smtClean="0"/>
            <a:t>tomonidan</a:t>
          </a:r>
          <a:r>
            <a:rPr lang="en-US" sz="2400" kern="1200" dirty="0" smtClean="0"/>
            <a:t> </a:t>
          </a:r>
          <a:r>
            <a:rPr lang="en-US" sz="2400" kern="1200" dirty="0" err="1" smtClean="0"/>
            <a:t>o’z</a:t>
          </a:r>
          <a:r>
            <a:rPr lang="en-US" sz="2400" kern="1200" dirty="0" smtClean="0"/>
            <a:t> </a:t>
          </a:r>
          <a:r>
            <a:rPr lang="en-US" sz="2400" kern="1200" dirty="0" err="1" smtClean="0"/>
            <a:t>vakolati</a:t>
          </a:r>
          <a:r>
            <a:rPr lang="en-US" sz="2400" kern="1200" dirty="0" smtClean="0"/>
            <a:t> </a:t>
          </a:r>
          <a:r>
            <a:rPr lang="en-US" sz="2400" kern="1200" dirty="0" err="1" smtClean="0"/>
            <a:t>doirasida</a:t>
          </a:r>
          <a:r>
            <a:rPr lang="en-US" sz="2400" kern="1200" dirty="0" smtClean="0"/>
            <a:t> </a:t>
          </a:r>
          <a:r>
            <a:rPr lang="en-US" sz="2400" kern="1200" dirty="0" err="1" smtClean="0"/>
            <a:t>yuborilgan</a:t>
          </a:r>
          <a:r>
            <a:rPr lang="en-US" sz="2400" kern="1200" dirty="0" smtClean="0"/>
            <a:t> </a:t>
          </a:r>
          <a:r>
            <a:rPr lang="en-US" sz="2400" kern="1200" dirty="0" err="1" smtClean="0"/>
            <a:t>zarur</a:t>
          </a:r>
          <a:r>
            <a:rPr lang="en-US" sz="2400" kern="1200" dirty="0" smtClean="0"/>
            <a:t> </a:t>
          </a:r>
          <a:r>
            <a:rPr lang="en-US" sz="2400" kern="1200" dirty="0" err="1" smtClean="0"/>
            <a:t>fitosanitar</a:t>
          </a:r>
          <a:r>
            <a:rPr lang="en-US" sz="2400" kern="1200" dirty="0" smtClean="0"/>
            <a:t> </a:t>
          </a:r>
          <a:r>
            <a:rPr lang="en-US" sz="2400" kern="1200" dirty="0" err="1" smtClean="0"/>
            <a:t>talablar</a:t>
          </a:r>
          <a:r>
            <a:rPr lang="en-US" sz="2400" kern="1200" dirty="0" smtClean="0"/>
            <a:t> </a:t>
          </a:r>
          <a:r>
            <a:rPr lang="en-US" sz="2400" kern="1200" dirty="0" err="1" smtClean="0"/>
            <a:t>bajarilishi</a:t>
          </a:r>
          <a:r>
            <a:rPr lang="en-US" sz="2400" kern="1200" dirty="0" smtClean="0"/>
            <a:t> </a:t>
          </a:r>
          <a:r>
            <a:rPr lang="en-US" sz="2400" kern="1200" dirty="0" err="1" smtClean="0"/>
            <a:t>bo’yicha</a:t>
          </a:r>
          <a:r>
            <a:rPr lang="en-US" sz="2400" kern="1200" dirty="0" smtClean="0"/>
            <a:t> </a:t>
          </a:r>
          <a:r>
            <a:rPr lang="en-US" sz="2400" kern="1200" dirty="0" err="1" smtClean="0"/>
            <a:t>taqdimnomalarni</a:t>
          </a:r>
          <a:r>
            <a:rPr lang="en-US" sz="2400" kern="1200" dirty="0" smtClean="0"/>
            <a:t> </a:t>
          </a:r>
          <a:r>
            <a:rPr lang="en-US" sz="2400" kern="1200" dirty="0" err="1" smtClean="0"/>
            <a:t>bajarish</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ob’ektlari</a:t>
          </a:r>
          <a:r>
            <a:rPr lang="en-US" sz="2400" kern="1200" dirty="0" smtClean="0"/>
            <a:t> </a:t>
          </a:r>
          <a:r>
            <a:rPr lang="en-US" sz="2400" kern="1200" dirty="0" err="1" smtClean="0"/>
            <a:t>aniqlanganda</a:t>
          </a:r>
          <a:r>
            <a:rPr lang="en-US" sz="2400" kern="1200" dirty="0" smtClean="0"/>
            <a:t> </a:t>
          </a:r>
          <a:r>
            <a:rPr lang="en-US" sz="2400" kern="1200" dirty="0" err="1" smtClean="0"/>
            <a:t>o’simliklar</a:t>
          </a:r>
          <a:r>
            <a:rPr lang="en-US" sz="2400" kern="1200" dirty="0" smtClean="0"/>
            <a:t> </a:t>
          </a:r>
          <a:r>
            <a:rPr lang="en-US" sz="2400" kern="1200" dirty="0" err="1" smtClean="0"/>
            <a:t>karantini</a:t>
          </a:r>
          <a:r>
            <a:rPr lang="en-US" sz="2400" kern="1200" dirty="0" smtClean="0"/>
            <a:t> </a:t>
          </a:r>
          <a:r>
            <a:rPr lang="en-US" sz="2400" kern="1200" dirty="0" err="1" smtClean="0"/>
            <a:t>qoidalariga</a:t>
          </a:r>
          <a:r>
            <a:rPr lang="en-US" sz="2400" kern="1200" dirty="0" smtClean="0"/>
            <a:t> </a:t>
          </a:r>
          <a:r>
            <a:rPr lang="en-US" sz="2400" kern="1200" dirty="0" err="1" smtClean="0"/>
            <a:t>muvofiq</a:t>
          </a:r>
          <a:r>
            <a:rPr lang="en-US" sz="2400" kern="1200" dirty="0" smtClean="0"/>
            <a:t> </a:t>
          </a:r>
          <a:r>
            <a:rPr lang="en-US" sz="2400" kern="1200" dirty="0" err="1" smtClean="0"/>
            <a:t>o’rnatilgan</a:t>
          </a:r>
          <a:r>
            <a:rPr lang="en-US" sz="2400" kern="1200" dirty="0" smtClean="0"/>
            <a:t> </a:t>
          </a:r>
          <a:r>
            <a:rPr lang="en-US" sz="2400" kern="1200" dirty="0" err="1" smtClean="0"/>
            <a:t>cheklashlar</a:t>
          </a:r>
          <a:r>
            <a:rPr lang="en-US" sz="2400" kern="1200" dirty="0" smtClean="0"/>
            <a:t> </a:t>
          </a:r>
          <a:r>
            <a:rPr lang="en-US" sz="2400" kern="1200" dirty="0" err="1" smtClean="0"/>
            <a:t>va</a:t>
          </a:r>
          <a:r>
            <a:rPr lang="en-US" sz="2400" kern="1200" dirty="0" smtClean="0"/>
            <a:t> </a:t>
          </a:r>
          <a:r>
            <a:rPr lang="en-US" sz="2400" kern="1200" dirty="0" err="1" smtClean="0"/>
            <a:t>ko’rsatmalarga</a:t>
          </a:r>
          <a:r>
            <a:rPr lang="en-US" sz="2400" kern="1200" dirty="0" smtClean="0"/>
            <a:t> </a:t>
          </a:r>
          <a:r>
            <a:rPr lang="en-US" sz="2400" kern="1200" dirty="0" err="1" smtClean="0"/>
            <a:t>rioya</a:t>
          </a:r>
          <a:r>
            <a:rPr lang="en-US" sz="2400" kern="1200" dirty="0" smtClean="0"/>
            <a:t> </a:t>
          </a:r>
          <a:r>
            <a:rPr lang="en-US" sz="2400" kern="1200" dirty="0" err="1" smtClean="0"/>
            <a:t>qilish</a:t>
          </a:r>
          <a:r>
            <a:rPr lang="en-US" sz="2400" kern="1200" dirty="0" smtClean="0"/>
            <a:t>;</a:t>
          </a:r>
          <a:endParaRPr lang="ru-RU" sz="2400" kern="1200" dirty="0"/>
        </a:p>
      </dsp:txBody>
      <dsp:txXfrm>
        <a:off x="131099" y="4053451"/>
        <a:ext cx="8598773" cy="24233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06A7B-9AE5-4269-AD42-AF93DD333EB8}">
      <dsp:nvSpPr>
        <dsp:cNvPr id="0" name=""/>
        <dsp:cNvSpPr/>
      </dsp:nvSpPr>
      <dsp:spPr>
        <a:xfrm>
          <a:off x="0" y="450169"/>
          <a:ext cx="9035143" cy="11523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err="1" smtClean="0"/>
            <a:t>Karantin</a:t>
          </a:r>
          <a:r>
            <a:rPr lang="en-US" sz="2400" b="1" kern="1200" dirty="0" smtClean="0"/>
            <a:t> </a:t>
          </a:r>
          <a:r>
            <a:rPr lang="en-US" sz="2400" b="1" kern="1200" dirty="0" err="1" smtClean="0"/>
            <a:t>ruxsatnomasining</a:t>
          </a:r>
          <a:r>
            <a:rPr lang="en-US" sz="2400" b="1" kern="1200" dirty="0" smtClean="0"/>
            <a:t> </a:t>
          </a:r>
          <a:r>
            <a:rPr lang="en-US" sz="2400" b="1" kern="1200" dirty="0" err="1" smtClean="0"/>
            <a:t>amal</a:t>
          </a:r>
          <a:r>
            <a:rPr lang="en-US" sz="2400" b="1" kern="1200" dirty="0" smtClean="0"/>
            <a:t> </a:t>
          </a:r>
          <a:r>
            <a:rPr lang="en-US" sz="2400" b="1" kern="1200" dirty="0" err="1" smtClean="0"/>
            <a:t>qilish</a:t>
          </a:r>
          <a:r>
            <a:rPr lang="en-US" sz="2400" b="1" kern="1200" dirty="0" smtClean="0"/>
            <a:t> </a:t>
          </a:r>
          <a:r>
            <a:rPr lang="en-US" sz="2400" b="1" kern="1200" dirty="0" err="1" smtClean="0"/>
            <a:t>muddatini</a:t>
          </a:r>
          <a:r>
            <a:rPr lang="en-US" sz="2400" b="1" kern="1200" dirty="0" smtClean="0"/>
            <a:t> </a:t>
          </a:r>
          <a:r>
            <a:rPr lang="en-US" sz="2400" b="1" kern="1200" dirty="0" err="1" smtClean="0"/>
            <a:t>uzaytirish</a:t>
          </a:r>
          <a:r>
            <a:rPr lang="en-US" sz="2400" b="1" kern="1200" dirty="0" smtClean="0"/>
            <a:t>, </a:t>
          </a:r>
          <a:r>
            <a:rPr lang="en-US" sz="2400" b="1" kern="1200" dirty="0" err="1" smtClean="0"/>
            <a:t>qayta</a:t>
          </a:r>
          <a:r>
            <a:rPr lang="en-US" sz="2400" b="1" kern="1200" dirty="0" smtClean="0"/>
            <a:t> </a:t>
          </a:r>
          <a:r>
            <a:rPr lang="en-US" sz="2400" b="1" kern="1200" dirty="0" err="1" smtClean="0"/>
            <a:t>rasmiylashtirish</a:t>
          </a:r>
          <a:r>
            <a:rPr lang="en-US" sz="2400" b="1" kern="1200" dirty="0" smtClean="0"/>
            <a:t> </a:t>
          </a:r>
          <a:r>
            <a:rPr lang="en-US" sz="2400" b="1" kern="1200" dirty="0" err="1" smtClean="0"/>
            <a:t>va</a:t>
          </a:r>
          <a:r>
            <a:rPr lang="en-US" sz="2400" b="1" kern="1200" dirty="0" smtClean="0"/>
            <a:t> </a:t>
          </a:r>
          <a:r>
            <a:rPr lang="en-US" sz="2400" b="1" kern="1200" dirty="0" err="1" smtClean="0"/>
            <a:t>dublikatini</a:t>
          </a:r>
          <a:r>
            <a:rPr lang="en-US" sz="2400" b="1" kern="1200" dirty="0" smtClean="0"/>
            <a:t> </a:t>
          </a:r>
          <a:r>
            <a:rPr lang="en-US" sz="2400" b="1" kern="1200" dirty="0" err="1" smtClean="0"/>
            <a:t>berish</a:t>
          </a:r>
          <a:endParaRPr lang="ru-RU" sz="2400" kern="1200" dirty="0"/>
        </a:p>
      </dsp:txBody>
      <dsp:txXfrm>
        <a:off x="56254" y="506423"/>
        <a:ext cx="8922635" cy="1039854"/>
      </dsp:txXfrm>
    </dsp:sp>
    <dsp:sp modelId="{D9E6BEB6-688A-4682-927C-56FF7C90F818}">
      <dsp:nvSpPr>
        <dsp:cNvPr id="0" name=""/>
        <dsp:cNvSpPr/>
      </dsp:nvSpPr>
      <dsp:spPr>
        <a:xfrm>
          <a:off x="0" y="1616903"/>
          <a:ext cx="9035143" cy="231207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Karantin</a:t>
          </a:r>
          <a:r>
            <a:rPr lang="en-US" sz="2400" kern="1200" dirty="0" smtClean="0"/>
            <a:t> </a:t>
          </a:r>
          <a:r>
            <a:rPr lang="en-US" sz="2400" kern="1200" dirty="0" err="1" smtClean="0"/>
            <a:t>ruxsatnomasining</a:t>
          </a:r>
          <a:r>
            <a:rPr lang="en-US" sz="2400" kern="1200" dirty="0" smtClean="0"/>
            <a:t> </a:t>
          </a:r>
          <a:r>
            <a:rPr lang="en-US" sz="2400" kern="1200" dirty="0" err="1" smtClean="0"/>
            <a:t>amal</a:t>
          </a:r>
          <a:r>
            <a:rPr lang="en-US" sz="2400" kern="1200" dirty="0" smtClean="0"/>
            <a:t> </a:t>
          </a:r>
          <a:r>
            <a:rPr lang="en-US" sz="2400" kern="1200" dirty="0" err="1" smtClean="0"/>
            <a:t>qilish</a:t>
          </a:r>
          <a:r>
            <a:rPr lang="en-US" sz="2400" kern="1200" dirty="0" smtClean="0"/>
            <a:t> </a:t>
          </a:r>
          <a:r>
            <a:rPr lang="en-US" sz="2400" kern="1200" dirty="0" err="1" smtClean="0"/>
            <a:t>muddati</a:t>
          </a:r>
          <a:r>
            <a:rPr lang="en-US" sz="2400" kern="1200" dirty="0" smtClean="0"/>
            <a:t> </a:t>
          </a:r>
          <a:r>
            <a:rPr lang="en-US" sz="2400" kern="1200" dirty="0" err="1" smtClean="0"/>
            <a:t>tugagach</a:t>
          </a:r>
          <a:r>
            <a:rPr lang="en-US" sz="2400" kern="1200" dirty="0" smtClean="0"/>
            <a:t>, u </a:t>
          </a:r>
          <a:r>
            <a:rPr lang="en-US" sz="2400" kern="1200" dirty="0" err="1" smtClean="0"/>
            <a:t>yuridik</a:t>
          </a:r>
          <a:r>
            <a:rPr lang="en-US" sz="2400" kern="1200" dirty="0" smtClean="0"/>
            <a:t> </a:t>
          </a:r>
          <a:r>
            <a:rPr lang="en-US" sz="2400" kern="1200" dirty="0" err="1" smtClean="0"/>
            <a:t>va</a:t>
          </a:r>
          <a:r>
            <a:rPr lang="en-US" sz="2400" kern="1200" dirty="0" smtClean="0"/>
            <a:t> </a:t>
          </a:r>
          <a:r>
            <a:rPr lang="en-US" sz="2400" kern="1200" dirty="0" err="1" smtClean="0"/>
            <a:t>jismoniy</a:t>
          </a:r>
          <a:r>
            <a:rPr lang="en-US" sz="2400" kern="1200" dirty="0" smtClean="0"/>
            <a:t> </a:t>
          </a:r>
          <a:r>
            <a:rPr lang="en-US" sz="2400" kern="1200" dirty="0" err="1" smtClean="0"/>
            <a:t>shaxslarning</a:t>
          </a:r>
          <a:r>
            <a:rPr lang="en-US" sz="2400" kern="1200" dirty="0" smtClean="0"/>
            <a:t> </a:t>
          </a:r>
          <a:r>
            <a:rPr lang="en-US" sz="2400" kern="1200" dirty="0" err="1" smtClean="0"/>
            <a:t>arizasiga</a:t>
          </a:r>
          <a:r>
            <a:rPr lang="en-US" sz="2400" kern="1200" dirty="0" smtClean="0"/>
            <a:t> </a:t>
          </a:r>
          <a:r>
            <a:rPr lang="en-US" sz="2400" kern="1200" dirty="0" err="1" smtClean="0"/>
            <a:t>ko’ra</a:t>
          </a:r>
          <a:r>
            <a:rPr lang="en-US" sz="2400" kern="1200" dirty="0" smtClean="0"/>
            <a:t> </a:t>
          </a:r>
          <a:r>
            <a:rPr lang="en-US" sz="2400" kern="1200" dirty="0" err="1" smtClean="0"/>
            <a:t>uzaytiriladi</a:t>
          </a:r>
          <a:r>
            <a:rPr lang="en-US" sz="2400" kern="1200" dirty="0" smtClean="0"/>
            <a:t>. </a:t>
          </a:r>
          <a:r>
            <a:rPr lang="en-US" sz="2400" kern="1200" dirty="0" err="1" smtClean="0"/>
            <a:t>Karantin</a:t>
          </a:r>
          <a:r>
            <a:rPr lang="en-US" sz="2400" kern="1200" dirty="0" smtClean="0"/>
            <a:t> </a:t>
          </a:r>
          <a:r>
            <a:rPr lang="en-US" sz="2400" kern="1200" dirty="0" err="1" smtClean="0"/>
            <a:t>ruxsatnomasining</a:t>
          </a:r>
          <a:r>
            <a:rPr lang="en-US" sz="2400" kern="1200" dirty="0" smtClean="0"/>
            <a:t> </a:t>
          </a:r>
          <a:r>
            <a:rPr lang="en-US" sz="2400" kern="1200" dirty="0" err="1" smtClean="0"/>
            <a:t>amal</a:t>
          </a:r>
          <a:r>
            <a:rPr lang="en-US" sz="2400" kern="1200" dirty="0" smtClean="0"/>
            <a:t> </a:t>
          </a:r>
          <a:r>
            <a:rPr lang="en-US" sz="2400" kern="1200" dirty="0" err="1" smtClean="0"/>
            <a:t>qilish</a:t>
          </a:r>
          <a:r>
            <a:rPr lang="en-US" sz="2400" kern="1200" dirty="0" smtClean="0"/>
            <a:t> </a:t>
          </a:r>
          <a:r>
            <a:rPr lang="en-US" sz="2400" kern="1200" dirty="0" err="1" smtClean="0"/>
            <a:t>muddatini</a:t>
          </a:r>
          <a:r>
            <a:rPr lang="en-US" sz="2400" kern="1200" dirty="0" smtClean="0"/>
            <a:t> </a:t>
          </a:r>
          <a:r>
            <a:rPr lang="en-US" sz="2400" kern="1200" dirty="0" err="1" smtClean="0"/>
            <a:t>uzaytirish</a:t>
          </a:r>
          <a:r>
            <a:rPr lang="en-US" sz="2400" kern="1200" dirty="0" smtClean="0"/>
            <a:t> </a:t>
          </a:r>
          <a:r>
            <a:rPr lang="en-US" sz="2400" kern="1200" dirty="0" err="1" smtClean="0"/>
            <a:t>haqidagi</a:t>
          </a:r>
          <a:r>
            <a:rPr lang="en-US" sz="2400" kern="1200" dirty="0" smtClean="0"/>
            <a:t> </a:t>
          </a:r>
          <a:r>
            <a:rPr lang="en-US" sz="2400" kern="1200" dirty="0" err="1" smtClean="0"/>
            <a:t>ariza</a:t>
          </a:r>
          <a:r>
            <a:rPr lang="en-US" sz="2400" kern="1200" dirty="0" smtClean="0"/>
            <a:t> </a:t>
          </a:r>
          <a:r>
            <a:rPr lang="en-US" sz="2400" kern="1200" dirty="0" err="1" smtClean="0"/>
            <a:t>Inspektsiyaga</a:t>
          </a:r>
          <a:r>
            <a:rPr lang="en-US" sz="2400" kern="1200" dirty="0" smtClean="0"/>
            <a:t> </a:t>
          </a:r>
          <a:r>
            <a:rPr lang="en-US" sz="2400" kern="1200" dirty="0" err="1" smtClean="0"/>
            <a:t>mazkur</a:t>
          </a:r>
          <a:r>
            <a:rPr lang="en-US" sz="2400" kern="1200" dirty="0" smtClean="0"/>
            <a:t> </a:t>
          </a:r>
          <a:r>
            <a:rPr lang="en-US" sz="2400" kern="1200" dirty="0" err="1" smtClean="0"/>
            <a:t>hujjatning</a:t>
          </a:r>
          <a:r>
            <a:rPr lang="en-US" sz="2400" kern="1200" dirty="0" smtClean="0"/>
            <a:t> </a:t>
          </a:r>
          <a:r>
            <a:rPr lang="en-US" sz="2400" kern="1200" dirty="0" err="1" smtClean="0"/>
            <a:t>amal</a:t>
          </a:r>
          <a:r>
            <a:rPr lang="en-US" sz="2400" kern="1200" dirty="0" smtClean="0"/>
            <a:t> </a:t>
          </a:r>
          <a:r>
            <a:rPr lang="en-US" sz="2400" kern="1200" dirty="0" err="1" smtClean="0"/>
            <a:t>qilish</a:t>
          </a:r>
          <a:r>
            <a:rPr lang="en-US" sz="2400" kern="1200" dirty="0" smtClean="0"/>
            <a:t> </a:t>
          </a:r>
          <a:r>
            <a:rPr lang="en-US" sz="2400" kern="1200" dirty="0" err="1" smtClean="0"/>
            <a:t>muddati</a:t>
          </a:r>
          <a:r>
            <a:rPr lang="en-US" sz="2400" kern="1200" dirty="0" smtClean="0"/>
            <a:t> </a:t>
          </a:r>
          <a:r>
            <a:rPr lang="en-US" sz="2400" kern="1200" dirty="0" err="1" smtClean="0"/>
            <a:t>tugaguniga</a:t>
          </a:r>
          <a:r>
            <a:rPr lang="en-US" sz="2400" kern="1200" dirty="0" smtClean="0"/>
            <a:t> </a:t>
          </a:r>
          <a:r>
            <a:rPr lang="en-US" sz="2400" kern="1200" dirty="0" err="1" smtClean="0"/>
            <a:t>qadar</a:t>
          </a:r>
          <a:r>
            <a:rPr lang="en-US" sz="2400" kern="1200" dirty="0" smtClean="0"/>
            <a:t> </a:t>
          </a:r>
          <a:r>
            <a:rPr lang="en-US" sz="2400" kern="1200" dirty="0" err="1" smtClean="0"/>
            <a:t>topshirilishi</a:t>
          </a:r>
          <a:r>
            <a:rPr lang="en-US" sz="2400" kern="1200" dirty="0" smtClean="0"/>
            <a:t> </a:t>
          </a:r>
          <a:r>
            <a:rPr lang="en-US" sz="2400" kern="1200" dirty="0" err="1" smtClean="0"/>
            <a:t>kerak</a:t>
          </a:r>
          <a:r>
            <a:rPr lang="en-US" sz="2400" kern="1200" dirty="0" smtClean="0"/>
            <a:t>. </a:t>
          </a:r>
          <a:r>
            <a:rPr lang="en-US" sz="2400" kern="1200" dirty="0" err="1" smtClean="0"/>
            <a:t>Karantin</a:t>
          </a:r>
          <a:r>
            <a:rPr lang="en-US" sz="2400" kern="1200" dirty="0" smtClean="0"/>
            <a:t> </a:t>
          </a:r>
          <a:r>
            <a:rPr lang="en-US" sz="2400" kern="1200" dirty="0" err="1" smtClean="0"/>
            <a:t>ruxsatnomasining</a:t>
          </a:r>
          <a:r>
            <a:rPr lang="en-US" sz="2400" kern="1200" dirty="0" smtClean="0"/>
            <a:t> </a:t>
          </a:r>
          <a:r>
            <a:rPr lang="en-US" sz="2400" kern="1200" dirty="0" err="1" smtClean="0"/>
            <a:t>amal</a:t>
          </a:r>
          <a:r>
            <a:rPr lang="en-US" sz="2400" kern="1200" dirty="0" smtClean="0"/>
            <a:t> </a:t>
          </a:r>
          <a:r>
            <a:rPr lang="en-US" sz="2400" kern="1200" dirty="0" err="1" smtClean="0"/>
            <a:t>qilish</a:t>
          </a:r>
          <a:r>
            <a:rPr lang="en-US" sz="2400" kern="1200" dirty="0" smtClean="0"/>
            <a:t> </a:t>
          </a:r>
          <a:r>
            <a:rPr lang="en-US" sz="2400" kern="1200" dirty="0" err="1" smtClean="0"/>
            <a:t>muddatini</a:t>
          </a:r>
          <a:r>
            <a:rPr lang="en-US" sz="2400" kern="1200" dirty="0" smtClean="0"/>
            <a:t> </a:t>
          </a:r>
          <a:r>
            <a:rPr lang="en-US" sz="2400" kern="1200" dirty="0" err="1" smtClean="0"/>
            <a:t>uzaytirish</a:t>
          </a:r>
          <a:r>
            <a:rPr lang="en-US" sz="2400" kern="1200" dirty="0" smtClean="0"/>
            <a:t> </a:t>
          </a:r>
          <a:r>
            <a:rPr lang="en-US" sz="2400" kern="1200" dirty="0" err="1" smtClean="0"/>
            <a:t>yig’im</a:t>
          </a:r>
          <a:r>
            <a:rPr lang="en-US" sz="2400" kern="1200" dirty="0" smtClean="0"/>
            <a:t> </a:t>
          </a:r>
          <a:r>
            <a:rPr lang="en-US" sz="2400" kern="1200" dirty="0" err="1" smtClean="0"/>
            <a:t>undirilmagan</a:t>
          </a:r>
          <a:r>
            <a:rPr lang="en-US" sz="2400" kern="1200" dirty="0" smtClean="0"/>
            <a:t> </a:t>
          </a:r>
          <a:r>
            <a:rPr lang="en-US" sz="2400" kern="1200" dirty="0" err="1" smtClean="0"/>
            <a:t>holda</a:t>
          </a:r>
          <a:r>
            <a:rPr lang="en-US" sz="2400" kern="1200" dirty="0" smtClean="0"/>
            <a:t> </a:t>
          </a:r>
          <a:r>
            <a:rPr lang="en-US" sz="2400" kern="1200" dirty="0" err="1" smtClean="0"/>
            <a:t>amalga</a:t>
          </a:r>
          <a:r>
            <a:rPr lang="en-US" sz="2400" kern="1200" dirty="0" smtClean="0"/>
            <a:t> </a:t>
          </a:r>
          <a:r>
            <a:rPr lang="en-US" sz="2400" kern="1200" dirty="0" err="1" smtClean="0"/>
            <a:t>oshiriladi</a:t>
          </a:r>
          <a:r>
            <a:rPr lang="en-US" sz="2400" kern="1200" dirty="0" smtClean="0"/>
            <a:t>.</a:t>
          </a:r>
          <a:endParaRPr lang="ru-RU" sz="2400" kern="1200" dirty="0"/>
        </a:p>
      </dsp:txBody>
      <dsp:txXfrm>
        <a:off x="112866" y="1729769"/>
        <a:ext cx="8809411" cy="2086345"/>
      </dsp:txXfrm>
    </dsp:sp>
    <dsp:sp modelId="{6602B16C-800B-4220-BEF2-8F53C724E714}">
      <dsp:nvSpPr>
        <dsp:cNvPr id="0" name=""/>
        <dsp:cNvSpPr/>
      </dsp:nvSpPr>
      <dsp:spPr>
        <a:xfrm>
          <a:off x="0" y="3943353"/>
          <a:ext cx="9035143" cy="231207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t>Karantin</a:t>
          </a:r>
          <a:r>
            <a:rPr lang="en-US" sz="2400" kern="1200" dirty="0" smtClean="0"/>
            <a:t> </a:t>
          </a:r>
          <a:r>
            <a:rPr lang="en-US" sz="2400" kern="1200" dirty="0" err="1" smtClean="0"/>
            <a:t>ruxsatnomasini</a:t>
          </a:r>
          <a:r>
            <a:rPr lang="en-US" sz="2400" kern="1200" dirty="0" smtClean="0"/>
            <a:t> </a:t>
          </a:r>
          <a:r>
            <a:rPr lang="en-US" sz="2400" kern="1200" dirty="0" err="1" smtClean="0"/>
            <a:t>olgan</a:t>
          </a:r>
          <a:r>
            <a:rPr lang="en-US" sz="2400" kern="1200" dirty="0" smtClean="0"/>
            <a:t> </a:t>
          </a:r>
          <a:r>
            <a:rPr lang="en-US" sz="2400" kern="1200" dirty="0" err="1" smtClean="0"/>
            <a:t>yuridik</a:t>
          </a:r>
          <a:r>
            <a:rPr lang="en-US" sz="2400" kern="1200" dirty="0" smtClean="0"/>
            <a:t> </a:t>
          </a:r>
          <a:r>
            <a:rPr lang="en-US" sz="2400" kern="1200" dirty="0" err="1" smtClean="0"/>
            <a:t>shaxs</a:t>
          </a:r>
          <a:r>
            <a:rPr lang="en-US" sz="2400" kern="1200" dirty="0" smtClean="0"/>
            <a:t> </a:t>
          </a:r>
          <a:r>
            <a:rPr lang="en-US" sz="2400" kern="1200" dirty="0" err="1" smtClean="0"/>
            <a:t>qayta</a:t>
          </a:r>
          <a:r>
            <a:rPr lang="en-US" sz="2400" kern="1200" dirty="0" smtClean="0"/>
            <a:t> </a:t>
          </a:r>
          <a:r>
            <a:rPr lang="en-US" sz="2400" kern="1200" dirty="0" err="1" smtClean="0"/>
            <a:t>ro’yxatdan</a:t>
          </a:r>
          <a:r>
            <a:rPr lang="en-US" sz="2400" kern="1200" dirty="0" smtClean="0"/>
            <a:t> </a:t>
          </a:r>
          <a:r>
            <a:rPr lang="en-US" sz="2400" kern="1200" dirty="0" err="1" smtClean="0"/>
            <a:t>o’tganda</a:t>
          </a:r>
          <a:r>
            <a:rPr lang="en-US" sz="2400" kern="1200" dirty="0" smtClean="0"/>
            <a:t>, </a:t>
          </a:r>
          <a:r>
            <a:rPr lang="en-US" sz="2400" kern="1200" dirty="0" err="1" smtClean="0"/>
            <a:t>uning</a:t>
          </a:r>
          <a:r>
            <a:rPr lang="en-US" sz="2400" kern="1200" dirty="0" smtClean="0"/>
            <a:t> </a:t>
          </a:r>
          <a:r>
            <a:rPr lang="en-US" sz="2400" kern="1200" dirty="0" err="1" smtClean="0"/>
            <a:t>nomi</a:t>
          </a:r>
          <a:r>
            <a:rPr lang="en-US" sz="2400" kern="1200" dirty="0" smtClean="0"/>
            <a:t> </a:t>
          </a:r>
          <a:r>
            <a:rPr lang="en-US" sz="2400" kern="1200" dirty="0" err="1" smtClean="0"/>
            <a:t>yoki</a:t>
          </a:r>
          <a:r>
            <a:rPr lang="en-US" sz="2400" kern="1200" dirty="0" smtClean="0"/>
            <a:t> </a:t>
          </a:r>
          <a:r>
            <a:rPr lang="en-US" sz="2400" kern="1200" dirty="0" err="1" smtClean="0"/>
            <a:t>joylashgan</a:t>
          </a:r>
          <a:r>
            <a:rPr lang="en-US" sz="2400" kern="1200" dirty="0" smtClean="0"/>
            <a:t> </a:t>
          </a:r>
          <a:r>
            <a:rPr lang="en-US" sz="2400" kern="1200" dirty="0" err="1" smtClean="0"/>
            <a:t>joyi</a:t>
          </a:r>
          <a:r>
            <a:rPr lang="en-US" sz="2400" kern="1200" dirty="0" smtClean="0"/>
            <a:t> (</a:t>
          </a:r>
          <a:r>
            <a:rPr lang="en-US" sz="2400" kern="1200" dirty="0" err="1" smtClean="0"/>
            <a:t>pochta</a:t>
          </a:r>
          <a:r>
            <a:rPr lang="en-US" sz="2400" kern="1200" dirty="0" smtClean="0"/>
            <a:t> </a:t>
          </a:r>
          <a:r>
            <a:rPr lang="en-US" sz="2400" kern="1200" dirty="0" err="1" smtClean="0"/>
            <a:t>manzili</a:t>
          </a:r>
          <a:r>
            <a:rPr lang="en-US" sz="2400" kern="1200" dirty="0" smtClean="0"/>
            <a:t>) </a:t>
          </a:r>
          <a:r>
            <a:rPr lang="en-US" sz="2400" kern="1200" dirty="0" err="1" smtClean="0"/>
            <a:t>o’zgarganda</a:t>
          </a:r>
          <a:r>
            <a:rPr lang="en-US" sz="2400" kern="1200" dirty="0" smtClean="0"/>
            <a:t>, </a:t>
          </a:r>
          <a:r>
            <a:rPr lang="en-US" sz="2400" kern="1200" dirty="0" err="1" smtClean="0"/>
            <a:t>yetti</a:t>
          </a:r>
          <a:r>
            <a:rPr lang="en-US" sz="2400" kern="1200" dirty="0" smtClean="0"/>
            <a:t> </a:t>
          </a:r>
          <a:r>
            <a:rPr lang="en-US" sz="2400" kern="1200" dirty="0" err="1" smtClean="0"/>
            <a:t>ish</a:t>
          </a:r>
          <a:r>
            <a:rPr lang="en-US" sz="2400" kern="1200" dirty="0" smtClean="0"/>
            <a:t> </a:t>
          </a:r>
          <a:r>
            <a:rPr lang="en-US" sz="2400" kern="1200" dirty="0" err="1" smtClean="0"/>
            <a:t>kuni</a:t>
          </a:r>
          <a:r>
            <a:rPr lang="en-US" sz="2400" kern="1200" dirty="0" smtClean="0"/>
            <a:t> </a:t>
          </a:r>
          <a:r>
            <a:rPr lang="en-US" sz="2400" kern="1200" dirty="0" err="1" smtClean="0"/>
            <a:t>davomida</a:t>
          </a:r>
          <a:r>
            <a:rPr lang="en-US" sz="2400" kern="1200" dirty="0" smtClean="0"/>
            <a:t> </a:t>
          </a:r>
          <a:r>
            <a:rPr lang="en-US" sz="2400" kern="1200" dirty="0" err="1" smtClean="0"/>
            <a:t>Inspektsiyaga</a:t>
          </a:r>
          <a:r>
            <a:rPr lang="en-US" sz="2400" kern="1200" dirty="0" smtClean="0"/>
            <a:t> </a:t>
          </a:r>
          <a:r>
            <a:rPr lang="en-US" sz="2400" kern="1200" dirty="0" err="1" smtClean="0"/>
            <a:t>karantin</a:t>
          </a:r>
          <a:r>
            <a:rPr lang="en-US" sz="2400" kern="1200" dirty="0" smtClean="0"/>
            <a:t> </a:t>
          </a:r>
          <a:r>
            <a:rPr lang="en-US" sz="2400" kern="1200" dirty="0" err="1" smtClean="0"/>
            <a:t>ruxsatnomasini</a:t>
          </a:r>
          <a:r>
            <a:rPr lang="en-US" sz="2400" kern="1200" dirty="0" smtClean="0"/>
            <a:t> </a:t>
          </a:r>
          <a:r>
            <a:rPr lang="en-US" sz="2400" kern="1200" dirty="0" err="1" smtClean="0"/>
            <a:t>qayta</a:t>
          </a:r>
          <a:r>
            <a:rPr lang="en-US" sz="2400" kern="1200" dirty="0" smtClean="0"/>
            <a:t> </a:t>
          </a:r>
          <a:r>
            <a:rPr lang="en-US" sz="2400" kern="1200" dirty="0" err="1" smtClean="0"/>
            <a:t>rasmiylashtirish</a:t>
          </a:r>
          <a:r>
            <a:rPr lang="en-US" sz="2400" kern="1200" dirty="0" smtClean="0"/>
            <a:t> </a:t>
          </a:r>
          <a:r>
            <a:rPr lang="en-US" sz="2400" kern="1200" dirty="0" err="1" smtClean="0"/>
            <a:t>to’g’risidagi</a:t>
          </a:r>
          <a:r>
            <a:rPr lang="en-US" sz="2400" kern="1200" dirty="0" smtClean="0"/>
            <a:t> </a:t>
          </a:r>
          <a:r>
            <a:rPr lang="en-US" sz="2400" kern="1200" dirty="0" err="1" smtClean="0"/>
            <a:t>arizani</a:t>
          </a:r>
          <a:r>
            <a:rPr lang="en-US" sz="2400" kern="1200" dirty="0" smtClean="0"/>
            <a:t>, </a:t>
          </a:r>
          <a:r>
            <a:rPr lang="en-US" sz="2400" kern="1200" dirty="0" err="1" smtClean="0"/>
            <a:t>ko’rsatilgan</a:t>
          </a:r>
          <a:r>
            <a:rPr lang="en-US" sz="2400" kern="1200" dirty="0" smtClean="0"/>
            <a:t> </a:t>
          </a:r>
          <a:r>
            <a:rPr lang="en-US" sz="2400" kern="1200" dirty="0" err="1" smtClean="0"/>
            <a:t>ma’lumotlarni</a:t>
          </a:r>
          <a:r>
            <a:rPr lang="en-US" sz="2400" kern="1200" dirty="0" smtClean="0"/>
            <a:t> </a:t>
          </a:r>
          <a:r>
            <a:rPr lang="en-US" sz="2400" kern="1200" dirty="0" err="1" smtClean="0"/>
            <a:t>tasdiqlovchi</a:t>
          </a:r>
          <a:r>
            <a:rPr lang="en-US" sz="2400" kern="1200" dirty="0" smtClean="0"/>
            <a:t> </a:t>
          </a:r>
          <a:r>
            <a:rPr lang="en-US" sz="2400" kern="1200" dirty="0" err="1" smtClean="0"/>
            <a:t>hujjatlarni</a:t>
          </a:r>
          <a:r>
            <a:rPr lang="en-US" sz="2400" kern="1200" dirty="0" smtClean="0"/>
            <a:t> </a:t>
          </a:r>
          <a:r>
            <a:rPr lang="en-US" sz="2400" kern="1200" dirty="0" err="1" smtClean="0"/>
            <a:t>ilova</a:t>
          </a:r>
          <a:r>
            <a:rPr lang="en-US" sz="2400" kern="1200" dirty="0" smtClean="0"/>
            <a:t> </a:t>
          </a:r>
          <a:r>
            <a:rPr lang="en-US" sz="2400" kern="1200" dirty="0" err="1" smtClean="0"/>
            <a:t>qilgan</a:t>
          </a:r>
          <a:r>
            <a:rPr lang="en-US" sz="2400" kern="1200" dirty="0" smtClean="0"/>
            <a:t> </a:t>
          </a:r>
          <a:r>
            <a:rPr lang="en-US" sz="2400" kern="1200" dirty="0" err="1" smtClean="0"/>
            <a:t>holda</a:t>
          </a:r>
          <a:r>
            <a:rPr lang="en-US" sz="2400" kern="1200" dirty="0" smtClean="0"/>
            <a:t> </a:t>
          </a:r>
          <a:r>
            <a:rPr lang="en-US" sz="2400" kern="1200" dirty="0" err="1" smtClean="0"/>
            <a:t>topshirishi</a:t>
          </a:r>
          <a:r>
            <a:rPr lang="en-US" sz="2400" kern="1200" dirty="0" smtClean="0"/>
            <a:t> </a:t>
          </a:r>
          <a:r>
            <a:rPr lang="en-US" sz="2400" kern="1200" dirty="0" err="1" smtClean="0"/>
            <a:t>shart</a:t>
          </a:r>
          <a:r>
            <a:rPr lang="en-US" sz="2400" kern="1200" dirty="0" smtClean="0"/>
            <a:t>.</a:t>
          </a:r>
          <a:endParaRPr lang="ru-RU" sz="2400" kern="1200" dirty="0"/>
        </a:p>
      </dsp:txBody>
      <dsp:txXfrm>
        <a:off x="112866" y="4056219"/>
        <a:ext cx="8809411" cy="20863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7DF13B1-232F-4638-B4D9-B689EFD7AB0D}" type="datetimeFigureOut">
              <a:rPr lang="ru-RU" smtClean="0"/>
              <a:t>30.03.2020</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DDB369-5FC5-480D-BAD7-68AF3F3844CB}" type="slidenum">
              <a:rPr lang="ru-RU" smtClean="0"/>
              <a:t>‹#›</a:t>
            </a:fld>
            <a:endParaRPr lang="ru-RU"/>
          </a:p>
        </p:txBody>
      </p:sp>
    </p:spTree>
    <p:extLst>
      <p:ext uri="{BB962C8B-B14F-4D97-AF65-F5344CB8AC3E}">
        <p14:creationId xmlns:p14="http://schemas.microsoft.com/office/powerpoint/2010/main" val="155934660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1772"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14467" indent="0" algn="r">
              <a:buNone/>
              <a:defRPr>
                <a:solidFill>
                  <a:schemeClr val="tx1"/>
                </a:solidFill>
              </a:defRPr>
            </a:lvl1pPr>
            <a:lvl2pPr marL="144661" indent="0" algn="ctr">
              <a:buNone/>
            </a:lvl2pPr>
            <a:lvl3pPr marL="289322" indent="0" algn="ctr">
              <a:buNone/>
            </a:lvl3pPr>
            <a:lvl4pPr marL="433983" indent="0" algn="ctr">
              <a:buNone/>
            </a:lvl4pPr>
            <a:lvl5pPr marL="578644" indent="0" algn="ctr">
              <a:buNone/>
            </a:lvl5pPr>
            <a:lvl6pPr marL="723305" indent="0" algn="ctr">
              <a:buNone/>
            </a:lvl6pPr>
            <a:lvl7pPr marL="867966" indent="0" algn="ctr">
              <a:buNone/>
            </a:lvl7pPr>
            <a:lvl8pPr marL="1012627" indent="0" algn="ctr">
              <a:buNone/>
            </a:lvl8pPr>
            <a:lvl9pPr marL="1157288"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5" name="Нижний колонтитул 18"/>
          <p:cNvSpPr>
            <a:spLocks noGrp="1"/>
          </p:cNvSpPr>
          <p:nvPr>
            <p:ph type="ftr" sz="quarter" idx="11"/>
          </p:nvPr>
        </p:nvSpPr>
        <p:spPr/>
        <p:txBody>
          <a:bodyPr/>
          <a:lstStyle>
            <a:lvl1pPr>
              <a:defRPr/>
            </a:lvl1pPr>
          </a:lstStyle>
          <a:p>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2846665267"/>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4067596970"/>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1772"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697">
                <a:solidFill>
                  <a:schemeClr val="tx1"/>
                </a:solidFill>
              </a:defRPr>
            </a:lvl1pPr>
            <a:lvl2pPr>
              <a:buNone/>
              <a:defRPr sz="570">
                <a:solidFill>
                  <a:schemeClr val="tx1">
                    <a:tint val="75000"/>
                  </a:schemeClr>
                </a:solidFill>
              </a:defRPr>
            </a:lvl2pPr>
            <a:lvl3pPr>
              <a:buNone/>
              <a:defRPr sz="506">
                <a:solidFill>
                  <a:schemeClr val="tx1">
                    <a:tint val="75000"/>
                  </a:schemeClr>
                </a:solidFill>
              </a:defRPr>
            </a:lvl3pPr>
            <a:lvl4pPr>
              <a:buNone/>
              <a:defRPr sz="443">
                <a:solidFill>
                  <a:schemeClr val="tx1">
                    <a:tint val="75000"/>
                  </a:schemeClr>
                </a:solidFill>
              </a:defRPr>
            </a:lvl4pPr>
            <a:lvl5pPr>
              <a:buNone/>
              <a:defRPr sz="443">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2207709406"/>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823"/>
            </a:lvl1pPr>
            <a:lvl2pPr>
              <a:defRPr sz="760"/>
            </a:lvl2pPr>
            <a:lvl3pPr>
              <a:defRPr sz="633"/>
            </a:lvl3pPr>
            <a:lvl4pPr>
              <a:defRPr sz="570"/>
            </a:lvl4pPr>
            <a:lvl5pPr>
              <a:defRPr sz="57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823"/>
            </a:lvl1pPr>
            <a:lvl2pPr>
              <a:defRPr sz="760"/>
            </a:lvl2pPr>
            <a:lvl3pPr>
              <a:defRPr sz="633"/>
            </a:lvl3pPr>
            <a:lvl4pPr>
              <a:defRPr sz="570"/>
            </a:lvl4pPr>
            <a:lvl5pPr>
              <a:defRPr sz="57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6" name="Нижний колонтитул 21"/>
          <p:cNvSpPr>
            <a:spLocks noGrp="1"/>
          </p:cNvSpPr>
          <p:nvPr>
            <p:ph type="ftr" sz="quarter" idx="11"/>
          </p:nvPr>
        </p:nvSpPr>
        <p:spPr/>
        <p:txBody>
          <a:bodyPr/>
          <a:lstStyle>
            <a:lvl1pPr>
              <a:defRPr/>
            </a:lvl1pPr>
          </a:lstStyle>
          <a:p>
            <a:endParaRPr lang="ru-RU"/>
          </a:p>
        </p:txBody>
      </p:sp>
      <p:sp>
        <p:nvSpPr>
          <p:cNvPr id="7"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1871964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760" b="1" cap="none" baseline="0">
                <a:solidFill>
                  <a:schemeClr val="tx2"/>
                </a:solidFill>
                <a:effectLst/>
              </a:defRPr>
            </a:lvl1pPr>
            <a:lvl2pPr>
              <a:buNone/>
              <a:defRPr sz="633" b="1"/>
            </a:lvl2pPr>
            <a:lvl3pPr>
              <a:buNone/>
              <a:defRPr sz="570" b="1"/>
            </a:lvl3pPr>
            <a:lvl4pPr>
              <a:buNone/>
              <a:defRPr sz="506" b="1"/>
            </a:lvl4pPr>
            <a:lvl5pPr>
              <a:buNone/>
              <a:defRPr sz="506" b="1"/>
            </a:lvl5pPr>
          </a:lstStyle>
          <a:p>
            <a:pPr lvl="0"/>
            <a:r>
              <a:rPr lang="ru-RU" smtClean="0"/>
              <a:t>Образец текста</a:t>
            </a:r>
          </a:p>
        </p:txBody>
      </p:sp>
      <p:sp>
        <p:nvSpPr>
          <p:cNvPr id="4" name="Текст 3"/>
          <p:cNvSpPr>
            <a:spLocks noGrp="1"/>
          </p:cNvSpPr>
          <p:nvPr>
            <p:ph type="body" sz="half" idx="3"/>
          </p:nvPr>
        </p:nvSpPr>
        <p:spPr>
          <a:xfrm>
            <a:off x="4645029" y="1859765"/>
            <a:ext cx="4041775" cy="654843"/>
          </a:xfrm>
        </p:spPr>
        <p:txBody>
          <a:bodyPr lIns="45720" tIns="0" rIns="45720" bIns="0" anchor="ctr"/>
          <a:lstStyle>
            <a:lvl1pPr marL="0" indent="0">
              <a:buNone/>
              <a:defRPr sz="760" b="1" cap="none" baseline="0">
                <a:solidFill>
                  <a:schemeClr val="tx2"/>
                </a:solidFill>
                <a:effectLst/>
              </a:defRPr>
            </a:lvl1pPr>
            <a:lvl2pPr>
              <a:buNone/>
              <a:defRPr sz="633" b="1"/>
            </a:lvl2pPr>
            <a:lvl3pPr>
              <a:buNone/>
              <a:defRPr sz="570" b="1"/>
            </a:lvl3pPr>
            <a:lvl4pPr>
              <a:buNone/>
              <a:defRPr sz="506" b="1"/>
            </a:lvl4pPr>
            <a:lvl5pPr>
              <a:buNone/>
              <a:defRPr sz="506"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697"/>
            </a:lvl1pPr>
            <a:lvl2pPr>
              <a:defRPr sz="633"/>
            </a:lvl2pPr>
            <a:lvl3pPr>
              <a:defRPr sz="570"/>
            </a:lvl3pPr>
            <a:lvl4pPr>
              <a:defRPr sz="506"/>
            </a:lvl4pPr>
            <a:lvl5pPr>
              <a:defRPr sz="506"/>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9" y="2514600"/>
            <a:ext cx="4041775" cy="3845720"/>
          </a:xfrm>
        </p:spPr>
        <p:txBody>
          <a:bodyPr tIns="0"/>
          <a:lstStyle>
            <a:lvl1pPr>
              <a:defRPr sz="697"/>
            </a:lvl1pPr>
            <a:lvl2pPr>
              <a:defRPr sz="633"/>
            </a:lvl2pPr>
            <a:lvl3pPr>
              <a:defRPr sz="570"/>
            </a:lvl3pPr>
            <a:lvl4pPr>
              <a:defRPr sz="506"/>
            </a:lvl4pPr>
            <a:lvl5pPr>
              <a:defRPr sz="506"/>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8" name="Нижний колонтитул 21"/>
          <p:cNvSpPr>
            <a:spLocks noGrp="1"/>
          </p:cNvSpPr>
          <p:nvPr>
            <p:ph type="ftr" sz="quarter" idx="11"/>
          </p:nvPr>
        </p:nvSpPr>
        <p:spPr/>
        <p:txBody>
          <a:bodyPr/>
          <a:lstStyle>
            <a:lvl1pPr>
              <a:defRPr/>
            </a:lvl1pPr>
          </a:lstStyle>
          <a:p>
            <a:endParaRPr lang="ru-RU"/>
          </a:p>
        </p:txBody>
      </p:sp>
      <p:sp>
        <p:nvSpPr>
          <p:cNvPr id="9"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4036660269"/>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1583"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4" name="Нижний колонтитул 21"/>
          <p:cNvSpPr>
            <a:spLocks noGrp="1"/>
          </p:cNvSpPr>
          <p:nvPr>
            <p:ph type="ftr" sz="quarter" idx="11"/>
          </p:nvPr>
        </p:nvSpPr>
        <p:spPr/>
        <p:txBody>
          <a:bodyPr/>
          <a:lstStyle>
            <a:lvl1pPr>
              <a:defRPr/>
            </a:lvl1pPr>
          </a:lstStyle>
          <a:p>
            <a:endParaRPr lang="ru-RU"/>
          </a:p>
        </p:txBody>
      </p:sp>
      <p:sp>
        <p:nvSpPr>
          <p:cNvPr id="5"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798105437"/>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3" name="Нижний колонтитул 21"/>
          <p:cNvSpPr>
            <a:spLocks noGrp="1"/>
          </p:cNvSpPr>
          <p:nvPr>
            <p:ph type="ftr" sz="quarter" idx="11"/>
          </p:nvPr>
        </p:nvSpPr>
        <p:spPr/>
        <p:txBody>
          <a:bodyPr/>
          <a:lstStyle>
            <a:lvl1pPr>
              <a:defRPr/>
            </a:lvl1pPr>
          </a:lstStyle>
          <a:p>
            <a:endParaRPr lang="ru-RU"/>
          </a:p>
        </p:txBody>
      </p:sp>
      <p:sp>
        <p:nvSpPr>
          <p:cNvPr id="4"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1277396976"/>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823"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443"/>
            </a:lvl1pPr>
            <a:lvl2pPr indent="0" algn="l">
              <a:buNone/>
              <a:defRPr sz="380"/>
            </a:lvl2pPr>
            <a:lvl3pPr indent="0" algn="l">
              <a:buNone/>
              <a:defRPr sz="316"/>
            </a:lvl3pPr>
            <a:lvl4pPr indent="0" algn="l">
              <a:buNone/>
              <a:defRPr sz="285"/>
            </a:lvl4pPr>
            <a:lvl5pPr indent="0" algn="l">
              <a:buNone/>
              <a:defRPr sz="285"/>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886"/>
            </a:lvl1pPr>
            <a:lvl2pPr>
              <a:defRPr sz="823"/>
            </a:lvl2pPr>
            <a:lvl3pPr>
              <a:defRPr sz="760"/>
            </a:lvl3pPr>
            <a:lvl4pPr>
              <a:defRPr sz="633"/>
            </a:lvl4pPr>
            <a:lvl5pPr>
              <a:defRPr sz="57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6" name="Нижний колонтитул 21"/>
          <p:cNvSpPr>
            <a:spLocks noGrp="1"/>
          </p:cNvSpPr>
          <p:nvPr>
            <p:ph type="ftr" sz="quarter" idx="11"/>
          </p:nvPr>
        </p:nvSpPr>
        <p:spPr/>
        <p:txBody>
          <a:bodyPr/>
          <a:lstStyle>
            <a:lvl1pPr>
              <a:defRPr/>
            </a:lvl1pPr>
          </a:lstStyle>
          <a:p>
            <a:endParaRPr lang="ru-RU"/>
          </a:p>
        </p:txBody>
      </p:sp>
      <p:sp>
        <p:nvSpPr>
          <p:cNvPr id="7"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30748290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872"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760" dirty="0"/>
          </a:p>
        </p:txBody>
      </p:sp>
      <p:sp>
        <p:nvSpPr>
          <p:cNvPr id="6" name="Прямоугольный треугольник 5"/>
          <p:cNvSpPr/>
          <p:nvPr/>
        </p:nvSpPr>
        <p:spPr>
          <a:xfrm rot="420000" flipV="1">
            <a:off x="8004576" y="5359407"/>
            <a:ext cx="154781"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760" dirty="0"/>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8" name="Полилиния 7"/>
          <p:cNvSpPr>
            <a:spLocks/>
          </p:cNvSpPr>
          <p:nvPr/>
        </p:nvSpPr>
        <p:spPr bwMode="auto">
          <a:xfrm flipV="1">
            <a:off x="4381500" y="6219832"/>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2" name="Заголовок 1"/>
          <p:cNvSpPr>
            <a:spLocks noGrp="1"/>
          </p:cNvSpPr>
          <p:nvPr>
            <p:ph type="title"/>
          </p:nvPr>
        </p:nvSpPr>
        <p:spPr>
          <a:xfrm>
            <a:off x="609600" y="1176999"/>
            <a:ext cx="2212848" cy="1582621"/>
          </a:xfrm>
        </p:spPr>
        <p:txBody>
          <a:bodyPr lIns="45720" rIns="45720" bIns="45720"/>
          <a:lstStyle>
            <a:lvl1pPr algn="l">
              <a:buNone/>
              <a:defRPr sz="633"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80"/>
              </a:spcBef>
              <a:buFontTx/>
              <a:buNone/>
              <a:defRPr sz="411"/>
            </a:lvl1pPr>
            <a:lvl2pPr>
              <a:defRPr sz="380"/>
            </a:lvl2pPr>
            <a:lvl3pPr>
              <a:defRPr sz="316"/>
            </a:lvl3pPr>
            <a:lvl4pPr>
              <a:defRPr sz="285"/>
            </a:lvl4pPr>
            <a:lvl5pPr>
              <a:defRPr sz="285"/>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1013"/>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10" name="Нижний колонтитул 5"/>
          <p:cNvSpPr>
            <a:spLocks noGrp="1"/>
          </p:cNvSpPr>
          <p:nvPr>
            <p:ph type="ftr" sz="quarter" idx="11"/>
          </p:nvPr>
        </p:nvSpPr>
        <p:spPr/>
        <p:txBody>
          <a:bodyPr/>
          <a:lstStyle>
            <a:lvl1pPr>
              <a:defRPr/>
            </a:lvl1pPr>
          </a:lstStyle>
          <a:p>
            <a:endParaRPr lang="ru-RU"/>
          </a:p>
        </p:txBody>
      </p:sp>
      <p:sp>
        <p:nvSpPr>
          <p:cNvPr id="11" name="Номер слайда 6"/>
          <p:cNvSpPr>
            <a:spLocks noGrp="1"/>
          </p:cNvSpPr>
          <p:nvPr>
            <p:ph type="sldNum" sz="quarter" idx="12"/>
          </p:nvPr>
        </p:nvSpPr>
        <p:spPr>
          <a:xfrm>
            <a:off x="8077200" y="6356357"/>
            <a:ext cx="609600" cy="365125"/>
          </a:xfrm>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2766093897"/>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2809207549"/>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2"/>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2"/>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A5F5FED4-1E0B-45F4-9A99-342A5020B28B}" type="datetimeFigureOut">
              <a:rPr lang="ru-RU" smtClean="0"/>
              <a:t>30.03.2020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D1538DF4-5344-4557-8A54-29F701C3702F}" type="slidenum">
              <a:rPr lang="ru-RU" smtClean="0"/>
              <a:t>‹#›</a:t>
            </a:fld>
            <a:endParaRPr lang="ru-RU"/>
          </a:p>
        </p:txBody>
      </p:sp>
    </p:spTree>
    <p:extLst>
      <p:ext uri="{BB962C8B-B14F-4D97-AF65-F5344CB8AC3E}">
        <p14:creationId xmlns:p14="http://schemas.microsoft.com/office/powerpoint/2010/main" val="808902454"/>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1028"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1029" name="Текст 29"/>
          <p:cNvSpPr>
            <a:spLocks noGrp="1"/>
          </p:cNvSpPr>
          <p:nvPr>
            <p:ph type="body" idx="1"/>
          </p:nvPr>
        </p:nvSpPr>
        <p:spPr bwMode="auto">
          <a:xfrm>
            <a:off x="457200" y="1935166"/>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Дата 9"/>
          <p:cNvSpPr>
            <a:spLocks noGrp="1"/>
          </p:cNvSpPr>
          <p:nvPr>
            <p:ph type="dt" sz="half" idx="2"/>
          </p:nvPr>
        </p:nvSpPr>
        <p:spPr>
          <a:xfrm>
            <a:off x="457200" y="6356357"/>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380">
                <a:solidFill>
                  <a:schemeClr val="tx2">
                    <a:shade val="90000"/>
                  </a:schemeClr>
                </a:solidFill>
                <a:latin typeface="+mn-lt"/>
              </a:defRPr>
            </a:lvl1pPr>
          </a:lstStyle>
          <a:p>
            <a:fld id="{A5F5FED4-1E0B-45F4-9A99-342A5020B28B}" type="datetimeFigureOut">
              <a:rPr lang="ru-RU" smtClean="0"/>
              <a:t>30.03.2020</a:t>
            </a:fld>
            <a:endParaRPr lang="ru-RU"/>
          </a:p>
        </p:txBody>
      </p:sp>
      <p:sp>
        <p:nvSpPr>
          <p:cNvPr id="22" name="Нижний колонтитул 21"/>
          <p:cNvSpPr>
            <a:spLocks noGrp="1"/>
          </p:cNvSpPr>
          <p:nvPr>
            <p:ph type="ftr" sz="quarter" idx="3"/>
          </p:nvPr>
        </p:nvSpPr>
        <p:spPr>
          <a:xfrm>
            <a:off x="2667000" y="6356357"/>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380">
                <a:solidFill>
                  <a:schemeClr val="tx2">
                    <a:shade val="90000"/>
                  </a:schemeClr>
                </a:solidFill>
                <a:latin typeface="+mn-lt"/>
              </a:defRPr>
            </a:lvl1pPr>
          </a:lstStyle>
          <a:p>
            <a:endParaRPr lang="ru-RU"/>
          </a:p>
        </p:txBody>
      </p:sp>
      <p:sp>
        <p:nvSpPr>
          <p:cNvPr id="18" name="Номер слайда 17"/>
          <p:cNvSpPr>
            <a:spLocks noGrp="1"/>
          </p:cNvSpPr>
          <p:nvPr>
            <p:ph type="sldNum" sz="quarter" idx="4"/>
          </p:nvPr>
        </p:nvSpPr>
        <p:spPr>
          <a:xfrm>
            <a:off x="7924800" y="6356357"/>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380">
                <a:solidFill>
                  <a:srgbClr val="045C75"/>
                </a:solidFill>
                <a:latin typeface="Constantia" pitchFamily="18" charset="0"/>
              </a:defRPr>
            </a:lvl1pPr>
          </a:lstStyle>
          <a:p>
            <a:fld id="{D1538DF4-5344-4557-8A54-29F701C3702F}" type="slidenum">
              <a:rPr lang="ru-RU" smtClean="0"/>
              <a:t>‹#›</a:t>
            </a:fld>
            <a:endParaRPr lang="ru-RU"/>
          </a:p>
        </p:txBody>
      </p:sp>
      <p:grpSp>
        <p:nvGrpSpPr>
          <p:cNvPr id="1033" name="Группа 1"/>
          <p:cNvGrpSpPr>
            <a:grpSpLocks/>
          </p:cNvGrpSpPr>
          <p:nvPr/>
        </p:nvGrpSpPr>
        <p:grpSpPr bwMode="auto">
          <a:xfrm>
            <a:off x="-19050" y="203200"/>
            <a:ext cx="9180910"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grpSp>
    </p:spTree>
    <p:extLst>
      <p:ext uri="{BB962C8B-B14F-4D97-AF65-F5344CB8AC3E}">
        <p14:creationId xmlns:p14="http://schemas.microsoft.com/office/powerpoint/2010/main" val="3848417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p:transition>
  <p:txStyles>
    <p:titleStyle>
      <a:lvl1pPr algn="l" rtl="0" eaLnBrk="1" fontAlgn="base" hangingPunct="1">
        <a:spcBef>
          <a:spcPct val="0"/>
        </a:spcBef>
        <a:spcAft>
          <a:spcPct val="0"/>
        </a:spcAft>
        <a:defRPr sz="1583" kern="1200">
          <a:solidFill>
            <a:schemeClr val="tx2"/>
          </a:solidFill>
          <a:latin typeface="+mj-lt"/>
          <a:ea typeface="+mj-ea"/>
          <a:cs typeface="+mj-cs"/>
        </a:defRPr>
      </a:lvl1pPr>
      <a:lvl2pPr algn="l" rtl="0" eaLnBrk="1" fontAlgn="base" hangingPunct="1">
        <a:spcBef>
          <a:spcPct val="0"/>
        </a:spcBef>
        <a:spcAft>
          <a:spcPct val="0"/>
        </a:spcAft>
        <a:defRPr sz="1583">
          <a:solidFill>
            <a:schemeClr val="tx2"/>
          </a:solidFill>
          <a:latin typeface="Calibri" pitchFamily="34" charset="0"/>
        </a:defRPr>
      </a:lvl2pPr>
      <a:lvl3pPr algn="l" rtl="0" eaLnBrk="1" fontAlgn="base" hangingPunct="1">
        <a:spcBef>
          <a:spcPct val="0"/>
        </a:spcBef>
        <a:spcAft>
          <a:spcPct val="0"/>
        </a:spcAft>
        <a:defRPr sz="1583">
          <a:solidFill>
            <a:schemeClr val="tx2"/>
          </a:solidFill>
          <a:latin typeface="Calibri" pitchFamily="34" charset="0"/>
        </a:defRPr>
      </a:lvl3pPr>
      <a:lvl4pPr algn="l" rtl="0" eaLnBrk="1" fontAlgn="base" hangingPunct="1">
        <a:spcBef>
          <a:spcPct val="0"/>
        </a:spcBef>
        <a:spcAft>
          <a:spcPct val="0"/>
        </a:spcAft>
        <a:defRPr sz="1583">
          <a:solidFill>
            <a:schemeClr val="tx2"/>
          </a:solidFill>
          <a:latin typeface="Calibri" pitchFamily="34" charset="0"/>
        </a:defRPr>
      </a:lvl4pPr>
      <a:lvl5pPr algn="l" rtl="0" eaLnBrk="1" fontAlgn="base" hangingPunct="1">
        <a:spcBef>
          <a:spcPct val="0"/>
        </a:spcBef>
        <a:spcAft>
          <a:spcPct val="0"/>
        </a:spcAft>
        <a:defRPr sz="1583">
          <a:solidFill>
            <a:schemeClr val="tx2"/>
          </a:solidFill>
          <a:latin typeface="Calibri" pitchFamily="34" charset="0"/>
        </a:defRPr>
      </a:lvl5pPr>
      <a:lvl6pPr marL="144661" algn="l" rtl="0" eaLnBrk="1" fontAlgn="base" hangingPunct="1">
        <a:spcBef>
          <a:spcPct val="0"/>
        </a:spcBef>
        <a:spcAft>
          <a:spcPct val="0"/>
        </a:spcAft>
        <a:defRPr sz="1583">
          <a:solidFill>
            <a:schemeClr val="tx2"/>
          </a:solidFill>
          <a:latin typeface="Calibri" pitchFamily="34" charset="0"/>
        </a:defRPr>
      </a:lvl6pPr>
      <a:lvl7pPr marL="289322" algn="l" rtl="0" eaLnBrk="1" fontAlgn="base" hangingPunct="1">
        <a:spcBef>
          <a:spcPct val="0"/>
        </a:spcBef>
        <a:spcAft>
          <a:spcPct val="0"/>
        </a:spcAft>
        <a:defRPr sz="1583">
          <a:solidFill>
            <a:schemeClr val="tx2"/>
          </a:solidFill>
          <a:latin typeface="Calibri" pitchFamily="34" charset="0"/>
        </a:defRPr>
      </a:lvl7pPr>
      <a:lvl8pPr marL="433983" algn="l" rtl="0" eaLnBrk="1" fontAlgn="base" hangingPunct="1">
        <a:spcBef>
          <a:spcPct val="0"/>
        </a:spcBef>
        <a:spcAft>
          <a:spcPct val="0"/>
        </a:spcAft>
        <a:defRPr sz="1583">
          <a:solidFill>
            <a:schemeClr val="tx2"/>
          </a:solidFill>
          <a:latin typeface="Calibri" pitchFamily="34" charset="0"/>
        </a:defRPr>
      </a:lvl8pPr>
      <a:lvl9pPr marL="578644" algn="l" rtl="0" eaLnBrk="1" fontAlgn="base" hangingPunct="1">
        <a:spcBef>
          <a:spcPct val="0"/>
        </a:spcBef>
        <a:spcAft>
          <a:spcPct val="0"/>
        </a:spcAft>
        <a:defRPr sz="1583">
          <a:solidFill>
            <a:schemeClr val="tx2"/>
          </a:solidFill>
          <a:latin typeface="Calibri" pitchFamily="34" charset="0"/>
        </a:defRPr>
      </a:lvl9pPr>
    </p:titleStyle>
    <p:bodyStyle>
      <a:lvl1pPr marL="86395" indent="-86395" algn="l" rtl="0" eaLnBrk="1" fontAlgn="base" hangingPunct="1">
        <a:spcBef>
          <a:spcPct val="20000"/>
        </a:spcBef>
        <a:spcAft>
          <a:spcPct val="0"/>
        </a:spcAft>
        <a:buClr>
          <a:srgbClr val="0BD0D9"/>
        </a:buClr>
        <a:buSzPct val="95000"/>
        <a:buFont typeface="Wingdings 2" panose="05020102010507070707" pitchFamily="18" charset="2"/>
        <a:buChar char=""/>
        <a:defRPr sz="823" kern="1200">
          <a:solidFill>
            <a:schemeClr val="tx1"/>
          </a:solidFill>
          <a:latin typeface="+mn-lt"/>
          <a:ea typeface="+mn-ea"/>
          <a:cs typeface="+mn-cs"/>
        </a:defRPr>
      </a:lvl1pPr>
      <a:lvl2pPr marL="202425" indent="-77856" algn="l" rtl="0" eaLnBrk="1" fontAlgn="base" hangingPunct="1">
        <a:spcBef>
          <a:spcPct val="20000"/>
        </a:spcBef>
        <a:spcAft>
          <a:spcPct val="0"/>
        </a:spcAft>
        <a:buClr>
          <a:schemeClr val="accent1"/>
        </a:buClr>
        <a:buSzPct val="85000"/>
        <a:buFont typeface="Wingdings 2" panose="05020102010507070707" pitchFamily="18" charset="2"/>
        <a:buChar char=""/>
        <a:defRPr sz="760" kern="1200">
          <a:solidFill>
            <a:schemeClr val="tx1"/>
          </a:solidFill>
          <a:latin typeface="+mn-lt"/>
          <a:ea typeface="+mn-ea"/>
          <a:cs typeface="+mn-cs"/>
        </a:defRPr>
      </a:lvl2pPr>
      <a:lvl3pPr marL="289322" indent="-77856" algn="l" rtl="0" eaLnBrk="1" fontAlgn="base" hangingPunct="1">
        <a:spcBef>
          <a:spcPct val="20000"/>
        </a:spcBef>
        <a:spcAft>
          <a:spcPct val="0"/>
        </a:spcAft>
        <a:buClr>
          <a:schemeClr val="accent2"/>
        </a:buClr>
        <a:buSzPct val="70000"/>
        <a:buFont typeface="Wingdings 2" panose="05020102010507070707" pitchFamily="18" charset="2"/>
        <a:buChar char=""/>
        <a:defRPr sz="665" kern="1200">
          <a:solidFill>
            <a:schemeClr val="tx1"/>
          </a:solidFill>
          <a:latin typeface="+mn-lt"/>
          <a:ea typeface="+mn-ea"/>
          <a:cs typeface="+mn-cs"/>
        </a:defRPr>
      </a:lvl3pPr>
      <a:lvl4pPr marL="375717" indent="-66303" algn="l" rtl="0" eaLnBrk="1" fontAlgn="base" hangingPunct="1">
        <a:spcBef>
          <a:spcPct val="20000"/>
        </a:spcBef>
        <a:spcAft>
          <a:spcPct val="0"/>
        </a:spcAft>
        <a:buClr>
          <a:srgbClr val="0BD0D9"/>
        </a:buClr>
        <a:buSzPct val="65000"/>
        <a:buFont typeface="Wingdings 2" panose="05020102010507070707" pitchFamily="18" charset="2"/>
        <a:buChar char=""/>
        <a:defRPr sz="633" kern="1200">
          <a:solidFill>
            <a:schemeClr val="tx1"/>
          </a:solidFill>
          <a:latin typeface="+mn-lt"/>
          <a:ea typeface="+mn-ea"/>
          <a:cs typeface="+mn-cs"/>
        </a:defRPr>
      </a:lvl4pPr>
      <a:lvl5pPr marL="462614" indent="-66303" algn="l" rtl="0" eaLnBrk="1" fontAlgn="base" hangingPunct="1">
        <a:spcBef>
          <a:spcPct val="20000"/>
        </a:spcBef>
        <a:spcAft>
          <a:spcPct val="0"/>
        </a:spcAft>
        <a:buClr>
          <a:srgbClr val="10CF9B"/>
        </a:buClr>
        <a:buSzPct val="65000"/>
        <a:buFont typeface="Wingdings 2" panose="05020102010507070707" pitchFamily="18" charset="2"/>
        <a:buChar char=""/>
        <a:defRPr sz="633" kern="1200">
          <a:solidFill>
            <a:schemeClr val="tx1"/>
          </a:solidFill>
          <a:latin typeface="+mn-lt"/>
          <a:ea typeface="+mn-ea"/>
          <a:cs typeface="+mn-cs"/>
        </a:defRPr>
      </a:lvl5pPr>
      <a:lvl6pPr marL="549712" indent="-66545" algn="l" rtl="0" eaLnBrk="1" latinLnBrk="0" hangingPunct="1">
        <a:spcBef>
          <a:spcPct val="20000"/>
        </a:spcBef>
        <a:buClr>
          <a:schemeClr val="accent5"/>
        </a:buClr>
        <a:buSzPct val="80000"/>
        <a:buFont typeface="Wingdings 2"/>
        <a:buChar char=""/>
        <a:defRPr kumimoji="0" sz="570" kern="1200">
          <a:solidFill>
            <a:schemeClr val="tx1"/>
          </a:solidFill>
          <a:latin typeface="+mn-lt"/>
          <a:ea typeface="+mn-ea"/>
          <a:cs typeface="+mn-cs"/>
        </a:defRPr>
      </a:lvl6pPr>
      <a:lvl7pPr marL="607576" indent="-57865" algn="l" rtl="0" eaLnBrk="1" latinLnBrk="0" hangingPunct="1">
        <a:spcBef>
          <a:spcPct val="20000"/>
        </a:spcBef>
        <a:buClr>
          <a:schemeClr val="accent6"/>
        </a:buClr>
        <a:buSzPct val="80000"/>
        <a:buFont typeface="Wingdings 2"/>
        <a:buChar char=""/>
        <a:defRPr kumimoji="0" sz="506" kern="1200" baseline="0">
          <a:solidFill>
            <a:schemeClr val="tx1"/>
          </a:solidFill>
          <a:latin typeface="+mn-lt"/>
          <a:ea typeface="+mn-ea"/>
          <a:cs typeface="+mn-cs"/>
        </a:defRPr>
      </a:lvl7pPr>
      <a:lvl8pPr marL="694373" indent="-57865" algn="l" rtl="0" eaLnBrk="1" latinLnBrk="0" hangingPunct="1">
        <a:spcBef>
          <a:spcPct val="20000"/>
        </a:spcBef>
        <a:buClr>
          <a:schemeClr val="tx2"/>
        </a:buClr>
        <a:buChar char="•"/>
        <a:defRPr kumimoji="0" sz="506" kern="1200">
          <a:solidFill>
            <a:schemeClr val="tx1"/>
          </a:solidFill>
          <a:latin typeface="+mn-lt"/>
          <a:ea typeface="+mn-ea"/>
          <a:cs typeface="+mn-cs"/>
        </a:defRPr>
      </a:lvl8pPr>
      <a:lvl9pPr marL="781169" indent="-57865" algn="l" rtl="0" eaLnBrk="1" latinLnBrk="0" hangingPunct="1">
        <a:spcBef>
          <a:spcPct val="20000"/>
        </a:spcBef>
        <a:buClr>
          <a:schemeClr val="tx2"/>
        </a:buClr>
        <a:buFontTx/>
        <a:buChar char="•"/>
        <a:defRPr kumimoji="0" sz="443"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44661" algn="l" rtl="0" eaLnBrk="1" latinLnBrk="0" hangingPunct="1">
        <a:defRPr kumimoji="0" kern="1200">
          <a:solidFill>
            <a:schemeClr val="tx1"/>
          </a:solidFill>
          <a:latin typeface="+mn-lt"/>
          <a:ea typeface="+mn-ea"/>
          <a:cs typeface="+mn-cs"/>
        </a:defRPr>
      </a:lvl2pPr>
      <a:lvl3pPr marL="289322" algn="l" rtl="0" eaLnBrk="1" latinLnBrk="0" hangingPunct="1">
        <a:defRPr kumimoji="0" kern="1200">
          <a:solidFill>
            <a:schemeClr val="tx1"/>
          </a:solidFill>
          <a:latin typeface="+mn-lt"/>
          <a:ea typeface="+mn-ea"/>
          <a:cs typeface="+mn-cs"/>
        </a:defRPr>
      </a:lvl3pPr>
      <a:lvl4pPr marL="433983" algn="l" rtl="0" eaLnBrk="1" latinLnBrk="0" hangingPunct="1">
        <a:defRPr kumimoji="0" kern="1200">
          <a:solidFill>
            <a:schemeClr val="tx1"/>
          </a:solidFill>
          <a:latin typeface="+mn-lt"/>
          <a:ea typeface="+mn-ea"/>
          <a:cs typeface="+mn-cs"/>
        </a:defRPr>
      </a:lvl4pPr>
      <a:lvl5pPr marL="578644" algn="l" rtl="0" eaLnBrk="1" latinLnBrk="0" hangingPunct="1">
        <a:defRPr kumimoji="0" kern="1200">
          <a:solidFill>
            <a:schemeClr val="tx1"/>
          </a:solidFill>
          <a:latin typeface="+mn-lt"/>
          <a:ea typeface="+mn-ea"/>
          <a:cs typeface="+mn-cs"/>
        </a:defRPr>
      </a:lvl5pPr>
      <a:lvl6pPr marL="723305" algn="l" rtl="0" eaLnBrk="1" latinLnBrk="0" hangingPunct="1">
        <a:defRPr kumimoji="0" kern="1200">
          <a:solidFill>
            <a:schemeClr val="tx1"/>
          </a:solidFill>
          <a:latin typeface="+mn-lt"/>
          <a:ea typeface="+mn-ea"/>
          <a:cs typeface="+mn-cs"/>
        </a:defRPr>
      </a:lvl6pPr>
      <a:lvl7pPr marL="867966" algn="l" rtl="0" eaLnBrk="1" latinLnBrk="0" hangingPunct="1">
        <a:defRPr kumimoji="0" kern="1200">
          <a:solidFill>
            <a:schemeClr val="tx1"/>
          </a:solidFill>
          <a:latin typeface="+mn-lt"/>
          <a:ea typeface="+mn-ea"/>
          <a:cs typeface="+mn-cs"/>
        </a:defRPr>
      </a:lvl7pPr>
      <a:lvl8pPr marL="1012627" algn="l" rtl="0" eaLnBrk="1" latinLnBrk="0" hangingPunct="1">
        <a:defRPr kumimoji="0" kern="1200">
          <a:solidFill>
            <a:schemeClr val="tx1"/>
          </a:solidFill>
          <a:latin typeface="+mn-lt"/>
          <a:ea typeface="+mn-ea"/>
          <a:cs typeface="+mn-cs"/>
        </a:defRPr>
      </a:lvl8pPr>
      <a:lvl9pPr marL="115728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727" y="665018"/>
            <a:ext cx="8104909" cy="5543056"/>
          </a:xfrm>
          <a:prstGeom prst="rect">
            <a:avLst/>
          </a:prstGeom>
        </p:spPr>
        <p:txBody>
          <a:bodyPr wrap="square">
            <a:spAutoFit/>
          </a:bodyPr>
          <a:lstStyle/>
          <a:p>
            <a:pPr algn="ctr">
              <a:lnSpc>
                <a:spcPct val="115000"/>
              </a:lnSpc>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3-mavzu: </a:t>
            </a:r>
            <a:r>
              <a:rPr lang="en-US" sz="2800" b="1" dirty="0" err="1" smtClean="0">
                <a:solidFill>
                  <a:srgbClr val="002060"/>
                </a:solidFill>
                <a:latin typeface="Times New Roman" panose="02020603050405020304" pitchFamily="18" charset="0"/>
                <a:ea typeface="Times New Roman" panose="02020603050405020304" pitchFamily="18" charset="0"/>
              </a:rPr>
              <a:t>O‘simliklar</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karantin</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nazoratidagi</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mahsulotlarni</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O‘zbekiston</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respublikasiga</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olib</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kirish</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tartibi</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foydalanish</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shartlari</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va</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ularni</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respublika</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xududidan</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olib</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o‘tishga</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qo‘yiladigan</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talablar</a:t>
            </a:r>
            <a:r>
              <a:rPr lang="en-US" sz="2800" b="1" dirty="0" smtClean="0">
                <a:solidFill>
                  <a:srgbClr val="002060"/>
                </a:solidFill>
                <a:latin typeface="Times New Roman" panose="02020603050405020304" pitchFamily="18" charset="0"/>
                <a:ea typeface="Times New Roman" panose="02020603050405020304" pitchFamily="18" charset="0"/>
              </a:rPr>
              <a:t> (2soat)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ctr">
              <a:lnSpc>
                <a:spcPct val="115000"/>
              </a:lnSpc>
              <a:spcAft>
                <a:spcPts val="0"/>
              </a:spcAft>
              <a:tabLst>
                <a:tab pos="630555" algn="l"/>
              </a:tabLst>
            </a:pPr>
            <a:r>
              <a:rPr lang="en-US" sz="2800" b="1" dirty="0" err="1" smtClean="0">
                <a:solidFill>
                  <a:srgbClr val="002060"/>
                </a:solidFill>
                <a:latin typeface="Times New Roman" panose="02020603050405020304" pitchFamily="18" charset="0"/>
                <a:ea typeface="Times New Roman" panose="02020603050405020304" pitchFamily="18" charset="0"/>
              </a:rPr>
              <a:t>Reja</a:t>
            </a:r>
            <a:r>
              <a:rPr lang="en-US" sz="2800" b="1"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2800" dirty="0" err="1" smtClean="0">
                <a:solidFill>
                  <a:srgbClr val="002060"/>
                </a:solidFill>
                <a:latin typeface="Times New Roman" panose="02020603050405020304" pitchFamily="18" charset="0"/>
                <a:ea typeface="Times New Roman" panose="02020603050405020304" pitchFamily="18" charset="0"/>
              </a:rPr>
              <a:t>Karantin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ostidagi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mahsulotni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olib</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kirish</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2800" dirty="0" err="1" smtClean="0">
                <a:solidFill>
                  <a:srgbClr val="002060"/>
                </a:solidFill>
                <a:latin typeface="Times New Roman" panose="02020603050405020304" pitchFamily="18" charset="0"/>
                <a:ea typeface="Times New Roman" panose="02020603050405020304" pitchFamily="18" charset="0"/>
              </a:rPr>
              <a:t>Karantin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ruhsatnomasini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berish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tartibi</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2800" dirty="0" err="1" smtClean="0">
                <a:solidFill>
                  <a:srgbClr val="002060"/>
                </a:solidFill>
                <a:latin typeface="Times New Roman" panose="02020603050405020304" pitchFamily="18" charset="0"/>
                <a:ea typeface="Times New Roman" panose="02020603050405020304" pitchFamily="18" charset="0"/>
              </a:rPr>
              <a:t>Arizani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ko’rib</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chiqish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ruxsatnomasini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berish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yoki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ruxsatnomasini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berishni</a:t>
            </a:r>
            <a:r>
              <a:rPr lang="en-US" sz="2800" dirty="0" smtClean="0">
                <a:solidFill>
                  <a:srgbClr val="002060"/>
                </a:solidFill>
                <a:latin typeface="Times New Roman" panose="02020603050405020304" pitchFamily="18" charset="0"/>
                <a:ea typeface="Times New Roman" panose="02020603050405020304" pitchFamily="18" charset="0"/>
              </a:rPr>
              <a:t> rad </a:t>
            </a:r>
            <a:r>
              <a:rPr lang="en-US" sz="2800" dirty="0" err="1" smtClean="0">
                <a:solidFill>
                  <a:srgbClr val="002060"/>
                </a:solidFill>
                <a:latin typeface="Times New Roman" panose="02020603050405020304" pitchFamily="18" charset="0"/>
                <a:ea typeface="Times New Roman" panose="02020603050405020304" pitchFamily="18" charset="0"/>
              </a:rPr>
              <a:t>etish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to’g’risida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qaror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qabul</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qilish</a:t>
            </a:r>
            <a:endParaRPr lang="ru-RU" sz="2400" dirty="0" smtClean="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3223368"/>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2508" y="678873"/>
            <a:ext cx="8465127" cy="6038576"/>
          </a:xfrm>
          <a:prstGeom prst="rect">
            <a:avLst/>
          </a:prstGeom>
        </p:spPr>
        <p:txBody>
          <a:bodyPr wrap="square">
            <a:spAutoFit/>
          </a:bodyPr>
          <a:lstStyle/>
          <a:p>
            <a:pPr lvl="0" algn="just">
              <a:lnSpc>
                <a:spcPct val="115000"/>
              </a:lnSpc>
            </a:pP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kirilayotgan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chiqilayotgan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va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tranzit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tarzida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o‘tilayotgan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karantin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ostidagi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mahsulot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o‘simliklar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karantini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ob’ektlaridan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xoli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bo‘lishi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hamda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uning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har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bir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turkumi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fitosanitariya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sertifikatlarining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asl</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nusxalari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bilan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ta’minlangan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bo‘lishi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kerak</a:t>
            </a:r>
            <a:r>
              <a:rPr lang="en-US" sz="2800" dirty="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latin typeface="Times New Roman" panose="02020603050405020304" pitchFamily="18" charset="0"/>
              <a:ea typeface="Times New Roman" panose="02020603050405020304" pitchFamily="18" charset="0"/>
            </a:endParaRPr>
          </a:p>
          <a:p>
            <a:pPr lvl="0" algn="just">
              <a:lnSpc>
                <a:spcPct val="115000"/>
              </a:lnSpc>
            </a:pPr>
            <a:r>
              <a:rPr lang="en-US" sz="2800" dirty="0" err="1">
                <a:solidFill>
                  <a:srgbClr val="002060"/>
                </a:solidFill>
                <a:latin typeface="Times New Roman" panose="02020603050405020304" pitchFamily="18" charset="0"/>
                <a:ea typeface="Times New Roman" panose="02020603050405020304" pitchFamily="18" charset="0"/>
              </a:rPr>
              <a:t>Karantin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ostidagi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mahsulot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kirilayotganda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chiqilayotganda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va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tranzit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tarzida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o‘tilayotganda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o‘simliklar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karantini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qoidalari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hamda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fitosanitariya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talablariga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rioya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qilinishi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kerak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Karantin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to’g’risidagi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qonunning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yangi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tahriri</a:t>
            </a:r>
            <a:r>
              <a:rPr lang="en-US" sz="2800" dirty="0">
                <a:solidFill>
                  <a:srgbClr val="002060"/>
                </a:solidFill>
                <a:latin typeface="Times New Roman" panose="02020603050405020304" pitchFamily="18" charset="0"/>
                <a:ea typeface="Times New Roman" panose="02020603050405020304" pitchFamily="18" charset="0"/>
              </a:rPr>
              <a:t> 7-bob 29 </a:t>
            </a:r>
            <a:r>
              <a:rPr lang="en-US" sz="2800" dirty="0" err="1">
                <a:solidFill>
                  <a:srgbClr val="002060"/>
                </a:solidFill>
                <a:latin typeface="Times New Roman" panose="02020603050405020304" pitchFamily="18" charset="0"/>
                <a:ea typeface="Times New Roman" panose="02020603050405020304" pitchFamily="18" charset="0"/>
              </a:rPr>
              <a:t>moddasida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karantin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nazoratidagi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mahsulotlarni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mamlakat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hududiga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kirish</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tartibi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belgilangan</a:t>
            </a:r>
            <a:r>
              <a:rPr lang="en-US" sz="2800" dirty="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72452022"/>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3174781827"/>
              </p:ext>
            </p:extLst>
          </p:nvPr>
        </p:nvGraphicFramePr>
        <p:xfrm>
          <a:off x="283029" y="304801"/>
          <a:ext cx="8708571" cy="6258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7871793"/>
      </p:ext>
    </p:extLst>
  </p:cSld>
  <p:clrMapOvr>
    <a:masterClrMapping/>
  </p:clrMapOvr>
  <p:transition spd="slow">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924698765"/>
              </p:ext>
            </p:extLst>
          </p:nvPr>
        </p:nvGraphicFramePr>
        <p:xfrm>
          <a:off x="0" y="283030"/>
          <a:ext cx="8882743" cy="6422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6289716"/>
      </p:ext>
    </p:extLst>
  </p:cSld>
  <p:clrMapOvr>
    <a:masterClrMapping/>
  </p:clrMapOvr>
  <p:transition spd="slow">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803476815"/>
              </p:ext>
            </p:extLst>
          </p:nvPr>
        </p:nvGraphicFramePr>
        <p:xfrm>
          <a:off x="283028" y="217714"/>
          <a:ext cx="8556171" cy="64225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7545600"/>
      </p:ext>
    </p:extLst>
  </p:cSld>
  <p:clrMapOvr>
    <a:masterClrMapping/>
  </p:clrMapOvr>
  <p:transition spd="slow">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8857" y="567432"/>
            <a:ext cx="8969829" cy="5998822"/>
          </a:xfrm>
          <a:prstGeom prst="rect">
            <a:avLst/>
          </a:prstGeom>
        </p:spPr>
        <p:txBody>
          <a:bodyPr wrap="square">
            <a:spAutoFit/>
          </a:bodyPr>
          <a:lstStyle/>
          <a:p>
            <a:pPr algn="just">
              <a:lnSpc>
                <a:spcPct val="115000"/>
              </a:lnSpc>
              <a:spcAft>
                <a:spcPts val="0"/>
              </a:spcAft>
            </a:pPr>
            <a:r>
              <a:rPr lang="en-US" sz="2800" dirty="0" err="1" smtClean="0">
                <a:solidFill>
                  <a:srgbClr val="7030A0"/>
                </a:solidFill>
                <a:latin typeface="Times New Roman" panose="02020603050405020304" pitchFamily="18" charset="0"/>
                <a:ea typeface="Times New Roman" panose="02020603050405020304" pitchFamily="18" charset="0"/>
              </a:rPr>
              <a:t>Urug’liklarni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va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ekish</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materiallarini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xorijiy</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mamlakatlardan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O‘zbekiston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Respublikasida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yashovchi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fuqarolarga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pochta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jo‘natmalarida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yuborish</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shuningdek</a:t>
            </a:r>
            <a:r>
              <a:rPr lang="en-US" sz="2800" dirty="0" smtClean="0">
                <a:solidFill>
                  <a:srgbClr val="7030A0"/>
                </a:solidFill>
                <a:latin typeface="Times New Roman" panose="02020603050405020304" pitchFamily="18" charset="0"/>
                <a:ea typeface="Times New Roman" panose="02020603050405020304" pitchFamily="18" charset="0"/>
              </a:rPr>
              <a:t> yuk </a:t>
            </a:r>
            <a:r>
              <a:rPr lang="en-US" sz="2800" dirty="0" err="1" smtClean="0">
                <a:solidFill>
                  <a:srgbClr val="7030A0"/>
                </a:solidFill>
                <a:latin typeface="Times New Roman" panose="02020603050405020304" pitchFamily="18" charset="0"/>
                <a:ea typeface="Times New Roman" panose="02020603050405020304" pitchFamily="18" charset="0"/>
              </a:rPr>
              <a:t>bilan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olib</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o‘tish</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taqiqlanadi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O‘simliklar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karantini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ob’ektlari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bilan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zararlanmagan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ayrim</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mevalarni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yangi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ho‘l</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meva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va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sabzavotlarni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yo‘lovchilarning</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qo‘l</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yukida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o‘tkazishga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o‘simliklar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karantini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davlat</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inspektori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tomonidan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ruxsat</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beriladi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Alohida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qimmatga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ega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bo‘lgan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urug’lar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o‘simliklar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yoki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ekish</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materiallari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ilmiy-tadqiqot</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muassasalarining</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manziliga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yo‘llangan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taqdirda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ular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o‘simliklar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karantini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davlat</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inspektorining</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xulosasiga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ko‘ra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introduktsiya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karantin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ko‘chatxonasiga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tekshirish</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uchun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yuborilishi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kerak</a:t>
            </a:r>
            <a:r>
              <a:rPr lang="en-US" sz="2800" dirty="0" smtClean="0">
                <a:solidFill>
                  <a:srgbClr val="7030A0"/>
                </a:solidFill>
                <a:latin typeface="Times New Roman" panose="02020603050405020304" pitchFamily="18" charset="0"/>
                <a:ea typeface="Times New Roman" panose="02020603050405020304" pitchFamily="18" charset="0"/>
              </a:rPr>
              <a:t>.</a:t>
            </a:r>
            <a:endParaRPr lang="ru-RU" sz="2800" dirty="0" smtClean="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11223618"/>
      </p:ext>
    </p:extLst>
  </p:cSld>
  <p:clrMapOvr>
    <a:masterClrMapping/>
  </p:clrMapOvr>
  <p:transition spd="slow">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7715" y="718456"/>
            <a:ext cx="8752114" cy="6463308"/>
          </a:xfrm>
          <a:prstGeom prst="rect">
            <a:avLst/>
          </a:prstGeom>
        </p:spPr>
        <p:txBody>
          <a:bodyPr wrap="square">
            <a:spAutoFit/>
          </a:bodyPr>
          <a:lstStyle/>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Olib</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kirilgan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ostidagi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mahsulotda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o‘simliklar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ob’ektlari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aniqlangan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taqdirda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ular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belgilangan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tartibda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bir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sutka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ichida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majburiy</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fumigatsiya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qilinadi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yoki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boshqa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usullar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bilan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zararsizlantiriladi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begona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o‘tlardan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tozalanadi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yashirin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zararlanishlarni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aniqlash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sog’lomlashtirish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maqsadida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oranjereyalarga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ko‘chatxonalariga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o‘simliklar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qoidalariga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muvofiq</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ekiladi</a:t>
            </a:r>
            <a:r>
              <a:rPr lang="en-US" sz="2800" dirty="0" smtClean="0">
                <a:solidFill>
                  <a:srgbClr val="002060"/>
                </a:solidFill>
                <a:latin typeface="Times New Roman" panose="02020603050405020304" pitchFamily="18" charset="0"/>
                <a:ea typeface="Times New Roman" panose="02020603050405020304" pitchFamily="18" charset="0"/>
              </a:rPr>
              <a:t>. Bu </a:t>
            </a:r>
            <a:r>
              <a:rPr lang="en-US" sz="2800" dirty="0" err="1" smtClean="0">
                <a:solidFill>
                  <a:srgbClr val="002060"/>
                </a:solidFill>
                <a:latin typeface="Times New Roman" panose="02020603050405020304" pitchFamily="18" charset="0"/>
                <a:ea typeface="Times New Roman" panose="02020603050405020304" pitchFamily="18" charset="0"/>
              </a:rPr>
              <a:t>o‘simlik</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materialiga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texnik</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jihatdan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ishlov</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beriladi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yoki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ulardan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hududi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o‘simliklar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karantini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ob’ektlari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tarqalishi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xavfidan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xoli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bo‘lgan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tumanlarda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foydalaniladi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Yashirin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zararlanishni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aniqlash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alohida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hollarda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laboratoriya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tekshiruvi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asosida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amalga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oshirilishi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mumkin</a:t>
            </a:r>
            <a:r>
              <a:rPr lang="en-US" sz="2800" dirty="0" smtClean="0">
                <a:solidFill>
                  <a:srgbClr val="002060"/>
                </a:solidFill>
                <a:latin typeface="Times New Roman" panose="02020603050405020304" pitchFamily="18" charset="0"/>
                <a:ea typeface="Times New Roman" panose="02020603050405020304" pitchFamily="18" charset="0"/>
              </a:rPr>
              <a:t>.</a:t>
            </a:r>
          </a:p>
          <a:p>
            <a:pPr algn="just">
              <a:lnSpc>
                <a:spcPct val="115000"/>
              </a:lnSpc>
              <a:spcAft>
                <a:spcPts val="0"/>
              </a:spcAft>
            </a:pPr>
            <a:endParaRPr lang="ru-RU" sz="2400" dirty="0" smtClean="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0398330"/>
      </p:ext>
    </p:extLst>
  </p:cSld>
  <p:clrMapOvr>
    <a:masterClrMapping/>
  </p:clrMapOvr>
  <p:transition spd="slow">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6571" y="805543"/>
            <a:ext cx="8534400" cy="6038576"/>
          </a:xfrm>
          <a:prstGeom prst="rect">
            <a:avLst/>
          </a:prstGeom>
        </p:spPr>
        <p:txBody>
          <a:bodyPr wrap="square">
            <a:spAutoFit/>
          </a:bodyPr>
          <a:lstStyle/>
          <a:p>
            <a:pPr algn="just">
              <a:lnSpc>
                <a:spcPct val="115000"/>
              </a:lnSpc>
              <a:spcAft>
                <a:spcPts val="0"/>
              </a:spcAft>
            </a:pPr>
            <a:r>
              <a:rPr lang="en-US" sz="2800" dirty="0" err="1" smtClean="0">
                <a:latin typeface="Times New Roman" panose="02020603050405020304" pitchFamily="18" charset="0"/>
                <a:ea typeface="Times New Roman" panose="02020603050405020304" pitchFamily="18" charset="0"/>
              </a:rPr>
              <a:t>Olib</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kirilgan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karantin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ostidagi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mahsulotni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zararsizlantirish</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bilan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bog’liq</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barcha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xarajatlar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shu</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jumladan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ishchi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kuchidan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transportdan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xonalardan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yordamchi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materiallardan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foydalanish</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tegishli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yukni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oluvchilar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yoki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karantin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ostidagi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mahsulotni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jo‘natuvchilar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hisobidan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amalga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oshiriladi</a:t>
            </a:r>
            <a:r>
              <a:rPr lang="en-US" sz="2800" dirty="0" smtClean="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latin typeface="Times New Roman" panose="02020603050405020304" pitchFamily="18" charset="0"/>
                <a:ea typeface="Times New Roman" panose="02020603050405020304" pitchFamily="18" charset="0"/>
              </a:rPr>
              <a:t>Karantin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ostidagi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mahsulot</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mavjud</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bo‘lgan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tranzit</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yuklar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o‘simliklar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karantini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bo‘yicha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davlat</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xizmati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tomonidan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majburiy</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tekshiruvdan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o‘tkazilishi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lozim</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O‘simliklar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karantini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ob’ektlari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aniqlangan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taqdirda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mazkur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yuklar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ushlab</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turilishi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zararsizlantirilishi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yoki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uni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eksport</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qilgan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mamlakatga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qaytarib</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yuborilishi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kerak</a:t>
            </a:r>
            <a:r>
              <a:rPr lang="en-US" sz="2800" dirty="0" smtClean="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0664389"/>
      </p:ext>
    </p:extLst>
  </p:cSld>
  <p:clrMapOvr>
    <a:masterClrMapping/>
  </p:clrMapOvr>
  <p:transition spd="slow">
    <p:pu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618963126"/>
              </p:ext>
            </p:extLst>
          </p:nvPr>
        </p:nvGraphicFramePr>
        <p:xfrm>
          <a:off x="283029" y="-326573"/>
          <a:ext cx="8860971" cy="7707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0248295"/>
      </p:ext>
    </p:extLst>
  </p:cSld>
  <p:clrMapOvr>
    <a:masterClrMapping/>
  </p:clrMapOvr>
  <p:transition spd="slow">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6571" y="544286"/>
            <a:ext cx="8643258" cy="6038576"/>
          </a:xfrm>
          <a:prstGeom prst="rect">
            <a:avLst/>
          </a:prstGeom>
        </p:spPr>
        <p:txBody>
          <a:bodyPr wrap="square">
            <a:spAutoFit/>
          </a:bodyPr>
          <a:lstStyle/>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O’zbekiston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Respublikasiga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olib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kirilayotgan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o’simliklar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karantini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nazoratidagi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mahsulotlar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xalqaro</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fitosanitar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talablarga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savdo</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shartnomalarida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bitimlarida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nazarda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tutilgan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fitosanitar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shartlarga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javob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berishi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va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O’zbekiston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Respublikasi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hududiga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chetdan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kiritilishi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mumkin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bo’lmagan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o’simliklarning</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ekish</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materiallari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o’simliklar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karantini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nazoratidagi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mahsulotlar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va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ularning</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hududlari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ro’yxatiga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kirmagan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bo’lishi</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O’zbekiston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Respublikasiga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olib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kirilayotgan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o’simliklar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karantini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nazoratidagi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mahsulotlarni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eksport</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qiluvchi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mamlakat</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hududida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karantin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holati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e’lon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qilinmagan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bo’lishi</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O’zbekiston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Respublikasiga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olib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kirilayotgan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o’simliklar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karantini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nazoratidagi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mahsulotlarni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eksport</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qiluvchi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mamlakat</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hududidan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O’zbekiston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Respublikasi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hududiga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karantindagi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zararli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organizmlar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kirib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kelish</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xavfi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mavjud</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bo’lmasligi</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985607"/>
      </p:ext>
    </p:extLst>
  </p:cSld>
  <p:clrMapOvr>
    <a:masterClrMapping/>
  </p:clrMapOvr>
  <p:transition spd="slow">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1" y="631372"/>
            <a:ext cx="8773886" cy="6037102"/>
          </a:xfrm>
          <a:prstGeom prst="rect">
            <a:avLst/>
          </a:prstGeom>
        </p:spPr>
        <p:txBody>
          <a:bodyPr wrap="square">
            <a:spAutoFit/>
          </a:bodyPr>
          <a:lstStyle/>
          <a:p>
            <a:pPr algn="just">
              <a:lnSpc>
                <a:spcPct val="115000"/>
              </a:lnSpc>
              <a:spcAft>
                <a:spcPts val="0"/>
              </a:spcAft>
            </a:pPr>
            <a:r>
              <a:rPr lang="en-US" sz="2600" dirty="0" err="1" smtClean="0">
                <a:latin typeface="Times New Roman" panose="02020603050405020304" pitchFamily="18" charset="0"/>
                <a:ea typeface="Times New Roman" panose="02020603050405020304" pitchFamily="18" charset="0"/>
              </a:rPr>
              <a:t>karantin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ruxsatnomasini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berish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natijasida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harakatlarni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bajarish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va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yoki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muayyan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faoliyatni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amalga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oshirish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fuqarolarning</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hayoti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va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sog’lig’iga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yoki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o’simlik</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dunyosi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ob’ektlariga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hamda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ularning</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yashash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muhitiga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haqiqatda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xavf</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solmasligi</a:t>
            </a:r>
            <a:r>
              <a:rPr lang="en-US" sz="2600" dirty="0" smtClean="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err="1" smtClean="0">
                <a:latin typeface="Times New Roman" panose="02020603050405020304" pitchFamily="18" charset="0"/>
                <a:ea typeface="Times New Roman" panose="02020603050405020304" pitchFamily="18" charset="0"/>
              </a:rPr>
              <a:t>karantin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ruxsatnomasini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olish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uchun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yuridik</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va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jismoniy</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shaxslar</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arizani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o’simliklar</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karantini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nazoratidagi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mahsulotlarni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O’zbekiston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Respublikasiga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olib</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kirish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rejalashtirilgan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kundan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kamida</a:t>
            </a:r>
            <a:r>
              <a:rPr lang="en-US" sz="2600" dirty="0" smtClean="0">
                <a:latin typeface="Times New Roman" panose="02020603050405020304" pitchFamily="18" charset="0"/>
                <a:ea typeface="Times New Roman" panose="02020603050405020304" pitchFamily="18" charset="0"/>
              </a:rPr>
              <a:t> 30 kun </a:t>
            </a:r>
            <a:r>
              <a:rPr lang="en-US" sz="2600" dirty="0" err="1" smtClean="0">
                <a:latin typeface="Times New Roman" panose="02020603050405020304" pitchFamily="18" charset="0"/>
                <a:ea typeface="Times New Roman" panose="02020603050405020304" pitchFamily="18" charset="0"/>
              </a:rPr>
              <a:t>avval</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Inspektsiyaga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taqdim</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qilishi</a:t>
            </a:r>
            <a:r>
              <a:rPr lang="en-US" sz="2600" dirty="0" smtClean="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err="1" smtClean="0">
                <a:latin typeface="Times New Roman" panose="02020603050405020304" pitchFamily="18" charset="0"/>
                <a:ea typeface="Times New Roman" panose="02020603050405020304" pitchFamily="18" charset="0"/>
              </a:rPr>
              <a:t>O’zbekiston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Respublikasiga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olib</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kirilayotgan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o’simliklar</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karantini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nazoratidagi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mahsulotlarni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fumigatsiya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qilish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talab</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etilgan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hollarda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yuridik</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va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jismoniy</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shaxslar</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fumigatsiya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ishlarini</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o’tkazish</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uchun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zarur</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bino</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va</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inshootlar</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bilan</a:t>
            </a:r>
            <a:r>
              <a:rPr lang="en-US" sz="2600" dirty="0" smtClean="0">
                <a:latin typeface="Times New Roman" panose="02020603050405020304" pitchFamily="18" charset="0"/>
                <a:ea typeface="Times New Roman" panose="02020603050405020304" pitchFamily="18" charset="0"/>
              </a:rPr>
              <a:t> </a:t>
            </a:r>
            <a:r>
              <a:rPr lang="en-US" sz="2600" dirty="0" err="1" smtClean="0">
                <a:latin typeface="Times New Roman" panose="02020603050405020304" pitchFamily="18" charset="0"/>
                <a:ea typeface="Times New Roman" panose="02020603050405020304" pitchFamily="18" charset="0"/>
              </a:rPr>
              <a:t>ta’minlaydilar</a:t>
            </a:r>
            <a:r>
              <a:rPr lang="en-US" sz="2600" dirty="0" smtClean="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95153275"/>
      </p:ext>
    </p:extLst>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7714" y="979713"/>
            <a:ext cx="8534399" cy="5189113"/>
          </a:xfrm>
          <a:prstGeom prst="rect">
            <a:avLst/>
          </a:prstGeom>
        </p:spPr>
        <p:txBody>
          <a:bodyPr wrap="square">
            <a:spAutoFit/>
          </a:bodyPr>
          <a:lstStyle/>
          <a:p>
            <a:pPr algn="ctr">
              <a:lnSpc>
                <a:spcPct val="115000"/>
              </a:lnSpc>
              <a:spcAft>
                <a:spcPts val="0"/>
              </a:spcAft>
            </a:pPr>
            <a:r>
              <a:rPr lang="en-US" sz="2400" b="1" dirty="0" err="1" smtClean="0">
                <a:solidFill>
                  <a:srgbClr val="7030A0"/>
                </a:solidFill>
                <a:latin typeface="Times New Roman" panose="02020603050405020304" pitchFamily="18" charset="0"/>
                <a:ea typeface="Times New Roman" panose="02020603050405020304" pitchFamily="18" charset="0"/>
              </a:rPr>
              <a:t>Arizani</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ko’rib</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chiqish</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va</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karantin</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ruxsatnomasini</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berish</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yoki</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karantin</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ruxsatnomasini</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berishni</a:t>
            </a:r>
            <a:r>
              <a:rPr lang="en-US" sz="2400" b="1" dirty="0" smtClean="0">
                <a:solidFill>
                  <a:srgbClr val="7030A0"/>
                </a:solidFill>
                <a:latin typeface="Times New Roman" panose="02020603050405020304" pitchFamily="18" charset="0"/>
                <a:ea typeface="Times New Roman" panose="02020603050405020304" pitchFamily="18" charset="0"/>
              </a:rPr>
              <a:t> rad </a:t>
            </a:r>
            <a:r>
              <a:rPr lang="en-US" sz="2400" b="1" dirty="0" err="1" smtClean="0">
                <a:solidFill>
                  <a:srgbClr val="7030A0"/>
                </a:solidFill>
                <a:latin typeface="Times New Roman" panose="02020603050405020304" pitchFamily="18" charset="0"/>
                <a:ea typeface="Times New Roman" panose="02020603050405020304" pitchFamily="18" charset="0"/>
              </a:rPr>
              <a:t>etish</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to’g’risida</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qaror</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qabul</a:t>
            </a:r>
            <a:r>
              <a:rPr lang="en-US" sz="2400" b="1" dirty="0" smtClean="0">
                <a:solidFill>
                  <a:srgbClr val="7030A0"/>
                </a:solidFill>
                <a:latin typeface="Times New Roman" panose="02020603050405020304" pitchFamily="18" charset="0"/>
                <a:ea typeface="Times New Roman" panose="02020603050405020304" pitchFamily="18" charset="0"/>
              </a:rPr>
              <a:t> </a:t>
            </a:r>
            <a:r>
              <a:rPr lang="en-US" sz="2400" b="1" dirty="0" err="1" smtClean="0">
                <a:solidFill>
                  <a:srgbClr val="7030A0"/>
                </a:solidFill>
                <a:latin typeface="Times New Roman" panose="02020603050405020304" pitchFamily="18" charset="0"/>
                <a:ea typeface="Times New Roman" panose="02020603050405020304" pitchFamily="18" charset="0"/>
              </a:rPr>
              <a:t>qilish</a:t>
            </a:r>
            <a:endParaRPr lang="ru-RU" sz="2000" dirty="0" smtClean="0">
              <a:solidFill>
                <a:srgbClr val="7030A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Karantin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ruxsatnomasini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olish</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uchun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yuridik</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va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jismoniy</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shaxslar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keyingi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o’rinlarda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ariza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beruvchilar</a:t>
            </a:r>
            <a:r>
              <a:rPr lang="en-US" sz="2400" dirty="0" smtClean="0">
                <a:solidFill>
                  <a:srgbClr val="7030A0"/>
                </a:solidFill>
                <a:latin typeface="Times New Roman" panose="02020603050405020304" pitchFamily="18" charset="0"/>
                <a:ea typeface="Times New Roman" panose="02020603050405020304" pitchFamily="18" charset="0"/>
              </a:rPr>
              <a:t> deb </a:t>
            </a:r>
            <a:r>
              <a:rPr lang="en-US" sz="2400" dirty="0" err="1" smtClean="0">
                <a:solidFill>
                  <a:srgbClr val="7030A0"/>
                </a:solidFill>
                <a:latin typeface="Times New Roman" panose="02020603050405020304" pitchFamily="18" charset="0"/>
                <a:ea typeface="Times New Roman" panose="02020603050405020304" pitchFamily="18" charset="0"/>
              </a:rPr>
              <a:t>ataladi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Inspektsiyaga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quyidagi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hujjatlarni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taqdim</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etadi</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karantin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ruxsatnomasini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berish</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to’g’risida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mazkur</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Nizomning</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u="sng" dirty="0" smtClean="0">
                <a:solidFill>
                  <a:srgbClr val="7030A0"/>
                </a:solidFill>
                <a:latin typeface="Times New Roman" panose="02020603050405020304" pitchFamily="18" charset="0"/>
                <a:ea typeface="Times New Roman" panose="02020603050405020304" pitchFamily="18" charset="0"/>
              </a:rPr>
              <a:t>2-ilovasiga </a:t>
            </a:r>
            <a:r>
              <a:rPr lang="en-US" sz="2400" dirty="0" err="1" smtClean="0">
                <a:solidFill>
                  <a:srgbClr val="7030A0"/>
                </a:solidFill>
                <a:latin typeface="Times New Roman" panose="02020603050405020304" pitchFamily="18" charset="0"/>
                <a:ea typeface="Times New Roman" panose="02020603050405020304" pitchFamily="18" charset="0"/>
              </a:rPr>
              <a:t>muvofiq</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shakl</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bo’yicha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ariza</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karantin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ruxsatnomasini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berish</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to’g’risidagi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arizani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ko’rib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chiqish</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uchun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yig’im</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to’langanligini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tasdiqlovchi</a:t>
            </a:r>
            <a:r>
              <a:rPr lang="en-US" sz="2400" dirty="0" smtClean="0">
                <a:solidFill>
                  <a:srgbClr val="7030A0"/>
                </a:solidFill>
                <a:latin typeface="Times New Roman" panose="02020603050405020304" pitchFamily="18" charset="0"/>
                <a:ea typeface="Times New Roman" panose="02020603050405020304" pitchFamily="18" charset="0"/>
              </a:rPr>
              <a:t> bank </a:t>
            </a:r>
            <a:r>
              <a:rPr lang="en-US" sz="2400" dirty="0" err="1" smtClean="0">
                <a:solidFill>
                  <a:srgbClr val="7030A0"/>
                </a:solidFill>
                <a:latin typeface="Times New Roman" panose="02020603050405020304" pitchFamily="18" charset="0"/>
                <a:ea typeface="Times New Roman" panose="02020603050405020304" pitchFamily="18" charset="0"/>
              </a:rPr>
              <a:t>hujjati</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rgbClr val="7030A0"/>
                </a:solidFill>
                <a:latin typeface="Times New Roman" panose="02020603050405020304" pitchFamily="18" charset="0"/>
                <a:ea typeface="Times New Roman" panose="02020603050405020304" pitchFamily="18" charset="0"/>
              </a:rPr>
              <a:t>Ariza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beruvchidan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ushbu</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bandda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nazarda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tutilmagan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hujjatlarning</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taqdim</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etilishini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talab</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qilishga</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yo’l</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qo’yilmaydi</a:t>
            </a:r>
            <a:r>
              <a:rPr lang="en-US" sz="2400" dirty="0" smtClean="0">
                <a:solidFill>
                  <a:srgbClr val="7030A0"/>
                </a:solidFill>
                <a:latin typeface="Times New Roman" panose="02020603050405020304" pitchFamily="18" charset="0"/>
                <a:ea typeface="Times New Roman" panose="02020603050405020304" pitchFamily="18" charset="0"/>
              </a:rPr>
              <a:t>.</a:t>
            </a:r>
            <a:endParaRPr lang="ru-RU" sz="2000" dirty="0" smtClean="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78429120"/>
      </p:ext>
    </p:extLst>
  </p:cSld>
  <p:clrMapOvr>
    <a:masterClrMapping/>
  </p:clrMapOvr>
  <p:transition spd="slow">
    <p:pu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9485" y="827314"/>
            <a:ext cx="8577943" cy="6037102"/>
          </a:xfrm>
          <a:prstGeom prst="rect">
            <a:avLst/>
          </a:prstGeom>
        </p:spPr>
        <p:txBody>
          <a:bodyPr wrap="square">
            <a:spAutoFit/>
          </a:bodyPr>
          <a:lstStyle/>
          <a:p>
            <a:pPr algn="just">
              <a:lnSpc>
                <a:spcPct val="115000"/>
              </a:lnSpc>
              <a:spcAft>
                <a:spcPts val="0"/>
              </a:spcAft>
            </a:pP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Inspektsiyaga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beruvchilar</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tomonidan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bevosita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pochta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aloqasi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vositalari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orqali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yoki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elektron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shaklda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ular</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olinganligi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haqidagi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xabarnoma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bilan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birga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taqdim</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etiladi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Elektron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shaklda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taqdim</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etilgan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beruvchining</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elektron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raqamli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imzosi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bilan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tasdiqlanadi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6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Karantin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ruxsatnomasini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olish</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uchun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Inspektsiyaga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taqdim</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etilgan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hujjatlar</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ro’yxat</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bo’yicha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qabul</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qilinadi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ro’yxat</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Inspektsiya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tomonidan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hujjatlar</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qabul</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qilingan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sana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to’g’risida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belgi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qo’yilgan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holda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darhol</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beruvchiga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topshiriladi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yuboriladi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6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beruvchilar</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tomonidan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taqdim</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etilgan</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barcha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hollarda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toki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vakolatli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organ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ularning</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ishonchsizligini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isbotlamagungacha</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ishonchli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600" dirty="0" err="1" smtClean="0">
                <a:solidFill>
                  <a:schemeClr val="accent1">
                    <a:lumMod val="50000"/>
                  </a:schemeClr>
                </a:solidFill>
                <a:latin typeface="Times New Roman" panose="02020603050405020304" pitchFamily="18" charset="0"/>
                <a:ea typeface="Times New Roman" panose="02020603050405020304" pitchFamily="18" charset="0"/>
              </a:rPr>
              <a:t>hisoblanadi</a:t>
            </a:r>
            <a:r>
              <a:rPr lang="en-US" sz="26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600" dirty="0" smtClean="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00940493"/>
      </p:ext>
    </p:extLst>
  </p:cSld>
  <p:clrMapOvr>
    <a:masterClrMapping/>
  </p:clrMapOvr>
  <p:transition spd="slow">
    <p:pu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4172" y="164693"/>
            <a:ext cx="8795657" cy="6693307"/>
          </a:xfrm>
          <a:prstGeom prst="rect">
            <a:avLst/>
          </a:prstGeom>
        </p:spPr>
        <p:txBody>
          <a:bodyPr wrap="square">
            <a:spAutoFit/>
          </a:bodyPr>
          <a:lstStyle/>
          <a:p>
            <a:pPr algn="just">
              <a:lnSpc>
                <a:spcPct val="115000"/>
              </a:lnSpc>
              <a:spcAft>
                <a:spcPts val="0"/>
              </a:spcAft>
            </a:pPr>
            <a:r>
              <a:rPr lang="en-US" sz="2500" dirty="0" err="1" smtClean="0">
                <a:latin typeface="Times New Roman" panose="02020603050405020304" pitchFamily="18" charset="0"/>
                <a:ea typeface="Times New Roman" panose="02020603050405020304" pitchFamily="18" charset="0"/>
              </a:rPr>
              <a:t>Ariza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ko’rib</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chiqilganligi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uchun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qonun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hujjatlarida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belgilangan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eng</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kam</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oylik</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ish</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haqining</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bir</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barobari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miqdorida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yig’im</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undiriladi</a:t>
            </a:r>
            <a:r>
              <a:rPr lang="en-US" sz="2500" dirty="0" smtClean="0">
                <a:latin typeface="Times New Roman" panose="02020603050405020304" pitchFamily="18" charset="0"/>
                <a:ea typeface="Times New Roman" panose="02020603050405020304" pitchFamily="18" charset="0"/>
              </a:rPr>
              <a:t>.</a:t>
            </a:r>
            <a:endParaRPr lang="ru-RU" sz="25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500" dirty="0" err="1" smtClean="0">
                <a:latin typeface="Times New Roman" panose="02020603050405020304" pitchFamily="18" charset="0"/>
                <a:ea typeface="Times New Roman" panose="02020603050405020304" pitchFamily="18" charset="0"/>
              </a:rPr>
              <a:t>Ariza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ko’rib</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chiqilganligi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uchun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yig’im</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summasi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Inspektsiyaning</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hisob</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raqamiga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o’tkaziladi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Ariza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beruvchi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berilgan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arizasidan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voz</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kechgan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yoki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ariza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ko’rib</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chiqilgandan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so’ng</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karantin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ruxsatnomasini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berish</a:t>
            </a:r>
            <a:r>
              <a:rPr lang="en-US" sz="2500" dirty="0" smtClean="0">
                <a:latin typeface="Times New Roman" panose="02020603050405020304" pitchFamily="18" charset="0"/>
                <a:ea typeface="Times New Roman" panose="02020603050405020304" pitchFamily="18" charset="0"/>
              </a:rPr>
              <a:t> rad </a:t>
            </a:r>
            <a:r>
              <a:rPr lang="en-US" sz="2500" dirty="0" err="1" smtClean="0">
                <a:latin typeface="Times New Roman" panose="02020603050405020304" pitchFamily="18" charset="0"/>
                <a:ea typeface="Times New Roman" panose="02020603050405020304" pitchFamily="18" charset="0"/>
              </a:rPr>
              <a:t>etilgan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taqdirda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to’langan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yig’im</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summasi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qaytarilmaydi</a:t>
            </a:r>
            <a:r>
              <a:rPr lang="en-US" sz="2500" dirty="0" smtClean="0">
                <a:latin typeface="Times New Roman" panose="02020603050405020304" pitchFamily="18" charset="0"/>
                <a:ea typeface="Times New Roman" panose="02020603050405020304" pitchFamily="18" charset="0"/>
              </a:rPr>
              <a:t>.</a:t>
            </a:r>
            <a:endParaRPr lang="ru-RU" sz="25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500" dirty="0" err="1" smtClean="0">
                <a:latin typeface="Times New Roman" panose="02020603050405020304" pitchFamily="18" charset="0"/>
                <a:ea typeface="Times New Roman" panose="02020603050405020304" pitchFamily="18" charset="0"/>
              </a:rPr>
              <a:t>Inspektsiya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arizani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ko’rib</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chiqishda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karantin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ruxsatnomasini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berishi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uchun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boshqa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vakolatli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organlar</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tomonidan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beriladigan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ruxsat</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etish</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xususiyatiga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ega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hujjatlarni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olishi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talab</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qilingan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hollarda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ruxsat</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etish</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xususiyatiga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ega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hujjatlarni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berish</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soddalashtirilgan</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tartibda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bir</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darcha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orqali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amalga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oshiriladi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bunda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Inspektsiya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mazkur</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hujjatlarni</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yuridik</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va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jismoniy</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shaxslarning</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ishtirokisiz</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mustaqil</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ravishda</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oladi</a:t>
            </a:r>
            <a:r>
              <a:rPr lang="en-US" sz="2500" dirty="0" smtClean="0">
                <a:latin typeface="Times New Roman" panose="02020603050405020304" pitchFamily="18" charset="0"/>
                <a:ea typeface="Times New Roman" panose="02020603050405020304" pitchFamily="18" charset="0"/>
              </a:rPr>
              <a:t>.</a:t>
            </a:r>
            <a:endParaRPr lang="ru-RU" sz="25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1155563"/>
      </p:ext>
    </p:extLst>
  </p:cSld>
  <p:clrMapOvr>
    <a:masterClrMapping/>
  </p:clrMapOvr>
  <p:transition spd="slow">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7714" y="696687"/>
            <a:ext cx="8773886" cy="5613845"/>
          </a:xfrm>
          <a:prstGeom prst="rect">
            <a:avLst/>
          </a:prstGeom>
        </p:spPr>
        <p:txBody>
          <a:bodyPr wrap="square">
            <a:spAutoFit/>
          </a:bodyPr>
          <a:lstStyle/>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yoki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berishni</a:t>
            </a:r>
            <a:r>
              <a:rPr lang="en-US" sz="2400" dirty="0" smtClean="0">
                <a:latin typeface="Times New Roman" panose="02020603050405020304" pitchFamily="18" charset="0"/>
                <a:ea typeface="Times New Roman" panose="02020603050405020304" pitchFamily="18" charset="0"/>
              </a:rPr>
              <a:t> rad </a:t>
            </a:r>
            <a:r>
              <a:rPr lang="en-US" sz="2400" dirty="0" err="1" smtClean="0">
                <a:latin typeface="Times New Roman" panose="02020603050405020304" pitchFamily="18" charset="0"/>
                <a:ea typeface="Times New Roman" panose="02020603050405020304" pitchFamily="18" charset="0"/>
              </a:rPr>
              <a:t>etish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to’g’risidagi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qaror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beruvchilar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tomonidan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Inspektsiyaga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kelib</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tushgan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kundan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boshlab</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yetti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kuni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davomida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qabul</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qilinadi</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Inspektsiya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yoki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berishni</a:t>
            </a:r>
            <a:r>
              <a:rPr lang="en-US" sz="2400" dirty="0" smtClean="0">
                <a:latin typeface="Times New Roman" panose="02020603050405020304" pitchFamily="18" charset="0"/>
                <a:ea typeface="Times New Roman" panose="02020603050405020304" pitchFamily="18" charset="0"/>
              </a:rPr>
              <a:t> rad </a:t>
            </a:r>
            <a:r>
              <a:rPr lang="en-US" sz="2400" dirty="0" err="1" smtClean="0">
                <a:latin typeface="Times New Roman" panose="02020603050405020304" pitchFamily="18" charset="0"/>
                <a:ea typeface="Times New Roman" panose="02020603050405020304" pitchFamily="18" charset="0"/>
              </a:rPr>
              <a:t>etish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to’g’risidagi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qaror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qabul</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qilingan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sanadan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e’tiboran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bu</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haqidagi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tegishli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hujjatni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bir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kunidan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kechiktirmay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beruvchilarga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berishi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yuborishi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yoki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bunday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hujjatni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berish</a:t>
            </a:r>
            <a:r>
              <a:rPr lang="en-US" sz="2400" dirty="0" smtClean="0">
                <a:latin typeface="Times New Roman" panose="02020603050405020304" pitchFamily="18" charset="0"/>
                <a:ea typeface="Times New Roman" panose="02020603050405020304" pitchFamily="18" charset="0"/>
              </a:rPr>
              <a:t> rad </a:t>
            </a:r>
            <a:r>
              <a:rPr lang="en-US" sz="2400" dirty="0" err="1" smtClean="0">
                <a:latin typeface="Times New Roman" panose="02020603050405020304" pitchFamily="18" charset="0"/>
                <a:ea typeface="Times New Roman" panose="02020603050405020304" pitchFamily="18" charset="0"/>
              </a:rPr>
              <a:t>etilganligi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to’g’risida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uni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yozma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shaklda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shu</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jumladan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axborot</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tizimi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orqali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elektron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shaklda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xabardor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qilishi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shart</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maxsus</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raqamlangan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himoyalangan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holatda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mazkur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Nizomga</a:t>
            </a:r>
            <a:r>
              <a:rPr lang="en-US" sz="2400" dirty="0" smtClean="0">
                <a:latin typeface="Times New Roman" panose="02020603050405020304" pitchFamily="18" charset="0"/>
                <a:ea typeface="Times New Roman" panose="02020603050405020304" pitchFamily="18" charset="0"/>
              </a:rPr>
              <a:t> </a:t>
            </a:r>
            <a:r>
              <a:rPr lang="en-US" sz="2400" u="sng" dirty="0" smtClean="0">
                <a:solidFill>
                  <a:srgbClr val="0000FF"/>
                </a:solidFill>
                <a:latin typeface="Times New Roman" panose="02020603050405020304" pitchFamily="18" charset="0"/>
                <a:ea typeface="Times New Roman" panose="02020603050405020304" pitchFamily="18" charset="0"/>
              </a:rPr>
              <a:t>3-ilovaga </a:t>
            </a:r>
            <a:r>
              <a:rPr lang="en-US" sz="2400" dirty="0" err="1" smtClean="0">
                <a:latin typeface="Times New Roman" panose="02020603050405020304" pitchFamily="18" charset="0"/>
                <a:ea typeface="Times New Roman" panose="02020603050405020304" pitchFamily="18" charset="0"/>
              </a:rPr>
              <a:t>muvofiq</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shaklda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rasmiylashtiriladi</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kundan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boshlab</a:t>
            </a:r>
            <a:r>
              <a:rPr lang="en-US" sz="2400" dirty="0" smtClean="0">
                <a:latin typeface="Times New Roman" panose="02020603050405020304" pitchFamily="18" charset="0"/>
                <a:ea typeface="Times New Roman" panose="02020603050405020304" pitchFamily="18" charset="0"/>
              </a:rPr>
              <a:t> 30 </a:t>
            </a:r>
            <a:r>
              <a:rPr lang="en-US" sz="2400" dirty="0" err="1" smtClean="0">
                <a:latin typeface="Times New Roman" panose="02020603050405020304" pitchFamily="18" charset="0"/>
                <a:ea typeface="Times New Roman" panose="02020603050405020304" pitchFamily="18" charset="0"/>
              </a:rPr>
              <a:t>kungacha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amal</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qiladi</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61694735"/>
      </p:ext>
    </p:extLst>
  </p:cSld>
  <p:clrMapOvr>
    <a:masterClrMapping/>
  </p:clrMapOvr>
  <p:transition spd="slow">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7714" y="740229"/>
            <a:ext cx="8686800" cy="6038576"/>
          </a:xfrm>
          <a:prstGeom prst="rect">
            <a:avLst/>
          </a:prstGeom>
        </p:spPr>
        <p:txBody>
          <a:bodyPr wrap="square">
            <a:spAutoFit/>
          </a:bodyPr>
          <a:lstStyle/>
          <a:p>
            <a:pPr algn="just">
              <a:lnSpc>
                <a:spcPct val="115000"/>
              </a:lnSpc>
              <a:spcAft>
                <a:spcPts val="0"/>
              </a:spcAft>
            </a:pP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Quyidagilar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karantin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ruxsatnomasini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berishni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rad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etish</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uchun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asos</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hisoblanadi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karantin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ruxsatnomasi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berilishi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uchun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zarur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bo’lgan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hujjatlarning</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beruvchilar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tomonidan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to’liq</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bo’lmagan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hajmda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taqdim</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etilganligi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beruvchilarning</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ruxsat</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berishga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doir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talablar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va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shartlarga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muvofiq</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emasligi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ariza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beruvchilar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tomonidan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taqdim</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etilgan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arizada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noto’g’ri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yoki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buzib</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ko’rsatilgan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ma’lumotlarning</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mavjudligi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o’rganishlar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tadqiqotlar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tekshirishlar</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yoki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boshqa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ilmiy</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va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texnik</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baholashlarning</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yakunlari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bo’yicha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asoslantirilgan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salbiy</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xulosa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olinganligi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Ushbu</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bandda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nazarda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tutilmagan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boshqa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holatlarda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karantin</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ruxsatnomasi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berishni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rad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etishga</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yo’l</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 </a:t>
            </a:r>
            <a:r>
              <a:rPr lang="en-US" sz="2400" dirty="0" err="1" smtClean="0">
                <a:solidFill>
                  <a:schemeClr val="accent1">
                    <a:lumMod val="50000"/>
                  </a:schemeClr>
                </a:solidFill>
                <a:latin typeface="Times New Roman" panose="02020603050405020304" pitchFamily="18" charset="0"/>
                <a:ea typeface="Times New Roman" panose="02020603050405020304" pitchFamily="18" charset="0"/>
              </a:rPr>
              <a:t>qo’yilmaydi</a:t>
            </a:r>
            <a:r>
              <a:rPr lang="en-US" sz="2400" dirty="0" smtClean="0">
                <a:solidFill>
                  <a:schemeClr val="accent1">
                    <a:lumMod val="50000"/>
                  </a:schemeClr>
                </a:solidFill>
                <a:latin typeface="Times New Roman" panose="02020603050405020304" pitchFamily="18" charset="0"/>
                <a:ea typeface="Times New Roman" panose="02020603050405020304" pitchFamily="18" charset="0"/>
              </a:rPr>
              <a:t>.</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96777213"/>
      </p:ext>
    </p:extLst>
  </p:cSld>
  <p:clrMapOvr>
    <a:masterClrMapping/>
  </p:clrMapOvr>
  <p:transition spd="slow">
    <p:pu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1001486"/>
            <a:ext cx="8752115" cy="5896999"/>
          </a:xfrm>
          <a:prstGeom prst="rect">
            <a:avLst/>
          </a:prstGeom>
        </p:spPr>
        <p:txBody>
          <a:bodyPr wrap="square">
            <a:spAutoFit/>
          </a:bodyPr>
          <a:lstStyle/>
          <a:p>
            <a:pPr algn="just">
              <a:lnSpc>
                <a:spcPct val="115000"/>
              </a:lnSpc>
              <a:spcAft>
                <a:spcPts val="0"/>
              </a:spcAft>
            </a:pPr>
            <a:r>
              <a:rPr lang="en-US" sz="2800" dirty="0" err="1" smtClean="0">
                <a:latin typeface="Times New Roman" panose="02020603050405020304" pitchFamily="18" charset="0"/>
                <a:ea typeface="Times New Roman" panose="02020603050405020304" pitchFamily="18" charset="0"/>
              </a:rPr>
              <a:t>Karantin</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ruxsatnomasini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berishning</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etilganligi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haqidagi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xabarnoma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ariza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beruvchiga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yozma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shaklda</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qonun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hujjatlarining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normalari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ariza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ko’rsatilgan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bartaraf</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takroran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chiqish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hujjatlarni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taqdim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mumkin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muddat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ko’rsatilgan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yuboriladi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topshiriladi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Ariza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beruvchi</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sabablarini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bartaraf</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hujjatlarni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takroran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chiqish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taqdim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mumkin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muddat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ruxsatnomani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berish</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etilganligi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haqidagi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yozma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xabarnoma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olingan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kundan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e’tiboran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kunidan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bo’lmasligi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kerak</a:t>
            </a:r>
            <a:r>
              <a:rPr lang="en-US" sz="2800" dirty="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endParaRPr lang="ru-RU" sz="24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31649424"/>
      </p:ext>
    </p:extLst>
  </p:cSld>
  <p:clrMapOvr>
    <a:masterClrMapping/>
  </p:clrMapOvr>
  <p:transition spd="slow">
    <p:pu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674914"/>
            <a:ext cx="8773886" cy="5710025"/>
          </a:xfrm>
          <a:prstGeom prst="rect">
            <a:avLst/>
          </a:prstGeom>
        </p:spPr>
        <p:txBody>
          <a:bodyPr wrap="square">
            <a:spAutoFit/>
          </a:bodyPr>
          <a:lstStyle/>
          <a:p>
            <a:pPr algn="just">
              <a:lnSpc>
                <a:spcPct val="115000"/>
              </a:lnSpc>
              <a:spcAft>
                <a:spcPts val="0"/>
              </a:spcAft>
            </a:pPr>
            <a:r>
              <a:rPr lang="en-US" sz="3200" dirty="0" err="1">
                <a:solidFill>
                  <a:schemeClr val="accent1">
                    <a:lumMod val="50000"/>
                  </a:schemeClr>
                </a:solidFill>
                <a:latin typeface="Times New Roman" panose="02020603050405020304" pitchFamily="18" charset="0"/>
                <a:ea typeface="Times New Roman" panose="02020603050405020304" pitchFamily="18" charset="0"/>
              </a:rPr>
              <a:t>Ariza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beruvchi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karantin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ruxsatnomasini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berishni</a:t>
            </a:r>
            <a:r>
              <a:rPr lang="en-US" sz="3200" dirty="0">
                <a:solidFill>
                  <a:schemeClr val="accent1">
                    <a:lumMod val="50000"/>
                  </a:schemeClr>
                </a:solidFill>
                <a:latin typeface="Times New Roman" panose="02020603050405020304" pitchFamily="18" charset="0"/>
                <a:ea typeface="Times New Roman" panose="02020603050405020304" pitchFamily="18" charset="0"/>
              </a:rPr>
              <a:t> rad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etish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uchun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asos</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bo’lgan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sabablarni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belgilangan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muddatda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bartaraf</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etgan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taqdirda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hujjatlar</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takroran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ko’rib</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chiqish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ruxsatnoma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berish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yoki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uni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berishni</a:t>
            </a:r>
            <a:r>
              <a:rPr lang="en-US" sz="3200" dirty="0">
                <a:solidFill>
                  <a:schemeClr val="accent1">
                    <a:lumMod val="50000"/>
                  </a:schemeClr>
                </a:solidFill>
                <a:latin typeface="Times New Roman" panose="02020603050405020304" pitchFamily="18" charset="0"/>
                <a:ea typeface="Times New Roman" panose="02020603050405020304" pitchFamily="18" charset="0"/>
              </a:rPr>
              <a:t> rad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etish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ariza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beruvchidan</a:t>
            </a:r>
            <a:r>
              <a:rPr lang="en-US" sz="3200" dirty="0">
                <a:solidFill>
                  <a:schemeClr val="accent1">
                    <a:lumMod val="50000"/>
                  </a:schemeClr>
                </a:solidFill>
                <a:latin typeface="Times New Roman" panose="02020603050405020304" pitchFamily="18" charset="0"/>
                <a:ea typeface="Times New Roman" panose="02020603050405020304" pitchFamily="18" charset="0"/>
              </a:rPr>
              <a:t> rad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etish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sabablari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bartaraf</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etilganligini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tasdiqlovchi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tegishli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hujjatlar</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olingan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kundan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e’tiboran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besh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ish</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kuni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ichida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Inspektsiya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tomonidan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takroran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ko’rib</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chiqiladi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Ariza</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takroran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ko’rib</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chiqilganligi</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uchun</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yig’im</a:t>
            </a:r>
            <a:r>
              <a:rPr lang="en-US" sz="3200" dirty="0">
                <a:solidFill>
                  <a:schemeClr val="accent1">
                    <a:lumMod val="50000"/>
                  </a:schemeClr>
                </a:solidFill>
                <a:latin typeface="Times New Roman" panose="02020603050405020304" pitchFamily="18" charset="0"/>
                <a:ea typeface="Times New Roman" panose="02020603050405020304" pitchFamily="18" charset="0"/>
              </a:rPr>
              <a:t> </a:t>
            </a:r>
            <a:r>
              <a:rPr lang="en-US" sz="3200" dirty="0" err="1">
                <a:solidFill>
                  <a:schemeClr val="accent1">
                    <a:lumMod val="50000"/>
                  </a:schemeClr>
                </a:solidFill>
                <a:latin typeface="Times New Roman" panose="02020603050405020304" pitchFamily="18" charset="0"/>
                <a:ea typeface="Times New Roman" panose="02020603050405020304" pitchFamily="18" charset="0"/>
              </a:rPr>
              <a:t>undirilmaydi</a:t>
            </a:r>
            <a:r>
              <a:rPr lang="en-US" sz="3200" dirty="0">
                <a:solidFill>
                  <a:schemeClr val="accent1">
                    <a:lumMod val="50000"/>
                  </a:schemeClr>
                </a:solidFill>
                <a:latin typeface="Times New Roman" panose="02020603050405020304" pitchFamily="18" charset="0"/>
                <a:ea typeface="Times New Roman" panose="02020603050405020304" pitchFamily="18" charset="0"/>
              </a:rPr>
              <a:t>.</a:t>
            </a:r>
            <a:endParaRPr lang="ru-RU" sz="2800" dirty="0" smtClean="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7894986"/>
      </p:ext>
    </p:extLst>
  </p:cSld>
  <p:clrMapOvr>
    <a:masterClrMapping/>
  </p:clrMapOvr>
  <p:transition spd="slow">
    <p:pu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582920175"/>
              </p:ext>
            </p:extLst>
          </p:nvPr>
        </p:nvGraphicFramePr>
        <p:xfrm>
          <a:off x="108857" y="152400"/>
          <a:ext cx="9035143"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5116562"/>
      </p:ext>
    </p:extLst>
  </p:cSld>
  <p:clrMapOvr>
    <a:masterClrMapping/>
  </p:clrMapOvr>
  <p:transition spd="slow">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5943" y="879135"/>
            <a:ext cx="8708571" cy="5613845"/>
          </a:xfrm>
          <a:prstGeom prst="rect">
            <a:avLst/>
          </a:prstGeom>
        </p:spPr>
        <p:txBody>
          <a:bodyPr wrap="square">
            <a:spAutoFit/>
          </a:bodyPr>
          <a:lstStyle/>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jismoniy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shaxs</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davlat</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ro’yxatidan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o’tkazilganligi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haqida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guvohnomada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ko’rsatilgan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familiyasi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ismi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otasining</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ismi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yoki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faoliyat</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ko’rsatadigan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joyi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o’zgargan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taqdirda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yetti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kuni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davomida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Inspektsiyaga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qayta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to’g’risidagi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ko’rsatilgan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ma’lumotlarni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tasdiqlovchi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hujjatlarni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ilova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holda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topshirishi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shart</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qayta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rasmiylashtirilguniga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qadar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uni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qayta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to’g’risida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yuridik</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va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jismoniy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shaxslar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yoki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ularning</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huquqiy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vorisi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merosxo’ri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karantin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ruxsatnomasini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qayta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to’g’risida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berilgan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qabul</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qilib</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olingan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sanasi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haqida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Inspektsiyaning</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belgisi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qo’yilgan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asosida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unda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ko’rsatilgan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harakatni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va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yoki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faoliyatni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amalga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oshiradi</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18539550"/>
      </p:ext>
    </p:extLst>
  </p:cSld>
  <p:clrMapOvr>
    <a:masterClrMapping/>
  </p:clrMapOvr>
  <p:transition spd="slow">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1257" y="892629"/>
            <a:ext cx="8643257" cy="5787931"/>
          </a:xfrm>
          <a:prstGeom prst="rect">
            <a:avLst/>
          </a:prstGeom>
        </p:spPr>
        <p:txBody>
          <a:bodyPr wrap="square">
            <a:spAutoFit/>
          </a:bodyPr>
          <a:lstStyle/>
          <a:p>
            <a:pPr algn="just">
              <a:lnSpc>
                <a:spcPct val="115000"/>
              </a:lnSpc>
              <a:spcAft>
                <a:spcPts val="0"/>
              </a:spcAft>
            </a:pPr>
            <a:r>
              <a:rPr lang="en-US" sz="2700" dirty="0" err="1" smtClean="0">
                <a:latin typeface="Times New Roman" panose="02020603050405020304" pitchFamily="18" charset="0"/>
                <a:ea typeface="Times New Roman" panose="02020603050405020304" pitchFamily="18" charset="0"/>
              </a:rPr>
              <a:t>Karantin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ruxsatnomasi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qayta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rasmiylashtirilganda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Inspektsiya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tomonidan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Karantin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ruxsatnomalari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reyestriga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tegishli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o’zgartirishlar</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kiritiladi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Karantin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ruxsatnomasini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qayta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rasmiylashtirish</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arizaga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tegishli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hujjatlar</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ilova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qilingan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holda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Inspektsiya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tomonidan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qabul</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qilib</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olingan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kundan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e’tiboran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besh</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ish</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kuni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davomida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amalga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oshiriladi</a:t>
            </a:r>
            <a:r>
              <a:rPr lang="en-US" sz="2700" dirty="0" smtClean="0">
                <a:latin typeface="Times New Roman" panose="02020603050405020304" pitchFamily="18" charset="0"/>
                <a:ea typeface="Times New Roman" panose="02020603050405020304" pitchFamily="18" charset="0"/>
              </a:rPr>
              <a:t>.</a:t>
            </a:r>
            <a:endParaRPr lang="ru-RU" sz="27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700" dirty="0" err="1" smtClean="0">
                <a:latin typeface="Times New Roman" panose="02020603050405020304" pitchFamily="18" charset="0"/>
                <a:ea typeface="Times New Roman" panose="02020603050405020304" pitchFamily="18" charset="0"/>
              </a:rPr>
              <a:t>Karantin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ruxsatnomasini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qayta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rasmiylashtirish</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uchun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ariza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beruvchilarning</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karantin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ruxsatnomasini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berish</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to’g’risidagi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arizasi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Inspektsiya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tomonidan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ko’rib</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chiqilganda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va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karantin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ruxsatnomasi</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qayta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rasmiylashtirib</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berilganda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mazkur</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Nizomning</a:t>
            </a:r>
            <a:r>
              <a:rPr lang="en-US" sz="2700" dirty="0" smtClean="0">
                <a:latin typeface="Times New Roman" panose="02020603050405020304" pitchFamily="18" charset="0"/>
                <a:ea typeface="Times New Roman" panose="02020603050405020304" pitchFamily="18" charset="0"/>
              </a:rPr>
              <a:t> </a:t>
            </a:r>
            <a:r>
              <a:rPr lang="en-US" sz="2700" u="sng" dirty="0" smtClean="0">
                <a:solidFill>
                  <a:srgbClr val="0000FF"/>
                </a:solidFill>
                <a:latin typeface="Times New Roman" panose="02020603050405020304" pitchFamily="18" charset="0"/>
                <a:ea typeface="Times New Roman" panose="02020603050405020304" pitchFamily="18" charset="0"/>
              </a:rPr>
              <a:t>15-bandida </a:t>
            </a:r>
            <a:r>
              <a:rPr lang="en-US" sz="2700" dirty="0" err="1" smtClean="0">
                <a:latin typeface="Times New Roman" panose="02020603050405020304" pitchFamily="18" charset="0"/>
                <a:ea typeface="Times New Roman" panose="02020603050405020304" pitchFamily="18" charset="0"/>
              </a:rPr>
              <a:t>nazarda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tutilgan</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summaning</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yarim</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miqdorida</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yig’im</a:t>
            </a:r>
            <a:r>
              <a:rPr lang="en-US" sz="2700" dirty="0" smtClean="0">
                <a:latin typeface="Times New Roman" panose="02020603050405020304" pitchFamily="18" charset="0"/>
                <a:ea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rPr>
              <a:t>undiriladi</a:t>
            </a:r>
            <a:r>
              <a:rPr lang="en-US" sz="2700" dirty="0" smtClean="0">
                <a:latin typeface="Times New Roman" panose="02020603050405020304" pitchFamily="18" charset="0"/>
                <a:ea typeface="Times New Roman" panose="02020603050405020304" pitchFamily="18" charset="0"/>
              </a:rPr>
              <a:t>.</a:t>
            </a:r>
            <a:endParaRPr lang="ru-RU" sz="27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06467062"/>
      </p:ext>
    </p:extLst>
  </p:cSld>
  <p:clrMapOvr>
    <a:masterClrMapping/>
  </p:clrMapOvr>
  <p:transition spd="slow">
    <p:push/>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1</Template>
  <TotalTime>49</TotalTime>
  <Words>1646</Words>
  <Application>Microsoft Office PowerPoint</Application>
  <PresentationFormat>Экран (4:3)</PresentationFormat>
  <Paragraphs>61</Paragraphs>
  <Slides>21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Calibri</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6</cp:revision>
  <dcterms:created xsi:type="dcterms:W3CDTF">2020-03-30T10:39:39Z</dcterms:created>
  <dcterms:modified xsi:type="dcterms:W3CDTF">2020-03-30T11:29:02Z</dcterms:modified>
</cp:coreProperties>
</file>