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  <p:sldId id="261" r:id="rId5"/>
    <p:sldId id="263" r:id="rId6"/>
    <p:sldId id="262" r:id="rId7"/>
    <p:sldId id="258" r:id="rId8"/>
    <p:sldId id="264" r:id="rId9"/>
    <p:sldId id="265" r:id="rId10"/>
    <p:sldId id="266" r:id="rId11"/>
    <p:sldId id="259" r:id="rId12"/>
    <p:sldId id="268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4" d="100"/>
          <a:sy n="44" d="100"/>
        </p:scale>
        <p:origin x="126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B607B5-9384-4A79-93B4-B39665431C99}" type="doc">
      <dgm:prSet loTypeId="urn:microsoft.com/office/officeart/2005/8/layout/vList2" loCatId="list" qsTypeId="urn:microsoft.com/office/officeart/2005/8/quickstyle/simple3" qsCatId="simple" csTypeId="urn:microsoft.com/office/officeart/2005/8/colors/accent5_5" csCatId="accent5"/>
      <dgm:spPr/>
      <dgm:t>
        <a:bodyPr/>
        <a:lstStyle/>
        <a:p>
          <a:endParaRPr lang="ru-RU"/>
        </a:p>
      </dgm:t>
    </dgm:pt>
    <dgm:pt modelId="{47A4CF10-04AB-4327-A4BC-3393DC02D876}">
      <dgm:prSet/>
      <dgm:spPr/>
      <dgm:t>
        <a:bodyPr/>
        <a:lstStyle/>
        <a:p>
          <a:pPr rtl="0"/>
          <a:r>
            <a:rPr lang="en-US" b="1" dirty="0" err="1" smtClean="0"/>
            <a:t>Karantin</a:t>
          </a:r>
          <a:r>
            <a:rPr lang="en-US" b="1" dirty="0" smtClean="0"/>
            <a:t> </a:t>
          </a:r>
          <a:r>
            <a:rPr lang="en-US" b="1" dirty="0" err="1" smtClean="0"/>
            <a:t>ruxsatnomasi</a:t>
          </a:r>
          <a:r>
            <a:rPr lang="en-US" dirty="0" smtClean="0"/>
            <a:t> — </a:t>
          </a:r>
          <a:r>
            <a:rPr lang="en-US" dirty="0" err="1" smtClean="0"/>
            <a:t>o’simliklar</a:t>
          </a:r>
          <a:r>
            <a:rPr lang="en-US" dirty="0" smtClean="0"/>
            <a:t> </a:t>
          </a:r>
          <a:r>
            <a:rPr lang="en-US" dirty="0" err="1" smtClean="0"/>
            <a:t>karantini</a:t>
          </a:r>
          <a:r>
            <a:rPr lang="en-US" dirty="0" smtClean="0"/>
            <a:t> </a:t>
          </a:r>
          <a:r>
            <a:rPr lang="en-US" dirty="0" err="1" smtClean="0"/>
            <a:t>nazoratidagi</a:t>
          </a:r>
          <a:r>
            <a:rPr lang="en-US" dirty="0" smtClean="0"/>
            <a:t> </a:t>
          </a:r>
          <a:r>
            <a:rPr lang="en-US" dirty="0" err="1" smtClean="0"/>
            <a:t>mahsulotlarning</a:t>
          </a:r>
          <a:r>
            <a:rPr lang="en-US" dirty="0" smtClean="0"/>
            <a:t> </a:t>
          </a:r>
          <a:r>
            <a:rPr lang="en-US" dirty="0" err="1" smtClean="0"/>
            <a:t>belgilangan</a:t>
          </a:r>
          <a:r>
            <a:rPr lang="en-US" dirty="0" smtClean="0"/>
            <a:t> </a:t>
          </a:r>
          <a:r>
            <a:rPr lang="en-US" dirty="0" err="1" smtClean="0"/>
            <a:t>tartibda</a:t>
          </a:r>
          <a:r>
            <a:rPr lang="en-US" dirty="0" smtClean="0"/>
            <a:t> </a:t>
          </a:r>
          <a:r>
            <a:rPr lang="en-US" dirty="0" err="1" smtClean="0"/>
            <a:t>O’zbekiston</a:t>
          </a:r>
          <a:r>
            <a:rPr lang="en-US" dirty="0" smtClean="0"/>
            <a:t> </a:t>
          </a:r>
          <a:r>
            <a:rPr lang="en-US" dirty="0" err="1" smtClean="0"/>
            <a:t>Respublikasi</a:t>
          </a:r>
          <a:r>
            <a:rPr lang="en-US" dirty="0" smtClean="0"/>
            <a:t> </a:t>
          </a:r>
          <a:r>
            <a:rPr lang="en-US" dirty="0" err="1" smtClean="0"/>
            <a:t>hududiga</a:t>
          </a:r>
          <a:r>
            <a:rPr lang="en-US" dirty="0" smtClean="0"/>
            <a:t> </a:t>
          </a:r>
          <a:r>
            <a:rPr lang="en-US" dirty="0" err="1" smtClean="0"/>
            <a:t>olib</a:t>
          </a:r>
          <a:r>
            <a:rPr lang="en-US" dirty="0" smtClean="0"/>
            <a:t> </a:t>
          </a:r>
          <a:r>
            <a:rPr lang="en-US" dirty="0" err="1" smtClean="0"/>
            <a:t>kirilishiga</a:t>
          </a:r>
          <a:r>
            <a:rPr lang="en-US" dirty="0" smtClean="0"/>
            <a:t> </a:t>
          </a:r>
          <a:r>
            <a:rPr lang="en-US" dirty="0" err="1" smtClean="0"/>
            <a:t>yoki</a:t>
          </a:r>
          <a:r>
            <a:rPr lang="en-US" dirty="0" smtClean="0"/>
            <a:t> </a:t>
          </a:r>
          <a:r>
            <a:rPr lang="en-US" dirty="0" err="1" smtClean="0"/>
            <a:t>hududidan</a:t>
          </a:r>
          <a:r>
            <a:rPr lang="en-US" dirty="0" smtClean="0"/>
            <a:t> </a:t>
          </a:r>
          <a:r>
            <a:rPr lang="en-US" dirty="0" err="1" smtClean="0"/>
            <a:t>tranzit</a:t>
          </a:r>
          <a:r>
            <a:rPr lang="en-US" dirty="0" smtClean="0"/>
            <a:t> </a:t>
          </a:r>
          <a:r>
            <a:rPr lang="en-US" dirty="0" err="1" smtClean="0"/>
            <a:t>tarzida</a:t>
          </a:r>
          <a:r>
            <a:rPr lang="en-US" dirty="0" smtClean="0"/>
            <a:t> </a:t>
          </a:r>
          <a:r>
            <a:rPr lang="en-US" dirty="0" err="1" smtClean="0"/>
            <a:t>olib</a:t>
          </a:r>
          <a:r>
            <a:rPr lang="en-US" dirty="0" smtClean="0"/>
            <a:t> </a:t>
          </a:r>
          <a:r>
            <a:rPr lang="en-US" dirty="0" err="1" smtClean="0"/>
            <a:t>o’tilishiga</a:t>
          </a:r>
          <a:r>
            <a:rPr lang="en-US" dirty="0" smtClean="0"/>
            <a:t> </a:t>
          </a:r>
          <a:r>
            <a:rPr lang="en-US" dirty="0" err="1" smtClean="0"/>
            <a:t>O’zbekiston</a:t>
          </a:r>
          <a:r>
            <a:rPr lang="en-US" dirty="0" smtClean="0"/>
            <a:t> </a:t>
          </a:r>
          <a:r>
            <a:rPr lang="en-US" dirty="0" err="1" smtClean="0"/>
            <a:t>Respublikasi</a:t>
          </a:r>
          <a:r>
            <a:rPr lang="en-US" dirty="0" smtClean="0"/>
            <a:t> </a:t>
          </a:r>
          <a:r>
            <a:rPr lang="en-US" dirty="0" err="1" smtClean="0"/>
            <a:t>Vazirlar</a:t>
          </a:r>
          <a:r>
            <a:rPr lang="en-US" dirty="0" smtClean="0"/>
            <a:t> </a:t>
          </a:r>
          <a:r>
            <a:rPr lang="en-US" dirty="0" err="1" smtClean="0"/>
            <a:t>Mahkamasi</a:t>
          </a:r>
          <a:r>
            <a:rPr lang="en-US" dirty="0" smtClean="0"/>
            <a:t> </a:t>
          </a:r>
          <a:r>
            <a:rPr lang="en-US" dirty="0" err="1" smtClean="0"/>
            <a:t>xuzuridagi</a:t>
          </a:r>
          <a:r>
            <a:rPr lang="en-US" dirty="0" smtClean="0"/>
            <a:t> </a:t>
          </a:r>
          <a:r>
            <a:rPr lang="en-US" dirty="0" err="1" smtClean="0"/>
            <a:t>O’simliklar</a:t>
          </a:r>
          <a:r>
            <a:rPr lang="en-US" dirty="0" smtClean="0"/>
            <a:t> </a:t>
          </a:r>
          <a:r>
            <a:rPr lang="en-US" dirty="0" err="1" smtClean="0"/>
            <a:t>karantini</a:t>
          </a:r>
          <a:r>
            <a:rPr lang="en-US" dirty="0" smtClean="0"/>
            <a:t> </a:t>
          </a:r>
          <a:r>
            <a:rPr lang="en-US" dirty="0" err="1" smtClean="0"/>
            <a:t>davlat</a:t>
          </a:r>
          <a:r>
            <a:rPr lang="en-US" dirty="0" smtClean="0"/>
            <a:t> </a:t>
          </a:r>
          <a:r>
            <a:rPr lang="en-US" dirty="0" err="1" smtClean="0"/>
            <a:t>inspektsiyasi</a:t>
          </a:r>
          <a:r>
            <a:rPr lang="en-US" dirty="0" smtClean="0"/>
            <a:t> </a:t>
          </a:r>
          <a:r>
            <a:rPr lang="en-US" dirty="0" err="1" smtClean="0"/>
            <a:t>tomonidan</a:t>
          </a:r>
          <a:r>
            <a:rPr lang="en-US" dirty="0" smtClean="0"/>
            <a:t> </a:t>
          </a:r>
          <a:r>
            <a:rPr lang="en-US" dirty="0" err="1" smtClean="0"/>
            <a:t>ruxsat</a:t>
          </a:r>
          <a:r>
            <a:rPr lang="en-US" dirty="0" smtClean="0"/>
            <a:t> </a:t>
          </a:r>
          <a:r>
            <a:rPr lang="en-US" dirty="0" err="1" smtClean="0"/>
            <a:t>berilganligini</a:t>
          </a:r>
          <a:r>
            <a:rPr lang="en-US" dirty="0" smtClean="0"/>
            <a:t> </a:t>
          </a:r>
          <a:r>
            <a:rPr lang="en-US" dirty="0" err="1" smtClean="0"/>
            <a:t>tasdiqlovchi</a:t>
          </a:r>
          <a:r>
            <a:rPr lang="en-US" dirty="0" smtClean="0"/>
            <a:t> </a:t>
          </a:r>
          <a:r>
            <a:rPr lang="en-US" dirty="0" err="1" smtClean="0"/>
            <a:t>hujjat</a:t>
          </a:r>
          <a:r>
            <a:rPr lang="en-US" dirty="0" smtClean="0"/>
            <a:t>;</a:t>
          </a:r>
          <a:endParaRPr lang="ru-RU" dirty="0"/>
        </a:p>
      </dgm:t>
    </dgm:pt>
    <dgm:pt modelId="{85E01F31-A811-484D-A6F5-1C2E9A90DEFA}" type="parTrans" cxnId="{99497CE3-E672-467A-B2CF-3568F46E39F6}">
      <dgm:prSet/>
      <dgm:spPr/>
      <dgm:t>
        <a:bodyPr/>
        <a:lstStyle/>
        <a:p>
          <a:endParaRPr lang="ru-RU"/>
        </a:p>
      </dgm:t>
    </dgm:pt>
    <dgm:pt modelId="{77A55809-B19A-42F8-953D-A5D23E901B07}" type="sibTrans" cxnId="{99497CE3-E672-467A-B2CF-3568F46E39F6}">
      <dgm:prSet/>
      <dgm:spPr/>
      <dgm:t>
        <a:bodyPr/>
        <a:lstStyle/>
        <a:p>
          <a:endParaRPr lang="ru-RU"/>
        </a:p>
      </dgm:t>
    </dgm:pt>
    <dgm:pt modelId="{7FBC2194-32D5-46BA-B32E-8F5A730ADDFC}">
      <dgm:prSet/>
      <dgm:spPr/>
      <dgm:t>
        <a:bodyPr/>
        <a:lstStyle/>
        <a:p>
          <a:pPr rtl="0"/>
          <a:r>
            <a:rPr lang="en-US" b="1" dirty="0" err="1" smtClean="0"/>
            <a:t>fitosanitar</a:t>
          </a:r>
          <a:r>
            <a:rPr lang="en-US" b="1" dirty="0" smtClean="0"/>
            <a:t> </a:t>
          </a:r>
          <a:r>
            <a:rPr lang="en-US" b="1" dirty="0" err="1" smtClean="0"/>
            <a:t>sertifikati</a:t>
          </a:r>
          <a:r>
            <a:rPr lang="en-US" dirty="0" smtClean="0"/>
            <a:t> — </a:t>
          </a:r>
          <a:r>
            <a:rPr lang="en-US" dirty="0" err="1" smtClean="0"/>
            <a:t>eksport</a:t>
          </a:r>
          <a:r>
            <a:rPr lang="en-US" dirty="0" smtClean="0"/>
            <a:t> </a:t>
          </a:r>
          <a:r>
            <a:rPr lang="en-US" dirty="0" err="1" smtClean="0"/>
            <a:t>qiluvchi</a:t>
          </a:r>
          <a:r>
            <a:rPr lang="en-US" dirty="0" smtClean="0"/>
            <a:t> </a:t>
          </a:r>
          <a:r>
            <a:rPr lang="en-US" dirty="0" err="1" smtClean="0"/>
            <a:t>mamlakatning</a:t>
          </a:r>
          <a:r>
            <a:rPr lang="en-US" dirty="0" smtClean="0"/>
            <a:t> </a:t>
          </a:r>
          <a:r>
            <a:rPr lang="en-US" dirty="0" err="1" smtClean="0"/>
            <a:t>vakolatli</a:t>
          </a:r>
          <a:r>
            <a:rPr lang="en-US" dirty="0" smtClean="0"/>
            <a:t> </a:t>
          </a:r>
          <a:r>
            <a:rPr lang="en-US" dirty="0" err="1" smtClean="0"/>
            <a:t>davlat</a:t>
          </a:r>
          <a:r>
            <a:rPr lang="en-US" dirty="0" smtClean="0"/>
            <a:t> </a:t>
          </a:r>
          <a:r>
            <a:rPr lang="en-US" dirty="0" err="1" smtClean="0"/>
            <a:t>organlari</a:t>
          </a:r>
          <a:r>
            <a:rPr lang="en-US" dirty="0" smtClean="0"/>
            <a:t> </a:t>
          </a:r>
          <a:r>
            <a:rPr lang="en-US" dirty="0" err="1" smtClean="0"/>
            <a:t>tomonidan</a:t>
          </a:r>
          <a:r>
            <a:rPr lang="en-US" dirty="0" smtClean="0"/>
            <a:t> </a:t>
          </a:r>
          <a:r>
            <a:rPr lang="en-US" dirty="0" err="1" smtClean="0"/>
            <a:t>o’simliklar</a:t>
          </a:r>
          <a:r>
            <a:rPr lang="en-US" dirty="0" smtClean="0"/>
            <a:t> </a:t>
          </a:r>
          <a:r>
            <a:rPr lang="en-US" dirty="0" err="1" smtClean="0"/>
            <a:t>karantini</a:t>
          </a:r>
          <a:r>
            <a:rPr lang="en-US" dirty="0" smtClean="0"/>
            <a:t> </a:t>
          </a:r>
          <a:r>
            <a:rPr lang="en-US" dirty="0" err="1" smtClean="0"/>
            <a:t>nazoratidagi</a:t>
          </a:r>
          <a:r>
            <a:rPr lang="en-US" dirty="0" smtClean="0"/>
            <a:t> </a:t>
          </a:r>
          <a:r>
            <a:rPr lang="en-US" dirty="0" err="1" smtClean="0"/>
            <a:t>mahsulotlarning</a:t>
          </a:r>
          <a:r>
            <a:rPr lang="en-US" dirty="0" smtClean="0"/>
            <a:t> </a:t>
          </a:r>
          <a:r>
            <a:rPr lang="en-US" dirty="0" err="1" smtClean="0"/>
            <a:t>har</a:t>
          </a:r>
          <a:r>
            <a:rPr lang="en-US" dirty="0" smtClean="0"/>
            <a:t> </a:t>
          </a:r>
          <a:r>
            <a:rPr lang="en-US" dirty="0" err="1" smtClean="0"/>
            <a:t>bir</a:t>
          </a:r>
          <a:r>
            <a:rPr lang="en-US" dirty="0" smtClean="0"/>
            <a:t> transport </a:t>
          </a:r>
          <a:r>
            <a:rPr lang="en-US" dirty="0" err="1" smtClean="0"/>
            <a:t>birligiga</a:t>
          </a:r>
          <a:r>
            <a:rPr lang="en-US" dirty="0" smtClean="0"/>
            <a:t> </a:t>
          </a:r>
          <a:r>
            <a:rPr lang="en-US" dirty="0" err="1" smtClean="0"/>
            <a:t>beriladigan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o’simliklar</a:t>
          </a:r>
          <a:r>
            <a:rPr lang="en-US" dirty="0" smtClean="0"/>
            <a:t> </a:t>
          </a:r>
          <a:r>
            <a:rPr lang="en-US" dirty="0" err="1" smtClean="0"/>
            <a:t>karantini</a:t>
          </a:r>
          <a:r>
            <a:rPr lang="en-US" dirty="0" smtClean="0"/>
            <a:t> </a:t>
          </a:r>
          <a:r>
            <a:rPr lang="en-US" dirty="0" err="1" smtClean="0"/>
            <a:t>nazoratidagi</a:t>
          </a:r>
          <a:r>
            <a:rPr lang="en-US" dirty="0" smtClean="0"/>
            <a:t> </a:t>
          </a:r>
          <a:r>
            <a:rPr lang="en-US" dirty="0" err="1" smtClean="0"/>
            <a:t>mahsulotning</a:t>
          </a:r>
          <a:r>
            <a:rPr lang="en-US" dirty="0" smtClean="0"/>
            <a:t> </a:t>
          </a:r>
          <a:r>
            <a:rPr lang="en-US" dirty="0" err="1" smtClean="0"/>
            <a:t>o’simliklar</a:t>
          </a:r>
          <a:r>
            <a:rPr lang="en-US" dirty="0" smtClean="0"/>
            <a:t> </a:t>
          </a:r>
          <a:r>
            <a:rPr lang="en-US" dirty="0" err="1" smtClean="0"/>
            <a:t>karantinidagi</a:t>
          </a:r>
          <a:r>
            <a:rPr lang="en-US" dirty="0" smtClean="0"/>
            <a:t> </a:t>
          </a:r>
          <a:r>
            <a:rPr lang="en-US" dirty="0" err="1" smtClean="0"/>
            <a:t>ob’ektlar</a:t>
          </a:r>
          <a:r>
            <a:rPr lang="en-US" dirty="0" smtClean="0"/>
            <a:t> </a:t>
          </a:r>
          <a:r>
            <a:rPr lang="en-US" dirty="0" err="1" smtClean="0"/>
            <a:t>bilan</a:t>
          </a:r>
          <a:r>
            <a:rPr lang="en-US" dirty="0" smtClean="0"/>
            <a:t> </a:t>
          </a:r>
          <a:r>
            <a:rPr lang="en-US" dirty="0" err="1" smtClean="0"/>
            <a:t>zararlanmaganligini</a:t>
          </a:r>
          <a:r>
            <a:rPr lang="en-US" dirty="0" smtClean="0"/>
            <a:t> </a:t>
          </a:r>
          <a:r>
            <a:rPr lang="en-US" dirty="0" err="1" smtClean="0"/>
            <a:t>tasdiqlovchi</a:t>
          </a:r>
          <a:r>
            <a:rPr lang="en-US" dirty="0" smtClean="0"/>
            <a:t> </a:t>
          </a:r>
          <a:r>
            <a:rPr lang="en-US" dirty="0" err="1" smtClean="0"/>
            <a:t>xalqaro</a:t>
          </a:r>
          <a:r>
            <a:rPr lang="en-US" dirty="0" smtClean="0"/>
            <a:t> </a:t>
          </a:r>
          <a:r>
            <a:rPr lang="en-US" dirty="0" err="1" smtClean="0"/>
            <a:t>namunadagi</a:t>
          </a:r>
          <a:r>
            <a:rPr lang="en-US" dirty="0" smtClean="0"/>
            <a:t> </a:t>
          </a:r>
          <a:r>
            <a:rPr lang="en-US" dirty="0" err="1" smtClean="0"/>
            <a:t>hujjat</a:t>
          </a:r>
          <a:r>
            <a:rPr lang="en-US" dirty="0" smtClean="0"/>
            <a:t>;</a:t>
          </a:r>
          <a:endParaRPr lang="ru-RU" dirty="0"/>
        </a:p>
      </dgm:t>
    </dgm:pt>
    <dgm:pt modelId="{B33A06C4-B169-4E75-91AC-CCFA7FC0CFCE}" type="parTrans" cxnId="{E41FBF24-9116-4BCE-A960-F430D3A777F7}">
      <dgm:prSet/>
      <dgm:spPr/>
      <dgm:t>
        <a:bodyPr/>
        <a:lstStyle/>
        <a:p>
          <a:endParaRPr lang="ru-RU"/>
        </a:p>
      </dgm:t>
    </dgm:pt>
    <dgm:pt modelId="{C4080DE0-C9D5-4426-AAD7-51894944938A}" type="sibTrans" cxnId="{E41FBF24-9116-4BCE-A960-F430D3A777F7}">
      <dgm:prSet/>
      <dgm:spPr/>
      <dgm:t>
        <a:bodyPr/>
        <a:lstStyle/>
        <a:p>
          <a:endParaRPr lang="ru-RU"/>
        </a:p>
      </dgm:t>
    </dgm:pt>
    <dgm:pt modelId="{38542456-719E-4F65-BA94-C9657A12F70B}">
      <dgm:prSet/>
      <dgm:spPr/>
      <dgm:t>
        <a:bodyPr/>
        <a:lstStyle/>
        <a:p>
          <a:pPr rtl="0"/>
          <a:r>
            <a:rPr lang="en-US" b="1" dirty="0" err="1" smtClean="0"/>
            <a:t>eksport</a:t>
          </a:r>
          <a:r>
            <a:rPr lang="en-US" b="1" dirty="0" smtClean="0"/>
            <a:t> </a:t>
          </a:r>
          <a:r>
            <a:rPr lang="en-US" b="1" dirty="0" err="1" smtClean="0"/>
            <a:t>qiluvchi</a:t>
          </a:r>
          <a:r>
            <a:rPr lang="en-US" b="1" dirty="0" smtClean="0"/>
            <a:t> </a:t>
          </a:r>
          <a:r>
            <a:rPr lang="en-US" b="1" dirty="0" err="1" smtClean="0"/>
            <a:t>mamlakat</a:t>
          </a:r>
          <a:r>
            <a:rPr lang="en-US" dirty="0" smtClean="0"/>
            <a:t> — </a:t>
          </a:r>
          <a:r>
            <a:rPr lang="en-US" dirty="0" err="1" smtClean="0"/>
            <a:t>o’simliklar</a:t>
          </a:r>
          <a:r>
            <a:rPr lang="en-US" dirty="0" smtClean="0"/>
            <a:t> </a:t>
          </a:r>
          <a:r>
            <a:rPr lang="en-US" dirty="0" err="1" smtClean="0"/>
            <a:t>karantini</a:t>
          </a:r>
          <a:r>
            <a:rPr lang="en-US" dirty="0" smtClean="0"/>
            <a:t> </a:t>
          </a:r>
          <a:r>
            <a:rPr lang="en-US" dirty="0" err="1" smtClean="0"/>
            <a:t>nazoratidagi</a:t>
          </a:r>
          <a:r>
            <a:rPr lang="en-US" dirty="0" smtClean="0"/>
            <a:t> </a:t>
          </a:r>
          <a:r>
            <a:rPr lang="en-US" dirty="0" err="1" smtClean="0"/>
            <a:t>mahsulotlarni</a:t>
          </a:r>
          <a:r>
            <a:rPr lang="en-US" dirty="0" smtClean="0"/>
            <a:t> </a:t>
          </a:r>
          <a:r>
            <a:rPr lang="en-US" dirty="0" err="1" smtClean="0"/>
            <a:t>O’zbekiston</a:t>
          </a:r>
          <a:r>
            <a:rPr lang="en-US" dirty="0" smtClean="0"/>
            <a:t> </a:t>
          </a:r>
          <a:r>
            <a:rPr lang="en-US" dirty="0" err="1" smtClean="0"/>
            <a:t>Respublikasiga</a:t>
          </a:r>
          <a:r>
            <a:rPr lang="en-US" dirty="0" smtClean="0"/>
            <a:t> </a:t>
          </a:r>
          <a:r>
            <a:rPr lang="en-US" dirty="0" err="1" smtClean="0"/>
            <a:t>olib</a:t>
          </a:r>
          <a:r>
            <a:rPr lang="en-US" dirty="0" smtClean="0"/>
            <a:t> </a:t>
          </a:r>
          <a:r>
            <a:rPr lang="en-US" dirty="0" err="1" smtClean="0"/>
            <a:t>kirish</a:t>
          </a:r>
          <a:r>
            <a:rPr lang="en-US" dirty="0" smtClean="0"/>
            <a:t> </a:t>
          </a:r>
          <a:r>
            <a:rPr lang="en-US" dirty="0" err="1" smtClean="0"/>
            <a:t>yoki</a:t>
          </a:r>
          <a:r>
            <a:rPr lang="en-US" dirty="0" smtClean="0"/>
            <a:t> </a:t>
          </a:r>
          <a:r>
            <a:rPr lang="en-US" dirty="0" err="1" smtClean="0"/>
            <a:t>uning</a:t>
          </a:r>
          <a:r>
            <a:rPr lang="en-US" dirty="0" smtClean="0"/>
            <a:t> </a:t>
          </a:r>
          <a:r>
            <a:rPr lang="en-US" dirty="0" err="1" smtClean="0"/>
            <a:t>hududidan</a:t>
          </a:r>
          <a:r>
            <a:rPr lang="en-US" dirty="0" smtClean="0"/>
            <a:t> </a:t>
          </a:r>
          <a:r>
            <a:rPr lang="en-US" dirty="0" err="1" smtClean="0"/>
            <a:t>tranzit</a:t>
          </a:r>
          <a:r>
            <a:rPr lang="en-US" dirty="0" smtClean="0"/>
            <a:t> </a:t>
          </a:r>
          <a:r>
            <a:rPr lang="en-US" dirty="0" err="1" smtClean="0"/>
            <a:t>tarzida</a:t>
          </a:r>
          <a:r>
            <a:rPr lang="en-US" dirty="0" smtClean="0"/>
            <a:t> </a:t>
          </a:r>
          <a:r>
            <a:rPr lang="en-US" dirty="0" err="1" smtClean="0"/>
            <a:t>olib</a:t>
          </a:r>
          <a:r>
            <a:rPr lang="en-US" dirty="0" smtClean="0"/>
            <a:t> </a:t>
          </a:r>
          <a:r>
            <a:rPr lang="en-US" dirty="0" err="1" smtClean="0"/>
            <a:t>o’tilishi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 </a:t>
          </a:r>
          <a:r>
            <a:rPr lang="en-US" dirty="0" err="1" smtClean="0"/>
            <a:t>xalqaro</a:t>
          </a:r>
          <a:r>
            <a:rPr lang="en-US" dirty="0" smtClean="0"/>
            <a:t> </a:t>
          </a:r>
          <a:r>
            <a:rPr lang="en-US" dirty="0" err="1" smtClean="0"/>
            <a:t>fitosanitar</a:t>
          </a:r>
          <a:r>
            <a:rPr lang="en-US" dirty="0" smtClean="0"/>
            <a:t> </a:t>
          </a:r>
          <a:r>
            <a:rPr lang="en-US" dirty="0" err="1" smtClean="0"/>
            <a:t>talablar</a:t>
          </a:r>
          <a:r>
            <a:rPr lang="en-US" dirty="0" smtClean="0"/>
            <a:t> </a:t>
          </a:r>
          <a:r>
            <a:rPr lang="en-US" dirty="0" err="1" smtClean="0"/>
            <a:t>asosida</a:t>
          </a:r>
          <a:r>
            <a:rPr lang="en-US" dirty="0" smtClean="0"/>
            <a:t> </a:t>
          </a:r>
          <a:r>
            <a:rPr lang="en-US" dirty="0" err="1" smtClean="0"/>
            <a:t>yuborayotgan</a:t>
          </a:r>
          <a:r>
            <a:rPr lang="en-US" dirty="0" smtClean="0"/>
            <a:t> </a:t>
          </a:r>
          <a:r>
            <a:rPr lang="en-US" dirty="0" err="1" smtClean="0"/>
            <a:t>mamlakat</a:t>
          </a:r>
          <a:r>
            <a:rPr lang="en-US" dirty="0" smtClean="0"/>
            <a:t>;</a:t>
          </a:r>
          <a:endParaRPr lang="ru-RU" dirty="0"/>
        </a:p>
      </dgm:t>
    </dgm:pt>
    <dgm:pt modelId="{7B38CD11-A664-44A8-92E2-5631439D2223}" type="parTrans" cxnId="{16A7BF9D-1212-4460-BD2B-2715EE623345}">
      <dgm:prSet/>
      <dgm:spPr/>
      <dgm:t>
        <a:bodyPr/>
        <a:lstStyle/>
        <a:p>
          <a:endParaRPr lang="ru-RU"/>
        </a:p>
      </dgm:t>
    </dgm:pt>
    <dgm:pt modelId="{6A769855-4287-4F94-A11A-50164889507F}" type="sibTrans" cxnId="{16A7BF9D-1212-4460-BD2B-2715EE623345}">
      <dgm:prSet/>
      <dgm:spPr/>
      <dgm:t>
        <a:bodyPr/>
        <a:lstStyle/>
        <a:p>
          <a:endParaRPr lang="ru-RU"/>
        </a:p>
      </dgm:t>
    </dgm:pt>
    <dgm:pt modelId="{7576CE25-A712-4BEF-94D5-8A1B8F5F3843}" type="pres">
      <dgm:prSet presAssocID="{D1B607B5-9384-4A79-93B4-B39665431C99}" presName="linear" presStyleCnt="0">
        <dgm:presLayoutVars>
          <dgm:animLvl val="lvl"/>
          <dgm:resizeHandles val="exact"/>
        </dgm:presLayoutVars>
      </dgm:prSet>
      <dgm:spPr/>
    </dgm:pt>
    <dgm:pt modelId="{E872F61C-FA72-4CBE-91FD-7CBE2D45CC20}" type="pres">
      <dgm:prSet presAssocID="{47A4CF10-04AB-4327-A4BC-3393DC02D87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73F9FD9C-6BF6-4E5E-A941-07420D6C80EC}" type="pres">
      <dgm:prSet presAssocID="{77A55809-B19A-42F8-953D-A5D23E901B07}" presName="spacer" presStyleCnt="0"/>
      <dgm:spPr/>
    </dgm:pt>
    <dgm:pt modelId="{379BB18D-9ED4-4131-BB16-A5AEFFB1C9CE}" type="pres">
      <dgm:prSet presAssocID="{7FBC2194-32D5-46BA-B32E-8F5A730ADDFC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9578A1B-E230-43BF-8EC3-5C1C6DF6B7F3}" type="pres">
      <dgm:prSet presAssocID="{C4080DE0-C9D5-4426-AAD7-51894944938A}" presName="spacer" presStyleCnt="0"/>
      <dgm:spPr/>
    </dgm:pt>
    <dgm:pt modelId="{D5F64590-4B0A-44DB-931E-B9E4E1C54B02}" type="pres">
      <dgm:prSet presAssocID="{38542456-719E-4F65-BA94-C9657A12F70B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0DDEE596-1279-4EF9-B433-C42668CF03B3}" type="presOf" srcId="{7FBC2194-32D5-46BA-B32E-8F5A730ADDFC}" destId="{379BB18D-9ED4-4131-BB16-A5AEFFB1C9CE}" srcOrd="0" destOrd="0" presId="urn:microsoft.com/office/officeart/2005/8/layout/vList2"/>
    <dgm:cxn modelId="{EB9163CE-1E9B-4971-BF8C-9836E903A121}" type="presOf" srcId="{38542456-719E-4F65-BA94-C9657A12F70B}" destId="{D5F64590-4B0A-44DB-931E-B9E4E1C54B02}" srcOrd="0" destOrd="0" presId="urn:microsoft.com/office/officeart/2005/8/layout/vList2"/>
    <dgm:cxn modelId="{E41FBF24-9116-4BCE-A960-F430D3A777F7}" srcId="{D1B607B5-9384-4A79-93B4-B39665431C99}" destId="{7FBC2194-32D5-46BA-B32E-8F5A730ADDFC}" srcOrd="1" destOrd="0" parTransId="{B33A06C4-B169-4E75-91AC-CCFA7FC0CFCE}" sibTransId="{C4080DE0-C9D5-4426-AAD7-51894944938A}"/>
    <dgm:cxn modelId="{F8E511A8-77F5-49ED-BCD8-33FDE544BEAD}" type="presOf" srcId="{47A4CF10-04AB-4327-A4BC-3393DC02D876}" destId="{E872F61C-FA72-4CBE-91FD-7CBE2D45CC20}" srcOrd="0" destOrd="0" presId="urn:microsoft.com/office/officeart/2005/8/layout/vList2"/>
    <dgm:cxn modelId="{16A7BF9D-1212-4460-BD2B-2715EE623345}" srcId="{D1B607B5-9384-4A79-93B4-B39665431C99}" destId="{38542456-719E-4F65-BA94-C9657A12F70B}" srcOrd="2" destOrd="0" parTransId="{7B38CD11-A664-44A8-92E2-5631439D2223}" sibTransId="{6A769855-4287-4F94-A11A-50164889507F}"/>
    <dgm:cxn modelId="{0F9F7567-8794-47C5-9FCB-6142A5F389DD}" type="presOf" srcId="{D1B607B5-9384-4A79-93B4-B39665431C99}" destId="{7576CE25-A712-4BEF-94D5-8A1B8F5F3843}" srcOrd="0" destOrd="0" presId="urn:microsoft.com/office/officeart/2005/8/layout/vList2"/>
    <dgm:cxn modelId="{99497CE3-E672-467A-B2CF-3568F46E39F6}" srcId="{D1B607B5-9384-4A79-93B4-B39665431C99}" destId="{47A4CF10-04AB-4327-A4BC-3393DC02D876}" srcOrd="0" destOrd="0" parTransId="{85E01F31-A811-484D-A6F5-1C2E9A90DEFA}" sibTransId="{77A55809-B19A-42F8-953D-A5D23E901B07}"/>
    <dgm:cxn modelId="{E8ECF96C-512B-4497-BD05-903FCDD63D83}" type="presParOf" srcId="{7576CE25-A712-4BEF-94D5-8A1B8F5F3843}" destId="{E872F61C-FA72-4CBE-91FD-7CBE2D45CC20}" srcOrd="0" destOrd="0" presId="urn:microsoft.com/office/officeart/2005/8/layout/vList2"/>
    <dgm:cxn modelId="{979048A2-987C-421B-AC80-0780882079CD}" type="presParOf" srcId="{7576CE25-A712-4BEF-94D5-8A1B8F5F3843}" destId="{73F9FD9C-6BF6-4E5E-A941-07420D6C80EC}" srcOrd="1" destOrd="0" presId="urn:microsoft.com/office/officeart/2005/8/layout/vList2"/>
    <dgm:cxn modelId="{CDE85437-7F76-4A0D-AF2A-C2DE05FA6153}" type="presParOf" srcId="{7576CE25-A712-4BEF-94D5-8A1B8F5F3843}" destId="{379BB18D-9ED4-4131-BB16-A5AEFFB1C9CE}" srcOrd="2" destOrd="0" presId="urn:microsoft.com/office/officeart/2005/8/layout/vList2"/>
    <dgm:cxn modelId="{B8388178-9470-4F23-9224-38D22BCE6453}" type="presParOf" srcId="{7576CE25-A712-4BEF-94D5-8A1B8F5F3843}" destId="{B9578A1B-E230-43BF-8EC3-5C1C6DF6B7F3}" srcOrd="3" destOrd="0" presId="urn:microsoft.com/office/officeart/2005/8/layout/vList2"/>
    <dgm:cxn modelId="{F30FA15C-4AE8-43E0-80AC-0228DD3C9860}" type="presParOf" srcId="{7576CE25-A712-4BEF-94D5-8A1B8F5F3843}" destId="{D5F64590-4B0A-44DB-931E-B9E4E1C54B0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57281AF-8A85-415F-98CF-25783B84C032}" type="doc">
      <dgm:prSet loTypeId="urn:microsoft.com/office/officeart/2005/8/layout/vList2" loCatId="list" qsTypeId="urn:microsoft.com/office/officeart/2005/8/quickstyle/simple3" qsCatId="simple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92241310-7D5D-4EB6-BACD-00861CABD68E}">
      <dgm:prSet custT="1"/>
      <dgm:spPr/>
      <dgm:t>
        <a:bodyPr/>
        <a:lstStyle/>
        <a:p>
          <a:pPr rtl="0"/>
          <a:r>
            <a:rPr lang="en-US" sz="2400" dirty="0" err="1" smtClean="0"/>
            <a:t>Ariza</a:t>
          </a:r>
          <a:r>
            <a:rPr lang="en-US" sz="2400" dirty="0" smtClean="0"/>
            <a:t> </a:t>
          </a:r>
          <a:r>
            <a:rPr lang="en-US" sz="2400" dirty="0" err="1" smtClean="0"/>
            <a:t>hududiy</a:t>
          </a:r>
          <a:r>
            <a:rPr lang="en-US" sz="2400" dirty="0" smtClean="0"/>
            <a:t> </a:t>
          </a:r>
          <a:r>
            <a:rPr lang="en-US" sz="2400" dirty="0" err="1" smtClean="0"/>
            <a:t>inspektsiyaga</a:t>
          </a:r>
          <a:r>
            <a:rPr lang="en-US" sz="2400" dirty="0" smtClean="0"/>
            <a:t> </a:t>
          </a:r>
          <a:r>
            <a:rPr lang="en-US" sz="2400" dirty="0" err="1" smtClean="0"/>
            <a:t>ariza</a:t>
          </a:r>
          <a:r>
            <a:rPr lang="en-US" sz="2400" dirty="0" smtClean="0"/>
            <a:t> </a:t>
          </a:r>
          <a:r>
            <a:rPr lang="en-US" sz="2400" dirty="0" err="1" smtClean="0"/>
            <a:t>beruvchilar</a:t>
          </a:r>
          <a:r>
            <a:rPr lang="en-US" sz="2400" dirty="0" smtClean="0"/>
            <a:t> </a:t>
          </a:r>
          <a:r>
            <a:rPr lang="en-US" sz="2400" dirty="0" err="1" smtClean="0"/>
            <a:t>tomonidan</a:t>
          </a:r>
          <a:r>
            <a:rPr lang="en-US" sz="2400" dirty="0" smtClean="0"/>
            <a:t> </a:t>
          </a:r>
          <a:r>
            <a:rPr lang="en-US" sz="2400" dirty="0" err="1" smtClean="0"/>
            <a:t>bevosita</a:t>
          </a:r>
          <a:r>
            <a:rPr lang="en-US" sz="2400" dirty="0" smtClean="0"/>
            <a:t>, </a:t>
          </a:r>
          <a:r>
            <a:rPr lang="en-US" sz="2400" dirty="0" err="1" smtClean="0"/>
            <a:t>pochta</a:t>
          </a:r>
          <a:r>
            <a:rPr lang="en-US" sz="2400" dirty="0" smtClean="0"/>
            <a:t> </a:t>
          </a:r>
          <a:r>
            <a:rPr lang="en-US" sz="2400" dirty="0" err="1" smtClean="0"/>
            <a:t>aloqasi</a:t>
          </a:r>
          <a:r>
            <a:rPr lang="en-US" sz="2400" dirty="0" smtClean="0"/>
            <a:t> </a:t>
          </a:r>
          <a:r>
            <a:rPr lang="en-US" sz="2400" dirty="0" err="1" smtClean="0"/>
            <a:t>vositalari</a:t>
          </a:r>
          <a:r>
            <a:rPr lang="en-US" sz="2400" dirty="0" smtClean="0"/>
            <a:t> </a:t>
          </a:r>
          <a:r>
            <a:rPr lang="en-US" sz="2400" dirty="0" err="1" smtClean="0"/>
            <a:t>orqali</a:t>
          </a:r>
          <a:r>
            <a:rPr lang="en-US" sz="2400" dirty="0" smtClean="0"/>
            <a:t> </a:t>
          </a:r>
          <a:r>
            <a:rPr lang="en-US" sz="2400" dirty="0" err="1" smtClean="0"/>
            <a:t>yoki</a:t>
          </a:r>
          <a:r>
            <a:rPr lang="en-US" sz="2400" dirty="0" smtClean="0"/>
            <a:t> </a:t>
          </a:r>
          <a:r>
            <a:rPr lang="en-US" sz="2400" dirty="0" err="1" smtClean="0"/>
            <a:t>elektron</a:t>
          </a:r>
          <a:r>
            <a:rPr lang="en-US" sz="2400" dirty="0" smtClean="0"/>
            <a:t> </a:t>
          </a:r>
          <a:r>
            <a:rPr lang="en-US" sz="2400" dirty="0" err="1" smtClean="0"/>
            <a:t>shaklda</a:t>
          </a:r>
          <a:r>
            <a:rPr lang="en-US" sz="2400" dirty="0" smtClean="0"/>
            <a:t>, </a:t>
          </a:r>
          <a:r>
            <a:rPr lang="en-US" sz="2400" dirty="0" err="1" smtClean="0"/>
            <a:t>ular</a:t>
          </a:r>
          <a:r>
            <a:rPr lang="en-US" sz="2400" dirty="0" smtClean="0"/>
            <a:t> </a:t>
          </a:r>
          <a:r>
            <a:rPr lang="en-US" sz="2400" dirty="0" err="1" smtClean="0"/>
            <a:t>olinganligi</a:t>
          </a:r>
          <a:r>
            <a:rPr lang="en-US" sz="2400" dirty="0" smtClean="0"/>
            <a:t> </a:t>
          </a:r>
          <a:r>
            <a:rPr lang="en-US" sz="2400" dirty="0" err="1" smtClean="0"/>
            <a:t>haqidagi</a:t>
          </a:r>
          <a:r>
            <a:rPr lang="en-US" sz="2400" dirty="0" smtClean="0"/>
            <a:t> </a:t>
          </a:r>
          <a:r>
            <a:rPr lang="en-US" sz="2400" dirty="0" err="1" smtClean="0"/>
            <a:t>xabarnoma</a:t>
          </a:r>
          <a:r>
            <a:rPr lang="en-US" sz="2400" dirty="0" smtClean="0"/>
            <a:t> </a:t>
          </a:r>
          <a:r>
            <a:rPr lang="en-US" sz="2400" dirty="0" err="1" smtClean="0"/>
            <a:t>bilan</a:t>
          </a:r>
          <a:r>
            <a:rPr lang="en-US" sz="2400" dirty="0" smtClean="0"/>
            <a:t> </a:t>
          </a:r>
          <a:r>
            <a:rPr lang="en-US" sz="2400" dirty="0" err="1" smtClean="0"/>
            <a:t>birga</a:t>
          </a:r>
          <a:r>
            <a:rPr lang="en-US" sz="2400" dirty="0" smtClean="0"/>
            <a:t> </a:t>
          </a:r>
          <a:r>
            <a:rPr lang="en-US" sz="2400" dirty="0" err="1" smtClean="0"/>
            <a:t>taqdim</a:t>
          </a:r>
          <a:r>
            <a:rPr lang="en-US" sz="2400" dirty="0" smtClean="0"/>
            <a:t> </a:t>
          </a:r>
          <a:r>
            <a:rPr lang="en-US" sz="2400" dirty="0" err="1" smtClean="0"/>
            <a:t>etiladi</a:t>
          </a:r>
          <a:r>
            <a:rPr lang="en-US" sz="2400" dirty="0" smtClean="0"/>
            <a:t>. </a:t>
          </a:r>
          <a:r>
            <a:rPr lang="en-US" sz="2400" dirty="0" err="1" smtClean="0"/>
            <a:t>Elektron</a:t>
          </a:r>
          <a:r>
            <a:rPr lang="en-US" sz="2400" dirty="0" smtClean="0"/>
            <a:t> </a:t>
          </a:r>
          <a:r>
            <a:rPr lang="en-US" sz="2400" dirty="0" err="1" smtClean="0"/>
            <a:t>shaklda</a:t>
          </a:r>
          <a:r>
            <a:rPr lang="en-US" sz="2400" dirty="0" smtClean="0"/>
            <a:t> </a:t>
          </a:r>
          <a:r>
            <a:rPr lang="en-US" sz="2400" dirty="0" err="1" smtClean="0"/>
            <a:t>taqdim</a:t>
          </a:r>
          <a:r>
            <a:rPr lang="en-US" sz="2400" dirty="0" smtClean="0"/>
            <a:t> </a:t>
          </a:r>
          <a:r>
            <a:rPr lang="en-US" sz="2400" dirty="0" err="1" smtClean="0"/>
            <a:t>etilgan</a:t>
          </a:r>
          <a:r>
            <a:rPr lang="en-US" sz="2400" dirty="0" smtClean="0"/>
            <a:t> </a:t>
          </a:r>
          <a:r>
            <a:rPr lang="en-US" sz="2400" dirty="0" err="1" smtClean="0"/>
            <a:t>ariza</a:t>
          </a:r>
          <a:r>
            <a:rPr lang="en-US" sz="2400" dirty="0" smtClean="0"/>
            <a:t> </a:t>
          </a:r>
          <a:r>
            <a:rPr lang="en-US" sz="2400" dirty="0" err="1" smtClean="0"/>
            <a:t>ariza</a:t>
          </a:r>
          <a:r>
            <a:rPr lang="en-US" sz="2400" dirty="0" smtClean="0"/>
            <a:t> </a:t>
          </a:r>
          <a:r>
            <a:rPr lang="en-US" sz="2400" dirty="0" err="1" smtClean="0"/>
            <a:t>beruvchining</a:t>
          </a:r>
          <a:r>
            <a:rPr lang="en-US" sz="2400" dirty="0" smtClean="0"/>
            <a:t> </a:t>
          </a:r>
          <a:r>
            <a:rPr lang="en-US" sz="2400" dirty="0" err="1" smtClean="0"/>
            <a:t>elektron</a:t>
          </a:r>
          <a:r>
            <a:rPr lang="en-US" sz="2400" dirty="0" smtClean="0"/>
            <a:t> </a:t>
          </a:r>
          <a:r>
            <a:rPr lang="en-US" sz="2400" dirty="0" err="1" smtClean="0"/>
            <a:t>raqamli</a:t>
          </a:r>
          <a:r>
            <a:rPr lang="en-US" sz="2400" dirty="0" smtClean="0"/>
            <a:t> </a:t>
          </a:r>
          <a:r>
            <a:rPr lang="en-US" sz="2400" dirty="0" err="1" smtClean="0"/>
            <a:t>imzosi</a:t>
          </a:r>
          <a:r>
            <a:rPr lang="en-US" sz="2400" dirty="0" smtClean="0"/>
            <a:t> </a:t>
          </a:r>
          <a:r>
            <a:rPr lang="en-US" sz="2400" dirty="0" err="1" smtClean="0"/>
            <a:t>bilan</a:t>
          </a:r>
          <a:r>
            <a:rPr lang="en-US" sz="2400" dirty="0" smtClean="0"/>
            <a:t> </a:t>
          </a:r>
          <a:r>
            <a:rPr lang="en-US" sz="2400" dirty="0" err="1" smtClean="0"/>
            <a:t>tasdiqlanadi</a:t>
          </a:r>
          <a:r>
            <a:rPr lang="en-US" sz="2400" dirty="0" smtClean="0"/>
            <a:t>.</a:t>
          </a:r>
          <a:endParaRPr lang="ru-RU" sz="2400" dirty="0"/>
        </a:p>
      </dgm:t>
    </dgm:pt>
    <dgm:pt modelId="{0E57B551-EC4D-4C34-8A0E-65D01A142D43}" type="parTrans" cxnId="{97C15745-4CA5-421E-992F-522B4B9BC994}">
      <dgm:prSet/>
      <dgm:spPr/>
      <dgm:t>
        <a:bodyPr/>
        <a:lstStyle/>
        <a:p>
          <a:endParaRPr lang="ru-RU" sz="2000"/>
        </a:p>
      </dgm:t>
    </dgm:pt>
    <dgm:pt modelId="{344418CF-BB2B-42DF-B015-38414354BA7F}" type="sibTrans" cxnId="{97C15745-4CA5-421E-992F-522B4B9BC994}">
      <dgm:prSet/>
      <dgm:spPr/>
      <dgm:t>
        <a:bodyPr/>
        <a:lstStyle/>
        <a:p>
          <a:endParaRPr lang="ru-RU" sz="2000"/>
        </a:p>
      </dgm:t>
    </dgm:pt>
    <dgm:pt modelId="{A16690D9-D2A2-4F24-8A64-0669C8B3E4FC}">
      <dgm:prSet custT="1"/>
      <dgm:spPr/>
      <dgm:t>
        <a:bodyPr/>
        <a:lstStyle/>
        <a:p>
          <a:pPr rtl="0"/>
          <a:r>
            <a:rPr lang="en-US" sz="2400" smtClean="0"/>
            <a:t>Fitosanitar sertifikatini olish uchun hududiy inspektsiyaga taqdim etilgan hujjatlar ro’yxat bo’yicha qabul qilinadi, ro’yxat hududiy inspektsiyalar tomonidan hujjatlar qabul qilingan sana to’g’risida belgi qo’yilgan holda darhol ariza beruvchiga topshiriladi (yuboriladi).</a:t>
          </a:r>
          <a:endParaRPr lang="ru-RU" sz="2400"/>
        </a:p>
      </dgm:t>
    </dgm:pt>
    <dgm:pt modelId="{DCD15B26-482A-44FD-AB71-FA42B8A1B160}" type="parTrans" cxnId="{FE11051C-220A-4EE7-B326-D7069D71AE88}">
      <dgm:prSet/>
      <dgm:spPr/>
      <dgm:t>
        <a:bodyPr/>
        <a:lstStyle/>
        <a:p>
          <a:endParaRPr lang="ru-RU" sz="2000"/>
        </a:p>
      </dgm:t>
    </dgm:pt>
    <dgm:pt modelId="{097B72AF-982D-442E-B0DD-917419DB9644}" type="sibTrans" cxnId="{FE11051C-220A-4EE7-B326-D7069D71AE88}">
      <dgm:prSet/>
      <dgm:spPr/>
      <dgm:t>
        <a:bodyPr/>
        <a:lstStyle/>
        <a:p>
          <a:endParaRPr lang="ru-RU" sz="2000"/>
        </a:p>
      </dgm:t>
    </dgm:pt>
    <dgm:pt modelId="{C964E2C6-BB69-4346-A0DF-5F6E19CC1C41}">
      <dgm:prSet custT="1"/>
      <dgm:spPr/>
      <dgm:t>
        <a:bodyPr/>
        <a:lstStyle/>
        <a:p>
          <a:pPr rtl="0"/>
          <a:r>
            <a:rPr lang="en-US" sz="2400" dirty="0" err="1" smtClean="0"/>
            <a:t>Ariza</a:t>
          </a:r>
          <a:r>
            <a:rPr lang="en-US" sz="2400" dirty="0" smtClean="0"/>
            <a:t> </a:t>
          </a:r>
          <a:r>
            <a:rPr lang="en-US" sz="2400" dirty="0" err="1" smtClean="0"/>
            <a:t>beruvchilar</a:t>
          </a:r>
          <a:r>
            <a:rPr lang="en-US" sz="2400" dirty="0" smtClean="0"/>
            <a:t> </a:t>
          </a:r>
          <a:r>
            <a:rPr lang="en-US" sz="2400" dirty="0" err="1" smtClean="0"/>
            <a:t>tomonidan</a:t>
          </a:r>
          <a:r>
            <a:rPr lang="en-US" sz="2400" dirty="0" smtClean="0"/>
            <a:t> </a:t>
          </a:r>
          <a:r>
            <a:rPr lang="en-US" sz="2400" dirty="0" err="1" smtClean="0"/>
            <a:t>taqdim</a:t>
          </a:r>
          <a:r>
            <a:rPr lang="en-US" sz="2400" dirty="0" smtClean="0"/>
            <a:t> </a:t>
          </a:r>
          <a:r>
            <a:rPr lang="en-US" sz="2400" dirty="0" err="1" smtClean="0"/>
            <a:t>etilgan</a:t>
          </a:r>
          <a:r>
            <a:rPr lang="en-US" sz="2400" dirty="0" smtClean="0"/>
            <a:t> </a:t>
          </a:r>
          <a:r>
            <a:rPr lang="en-US" sz="2400" dirty="0" err="1" smtClean="0"/>
            <a:t>ariza</a:t>
          </a:r>
          <a:r>
            <a:rPr lang="en-US" sz="2400" dirty="0" smtClean="0"/>
            <a:t> </a:t>
          </a:r>
          <a:r>
            <a:rPr lang="en-US" sz="2400" dirty="0" err="1" smtClean="0"/>
            <a:t>barcha</a:t>
          </a:r>
          <a:r>
            <a:rPr lang="en-US" sz="2400" dirty="0" smtClean="0"/>
            <a:t> </a:t>
          </a:r>
          <a:r>
            <a:rPr lang="en-US" sz="2400" dirty="0" err="1" smtClean="0"/>
            <a:t>hollarda</a:t>
          </a:r>
          <a:r>
            <a:rPr lang="en-US" sz="2400" dirty="0" smtClean="0"/>
            <a:t>, </a:t>
          </a:r>
          <a:r>
            <a:rPr lang="en-US" sz="2400" dirty="0" err="1" smtClean="0"/>
            <a:t>toki</a:t>
          </a:r>
          <a:r>
            <a:rPr lang="en-US" sz="2400" dirty="0" smtClean="0"/>
            <a:t> </a:t>
          </a:r>
          <a:r>
            <a:rPr lang="en-US" sz="2400" dirty="0" err="1" smtClean="0"/>
            <a:t>vakolatli</a:t>
          </a:r>
          <a:r>
            <a:rPr lang="en-US" sz="2400" dirty="0" smtClean="0"/>
            <a:t> organ </a:t>
          </a:r>
          <a:r>
            <a:rPr lang="en-US" sz="2400" dirty="0" err="1" smtClean="0"/>
            <a:t>ularning</a:t>
          </a:r>
          <a:r>
            <a:rPr lang="en-US" sz="2400" dirty="0" smtClean="0"/>
            <a:t> </a:t>
          </a:r>
          <a:r>
            <a:rPr lang="en-US" sz="2400" dirty="0" err="1" smtClean="0"/>
            <a:t>ishonchsizligini</a:t>
          </a:r>
          <a:r>
            <a:rPr lang="en-US" sz="2400" dirty="0" smtClean="0"/>
            <a:t> </a:t>
          </a:r>
          <a:r>
            <a:rPr lang="en-US" sz="2400" dirty="0" err="1" smtClean="0"/>
            <a:t>isbotlamagungacha</a:t>
          </a:r>
          <a:r>
            <a:rPr lang="en-US" sz="2400" dirty="0" smtClean="0"/>
            <a:t> </a:t>
          </a:r>
          <a:r>
            <a:rPr lang="en-US" sz="2400" dirty="0" err="1" smtClean="0"/>
            <a:t>ishonchli</a:t>
          </a:r>
          <a:r>
            <a:rPr lang="en-US" sz="2400" dirty="0" smtClean="0"/>
            <a:t> </a:t>
          </a:r>
          <a:r>
            <a:rPr lang="en-US" sz="2400" dirty="0" err="1" smtClean="0"/>
            <a:t>hisoblanadi</a:t>
          </a:r>
          <a:r>
            <a:rPr lang="en-US" sz="2400" dirty="0" smtClean="0"/>
            <a:t>.</a:t>
          </a:r>
          <a:endParaRPr lang="ru-RU" sz="2400" dirty="0"/>
        </a:p>
      </dgm:t>
    </dgm:pt>
    <dgm:pt modelId="{28AC1A0D-FF62-4520-A03C-FB06F2D2E032}" type="parTrans" cxnId="{DDF1332C-2532-4E9F-8AF8-CE860FD53E26}">
      <dgm:prSet/>
      <dgm:spPr/>
      <dgm:t>
        <a:bodyPr/>
        <a:lstStyle/>
        <a:p>
          <a:endParaRPr lang="ru-RU" sz="2000"/>
        </a:p>
      </dgm:t>
    </dgm:pt>
    <dgm:pt modelId="{1C9CD3C6-459B-441F-8851-9572B8792109}" type="sibTrans" cxnId="{DDF1332C-2532-4E9F-8AF8-CE860FD53E26}">
      <dgm:prSet/>
      <dgm:spPr/>
      <dgm:t>
        <a:bodyPr/>
        <a:lstStyle/>
        <a:p>
          <a:endParaRPr lang="ru-RU" sz="2000"/>
        </a:p>
      </dgm:t>
    </dgm:pt>
    <dgm:pt modelId="{B028B315-79E8-4ED6-B2DA-6CDD47C1791B}" type="pres">
      <dgm:prSet presAssocID="{557281AF-8A85-415F-98CF-25783B84C032}" presName="linear" presStyleCnt="0">
        <dgm:presLayoutVars>
          <dgm:animLvl val="lvl"/>
          <dgm:resizeHandles val="exact"/>
        </dgm:presLayoutVars>
      </dgm:prSet>
      <dgm:spPr/>
    </dgm:pt>
    <dgm:pt modelId="{99E082B4-4479-438B-8D46-20C78D23B91D}" type="pres">
      <dgm:prSet presAssocID="{92241310-7D5D-4EB6-BACD-00861CABD68E}" presName="parentText" presStyleLbl="node1" presStyleIdx="0" presStyleCnt="3" custScaleX="100000" custScaleY="102551">
        <dgm:presLayoutVars>
          <dgm:chMax val="0"/>
          <dgm:bulletEnabled val="1"/>
        </dgm:presLayoutVars>
      </dgm:prSet>
      <dgm:spPr/>
    </dgm:pt>
    <dgm:pt modelId="{01E8B095-AB87-420F-965A-EF1BF090DB1F}" type="pres">
      <dgm:prSet presAssocID="{344418CF-BB2B-42DF-B015-38414354BA7F}" presName="spacer" presStyleCnt="0"/>
      <dgm:spPr/>
    </dgm:pt>
    <dgm:pt modelId="{13364899-CD9E-4F40-8B29-B0444D09256B}" type="pres">
      <dgm:prSet presAssocID="{A16690D9-D2A2-4F24-8A64-0669C8B3E4FC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2895CD2-3571-4C9F-ABF0-1B92971AAA49}" type="pres">
      <dgm:prSet presAssocID="{097B72AF-982D-442E-B0DD-917419DB9644}" presName="spacer" presStyleCnt="0"/>
      <dgm:spPr/>
    </dgm:pt>
    <dgm:pt modelId="{0517EFB6-DAE1-4848-B7CC-00D265EB7675}" type="pres">
      <dgm:prSet presAssocID="{C964E2C6-BB69-4346-A0DF-5F6E19CC1C41}" presName="parentText" presStyleLbl="node1" presStyleIdx="2" presStyleCnt="3" custScaleY="51880">
        <dgm:presLayoutVars>
          <dgm:chMax val="0"/>
          <dgm:bulletEnabled val="1"/>
        </dgm:presLayoutVars>
      </dgm:prSet>
      <dgm:spPr/>
    </dgm:pt>
  </dgm:ptLst>
  <dgm:cxnLst>
    <dgm:cxn modelId="{9986355C-99DF-4ED3-B64E-4FBCF869B750}" type="presOf" srcId="{557281AF-8A85-415F-98CF-25783B84C032}" destId="{B028B315-79E8-4ED6-B2DA-6CDD47C1791B}" srcOrd="0" destOrd="0" presId="urn:microsoft.com/office/officeart/2005/8/layout/vList2"/>
    <dgm:cxn modelId="{DF7FE1FA-3ECE-4D23-BD1F-636F3E3CCE76}" type="presOf" srcId="{C964E2C6-BB69-4346-A0DF-5F6E19CC1C41}" destId="{0517EFB6-DAE1-4848-B7CC-00D265EB7675}" srcOrd="0" destOrd="0" presId="urn:microsoft.com/office/officeart/2005/8/layout/vList2"/>
    <dgm:cxn modelId="{7DE17DC9-80DA-4196-9BAB-970EBE209656}" type="presOf" srcId="{A16690D9-D2A2-4F24-8A64-0669C8B3E4FC}" destId="{13364899-CD9E-4F40-8B29-B0444D09256B}" srcOrd="0" destOrd="0" presId="urn:microsoft.com/office/officeart/2005/8/layout/vList2"/>
    <dgm:cxn modelId="{C251ACC4-5608-4AF6-97A9-23200C726D55}" type="presOf" srcId="{92241310-7D5D-4EB6-BACD-00861CABD68E}" destId="{99E082B4-4479-438B-8D46-20C78D23B91D}" srcOrd="0" destOrd="0" presId="urn:microsoft.com/office/officeart/2005/8/layout/vList2"/>
    <dgm:cxn modelId="{97C15745-4CA5-421E-992F-522B4B9BC994}" srcId="{557281AF-8A85-415F-98CF-25783B84C032}" destId="{92241310-7D5D-4EB6-BACD-00861CABD68E}" srcOrd="0" destOrd="0" parTransId="{0E57B551-EC4D-4C34-8A0E-65D01A142D43}" sibTransId="{344418CF-BB2B-42DF-B015-38414354BA7F}"/>
    <dgm:cxn modelId="{DDF1332C-2532-4E9F-8AF8-CE860FD53E26}" srcId="{557281AF-8A85-415F-98CF-25783B84C032}" destId="{C964E2C6-BB69-4346-A0DF-5F6E19CC1C41}" srcOrd="2" destOrd="0" parTransId="{28AC1A0D-FF62-4520-A03C-FB06F2D2E032}" sibTransId="{1C9CD3C6-459B-441F-8851-9572B8792109}"/>
    <dgm:cxn modelId="{FE11051C-220A-4EE7-B326-D7069D71AE88}" srcId="{557281AF-8A85-415F-98CF-25783B84C032}" destId="{A16690D9-D2A2-4F24-8A64-0669C8B3E4FC}" srcOrd="1" destOrd="0" parTransId="{DCD15B26-482A-44FD-AB71-FA42B8A1B160}" sibTransId="{097B72AF-982D-442E-B0DD-917419DB9644}"/>
    <dgm:cxn modelId="{8AC71277-4167-4003-A1D5-5E028C7FC812}" type="presParOf" srcId="{B028B315-79E8-4ED6-B2DA-6CDD47C1791B}" destId="{99E082B4-4479-438B-8D46-20C78D23B91D}" srcOrd="0" destOrd="0" presId="urn:microsoft.com/office/officeart/2005/8/layout/vList2"/>
    <dgm:cxn modelId="{0BDACCFB-970A-44AC-8B6F-D5F97172B588}" type="presParOf" srcId="{B028B315-79E8-4ED6-B2DA-6CDD47C1791B}" destId="{01E8B095-AB87-420F-965A-EF1BF090DB1F}" srcOrd="1" destOrd="0" presId="urn:microsoft.com/office/officeart/2005/8/layout/vList2"/>
    <dgm:cxn modelId="{FBEDB84E-53C6-458D-8EBA-2EEFD280DFB0}" type="presParOf" srcId="{B028B315-79E8-4ED6-B2DA-6CDD47C1791B}" destId="{13364899-CD9E-4F40-8B29-B0444D09256B}" srcOrd="2" destOrd="0" presId="urn:microsoft.com/office/officeart/2005/8/layout/vList2"/>
    <dgm:cxn modelId="{53F6DCBB-90DE-4F70-9B09-BDFD6D35E953}" type="presParOf" srcId="{B028B315-79E8-4ED6-B2DA-6CDD47C1791B}" destId="{82895CD2-3571-4C9F-ABF0-1B92971AAA49}" srcOrd="3" destOrd="0" presId="urn:microsoft.com/office/officeart/2005/8/layout/vList2"/>
    <dgm:cxn modelId="{1172A9CA-E554-4D86-BD5F-9C1EE7126FF2}" type="presParOf" srcId="{B028B315-79E8-4ED6-B2DA-6CDD47C1791B}" destId="{0517EFB6-DAE1-4848-B7CC-00D265EB767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EC025A4-8189-438F-8129-641B6B04D13B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75EC1FF-9555-4B82-8E25-D04C74DB3E24}">
      <dgm:prSet custT="1"/>
      <dgm:spPr/>
      <dgm:t>
        <a:bodyPr/>
        <a:lstStyle/>
        <a:p>
          <a:pPr rtl="0"/>
          <a:r>
            <a:rPr lang="en-US" sz="2400" smtClean="0"/>
            <a:t>Ariza ko’rib chiqilganligi uchun:</a:t>
          </a:r>
          <a:endParaRPr lang="ru-RU" sz="2400"/>
        </a:p>
      </dgm:t>
    </dgm:pt>
    <dgm:pt modelId="{42780B58-75C4-4A67-A5A9-ABB500115270}" type="parTrans" cxnId="{B6ABEE22-F89B-444B-931D-CE5565213DA2}">
      <dgm:prSet/>
      <dgm:spPr/>
      <dgm:t>
        <a:bodyPr/>
        <a:lstStyle/>
        <a:p>
          <a:endParaRPr lang="ru-RU" sz="2400"/>
        </a:p>
      </dgm:t>
    </dgm:pt>
    <dgm:pt modelId="{D07E4E1C-2849-4B2C-B224-08ECB538568F}" type="sibTrans" cxnId="{B6ABEE22-F89B-444B-931D-CE5565213DA2}">
      <dgm:prSet/>
      <dgm:spPr/>
      <dgm:t>
        <a:bodyPr/>
        <a:lstStyle/>
        <a:p>
          <a:endParaRPr lang="ru-RU" sz="2400"/>
        </a:p>
      </dgm:t>
    </dgm:pt>
    <dgm:pt modelId="{4AFC65AF-7E04-4975-B975-30FBCC3DDD06}">
      <dgm:prSet custT="1"/>
      <dgm:spPr/>
      <dgm:t>
        <a:bodyPr/>
        <a:lstStyle/>
        <a:p>
          <a:pPr rtl="0"/>
          <a:r>
            <a:rPr lang="en-US" sz="2400" smtClean="0"/>
            <a:t>10 kg gacha bo’lgan bir dona jo’natma (qo’l yuki) uchun eng kam oylik ish haqining o’n besh foizi miqdorida;</a:t>
          </a:r>
          <a:endParaRPr lang="ru-RU" sz="2400"/>
        </a:p>
      </dgm:t>
    </dgm:pt>
    <dgm:pt modelId="{6548D37B-6DE1-4E3C-90E3-CAD61A80F080}" type="parTrans" cxnId="{F9742EE3-11C2-457A-9A28-375844CC8DE3}">
      <dgm:prSet/>
      <dgm:spPr/>
      <dgm:t>
        <a:bodyPr/>
        <a:lstStyle/>
        <a:p>
          <a:endParaRPr lang="ru-RU" sz="2400"/>
        </a:p>
      </dgm:t>
    </dgm:pt>
    <dgm:pt modelId="{F8DFEB43-D049-483F-AC44-9B3E420F96C2}" type="sibTrans" cxnId="{F9742EE3-11C2-457A-9A28-375844CC8DE3}">
      <dgm:prSet/>
      <dgm:spPr/>
      <dgm:t>
        <a:bodyPr/>
        <a:lstStyle/>
        <a:p>
          <a:endParaRPr lang="ru-RU" sz="2400"/>
        </a:p>
      </dgm:t>
    </dgm:pt>
    <dgm:pt modelId="{BBC6900B-C3EC-42CA-84AA-5535793BC211}">
      <dgm:prSet custT="1"/>
      <dgm:spPr/>
      <dgm:t>
        <a:bodyPr/>
        <a:lstStyle/>
        <a:p>
          <a:pPr rtl="0"/>
          <a:r>
            <a:rPr lang="en-US" sz="2400" smtClean="0"/>
            <a:t>100 kg gacha yuk ortilgan bir transport birligi uchun eng kam oylik ish haqining o’n sakkiz foizi miqdorida;</a:t>
          </a:r>
          <a:endParaRPr lang="ru-RU" sz="2400"/>
        </a:p>
      </dgm:t>
    </dgm:pt>
    <dgm:pt modelId="{B32BAE23-6D1C-4308-8821-AD35CBE83D1B}" type="parTrans" cxnId="{D70927F1-66EC-4C93-BDFE-CC0F5B421215}">
      <dgm:prSet/>
      <dgm:spPr/>
      <dgm:t>
        <a:bodyPr/>
        <a:lstStyle/>
        <a:p>
          <a:endParaRPr lang="ru-RU" sz="2400"/>
        </a:p>
      </dgm:t>
    </dgm:pt>
    <dgm:pt modelId="{03C896C7-C63D-4651-8E56-FFB74A817291}" type="sibTrans" cxnId="{D70927F1-66EC-4C93-BDFE-CC0F5B421215}">
      <dgm:prSet/>
      <dgm:spPr/>
      <dgm:t>
        <a:bodyPr/>
        <a:lstStyle/>
        <a:p>
          <a:endParaRPr lang="ru-RU" sz="2400"/>
        </a:p>
      </dgm:t>
    </dgm:pt>
    <dgm:pt modelId="{3CF40451-837D-40BF-9F74-2A5A86206EEB}">
      <dgm:prSet custT="1"/>
      <dgm:spPr/>
      <dgm:t>
        <a:bodyPr/>
        <a:lstStyle/>
        <a:p>
          <a:pPr rtl="0"/>
          <a:r>
            <a:rPr lang="en-US" sz="2400" smtClean="0"/>
            <a:t>500 kg gacha yuk ortilgan bir transport birligi uchun eng kam oylik ish haqining yigirma foizi miqdorida;</a:t>
          </a:r>
          <a:endParaRPr lang="ru-RU" sz="2400"/>
        </a:p>
      </dgm:t>
    </dgm:pt>
    <dgm:pt modelId="{1E7E7067-A7EE-441F-9A69-264B873A8366}" type="parTrans" cxnId="{7A1CD375-C39A-4254-BDF1-AFC1F8B16D40}">
      <dgm:prSet/>
      <dgm:spPr/>
      <dgm:t>
        <a:bodyPr/>
        <a:lstStyle/>
        <a:p>
          <a:endParaRPr lang="ru-RU" sz="2400"/>
        </a:p>
      </dgm:t>
    </dgm:pt>
    <dgm:pt modelId="{890DFD2D-9EF3-4C05-B24B-ABC8FB611711}" type="sibTrans" cxnId="{7A1CD375-C39A-4254-BDF1-AFC1F8B16D40}">
      <dgm:prSet/>
      <dgm:spPr/>
      <dgm:t>
        <a:bodyPr/>
        <a:lstStyle/>
        <a:p>
          <a:endParaRPr lang="ru-RU" sz="2400"/>
        </a:p>
      </dgm:t>
    </dgm:pt>
    <dgm:pt modelId="{58412218-4EE0-48C4-A93D-AD961F406F54}">
      <dgm:prSet custT="1"/>
      <dgm:spPr/>
      <dgm:t>
        <a:bodyPr/>
        <a:lstStyle/>
        <a:p>
          <a:pPr rtl="0"/>
          <a:r>
            <a:rPr lang="en-US" sz="2400" smtClean="0"/>
            <a:t>1000 kg gacha yuk ortilgan bir transport birligi uchun eng kam oylik ish haqining yigirma besh foizi miqdorida;</a:t>
          </a:r>
          <a:endParaRPr lang="ru-RU" sz="2400"/>
        </a:p>
      </dgm:t>
    </dgm:pt>
    <dgm:pt modelId="{9E6ACF99-3FDE-498E-B016-7A73782A060D}" type="parTrans" cxnId="{9A0F8322-29BA-4ED2-9677-AD5F5B0A6D9E}">
      <dgm:prSet/>
      <dgm:spPr/>
      <dgm:t>
        <a:bodyPr/>
        <a:lstStyle/>
        <a:p>
          <a:endParaRPr lang="ru-RU" sz="2400"/>
        </a:p>
      </dgm:t>
    </dgm:pt>
    <dgm:pt modelId="{482B47FB-F225-4A53-B031-26A9DAE28BD1}" type="sibTrans" cxnId="{9A0F8322-29BA-4ED2-9677-AD5F5B0A6D9E}">
      <dgm:prSet/>
      <dgm:spPr/>
      <dgm:t>
        <a:bodyPr/>
        <a:lstStyle/>
        <a:p>
          <a:endParaRPr lang="ru-RU" sz="2400"/>
        </a:p>
      </dgm:t>
    </dgm:pt>
    <dgm:pt modelId="{9D947E5E-9DB8-4948-82E6-A65DF1B7F43B}">
      <dgm:prSet custT="1"/>
      <dgm:spPr/>
      <dgm:t>
        <a:bodyPr/>
        <a:lstStyle/>
        <a:p>
          <a:pPr rtl="0"/>
          <a:r>
            <a:rPr lang="en-US" sz="2400" smtClean="0"/>
            <a:t>1000 kg dan ortiq yuk ortilgan bir transport birligi uchun eng kam oylik ish haqining ellik foizi miqdorida yig’im undiriladi.</a:t>
          </a:r>
          <a:endParaRPr lang="ru-RU" sz="2400"/>
        </a:p>
      </dgm:t>
    </dgm:pt>
    <dgm:pt modelId="{23CE33F2-6B73-4773-95C3-50F5C2541EC6}" type="parTrans" cxnId="{1035258D-C0ED-4889-A6C9-EC4C96E00DE7}">
      <dgm:prSet/>
      <dgm:spPr/>
      <dgm:t>
        <a:bodyPr/>
        <a:lstStyle/>
        <a:p>
          <a:endParaRPr lang="ru-RU" sz="2400"/>
        </a:p>
      </dgm:t>
    </dgm:pt>
    <dgm:pt modelId="{AC7E8DF4-CC3C-407D-8E56-444536653AF4}" type="sibTrans" cxnId="{1035258D-C0ED-4889-A6C9-EC4C96E00DE7}">
      <dgm:prSet/>
      <dgm:spPr/>
      <dgm:t>
        <a:bodyPr/>
        <a:lstStyle/>
        <a:p>
          <a:endParaRPr lang="ru-RU" sz="2400"/>
        </a:p>
      </dgm:t>
    </dgm:pt>
    <dgm:pt modelId="{91CEA5DB-87DF-435A-A7F2-F51AFD0482AF}">
      <dgm:prSet custT="1"/>
      <dgm:spPr/>
      <dgm:t>
        <a:bodyPr/>
        <a:lstStyle/>
        <a:p>
          <a:pPr rtl="0"/>
          <a:r>
            <a:rPr lang="en-US" sz="2400" smtClean="0"/>
            <a:t>Ariza ko’rib chiqilganligi uchun yig’im summasi Inspektsiyaning hisob raqamiga o’tkaziladi. </a:t>
          </a:r>
          <a:endParaRPr lang="ru-RU" sz="2400"/>
        </a:p>
      </dgm:t>
    </dgm:pt>
    <dgm:pt modelId="{8E4EAE8F-FFE1-4B49-9DFF-AF3625ED9103}" type="parTrans" cxnId="{0C3D46F8-1642-426C-B287-7A5BE4F13397}">
      <dgm:prSet/>
      <dgm:spPr/>
      <dgm:t>
        <a:bodyPr/>
        <a:lstStyle/>
        <a:p>
          <a:endParaRPr lang="ru-RU" sz="2400"/>
        </a:p>
      </dgm:t>
    </dgm:pt>
    <dgm:pt modelId="{5A63A800-5ED3-4796-AE56-5F11878BB609}" type="sibTrans" cxnId="{0C3D46F8-1642-426C-B287-7A5BE4F13397}">
      <dgm:prSet/>
      <dgm:spPr/>
      <dgm:t>
        <a:bodyPr/>
        <a:lstStyle/>
        <a:p>
          <a:endParaRPr lang="ru-RU" sz="2400"/>
        </a:p>
      </dgm:t>
    </dgm:pt>
    <dgm:pt modelId="{E5F2521F-3616-43BB-B9E0-95CD891B346D}" type="pres">
      <dgm:prSet presAssocID="{9EC025A4-8189-438F-8129-641B6B04D13B}" presName="linear" presStyleCnt="0">
        <dgm:presLayoutVars>
          <dgm:animLvl val="lvl"/>
          <dgm:resizeHandles val="exact"/>
        </dgm:presLayoutVars>
      </dgm:prSet>
      <dgm:spPr/>
    </dgm:pt>
    <dgm:pt modelId="{6260E9D9-59C3-4FAC-BC5C-801DDF136278}" type="pres">
      <dgm:prSet presAssocID="{375EC1FF-9555-4B82-8E25-D04C74DB3E24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F54BB868-36A7-445E-8B71-77AA00F1E5D7}" type="pres">
      <dgm:prSet presAssocID="{D07E4E1C-2849-4B2C-B224-08ECB538568F}" presName="spacer" presStyleCnt="0"/>
      <dgm:spPr/>
    </dgm:pt>
    <dgm:pt modelId="{76703380-A7F3-40D9-9056-BDAC5146EE56}" type="pres">
      <dgm:prSet presAssocID="{4AFC65AF-7E04-4975-B975-30FBCC3DDD06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E7E0A9CD-270C-42F7-A70C-196C0E9A9AB8}" type="pres">
      <dgm:prSet presAssocID="{F8DFEB43-D049-483F-AC44-9B3E420F96C2}" presName="spacer" presStyleCnt="0"/>
      <dgm:spPr/>
    </dgm:pt>
    <dgm:pt modelId="{17CDA881-FF78-4AE3-98FA-F9938B9360EA}" type="pres">
      <dgm:prSet presAssocID="{BBC6900B-C3EC-42CA-84AA-5535793BC211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C2EECB99-AD3B-414C-9CC6-698E8ABA2316}" type="pres">
      <dgm:prSet presAssocID="{03C896C7-C63D-4651-8E56-FFB74A817291}" presName="spacer" presStyleCnt="0"/>
      <dgm:spPr/>
    </dgm:pt>
    <dgm:pt modelId="{AD6C2C11-4F35-4580-A5C9-0A40FE03B80C}" type="pres">
      <dgm:prSet presAssocID="{3CF40451-837D-40BF-9F74-2A5A86206EEB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3B4017DA-768A-42B6-B58C-B39E0489D3A7}" type="pres">
      <dgm:prSet presAssocID="{890DFD2D-9EF3-4C05-B24B-ABC8FB611711}" presName="spacer" presStyleCnt="0"/>
      <dgm:spPr/>
    </dgm:pt>
    <dgm:pt modelId="{FC67A6AC-36C3-4D6F-8E55-89A6FB6065FC}" type="pres">
      <dgm:prSet presAssocID="{58412218-4EE0-48C4-A93D-AD961F406F54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799C5929-CE08-428E-8E6C-7BCE2062FC75}" type="pres">
      <dgm:prSet presAssocID="{482B47FB-F225-4A53-B031-26A9DAE28BD1}" presName="spacer" presStyleCnt="0"/>
      <dgm:spPr/>
    </dgm:pt>
    <dgm:pt modelId="{ED6C526F-DBE3-4301-8E6C-C179C95870ED}" type="pres">
      <dgm:prSet presAssocID="{9D947E5E-9DB8-4948-82E6-A65DF1B7F43B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59B29E1F-8F01-4889-AB3F-AFAB0DC27C79}" type="pres">
      <dgm:prSet presAssocID="{AC7E8DF4-CC3C-407D-8E56-444536653AF4}" presName="spacer" presStyleCnt="0"/>
      <dgm:spPr/>
    </dgm:pt>
    <dgm:pt modelId="{1AF0EAE4-6E07-4D3D-A4FD-FF51BF4BA95D}" type="pres">
      <dgm:prSet presAssocID="{91CEA5DB-87DF-435A-A7F2-F51AFD0482AF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2F9EF3C3-DB81-4F9D-B5CD-4C1491044861}" type="presOf" srcId="{58412218-4EE0-48C4-A93D-AD961F406F54}" destId="{FC67A6AC-36C3-4D6F-8E55-89A6FB6065FC}" srcOrd="0" destOrd="0" presId="urn:microsoft.com/office/officeart/2005/8/layout/vList2"/>
    <dgm:cxn modelId="{2A9E902E-CF24-4B1D-8BA8-B90BB78B9D12}" type="presOf" srcId="{4AFC65AF-7E04-4975-B975-30FBCC3DDD06}" destId="{76703380-A7F3-40D9-9056-BDAC5146EE56}" srcOrd="0" destOrd="0" presId="urn:microsoft.com/office/officeart/2005/8/layout/vList2"/>
    <dgm:cxn modelId="{A258C818-B93F-4A6E-8BBC-3B8582CC1546}" type="presOf" srcId="{9EC025A4-8189-438F-8129-641B6B04D13B}" destId="{E5F2521F-3616-43BB-B9E0-95CD891B346D}" srcOrd="0" destOrd="0" presId="urn:microsoft.com/office/officeart/2005/8/layout/vList2"/>
    <dgm:cxn modelId="{0A6CFDD6-ADE2-4E0A-BD9C-C91F9698FEDE}" type="presOf" srcId="{375EC1FF-9555-4B82-8E25-D04C74DB3E24}" destId="{6260E9D9-59C3-4FAC-BC5C-801DDF136278}" srcOrd="0" destOrd="0" presId="urn:microsoft.com/office/officeart/2005/8/layout/vList2"/>
    <dgm:cxn modelId="{9A0F8322-29BA-4ED2-9677-AD5F5B0A6D9E}" srcId="{9EC025A4-8189-438F-8129-641B6B04D13B}" destId="{58412218-4EE0-48C4-A93D-AD961F406F54}" srcOrd="4" destOrd="0" parTransId="{9E6ACF99-3FDE-498E-B016-7A73782A060D}" sibTransId="{482B47FB-F225-4A53-B031-26A9DAE28BD1}"/>
    <dgm:cxn modelId="{1035258D-C0ED-4889-A6C9-EC4C96E00DE7}" srcId="{9EC025A4-8189-438F-8129-641B6B04D13B}" destId="{9D947E5E-9DB8-4948-82E6-A65DF1B7F43B}" srcOrd="5" destOrd="0" parTransId="{23CE33F2-6B73-4773-95C3-50F5C2541EC6}" sibTransId="{AC7E8DF4-CC3C-407D-8E56-444536653AF4}"/>
    <dgm:cxn modelId="{F9742EE3-11C2-457A-9A28-375844CC8DE3}" srcId="{9EC025A4-8189-438F-8129-641B6B04D13B}" destId="{4AFC65AF-7E04-4975-B975-30FBCC3DDD06}" srcOrd="1" destOrd="0" parTransId="{6548D37B-6DE1-4E3C-90E3-CAD61A80F080}" sibTransId="{F8DFEB43-D049-483F-AC44-9B3E420F96C2}"/>
    <dgm:cxn modelId="{D70927F1-66EC-4C93-BDFE-CC0F5B421215}" srcId="{9EC025A4-8189-438F-8129-641B6B04D13B}" destId="{BBC6900B-C3EC-42CA-84AA-5535793BC211}" srcOrd="2" destOrd="0" parTransId="{B32BAE23-6D1C-4308-8821-AD35CBE83D1B}" sibTransId="{03C896C7-C63D-4651-8E56-FFB74A817291}"/>
    <dgm:cxn modelId="{000B946B-9CC4-4CE7-B808-84D8620106F7}" type="presOf" srcId="{BBC6900B-C3EC-42CA-84AA-5535793BC211}" destId="{17CDA881-FF78-4AE3-98FA-F9938B9360EA}" srcOrd="0" destOrd="0" presId="urn:microsoft.com/office/officeart/2005/8/layout/vList2"/>
    <dgm:cxn modelId="{B6ABEE22-F89B-444B-931D-CE5565213DA2}" srcId="{9EC025A4-8189-438F-8129-641B6B04D13B}" destId="{375EC1FF-9555-4B82-8E25-D04C74DB3E24}" srcOrd="0" destOrd="0" parTransId="{42780B58-75C4-4A67-A5A9-ABB500115270}" sibTransId="{D07E4E1C-2849-4B2C-B224-08ECB538568F}"/>
    <dgm:cxn modelId="{4179E812-5974-4578-AD98-96280FDFA76A}" type="presOf" srcId="{3CF40451-837D-40BF-9F74-2A5A86206EEB}" destId="{AD6C2C11-4F35-4580-A5C9-0A40FE03B80C}" srcOrd="0" destOrd="0" presId="urn:microsoft.com/office/officeart/2005/8/layout/vList2"/>
    <dgm:cxn modelId="{7A1CD375-C39A-4254-BDF1-AFC1F8B16D40}" srcId="{9EC025A4-8189-438F-8129-641B6B04D13B}" destId="{3CF40451-837D-40BF-9F74-2A5A86206EEB}" srcOrd="3" destOrd="0" parTransId="{1E7E7067-A7EE-441F-9A69-264B873A8366}" sibTransId="{890DFD2D-9EF3-4C05-B24B-ABC8FB611711}"/>
    <dgm:cxn modelId="{37706816-4463-4349-A447-C075473461EF}" type="presOf" srcId="{91CEA5DB-87DF-435A-A7F2-F51AFD0482AF}" destId="{1AF0EAE4-6E07-4D3D-A4FD-FF51BF4BA95D}" srcOrd="0" destOrd="0" presId="urn:microsoft.com/office/officeart/2005/8/layout/vList2"/>
    <dgm:cxn modelId="{27EF04B1-B4FB-4468-AE00-EC5D4312A20C}" type="presOf" srcId="{9D947E5E-9DB8-4948-82E6-A65DF1B7F43B}" destId="{ED6C526F-DBE3-4301-8E6C-C179C95870ED}" srcOrd="0" destOrd="0" presId="urn:microsoft.com/office/officeart/2005/8/layout/vList2"/>
    <dgm:cxn modelId="{0C3D46F8-1642-426C-B287-7A5BE4F13397}" srcId="{9EC025A4-8189-438F-8129-641B6B04D13B}" destId="{91CEA5DB-87DF-435A-A7F2-F51AFD0482AF}" srcOrd="6" destOrd="0" parTransId="{8E4EAE8F-FFE1-4B49-9DFF-AF3625ED9103}" sibTransId="{5A63A800-5ED3-4796-AE56-5F11878BB609}"/>
    <dgm:cxn modelId="{DA5D6192-D8FE-4503-AA4B-DC9577C8F297}" type="presParOf" srcId="{E5F2521F-3616-43BB-B9E0-95CD891B346D}" destId="{6260E9D9-59C3-4FAC-BC5C-801DDF136278}" srcOrd="0" destOrd="0" presId="urn:microsoft.com/office/officeart/2005/8/layout/vList2"/>
    <dgm:cxn modelId="{4390B212-A903-4D0E-AF29-6135AFD9600B}" type="presParOf" srcId="{E5F2521F-3616-43BB-B9E0-95CD891B346D}" destId="{F54BB868-36A7-445E-8B71-77AA00F1E5D7}" srcOrd="1" destOrd="0" presId="urn:microsoft.com/office/officeart/2005/8/layout/vList2"/>
    <dgm:cxn modelId="{B7CDD4B9-E711-4C89-840D-3A0C10B6BFFA}" type="presParOf" srcId="{E5F2521F-3616-43BB-B9E0-95CD891B346D}" destId="{76703380-A7F3-40D9-9056-BDAC5146EE56}" srcOrd="2" destOrd="0" presId="urn:microsoft.com/office/officeart/2005/8/layout/vList2"/>
    <dgm:cxn modelId="{CB5C781D-F543-4A6C-84B0-ABA5EA939126}" type="presParOf" srcId="{E5F2521F-3616-43BB-B9E0-95CD891B346D}" destId="{E7E0A9CD-270C-42F7-A70C-196C0E9A9AB8}" srcOrd="3" destOrd="0" presId="urn:microsoft.com/office/officeart/2005/8/layout/vList2"/>
    <dgm:cxn modelId="{573A515A-F38A-4036-99BE-90D6BD03D81B}" type="presParOf" srcId="{E5F2521F-3616-43BB-B9E0-95CD891B346D}" destId="{17CDA881-FF78-4AE3-98FA-F9938B9360EA}" srcOrd="4" destOrd="0" presId="urn:microsoft.com/office/officeart/2005/8/layout/vList2"/>
    <dgm:cxn modelId="{B55E16FA-F067-4F23-BA8C-55CF40D90886}" type="presParOf" srcId="{E5F2521F-3616-43BB-B9E0-95CD891B346D}" destId="{C2EECB99-AD3B-414C-9CC6-698E8ABA2316}" srcOrd="5" destOrd="0" presId="urn:microsoft.com/office/officeart/2005/8/layout/vList2"/>
    <dgm:cxn modelId="{C6161F08-1B3A-4AD4-A6F7-3E12FFBB9B97}" type="presParOf" srcId="{E5F2521F-3616-43BB-B9E0-95CD891B346D}" destId="{AD6C2C11-4F35-4580-A5C9-0A40FE03B80C}" srcOrd="6" destOrd="0" presId="urn:microsoft.com/office/officeart/2005/8/layout/vList2"/>
    <dgm:cxn modelId="{CD571D27-954D-4AB2-9DD6-D4E20B89F803}" type="presParOf" srcId="{E5F2521F-3616-43BB-B9E0-95CD891B346D}" destId="{3B4017DA-768A-42B6-B58C-B39E0489D3A7}" srcOrd="7" destOrd="0" presId="urn:microsoft.com/office/officeart/2005/8/layout/vList2"/>
    <dgm:cxn modelId="{618AF291-256C-453A-AD49-2ACEF5AEEE02}" type="presParOf" srcId="{E5F2521F-3616-43BB-B9E0-95CD891B346D}" destId="{FC67A6AC-36C3-4D6F-8E55-89A6FB6065FC}" srcOrd="8" destOrd="0" presId="urn:microsoft.com/office/officeart/2005/8/layout/vList2"/>
    <dgm:cxn modelId="{D0B9DC44-F113-4E0E-8972-0D33D7894297}" type="presParOf" srcId="{E5F2521F-3616-43BB-B9E0-95CD891B346D}" destId="{799C5929-CE08-428E-8E6C-7BCE2062FC75}" srcOrd="9" destOrd="0" presId="urn:microsoft.com/office/officeart/2005/8/layout/vList2"/>
    <dgm:cxn modelId="{B3F0A4DC-6855-4CE9-9CBF-FCC053DB469C}" type="presParOf" srcId="{E5F2521F-3616-43BB-B9E0-95CD891B346D}" destId="{ED6C526F-DBE3-4301-8E6C-C179C95870ED}" srcOrd="10" destOrd="0" presId="urn:microsoft.com/office/officeart/2005/8/layout/vList2"/>
    <dgm:cxn modelId="{0FDE7196-072C-42D3-A542-9F48454168E7}" type="presParOf" srcId="{E5F2521F-3616-43BB-B9E0-95CD891B346D}" destId="{59B29E1F-8F01-4889-AB3F-AFAB0DC27C79}" srcOrd="11" destOrd="0" presId="urn:microsoft.com/office/officeart/2005/8/layout/vList2"/>
    <dgm:cxn modelId="{85133752-BC26-41C4-994C-B5A5526ED876}" type="presParOf" srcId="{E5F2521F-3616-43BB-B9E0-95CD891B346D}" destId="{1AF0EAE4-6E07-4D3D-A4FD-FF51BF4BA95D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72F61C-FA72-4CBE-91FD-7CBE2D45CC20}">
      <dsp:nvSpPr>
        <dsp:cNvPr id="0" name=""/>
        <dsp:cNvSpPr/>
      </dsp:nvSpPr>
      <dsp:spPr>
        <a:xfrm>
          <a:off x="0" y="75164"/>
          <a:ext cx="8628017" cy="2265120"/>
        </a:xfrm>
        <a:prstGeom prst="round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5">
                <a:alpha val="90000"/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5">
                <a:alpha val="90000"/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err="1" smtClean="0"/>
            <a:t>Karantin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ruxsatnomasi</a:t>
          </a:r>
          <a:r>
            <a:rPr lang="en-US" sz="2200" kern="1200" dirty="0" smtClean="0"/>
            <a:t> — </a:t>
          </a:r>
          <a:r>
            <a:rPr lang="en-US" sz="2200" kern="1200" dirty="0" err="1" smtClean="0"/>
            <a:t>o’simliklar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karantini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nazoratidagi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mahsulotlarning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belgilangan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tartibda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O’zbekiston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Respublikasi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hududiga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olib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kirilishiga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yoki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hududidan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tranzit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tarzida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olib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o’tilishiga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O’zbekiston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Respublikasi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Vazirlar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Mahkamasi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xuzuridagi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O’simliklar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karantini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davlat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inspektsiyasi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tomonidan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ruxsat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berilganligini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tasdiqlovchi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hujjat</a:t>
          </a:r>
          <a:r>
            <a:rPr lang="en-US" sz="2200" kern="1200" dirty="0" smtClean="0"/>
            <a:t>;</a:t>
          </a:r>
          <a:endParaRPr lang="ru-RU" sz="2200" kern="1200" dirty="0"/>
        </a:p>
      </dsp:txBody>
      <dsp:txXfrm>
        <a:off x="110574" y="185738"/>
        <a:ext cx="8406869" cy="2043972"/>
      </dsp:txXfrm>
    </dsp:sp>
    <dsp:sp modelId="{379BB18D-9ED4-4131-BB16-A5AEFFB1C9CE}">
      <dsp:nvSpPr>
        <dsp:cNvPr id="0" name=""/>
        <dsp:cNvSpPr/>
      </dsp:nvSpPr>
      <dsp:spPr>
        <a:xfrm>
          <a:off x="0" y="2403645"/>
          <a:ext cx="8628017" cy="2265120"/>
        </a:xfrm>
        <a:prstGeom prst="round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20000"/>
                <a:tint val="70000"/>
                <a:satMod val="130000"/>
              </a:schemeClr>
            </a:gs>
            <a:gs pos="43000">
              <a:schemeClr val="accent5">
                <a:alpha val="90000"/>
                <a:hueOff val="0"/>
                <a:satOff val="0"/>
                <a:lumOff val="0"/>
                <a:alphaOff val="-20000"/>
                <a:tint val="44000"/>
                <a:satMod val="165000"/>
              </a:schemeClr>
            </a:gs>
            <a:gs pos="93000">
              <a:schemeClr val="accent5">
                <a:alpha val="90000"/>
                <a:hueOff val="0"/>
                <a:satOff val="0"/>
                <a:lumOff val="0"/>
                <a:alphaOff val="-20000"/>
                <a:tint val="15000"/>
                <a:satMod val="165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2000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alpha val="90000"/>
              <a:hueOff val="0"/>
              <a:satOff val="0"/>
              <a:lumOff val="0"/>
              <a:alphaOff val="-2000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err="1" smtClean="0"/>
            <a:t>fitosanitar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sertifikati</a:t>
          </a:r>
          <a:r>
            <a:rPr lang="en-US" sz="2200" kern="1200" dirty="0" smtClean="0"/>
            <a:t> — </a:t>
          </a:r>
          <a:r>
            <a:rPr lang="en-US" sz="2200" kern="1200" dirty="0" err="1" smtClean="0"/>
            <a:t>eksport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qiluvchi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mamlakatning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vakolatli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davlat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organlari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tomonidan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o’simliklar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karantini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nazoratidagi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mahsulotlarning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har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bir</a:t>
          </a:r>
          <a:r>
            <a:rPr lang="en-US" sz="2200" kern="1200" dirty="0" smtClean="0"/>
            <a:t> transport </a:t>
          </a:r>
          <a:r>
            <a:rPr lang="en-US" sz="2200" kern="1200" dirty="0" err="1" smtClean="0"/>
            <a:t>birligiga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beriladigan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va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o’simliklar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karantini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nazoratidagi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mahsulotning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o’simliklar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karantinidagi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ob’ektlar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bilan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zararlanmaganligini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tasdiqlovchi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xalqaro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namunadagi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hujjat</a:t>
          </a:r>
          <a:r>
            <a:rPr lang="en-US" sz="2200" kern="1200" dirty="0" smtClean="0"/>
            <a:t>;</a:t>
          </a:r>
          <a:endParaRPr lang="ru-RU" sz="2200" kern="1200" dirty="0"/>
        </a:p>
      </dsp:txBody>
      <dsp:txXfrm>
        <a:off x="110574" y="2514219"/>
        <a:ext cx="8406869" cy="2043972"/>
      </dsp:txXfrm>
    </dsp:sp>
    <dsp:sp modelId="{D5F64590-4B0A-44DB-931E-B9E4E1C54B02}">
      <dsp:nvSpPr>
        <dsp:cNvPr id="0" name=""/>
        <dsp:cNvSpPr/>
      </dsp:nvSpPr>
      <dsp:spPr>
        <a:xfrm>
          <a:off x="0" y="4732125"/>
          <a:ext cx="8628017" cy="2265120"/>
        </a:xfrm>
        <a:prstGeom prst="round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40000"/>
                <a:tint val="70000"/>
                <a:satMod val="130000"/>
              </a:schemeClr>
            </a:gs>
            <a:gs pos="43000">
              <a:schemeClr val="accent5">
                <a:alpha val="90000"/>
                <a:hueOff val="0"/>
                <a:satOff val="0"/>
                <a:lumOff val="0"/>
                <a:alphaOff val="-40000"/>
                <a:tint val="44000"/>
                <a:satMod val="165000"/>
              </a:schemeClr>
            </a:gs>
            <a:gs pos="93000">
              <a:schemeClr val="accent5">
                <a:alpha val="90000"/>
                <a:hueOff val="0"/>
                <a:satOff val="0"/>
                <a:lumOff val="0"/>
                <a:alphaOff val="-40000"/>
                <a:tint val="15000"/>
                <a:satMod val="165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4000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alpha val="90000"/>
              <a:hueOff val="0"/>
              <a:satOff val="0"/>
              <a:lumOff val="0"/>
              <a:alphaOff val="-4000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err="1" smtClean="0"/>
            <a:t>eksport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qiluvchi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mamlakat</a:t>
          </a:r>
          <a:r>
            <a:rPr lang="en-US" sz="2200" kern="1200" dirty="0" smtClean="0"/>
            <a:t> — </a:t>
          </a:r>
          <a:r>
            <a:rPr lang="en-US" sz="2200" kern="1200" dirty="0" err="1" smtClean="0"/>
            <a:t>o’simliklar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karantini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nazoratidagi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mahsulotlarni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O’zbekiston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Respublikasiga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olib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kirish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yoki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uning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hududidan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tranzit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tarzida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olib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o’tilishi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uchun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xalqaro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fitosanitar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talablar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asosida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yuborayotgan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mamlakat</a:t>
          </a:r>
          <a:r>
            <a:rPr lang="en-US" sz="2200" kern="1200" dirty="0" smtClean="0"/>
            <a:t>;</a:t>
          </a:r>
          <a:endParaRPr lang="ru-RU" sz="2200" kern="1200" dirty="0"/>
        </a:p>
      </dsp:txBody>
      <dsp:txXfrm>
        <a:off x="110574" y="4842699"/>
        <a:ext cx="8406869" cy="20439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E082B4-4479-438B-8D46-20C78D23B91D}">
      <dsp:nvSpPr>
        <dsp:cNvPr id="0" name=""/>
        <dsp:cNvSpPr/>
      </dsp:nvSpPr>
      <dsp:spPr>
        <a:xfrm>
          <a:off x="0" y="156972"/>
          <a:ext cx="8969829" cy="2111730"/>
        </a:xfrm>
        <a:prstGeom prst="roundRect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3">
                <a:alpha val="90000"/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3">
                <a:alpha val="90000"/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Ariza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hududiy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inspektsiyaga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ariza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beruvchilar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tomonidan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bevosita</a:t>
          </a:r>
          <a:r>
            <a:rPr lang="en-US" sz="2400" kern="1200" dirty="0" smtClean="0"/>
            <a:t>, </a:t>
          </a:r>
          <a:r>
            <a:rPr lang="en-US" sz="2400" kern="1200" dirty="0" err="1" smtClean="0"/>
            <a:t>pochta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aloqasi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vositalari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orqali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yoki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elektron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shaklda</a:t>
          </a:r>
          <a:r>
            <a:rPr lang="en-US" sz="2400" kern="1200" dirty="0" smtClean="0"/>
            <a:t>, </a:t>
          </a:r>
          <a:r>
            <a:rPr lang="en-US" sz="2400" kern="1200" dirty="0" err="1" smtClean="0"/>
            <a:t>ular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olinganligi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haqidagi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xabarnoma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bilan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birga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taqdim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etiladi</a:t>
          </a:r>
          <a:r>
            <a:rPr lang="en-US" sz="2400" kern="1200" dirty="0" smtClean="0"/>
            <a:t>. </a:t>
          </a:r>
          <a:r>
            <a:rPr lang="en-US" sz="2400" kern="1200" dirty="0" err="1" smtClean="0"/>
            <a:t>Elektron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shaklda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taqdim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etilgan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ariza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ariza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beruvchining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elektron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raqamli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imzosi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bilan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tasdiqlanadi</a:t>
          </a:r>
          <a:r>
            <a:rPr lang="en-US" sz="2400" kern="1200" dirty="0" smtClean="0"/>
            <a:t>.</a:t>
          </a:r>
          <a:endParaRPr lang="ru-RU" sz="2400" kern="1200" dirty="0"/>
        </a:p>
      </dsp:txBody>
      <dsp:txXfrm>
        <a:off x="103086" y="260058"/>
        <a:ext cx="8763657" cy="1905558"/>
      </dsp:txXfrm>
    </dsp:sp>
    <dsp:sp modelId="{13364899-CD9E-4F40-8B29-B0444D09256B}">
      <dsp:nvSpPr>
        <dsp:cNvPr id="0" name=""/>
        <dsp:cNvSpPr/>
      </dsp:nvSpPr>
      <dsp:spPr>
        <a:xfrm>
          <a:off x="0" y="2453023"/>
          <a:ext cx="8969829" cy="2059200"/>
        </a:xfrm>
        <a:prstGeom prst="roundRect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-20000"/>
                <a:tint val="70000"/>
                <a:satMod val="130000"/>
              </a:schemeClr>
            </a:gs>
            <a:gs pos="43000">
              <a:schemeClr val="accent3">
                <a:alpha val="90000"/>
                <a:hueOff val="0"/>
                <a:satOff val="0"/>
                <a:lumOff val="0"/>
                <a:alphaOff val="-20000"/>
                <a:tint val="44000"/>
                <a:satMod val="165000"/>
              </a:schemeClr>
            </a:gs>
            <a:gs pos="93000">
              <a:schemeClr val="accent3">
                <a:alpha val="90000"/>
                <a:hueOff val="0"/>
                <a:satOff val="0"/>
                <a:lumOff val="0"/>
                <a:alphaOff val="-20000"/>
                <a:tint val="15000"/>
                <a:satMod val="165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-2000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alpha val="90000"/>
              <a:hueOff val="0"/>
              <a:satOff val="0"/>
              <a:lumOff val="0"/>
              <a:alphaOff val="-2000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Fitosanitar sertifikatini olish uchun hududiy inspektsiyaga taqdim etilgan hujjatlar ro’yxat bo’yicha qabul qilinadi, ro’yxat hududiy inspektsiyalar tomonidan hujjatlar qabul qilingan sana to’g’risida belgi qo’yilgan holda darhol ariza beruvchiga topshiriladi (yuboriladi).</a:t>
          </a:r>
          <a:endParaRPr lang="ru-RU" sz="2400" kern="1200"/>
        </a:p>
      </dsp:txBody>
      <dsp:txXfrm>
        <a:off x="100522" y="2553545"/>
        <a:ext cx="8768785" cy="1858156"/>
      </dsp:txXfrm>
    </dsp:sp>
    <dsp:sp modelId="{0517EFB6-DAE1-4848-B7CC-00D265EB7675}">
      <dsp:nvSpPr>
        <dsp:cNvPr id="0" name=""/>
        <dsp:cNvSpPr/>
      </dsp:nvSpPr>
      <dsp:spPr>
        <a:xfrm>
          <a:off x="0" y="4696543"/>
          <a:ext cx="8969829" cy="1068312"/>
        </a:xfrm>
        <a:prstGeom prst="roundRect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-40000"/>
                <a:tint val="70000"/>
                <a:satMod val="130000"/>
              </a:schemeClr>
            </a:gs>
            <a:gs pos="43000">
              <a:schemeClr val="accent3">
                <a:alpha val="90000"/>
                <a:hueOff val="0"/>
                <a:satOff val="0"/>
                <a:lumOff val="0"/>
                <a:alphaOff val="-40000"/>
                <a:tint val="44000"/>
                <a:satMod val="165000"/>
              </a:schemeClr>
            </a:gs>
            <a:gs pos="93000">
              <a:schemeClr val="accent3">
                <a:alpha val="90000"/>
                <a:hueOff val="0"/>
                <a:satOff val="0"/>
                <a:lumOff val="0"/>
                <a:alphaOff val="-40000"/>
                <a:tint val="15000"/>
                <a:satMod val="165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-4000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alpha val="90000"/>
              <a:hueOff val="0"/>
              <a:satOff val="0"/>
              <a:lumOff val="0"/>
              <a:alphaOff val="-4000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Ariza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beruvchilar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tomonidan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taqdim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etilgan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ariza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barcha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hollarda</a:t>
          </a:r>
          <a:r>
            <a:rPr lang="en-US" sz="2400" kern="1200" dirty="0" smtClean="0"/>
            <a:t>, </a:t>
          </a:r>
          <a:r>
            <a:rPr lang="en-US" sz="2400" kern="1200" dirty="0" err="1" smtClean="0"/>
            <a:t>toki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vakolatli</a:t>
          </a:r>
          <a:r>
            <a:rPr lang="en-US" sz="2400" kern="1200" dirty="0" smtClean="0"/>
            <a:t> organ </a:t>
          </a:r>
          <a:r>
            <a:rPr lang="en-US" sz="2400" kern="1200" dirty="0" err="1" smtClean="0"/>
            <a:t>ularning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ishonchsizligini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isbotlamagungacha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ishonchli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hisoblanadi</a:t>
          </a:r>
          <a:r>
            <a:rPr lang="en-US" sz="2400" kern="1200" dirty="0" smtClean="0"/>
            <a:t>.</a:t>
          </a:r>
          <a:endParaRPr lang="ru-RU" sz="2400" kern="1200" dirty="0"/>
        </a:p>
      </dsp:txBody>
      <dsp:txXfrm>
        <a:off x="52151" y="4748694"/>
        <a:ext cx="8865527" cy="9640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60E9D9-59C3-4FAC-BC5C-801DDF136278}">
      <dsp:nvSpPr>
        <dsp:cNvPr id="0" name=""/>
        <dsp:cNvSpPr/>
      </dsp:nvSpPr>
      <dsp:spPr>
        <a:xfrm>
          <a:off x="0" y="1149"/>
          <a:ext cx="9144000" cy="94226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Ariza ko’rib chiqilganligi uchun:</a:t>
          </a:r>
          <a:endParaRPr lang="ru-RU" sz="2400" kern="1200"/>
        </a:p>
      </dsp:txBody>
      <dsp:txXfrm>
        <a:off x="45998" y="47147"/>
        <a:ext cx="9052004" cy="850273"/>
      </dsp:txXfrm>
    </dsp:sp>
    <dsp:sp modelId="{76703380-A7F3-40D9-9056-BDAC5146EE56}">
      <dsp:nvSpPr>
        <dsp:cNvPr id="0" name=""/>
        <dsp:cNvSpPr/>
      </dsp:nvSpPr>
      <dsp:spPr>
        <a:xfrm>
          <a:off x="0" y="957692"/>
          <a:ext cx="9144000" cy="94226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10 kg gacha bo’lgan bir dona jo’natma (qo’l yuki) uchun eng kam oylik ish haqining o’n besh foizi miqdorida;</a:t>
          </a:r>
          <a:endParaRPr lang="ru-RU" sz="2400" kern="1200"/>
        </a:p>
      </dsp:txBody>
      <dsp:txXfrm>
        <a:off x="45998" y="1003690"/>
        <a:ext cx="9052004" cy="850273"/>
      </dsp:txXfrm>
    </dsp:sp>
    <dsp:sp modelId="{17CDA881-FF78-4AE3-98FA-F9938B9360EA}">
      <dsp:nvSpPr>
        <dsp:cNvPr id="0" name=""/>
        <dsp:cNvSpPr/>
      </dsp:nvSpPr>
      <dsp:spPr>
        <a:xfrm>
          <a:off x="0" y="1914236"/>
          <a:ext cx="9144000" cy="94226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100 kg gacha yuk ortilgan bir transport birligi uchun eng kam oylik ish haqining o’n sakkiz foizi miqdorida;</a:t>
          </a:r>
          <a:endParaRPr lang="ru-RU" sz="2400" kern="1200"/>
        </a:p>
      </dsp:txBody>
      <dsp:txXfrm>
        <a:off x="45998" y="1960234"/>
        <a:ext cx="9052004" cy="850273"/>
      </dsp:txXfrm>
    </dsp:sp>
    <dsp:sp modelId="{AD6C2C11-4F35-4580-A5C9-0A40FE03B80C}">
      <dsp:nvSpPr>
        <dsp:cNvPr id="0" name=""/>
        <dsp:cNvSpPr/>
      </dsp:nvSpPr>
      <dsp:spPr>
        <a:xfrm>
          <a:off x="0" y="2870779"/>
          <a:ext cx="9144000" cy="94226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500 kg gacha yuk ortilgan bir transport birligi uchun eng kam oylik ish haqining yigirma foizi miqdorida;</a:t>
          </a:r>
          <a:endParaRPr lang="ru-RU" sz="2400" kern="1200"/>
        </a:p>
      </dsp:txBody>
      <dsp:txXfrm>
        <a:off x="45998" y="2916777"/>
        <a:ext cx="9052004" cy="850273"/>
      </dsp:txXfrm>
    </dsp:sp>
    <dsp:sp modelId="{FC67A6AC-36C3-4D6F-8E55-89A6FB6065FC}">
      <dsp:nvSpPr>
        <dsp:cNvPr id="0" name=""/>
        <dsp:cNvSpPr/>
      </dsp:nvSpPr>
      <dsp:spPr>
        <a:xfrm>
          <a:off x="0" y="3827322"/>
          <a:ext cx="9144000" cy="94226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1000 kg gacha yuk ortilgan bir transport birligi uchun eng kam oylik ish haqining yigirma besh foizi miqdorida;</a:t>
          </a:r>
          <a:endParaRPr lang="ru-RU" sz="2400" kern="1200"/>
        </a:p>
      </dsp:txBody>
      <dsp:txXfrm>
        <a:off x="45998" y="3873320"/>
        <a:ext cx="9052004" cy="850273"/>
      </dsp:txXfrm>
    </dsp:sp>
    <dsp:sp modelId="{ED6C526F-DBE3-4301-8E6C-C179C95870ED}">
      <dsp:nvSpPr>
        <dsp:cNvPr id="0" name=""/>
        <dsp:cNvSpPr/>
      </dsp:nvSpPr>
      <dsp:spPr>
        <a:xfrm>
          <a:off x="0" y="4783866"/>
          <a:ext cx="9144000" cy="94226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1000 kg dan ortiq yuk ortilgan bir transport birligi uchun eng kam oylik ish haqining ellik foizi miqdorida yig’im undiriladi.</a:t>
          </a:r>
          <a:endParaRPr lang="ru-RU" sz="2400" kern="1200"/>
        </a:p>
      </dsp:txBody>
      <dsp:txXfrm>
        <a:off x="45998" y="4829864"/>
        <a:ext cx="9052004" cy="850273"/>
      </dsp:txXfrm>
    </dsp:sp>
    <dsp:sp modelId="{1AF0EAE4-6E07-4D3D-A4FD-FF51BF4BA95D}">
      <dsp:nvSpPr>
        <dsp:cNvPr id="0" name=""/>
        <dsp:cNvSpPr/>
      </dsp:nvSpPr>
      <dsp:spPr>
        <a:xfrm>
          <a:off x="0" y="5740409"/>
          <a:ext cx="9144000" cy="94226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Ariza ko’rib chiqilganligi uchun yig’im summasi Inspektsiyaning hisob raqamiga o’tkaziladi. </a:t>
          </a:r>
          <a:endParaRPr lang="ru-RU" sz="2400" kern="1200"/>
        </a:p>
      </dsp:txBody>
      <dsp:txXfrm>
        <a:off x="45998" y="5786407"/>
        <a:ext cx="9052004" cy="8502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2363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19289" indent="0" algn="r">
              <a:buNone/>
              <a:defRPr>
                <a:solidFill>
                  <a:schemeClr val="tx1"/>
                </a:solidFill>
              </a:defRPr>
            </a:lvl1pPr>
            <a:lvl2pPr marL="192881" indent="0" algn="ctr">
              <a:buNone/>
            </a:lvl2pPr>
            <a:lvl3pPr marL="385763" indent="0" algn="ctr">
              <a:buNone/>
            </a:lvl3pPr>
            <a:lvl4pPr marL="578644" indent="0" algn="ctr">
              <a:buNone/>
            </a:lvl4pPr>
            <a:lvl5pPr marL="771525" indent="0" algn="ctr">
              <a:buNone/>
            </a:lvl5pPr>
            <a:lvl6pPr marL="964406" indent="0" algn="ctr">
              <a:buNone/>
            </a:lvl6pPr>
            <a:lvl7pPr marL="1157288" indent="0" algn="ctr">
              <a:buNone/>
            </a:lvl7pPr>
            <a:lvl8pPr marL="1350169" indent="0" algn="ctr">
              <a:buNone/>
            </a:lvl8pPr>
            <a:lvl9pPr marL="154305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961C5E-E122-457E-A0F9-3AF5831F5344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F0392609-66C0-4620-96C9-C84332145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16670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961C5E-E122-457E-A0F9-3AF5831F5344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392609-66C0-4620-96C9-C84332145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7777178"/>
      </p:ext>
    </p:extLst>
  </p:cSld>
  <p:clrMapOvr>
    <a:masterClrMapping/>
  </p:clrMapOvr>
  <p:transition spd="slow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2363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929">
                <a:solidFill>
                  <a:schemeClr val="tx1"/>
                </a:solidFill>
              </a:defRPr>
            </a:lvl1pPr>
            <a:lvl2pPr>
              <a:buNone/>
              <a:defRPr sz="76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675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961C5E-E122-457E-A0F9-3AF5831F5344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F0392609-66C0-4620-96C9-C84332145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52337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1097"/>
            </a:lvl1pPr>
            <a:lvl2pPr>
              <a:defRPr sz="1013"/>
            </a:lvl2pPr>
            <a:lvl3pPr>
              <a:defRPr sz="844"/>
            </a:lvl3pPr>
            <a:lvl4pPr>
              <a:defRPr sz="760"/>
            </a:lvl4pPr>
            <a:lvl5pPr>
              <a:defRPr sz="76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1097"/>
            </a:lvl1pPr>
            <a:lvl2pPr>
              <a:defRPr sz="1013"/>
            </a:lvl2pPr>
            <a:lvl3pPr>
              <a:defRPr sz="844"/>
            </a:lvl3pPr>
            <a:lvl4pPr>
              <a:defRPr sz="760"/>
            </a:lvl4pPr>
            <a:lvl5pPr>
              <a:defRPr sz="76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961C5E-E122-457E-A0F9-3AF5831F5344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392609-66C0-4620-96C9-C84332145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218468"/>
      </p:ext>
    </p:extLst>
  </p:cSld>
  <p:clrMapOvr>
    <a:masterClrMapping/>
  </p:clrMapOvr>
  <p:transition spd="slow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1013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844" b="1"/>
            </a:lvl2pPr>
            <a:lvl3pPr>
              <a:buNone/>
              <a:defRPr sz="760" b="1"/>
            </a:lvl3pPr>
            <a:lvl4pPr>
              <a:buNone/>
              <a:defRPr sz="675" b="1"/>
            </a:lvl4pPr>
            <a:lvl5pPr>
              <a:buNone/>
              <a:defRPr sz="675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8" y="1859763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1013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844" b="1"/>
            </a:lvl2pPr>
            <a:lvl3pPr>
              <a:buNone/>
              <a:defRPr sz="760" b="1"/>
            </a:lvl3pPr>
            <a:lvl4pPr>
              <a:buNone/>
              <a:defRPr sz="675" b="1"/>
            </a:lvl4pPr>
            <a:lvl5pPr>
              <a:buNone/>
              <a:defRPr sz="675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929"/>
            </a:lvl1pPr>
            <a:lvl2pPr>
              <a:defRPr sz="844"/>
            </a:lvl2pPr>
            <a:lvl3pPr>
              <a:defRPr sz="760"/>
            </a:lvl3pPr>
            <a:lvl4pPr>
              <a:defRPr sz="675"/>
            </a:lvl4pPr>
            <a:lvl5pPr>
              <a:defRPr sz="675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2514600"/>
            <a:ext cx="4041775" cy="3845720"/>
          </a:xfrm>
        </p:spPr>
        <p:txBody>
          <a:bodyPr tIns="0"/>
          <a:lstStyle>
            <a:lvl1pPr>
              <a:defRPr sz="929"/>
            </a:lvl1pPr>
            <a:lvl2pPr>
              <a:defRPr sz="844"/>
            </a:lvl2pPr>
            <a:lvl3pPr>
              <a:defRPr sz="760"/>
            </a:lvl3pPr>
            <a:lvl4pPr>
              <a:defRPr sz="675"/>
            </a:lvl4pPr>
            <a:lvl5pPr>
              <a:defRPr sz="675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961C5E-E122-457E-A0F9-3AF5831F5344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392609-66C0-4620-96C9-C84332145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529401"/>
      </p:ext>
    </p:extLst>
  </p:cSld>
  <p:clrMapOvr>
    <a:masterClrMapping/>
  </p:clrMapOvr>
  <p:transition spd="slow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211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961C5E-E122-457E-A0F9-3AF5831F5344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392609-66C0-4620-96C9-C84332145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6524415"/>
      </p:ext>
    </p:extLst>
  </p:cSld>
  <p:clrMapOvr>
    <a:masterClrMapping/>
  </p:clrMapOvr>
  <p:transition spd="slow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961C5E-E122-457E-A0F9-3AF5831F5344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392609-66C0-4620-96C9-C84332145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8236513"/>
      </p:ext>
    </p:extLst>
  </p:cSld>
  <p:clrMapOvr>
    <a:masterClrMapping/>
  </p:clrMapOvr>
  <p:transition spd="slow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1097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591"/>
            </a:lvl1pPr>
            <a:lvl2pPr indent="0" algn="l">
              <a:buNone/>
              <a:defRPr sz="506"/>
            </a:lvl2pPr>
            <a:lvl3pPr indent="0" algn="l">
              <a:buNone/>
              <a:defRPr sz="422"/>
            </a:lvl3pPr>
            <a:lvl4pPr indent="0" algn="l">
              <a:buNone/>
              <a:defRPr sz="380"/>
            </a:lvl4pPr>
            <a:lvl5pPr indent="0" algn="l">
              <a:buNone/>
              <a:defRPr sz="38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1181"/>
            </a:lvl1pPr>
            <a:lvl2pPr>
              <a:defRPr sz="1097"/>
            </a:lvl2pPr>
            <a:lvl3pPr>
              <a:defRPr sz="1013"/>
            </a:lvl3pPr>
            <a:lvl4pPr>
              <a:defRPr sz="844"/>
            </a:lvl4pPr>
            <a:lvl5pPr>
              <a:defRPr sz="76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961C5E-E122-457E-A0F9-3AF5831F5344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392609-66C0-4620-96C9-C84332145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1649963"/>
      </p:ext>
    </p:extLst>
  </p:cSld>
  <p:clrMapOvr>
    <a:masterClrMapping/>
  </p:clrMapOvr>
  <p:transition spd="slow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872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13" dirty="0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575" y="5359405"/>
            <a:ext cx="154781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13" dirty="0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13" dirty="0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30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13" dirty="0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9"/>
            <a:ext cx="2212848" cy="1582621"/>
          </a:xfrm>
        </p:spPr>
        <p:txBody>
          <a:bodyPr lIns="45720" rIns="45720" bIns="45720"/>
          <a:lstStyle>
            <a:lvl1pPr algn="l">
              <a:buNone/>
              <a:defRPr sz="844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106"/>
              </a:spcBef>
              <a:buFontTx/>
              <a:buNone/>
              <a:defRPr sz="548"/>
            </a:lvl1pPr>
            <a:lvl2pPr>
              <a:defRPr sz="506"/>
            </a:lvl2pPr>
            <a:lvl3pPr>
              <a:defRPr sz="422"/>
            </a:lvl3pPr>
            <a:lvl4pPr>
              <a:defRPr sz="380"/>
            </a:lvl4pPr>
            <a:lvl5pPr>
              <a:defRPr sz="38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135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961C5E-E122-457E-A0F9-3AF5831F5344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5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fld id="{F0392609-66C0-4620-96C9-C84332145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7036636"/>
      </p:ext>
    </p:extLst>
  </p:cSld>
  <p:clrMapOvr>
    <a:masterClrMapping/>
  </p:clrMapOvr>
  <p:transition spd="slow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961C5E-E122-457E-A0F9-3AF5831F5344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392609-66C0-4620-96C9-C84332145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9266516"/>
      </p:ext>
    </p:extLst>
  </p:cSld>
  <p:clrMapOvr>
    <a:masterClrMapping/>
  </p:clrMapOvr>
  <p:transition spd="slow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2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2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961C5E-E122-457E-A0F9-3AF5831F5344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392609-66C0-4620-96C9-C84332145B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7988739"/>
      </p:ext>
    </p:extLst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13" dirty="0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13" dirty="0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6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5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506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fld id="{47961C5E-E122-457E-A0F9-3AF5831F5344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5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506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5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506">
                <a:solidFill>
                  <a:srgbClr val="045C75"/>
                </a:solidFill>
                <a:latin typeface="Constantia" pitchFamily="18" charset="0"/>
              </a:defRPr>
            </a:lvl1pPr>
          </a:lstStyle>
          <a:p>
            <a:fld id="{F0392609-66C0-4620-96C9-C84332145BA5}" type="slidenum">
              <a:rPr lang="ru-RU" smtClean="0"/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910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3" dirty="0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3" dirty="0"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88995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sh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211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110">
          <a:solidFill>
            <a:schemeClr val="tx2"/>
          </a:solidFill>
          <a:latin typeface="Calibri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110">
          <a:solidFill>
            <a:schemeClr val="tx2"/>
          </a:solidFill>
          <a:latin typeface="Calibri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110">
          <a:solidFill>
            <a:schemeClr val="tx2"/>
          </a:solidFill>
          <a:latin typeface="Calibri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110">
          <a:solidFill>
            <a:schemeClr val="tx2"/>
          </a:solidFill>
          <a:latin typeface="Calibri" pitchFamily="34" charset="0"/>
        </a:defRPr>
      </a:lvl5pPr>
      <a:lvl6pPr marL="192881" algn="l" rtl="0" eaLnBrk="1" fontAlgn="base" hangingPunct="1">
        <a:spcBef>
          <a:spcPct val="0"/>
        </a:spcBef>
        <a:spcAft>
          <a:spcPct val="0"/>
        </a:spcAft>
        <a:defRPr sz="2110">
          <a:solidFill>
            <a:schemeClr val="tx2"/>
          </a:solidFill>
          <a:latin typeface="Calibri" pitchFamily="34" charset="0"/>
        </a:defRPr>
      </a:lvl6pPr>
      <a:lvl7pPr marL="385763" algn="l" rtl="0" eaLnBrk="1" fontAlgn="base" hangingPunct="1">
        <a:spcBef>
          <a:spcPct val="0"/>
        </a:spcBef>
        <a:spcAft>
          <a:spcPct val="0"/>
        </a:spcAft>
        <a:defRPr sz="2110">
          <a:solidFill>
            <a:schemeClr val="tx2"/>
          </a:solidFill>
          <a:latin typeface="Calibri" pitchFamily="34" charset="0"/>
        </a:defRPr>
      </a:lvl7pPr>
      <a:lvl8pPr marL="578644" algn="l" rtl="0" eaLnBrk="1" fontAlgn="base" hangingPunct="1">
        <a:spcBef>
          <a:spcPct val="0"/>
        </a:spcBef>
        <a:spcAft>
          <a:spcPct val="0"/>
        </a:spcAft>
        <a:defRPr sz="2110">
          <a:solidFill>
            <a:schemeClr val="tx2"/>
          </a:solidFill>
          <a:latin typeface="Calibri" pitchFamily="34" charset="0"/>
        </a:defRPr>
      </a:lvl8pPr>
      <a:lvl9pPr marL="771525" algn="l" rtl="0" eaLnBrk="1" fontAlgn="base" hangingPunct="1">
        <a:spcBef>
          <a:spcPct val="0"/>
        </a:spcBef>
        <a:spcAft>
          <a:spcPct val="0"/>
        </a:spcAft>
        <a:defRPr sz="2110">
          <a:solidFill>
            <a:schemeClr val="tx2"/>
          </a:solidFill>
          <a:latin typeface="Calibri" pitchFamily="34" charset="0"/>
        </a:defRPr>
      </a:lvl9pPr>
    </p:titleStyle>
    <p:bodyStyle>
      <a:lvl1pPr marL="115193" indent="-115193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1097" kern="1200">
          <a:solidFill>
            <a:schemeClr val="tx1"/>
          </a:solidFill>
          <a:latin typeface="+mn-lt"/>
          <a:ea typeface="+mn-ea"/>
          <a:cs typeface="+mn-cs"/>
        </a:defRPr>
      </a:lvl1pPr>
      <a:lvl2pPr marL="269900" indent="-10380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indent="-103808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886" kern="1200">
          <a:solidFill>
            <a:schemeClr val="tx1"/>
          </a:solidFill>
          <a:latin typeface="+mn-lt"/>
          <a:ea typeface="+mn-ea"/>
          <a:cs typeface="+mn-cs"/>
        </a:defRPr>
      </a:lvl3pPr>
      <a:lvl4pPr marL="500956" indent="-88404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844" kern="1200">
          <a:solidFill>
            <a:schemeClr val="tx1"/>
          </a:solidFill>
          <a:latin typeface="+mn-lt"/>
          <a:ea typeface="+mn-ea"/>
          <a:cs typeface="+mn-cs"/>
        </a:defRPr>
      </a:lvl4pPr>
      <a:lvl5pPr marL="616819" indent="-88404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844" kern="1200">
          <a:solidFill>
            <a:schemeClr val="tx1"/>
          </a:solidFill>
          <a:latin typeface="+mn-lt"/>
          <a:ea typeface="+mn-ea"/>
          <a:cs typeface="+mn-cs"/>
        </a:defRPr>
      </a:lvl5pPr>
      <a:lvl6pPr marL="732949" indent="-88726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810101" indent="-77153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675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925830" indent="-77153" algn="l" rtl="0" eaLnBrk="1" latinLnBrk="0" hangingPunct="1">
        <a:spcBef>
          <a:spcPct val="20000"/>
        </a:spcBef>
        <a:buClr>
          <a:schemeClr val="tx2"/>
        </a:buClr>
        <a:buChar char="•"/>
        <a:defRPr kumimoji="0" sz="675" kern="1200">
          <a:solidFill>
            <a:schemeClr val="tx1"/>
          </a:solidFill>
          <a:latin typeface="+mn-lt"/>
          <a:ea typeface="+mn-ea"/>
          <a:cs typeface="+mn-cs"/>
        </a:defRPr>
      </a:lvl8pPr>
      <a:lvl9pPr marL="1041559" indent="-77153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59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20" y="845820"/>
            <a:ext cx="8686800" cy="5394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2-mavzu: </a:t>
            </a: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O‘simliklar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karantin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nazoratidagi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mahsulotlar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sertifikatini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tartibi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talablar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shartlar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(2soat)</a:t>
            </a:r>
            <a:endParaRPr lang="ru-RU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Reja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sertifikatini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berishga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doir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talablar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shartlar</a:t>
            </a:r>
            <a:endParaRPr lang="ru-RU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Arizani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ko’rib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sertifikatini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sertifikatini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berishni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rad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to’g’risida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qaror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endParaRPr lang="ru-RU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36833"/>
      </p:ext>
    </p:extLst>
  </p:cSld>
  <p:clrMapOvr>
    <a:masterClrMapping/>
  </p:clrMapOvr>
  <p:transition spd="slow">
    <p:pu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65408963"/>
              </p:ext>
            </p:extLst>
          </p:nvPr>
        </p:nvGraphicFramePr>
        <p:xfrm>
          <a:off x="320039" y="1"/>
          <a:ext cx="8628017" cy="70724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91049993"/>
      </p:ext>
    </p:extLst>
  </p:cSld>
  <p:clrMapOvr>
    <a:masterClrMapping/>
  </p:clrMapOvr>
  <p:transition spd="slow">
    <p:pu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0020" y="365761"/>
            <a:ext cx="8801100" cy="6290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fitosanitar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—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davlat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xo’jalik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boshqaruvi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organlari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yuridik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jismoniy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shaxslar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bajarilishi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majburiy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o’simliklar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karantini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nazoratidagi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mahsulotga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kirishga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chiqarishga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ishlashga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saqlashga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tashishga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sotishga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yo’q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o’simliklar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karantini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ob’ektlariga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qo’yiladigan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talablarni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belgilovchi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hujjat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z-Cyrl-UZ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Fitosanitariya  so‘zi uch qismdan iborat bo‘lib, </a:t>
            </a:r>
            <a:r>
              <a:rPr lang="uz-Cyrl-UZ" sz="2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fito</a:t>
            </a:r>
            <a:r>
              <a:rPr lang="uz-Cyrl-UZ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– grek tilidan olinib o‘simlikni anglatadi, </a:t>
            </a:r>
            <a:r>
              <a:rPr lang="uz-Cyrl-UZ" sz="2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sanitas</a:t>
            </a:r>
            <a:r>
              <a:rPr lang="uz-Cyrl-UZ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– lotin tilida sog‘lomlik, </a:t>
            </a:r>
            <a:r>
              <a:rPr lang="uz-Cyrl-UZ" sz="2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ars </a:t>
            </a:r>
            <a:r>
              <a:rPr lang="uz-Cyrl-UZ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 san’at (lotin tilida) ni bildiradi. Demak, agar bu so‘zlarni qo‘shsak qo‘yidagi tushuncha paydo bo‘ladi – o‘simliklarni sog‘lomlashtirish san’ati. Bizning fanimizga tegishli bu qo‘yidagicha ifodalanadi – qishloq xo‘jalik ekinlarini sog‘lomlashtirish san’atini nazorat qilish.</a:t>
            </a:r>
            <a:endParaRPr lang="ru-RU" sz="2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z-Cyrl-UZ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Gollandiya olimi Van der Plank fikricha fitosanitariya – epifitotiyaga sababchi bo‘lgan inokulyumni keskin kamaytirish yoki umuman yo‘q qilish jarayoni deb ta’rif bergan edi. Hozirgi qarashlarga binoan fitosanitariya faqat epifitotiya shaklidagi kasalliklarga emas, balki umuman barcha kasalliklarga tegishli chora – tadbirlar majmui deb hisoblanadi. </a:t>
            </a:r>
            <a:endParaRPr lang="ru-RU" sz="2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232316"/>
      </p:ext>
    </p:extLst>
  </p:cSld>
  <p:clrMapOvr>
    <a:masterClrMapping/>
  </p:clrMapOvr>
  <p:transition spd="slow">
    <p:pu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460" y="685799"/>
            <a:ext cx="870966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Quyidagilar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sertifikati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rioya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etilishi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majburiy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talablar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shartlar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yuridik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jismoniy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shaxslar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o’simliklar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karantini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to’g’risidagi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qonun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hujjatlariga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jumladan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karantin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qoidalariga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talablarga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rioya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etilishi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o’simliklar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karantini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davlat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inspektori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vakolati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doirasida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yuborilgan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talablar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bajarilishi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taqdimnomalarni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bajarish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o’simliklar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karantini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ob’ektlari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aniqlanganda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o’simliklar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karantini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qoidalariga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o’rnatilgan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cheklashlar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ko’rsatmalarga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rioya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</a:p>
          <a:p>
            <a:pPr algn="just">
              <a:lnSpc>
                <a:spcPct val="115000"/>
              </a:lnSpc>
            </a:pP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O’zbekiston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Respublikasidan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chiqilayotgan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o’simliklar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karantini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nazoratidagi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mahsulotlar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xalqaro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talablarga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savdo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shartnomalarida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bitimlarida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nazarda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tutilgan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shartlarga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javob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O’zbekiston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Respublikasi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hududidan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chiqilishi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bo’lmagan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o’simliklar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karantini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nazoratidagi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mahsulotlar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ro’yxatiga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kirmagan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bo’lishi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2205076"/>
      </p:ext>
    </p:extLst>
  </p:cSld>
  <p:clrMapOvr>
    <a:masterClrMapping/>
  </p:clrMapOvr>
  <p:transition spd="slow">
    <p:pu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394692"/>
            <a:ext cx="864108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O’zbekiston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Respublikasidan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chiqilayotgan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o’simliklar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karantini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nazoratidagi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mahsulotlar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yetishtirilgan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hududda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karantin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holati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e’lon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qilinmagan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bo’lishi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O’zbekiston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Respublikasidan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chiqilayotgan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o’simliklar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karantini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nazoratidagi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mahsulotlarni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import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mamlakat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hududiga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O’zbekiston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Respublikasi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hududidan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karantindagi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zararli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organizmlar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kirib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borish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xavfi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mavjud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bo’lmasligi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sertifikatini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harakatlarni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bajarish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muayyan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faoliyatni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fuqarolarning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hayoti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sog’lig’iga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o’simlik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dunyosi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ob’ektlariga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yashash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muhitiga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haqiqatda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xavf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solmasligi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sertifikatini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yuridik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jismoniy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shaxslar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o’simliklar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karantini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nazoratidagi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mahsulotlarni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O’zbekiston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Respublikasidan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rejalashtirilgan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kundan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kamida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30 kun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avval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hududiy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inspektsiyaga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taqdim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455126"/>
      </p:ext>
    </p:extLst>
  </p:cSld>
  <p:clrMapOvr>
    <a:masterClrMapping/>
  </p:clrMapOvr>
  <p:transition spd="slow">
    <p:pu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2880" y="868680"/>
            <a:ext cx="8686800" cy="62345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O’zbekiston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Respublikasidan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chiqilayotgan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o’simliklar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karantini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nazoratidagi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mahsulotlarni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fumigatsiya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talab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etilgan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hollarda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yuridik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jismoniy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shaxslar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fumigatsiya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ishlarini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o’tkazish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bino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inshootlar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ta’minlaydilar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5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sertifikatini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yuridik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jismoniy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shaxslar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o’rinlarda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beruvchilar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deb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ataladi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hududiy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inspektsiyaga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hujjatlarni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taqdim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5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sertifikatini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to’g’risida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mazkur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Nizomning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2500" u="sng" dirty="0" smtClean="0">
                <a:solidFill>
                  <a:srgbClr val="008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2-ilovasiga 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shakl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5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sertifikatini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to’g’risidagi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arizani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ko’rib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yig’im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to’langanligini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tasdiqlovchi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bank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hujjati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5000"/>
              </a:lnSpc>
            </a:pP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beruvchidan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bandda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nazarda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tutilmagan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hujjatlarning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taqdim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etilishini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talab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qilishga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yo’l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qo’yilmaydi</a:t>
            </a:r>
            <a:r>
              <a:rPr lang="en-US" sz="2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970329"/>
      </p:ext>
    </p:extLst>
  </p:cSld>
  <p:clrMapOvr>
    <a:masterClrMapping/>
  </p:clrMapOvr>
  <p:transition spd="slow">
    <p:pu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695181110"/>
              </p:ext>
            </p:extLst>
          </p:nvPr>
        </p:nvGraphicFramePr>
        <p:xfrm>
          <a:off x="174171" y="936170"/>
          <a:ext cx="8969829" cy="59218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81928522"/>
      </p:ext>
    </p:extLst>
  </p:cSld>
  <p:clrMapOvr>
    <a:masterClrMapping/>
  </p:clrMapOvr>
  <p:transition spd="slow">
    <p:pu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569201720"/>
              </p:ext>
            </p:extLst>
          </p:nvPr>
        </p:nvGraphicFramePr>
        <p:xfrm>
          <a:off x="0" y="174171"/>
          <a:ext cx="9144000" cy="66838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95576114"/>
      </p:ext>
    </p:extLst>
  </p:cSld>
  <p:clrMapOvr>
    <a:masterClrMapping/>
  </p:clrMapOvr>
  <p:transition spd="slow">
    <p:pu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740" y="459736"/>
            <a:ext cx="8778240" cy="6640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arizasidan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voz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kechgan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chiqilgandan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so’ng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sertifikatini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rad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taqdirda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to’langan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yig’im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summasi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qaytarilmaydi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Hududiy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inspektsiyalar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ko’rib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chiqishda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sertifikatini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vakolatli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organlar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beriladigan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ruxsat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xususiyatiga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hujjatlarni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talab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qilingan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hollarda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ruxsat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xususiyatiga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hujjatlarni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soddalashtirilgan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tartibda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darcha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hududiy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inspektsiyalar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mazkur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hujjatlarni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yuridik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jismoniy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shaxslarning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ishtirokisiz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mustaqil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oladi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sertifikatini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rad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to’g’risidagi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qaror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beruvchilar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kelib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tushgan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kundan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boshlab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yetti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davomida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qilinadi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Hududiy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inspektsiya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sertifikatini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rad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to’g’risidagi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qaror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qilingan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sanadan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e’tiboran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haqidagi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hujjatni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kunidan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kechiktirmay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beruvchilarga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yuborishi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hujjatni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rad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etilganligi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to’g’risida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yozma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shaklda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jumladan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axborot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shaklda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xabardor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shart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042835"/>
      </p:ext>
    </p:extLst>
  </p:cSld>
  <p:clrMapOvr>
    <a:masterClrMapping/>
  </p:clrMapOvr>
  <p:transition spd="slow">
    <p:pu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85800"/>
            <a:ext cx="89154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sertifikati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raqamlangan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himoyalangan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holatda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mazkur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Nizomga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2400" u="sng" dirty="0" smtClean="0">
                <a:solidFill>
                  <a:srgbClr val="008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3-ilovaga 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2400" u="sng" dirty="0" smtClean="0">
                <a:solidFill>
                  <a:srgbClr val="008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 a-</a:t>
            </a:r>
            <a:r>
              <a:rPr lang="en-US" sz="2400" u="sng" dirty="0" err="1" smtClean="0">
                <a:solidFill>
                  <a:srgbClr val="008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ilovaga</a:t>
            </a:r>
            <a:r>
              <a:rPr lang="en-US" sz="2400" u="sng" dirty="0" smtClean="0">
                <a:solidFill>
                  <a:srgbClr val="008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shaklda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rasmiylashtiriladi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sertifikati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kundan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boshlab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o’simliklar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karantini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nazoratidagi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mahsulotlar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O’zbekiston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Respublikasidan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importyor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mamlakatga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yetib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borgan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kungacha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amal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Quyidagilar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sertifikatini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rad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sertifikati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berilishi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hujjatlarning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beruvchilar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to’liq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bo’lmagan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hajmda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taqdim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etilganligi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beruvchilarning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ruxsat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berishga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doir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talablar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shartlarga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emasligi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beruvchilar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taqdim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etilgan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arizada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noto’g’ri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buzib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ko’rsatilgan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ma’lumotlarning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mavjudligi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2001013"/>
      </p:ext>
    </p:extLst>
  </p:cSld>
  <p:clrMapOvr>
    <a:masterClrMapping/>
  </p:clrMapOvr>
  <p:transition spd="slow">
    <p:pu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0020" y="982980"/>
            <a:ext cx="8801100" cy="5503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o’rganishlar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tadqiqotlar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tekshirishlar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ilmiy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baholashlarning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yakunlari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asoslantirilgan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salbiy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xulosa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olinganligi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bandda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nazarda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tutilmagan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holatlarda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sertifikati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berishni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rad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etishga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yo’l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qo’yilmaydi</a:t>
            </a:r>
            <a:endParaRPr lang="en-US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sertifikatini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rad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etilganligi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haqidagi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xabarnoma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beruvchiga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yozma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shaklda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rad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sabablari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qonun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hujjatlarining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normalari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ko’rsatilgan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sabablarni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bartaraf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etib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takroran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ko’rib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hujjatlarni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taqdim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muddat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ko’rsatilgan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yuboriladi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topshiriladi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endParaRPr lang="ru-RU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6383195"/>
      </p:ext>
    </p:extLst>
  </p:cSld>
  <p:clrMapOvr>
    <a:masterClrMapping/>
  </p:clrMapOvr>
  <p:transition spd="slow">
    <p:pu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460" y="1028700"/>
            <a:ext cx="8641080" cy="5613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rad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sabablarini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bartaraf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hujjatlarni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takroran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taqdim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muddat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sertifikatini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rad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etilganligi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haqidagi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yozma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xabarnoma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kundan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e’tiboran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kunidan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bo’lmasligi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sertifikatini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rad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sabablarni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muddatda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bartaraf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taqdirda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hujjatlar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takroran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sertifikati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rad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beruvchidan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rad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sabablari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bartaraf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etilganligini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tasdiqlovchi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hujjatlar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kundan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e’tiboran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ichida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hududiy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inspektsiya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takroran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takroran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chiqilganligi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yig’im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undirilmaydi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998854"/>
      </p:ext>
    </p:extLst>
  </p:cSld>
  <p:clrMapOvr>
    <a:masterClrMapping/>
  </p:clrMapOvr>
  <p:transition spd="slow">
    <p:pu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4170" y="674914"/>
            <a:ext cx="8901249" cy="6286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Hujjatlarni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takroran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ko’rib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chiqishda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beruvchiga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ilgari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yozma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xabarnomada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bayon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qilinmagan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rad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sabablarining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hududiy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inspektsiya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keltirilishiga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yo’l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qo’yilmaydi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ilgari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ko’rsatilgan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sabablar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bartaraf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etilganligini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tasdiqlovchi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hujjatlar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bog’liq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rad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sabablarining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keltirilishi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mustasno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500" dirty="0" smtClean="0">
              <a:solidFill>
                <a:schemeClr val="accent1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sertifikatini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rad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etilganligi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haqidagi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xabarnomada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ko’rsatilgan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muddat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o’tgandan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keyin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topshirilgan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yangidan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topshirilgan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hududiy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inspektsiya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asoslarda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ko’rib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chiqiladi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500" dirty="0" smtClean="0">
              <a:solidFill>
                <a:schemeClr val="accent1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fitosanitar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sertifikatini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berishning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rad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etilganligi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hududiy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inspektsiya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mansabdor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vakolatli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shaxsining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harakati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harakatsizligi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yuzasidan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tartibda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shikoyat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huquqiga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500" dirty="0">
              <a:solidFill>
                <a:schemeClr val="accent1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109861"/>
      </p:ext>
    </p:extLst>
  </p:cSld>
  <p:clrMapOvr>
    <a:masterClrMapping/>
  </p:clrMapOvr>
  <p:transition spd="slow">
    <p:push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1</Template>
  <TotalTime>24</TotalTime>
  <Words>951</Words>
  <Application>Microsoft Office PowerPoint</Application>
  <PresentationFormat>Экран (4:3)</PresentationFormat>
  <Paragraphs>51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user1</dc:creator>
  <cp:lastModifiedBy>user1</cp:lastModifiedBy>
  <cp:revision>4</cp:revision>
  <dcterms:created xsi:type="dcterms:W3CDTF">2020-03-30T10:10:36Z</dcterms:created>
  <dcterms:modified xsi:type="dcterms:W3CDTF">2020-03-30T11:33:37Z</dcterms:modified>
</cp:coreProperties>
</file>