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diagrams/colors2.xml" ContentType="application/vnd.openxmlformats-officedocument.drawingml.diagramColors+xml"/>
  <Default Extension="png" ContentType="image/png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diagrams/layout4.xml" ContentType="application/vnd.openxmlformats-officedocument.drawingml.diagram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Default Extension="vml" ContentType="application/vnd.openxmlformats-officedocument.vmlDrawi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8" r:id="rId3"/>
    <p:sldId id="284" r:id="rId4"/>
    <p:sldId id="285" r:id="rId5"/>
    <p:sldId id="286" r:id="rId6"/>
    <p:sldId id="287" r:id="rId7"/>
    <p:sldId id="259" r:id="rId8"/>
    <p:sldId id="261" r:id="rId9"/>
    <p:sldId id="288" r:id="rId10"/>
    <p:sldId id="289" r:id="rId11"/>
    <p:sldId id="290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270" r:id="rId21"/>
    <p:sldId id="271" r:id="rId22"/>
    <p:sldId id="272" r:id="rId23"/>
    <p:sldId id="273" r:id="rId24"/>
    <p:sldId id="275" r:id="rId25"/>
    <p:sldId id="276" r:id="rId26"/>
    <p:sldId id="277" r:id="rId27"/>
    <p:sldId id="278" r:id="rId28"/>
    <p:sldId id="274" r:id="rId29"/>
    <p:sldId id="279" r:id="rId30"/>
    <p:sldId id="280" r:id="rId31"/>
    <p:sldId id="292" r:id="rId32"/>
    <p:sldId id="291" r:id="rId33"/>
    <p:sldId id="293" r:id="rId34"/>
    <p:sldId id="281" r:id="rId35"/>
    <p:sldId id="294" r:id="rId36"/>
    <p:sldId id="295" r:id="rId37"/>
    <p:sldId id="282" r:id="rId38"/>
    <p:sldId id="283" r:id="rId3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582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626378D-D21E-4777-988B-68970F4B8B60}" type="doc">
      <dgm:prSet loTypeId="urn:microsoft.com/office/officeart/2005/8/layout/hList9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78932048-698B-42A2-86AC-86EBD4453187}">
      <dgm:prSet phldrT="[Текст]" custT="1"/>
      <dgm:spPr/>
      <dgm:t>
        <a:bodyPr/>
        <a:lstStyle/>
        <a:p>
          <a:r>
            <a:rPr lang="en-US" sz="3200" dirty="0" err="1" smtClean="0">
              <a:latin typeface="Times New Roman" pitchFamily="18" charset="0"/>
              <a:cs typeface="Times New Roman" pitchFamily="18" charset="0"/>
            </a:rPr>
            <a:t>Birikmalar</a:t>
          </a:r>
          <a:endParaRPr lang="ru-RU" sz="3200" dirty="0">
            <a:latin typeface="Times New Roman" pitchFamily="18" charset="0"/>
            <a:cs typeface="Times New Roman" pitchFamily="18" charset="0"/>
          </a:endParaRPr>
        </a:p>
      </dgm:t>
    </dgm:pt>
    <dgm:pt modelId="{915081A8-6E1A-4BD4-9184-C5E7B03C202C}" type="parTrans" cxnId="{26B119CB-3766-4BB4-8B95-E29F3E68EAA4}">
      <dgm:prSet/>
      <dgm:spPr/>
      <dgm:t>
        <a:bodyPr/>
        <a:lstStyle/>
        <a:p>
          <a:endParaRPr lang="ru-RU"/>
        </a:p>
      </dgm:t>
    </dgm:pt>
    <dgm:pt modelId="{03C8C387-0C07-4533-8479-907060AB4D38}" type="sibTrans" cxnId="{26B119CB-3766-4BB4-8B95-E29F3E68EAA4}">
      <dgm:prSet/>
      <dgm:spPr/>
      <dgm:t>
        <a:bodyPr/>
        <a:lstStyle/>
        <a:p>
          <a:endParaRPr lang="ru-RU"/>
        </a:p>
      </dgm:t>
    </dgm:pt>
    <dgm:pt modelId="{1112F61F-C9FF-438D-BD8D-675E5B48CC2B}">
      <dgm:prSet phldrT="[Текст]" custT="1"/>
      <dgm:spPr/>
      <dgm:t>
        <a:bodyPr/>
        <a:lstStyle/>
        <a:p>
          <a:r>
            <a:rPr lang="en-US" sz="3200" dirty="0" err="1" smtClean="0">
              <a:latin typeface="Times New Roman" pitchFamily="18" charset="0"/>
              <a:cs typeface="Times New Roman" pitchFamily="18" charset="0"/>
            </a:rPr>
            <a:t>Ajraladigan</a:t>
          </a:r>
          <a:endParaRPr lang="ru-RU" sz="3200" dirty="0">
            <a:latin typeface="Times New Roman" pitchFamily="18" charset="0"/>
            <a:cs typeface="Times New Roman" pitchFamily="18" charset="0"/>
          </a:endParaRPr>
        </a:p>
      </dgm:t>
    </dgm:pt>
    <dgm:pt modelId="{E9EA1E4A-9EC3-4F88-BEEF-FBE2364809FA}" type="parTrans" cxnId="{F7AF9798-0445-4CAF-95FC-42F3334EFC1E}">
      <dgm:prSet/>
      <dgm:spPr/>
      <dgm:t>
        <a:bodyPr/>
        <a:lstStyle/>
        <a:p>
          <a:endParaRPr lang="ru-RU"/>
        </a:p>
      </dgm:t>
    </dgm:pt>
    <dgm:pt modelId="{46141129-E1EC-4564-ADBC-FF5996E70B8A}" type="sibTrans" cxnId="{F7AF9798-0445-4CAF-95FC-42F3334EFC1E}">
      <dgm:prSet/>
      <dgm:spPr/>
      <dgm:t>
        <a:bodyPr/>
        <a:lstStyle/>
        <a:p>
          <a:endParaRPr lang="ru-RU"/>
        </a:p>
      </dgm:t>
    </dgm:pt>
    <dgm:pt modelId="{3B166A1D-27F5-4018-8ECB-D91B154261AF}">
      <dgm:prSet phldrT="[Текст]" custT="1"/>
      <dgm:spPr/>
      <dgm:t>
        <a:bodyPr/>
        <a:lstStyle/>
        <a:p>
          <a:r>
            <a:rPr lang="en-US" sz="3200" dirty="0" err="1" smtClean="0">
              <a:latin typeface="Times New Roman" pitchFamily="18" charset="0"/>
              <a:cs typeface="Times New Roman" pitchFamily="18" charset="0"/>
            </a:rPr>
            <a:t>Ajralmaydigan</a:t>
          </a:r>
          <a:endParaRPr lang="ru-RU" sz="3200" dirty="0">
            <a:latin typeface="Times New Roman" pitchFamily="18" charset="0"/>
            <a:cs typeface="Times New Roman" pitchFamily="18" charset="0"/>
          </a:endParaRPr>
        </a:p>
      </dgm:t>
    </dgm:pt>
    <dgm:pt modelId="{8AC8C0BD-5BE6-4350-A2EB-D760CEAFEDD4}" type="parTrans" cxnId="{429B57A8-FFC3-41BE-951D-0E6706543285}">
      <dgm:prSet/>
      <dgm:spPr/>
      <dgm:t>
        <a:bodyPr/>
        <a:lstStyle/>
        <a:p>
          <a:endParaRPr lang="ru-RU"/>
        </a:p>
      </dgm:t>
    </dgm:pt>
    <dgm:pt modelId="{4043A905-B524-40B3-8548-51AB634030E0}" type="sibTrans" cxnId="{429B57A8-FFC3-41BE-951D-0E6706543285}">
      <dgm:prSet/>
      <dgm:spPr/>
      <dgm:t>
        <a:bodyPr/>
        <a:lstStyle/>
        <a:p>
          <a:endParaRPr lang="ru-RU"/>
        </a:p>
      </dgm:t>
    </dgm:pt>
    <dgm:pt modelId="{D1362271-4FE6-47FC-92A4-65942C3AB735}" type="pres">
      <dgm:prSet presAssocID="{6626378D-D21E-4777-988B-68970F4B8B60}" presName="list" presStyleCnt="0">
        <dgm:presLayoutVars>
          <dgm:dir/>
          <dgm:animLvl val="lvl"/>
        </dgm:presLayoutVars>
      </dgm:prSet>
      <dgm:spPr/>
    </dgm:pt>
    <dgm:pt modelId="{AF227121-137B-4C35-8A99-FF950C96407C}" type="pres">
      <dgm:prSet presAssocID="{78932048-698B-42A2-86AC-86EBD4453187}" presName="posSpace" presStyleCnt="0"/>
      <dgm:spPr/>
    </dgm:pt>
    <dgm:pt modelId="{E9386501-34E8-4753-A9EF-F31D1706051E}" type="pres">
      <dgm:prSet presAssocID="{78932048-698B-42A2-86AC-86EBD4453187}" presName="vertFlow" presStyleCnt="0"/>
      <dgm:spPr/>
    </dgm:pt>
    <dgm:pt modelId="{1E587034-B782-418D-A8C2-BA040F88F47C}" type="pres">
      <dgm:prSet presAssocID="{78932048-698B-42A2-86AC-86EBD4453187}" presName="topSpace" presStyleCnt="0"/>
      <dgm:spPr/>
    </dgm:pt>
    <dgm:pt modelId="{A6E6927B-DD2A-4677-B65C-D7A728CDCD30}" type="pres">
      <dgm:prSet presAssocID="{78932048-698B-42A2-86AC-86EBD4453187}" presName="firstComp" presStyleCnt="0"/>
      <dgm:spPr/>
    </dgm:pt>
    <dgm:pt modelId="{0538C384-4626-4237-9B5A-70F8A3009EC7}" type="pres">
      <dgm:prSet presAssocID="{78932048-698B-42A2-86AC-86EBD4453187}" presName="firstChild" presStyleLbl="bgAccFollowNode1" presStyleIdx="0" presStyleCnt="2"/>
      <dgm:spPr/>
    </dgm:pt>
    <dgm:pt modelId="{ACE1191E-FE02-4B01-BFDA-431ADAE87168}" type="pres">
      <dgm:prSet presAssocID="{78932048-698B-42A2-86AC-86EBD4453187}" presName="firstChildTx" presStyleLbl="bgAccFollowNode1" presStyleIdx="0" presStyleCnt="2">
        <dgm:presLayoutVars>
          <dgm:bulletEnabled val="1"/>
        </dgm:presLayoutVars>
      </dgm:prSet>
      <dgm:spPr/>
    </dgm:pt>
    <dgm:pt modelId="{923A9D52-2716-4896-9C68-E030C91CF59D}" type="pres">
      <dgm:prSet presAssocID="{3B166A1D-27F5-4018-8ECB-D91B154261AF}" presName="comp" presStyleCnt="0"/>
      <dgm:spPr/>
    </dgm:pt>
    <dgm:pt modelId="{DBE382E0-E895-447C-BDE4-33D07D85825D}" type="pres">
      <dgm:prSet presAssocID="{3B166A1D-27F5-4018-8ECB-D91B154261AF}" presName="child" presStyleLbl="bgAccFollowNode1" presStyleIdx="1" presStyleCnt="2"/>
      <dgm:spPr/>
    </dgm:pt>
    <dgm:pt modelId="{46FB1683-302E-4E5B-9E1B-04A5ADE69F93}" type="pres">
      <dgm:prSet presAssocID="{3B166A1D-27F5-4018-8ECB-D91B154261AF}" presName="childTx" presStyleLbl="bgAccFollowNode1" presStyleIdx="1" presStyleCnt="2">
        <dgm:presLayoutVars>
          <dgm:bulletEnabled val="1"/>
        </dgm:presLayoutVars>
      </dgm:prSet>
      <dgm:spPr/>
    </dgm:pt>
    <dgm:pt modelId="{8BE528EF-629E-4FC3-9888-5178DAF5DA6A}" type="pres">
      <dgm:prSet presAssocID="{78932048-698B-42A2-86AC-86EBD4453187}" presName="negSpace" presStyleCnt="0"/>
      <dgm:spPr/>
    </dgm:pt>
    <dgm:pt modelId="{18CBCDD6-6C4D-4883-83A9-ACF36E1963DE}" type="pres">
      <dgm:prSet presAssocID="{78932048-698B-42A2-86AC-86EBD4453187}" presName="circle" presStyleLbl="node1" presStyleIdx="0" presStyleCnt="1"/>
      <dgm:spPr/>
      <dgm:t>
        <a:bodyPr/>
        <a:lstStyle/>
        <a:p>
          <a:endParaRPr lang="ru-RU"/>
        </a:p>
      </dgm:t>
    </dgm:pt>
  </dgm:ptLst>
  <dgm:cxnLst>
    <dgm:cxn modelId="{0773E89E-C2B1-48B7-BB88-8416D3CC2EBC}" type="presOf" srcId="{1112F61F-C9FF-438D-BD8D-675E5B48CC2B}" destId="{0538C384-4626-4237-9B5A-70F8A3009EC7}" srcOrd="0" destOrd="0" presId="urn:microsoft.com/office/officeart/2005/8/layout/hList9"/>
    <dgm:cxn modelId="{26B119CB-3766-4BB4-8B95-E29F3E68EAA4}" srcId="{6626378D-D21E-4777-988B-68970F4B8B60}" destId="{78932048-698B-42A2-86AC-86EBD4453187}" srcOrd="0" destOrd="0" parTransId="{915081A8-6E1A-4BD4-9184-C5E7B03C202C}" sibTransId="{03C8C387-0C07-4533-8479-907060AB4D38}"/>
    <dgm:cxn modelId="{1CBEE762-C92A-461C-AB89-5F605F53AC5E}" type="presOf" srcId="{3B166A1D-27F5-4018-8ECB-D91B154261AF}" destId="{46FB1683-302E-4E5B-9E1B-04A5ADE69F93}" srcOrd="1" destOrd="0" presId="urn:microsoft.com/office/officeart/2005/8/layout/hList9"/>
    <dgm:cxn modelId="{52E47DA2-D4DF-4755-AB86-EF9FF70A064D}" type="presOf" srcId="{6626378D-D21E-4777-988B-68970F4B8B60}" destId="{D1362271-4FE6-47FC-92A4-65942C3AB735}" srcOrd="0" destOrd="0" presId="urn:microsoft.com/office/officeart/2005/8/layout/hList9"/>
    <dgm:cxn modelId="{22741505-959C-4A1A-AC3F-75DDFC6909D1}" type="presOf" srcId="{1112F61F-C9FF-438D-BD8D-675E5B48CC2B}" destId="{ACE1191E-FE02-4B01-BFDA-431ADAE87168}" srcOrd="1" destOrd="0" presId="urn:microsoft.com/office/officeart/2005/8/layout/hList9"/>
    <dgm:cxn modelId="{F7AF9798-0445-4CAF-95FC-42F3334EFC1E}" srcId="{78932048-698B-42A2-86AC-86EBD4453187}" destId="{1112F61F-C9FF-438D-BD8D-675E5B48CC2B}" srcOrd="0" destOrd="0" parTransId="{E9EA1E4A-9EC3-4F88-BEEF-FBE2364809FA}" sibTransId="{46141129-E1EC-4564-ADBC-FF5996E70B8A}"/>
    <dgm:cxn modelId="{FD3309AB-AD50-475B-89CE-6F14184DBCCA}" type="presOf" srcId="{3B166A1D-27F5-4018-8ECB-D91B154261AF}" destId="{DBE382E0-E895-447C-BDE4-33D07D85825D}" srcOrd="0" destOrd="0" presId="urn:microsoft.com/office/officeart/2005/8/layout/hList9"/>
    <dgm:cxn modelId="{92A4E7FF-6C9E-4165-9852-99D1F0C38E11}" type="presOf" srcId="{78932048-698B-42A2-86AC-86EBD4453187}" destId="{18CBCDD6-6C4D-4883-83A9-ACF36E1963DE}" srcOrd="0" destOrd="0" presId="urn:microsoft.com/office/officeart/2005/8/layout/hList9"/>
    <dgm:cxn modelId="{429B57A8-FFC3-41BE-951D-0E6706543285}" srcId="{78932048-698B-42A2-86AC-86EBD4453187}" destId="{3B166A1D-27F5-4018-8ECB-D91B154261AF}" srcOrd="1" destOrd="0" parTransId="{8AC8C0BD-5BE6-4350-A2EB-D760CEAFEDD4}" sibTransId="{4043A905-B524-40B3-8548-51AB634030E0}"/>
    <dgm:cxn modelId="{366A1787-6037-4D41-816C-4E258A4FD3F8}" type="presParOf" srcId="{D1362271-4FE6-47FC-92A4-65942C3AB735}" destId="{AF227121-137B-4C35-8A99-FF950C96407C}" srcOrd="0" destOrd="0" presId="urn:microsoft.com/office/officeart/2005/8/layout/hList9"/>
    <dgm:cxn modelId="{F72D3AB3-10AA-4B24-9749-289D59B54627}" type="presParOf" srcId="{D1362271-4FE6-47FC-92A4-65942C3AB735}" destId="{E9386501-34E8-4753-A9EF-F31D1706051E}" srcOrd="1" destOrd="0" presId="urn:microsoft.com/office/officeart/2005/8/layout/hList9"/>
    <dgm:cxn modelId="{17BB16F2-22BB-4006-8E67-729A981AB57B}" type="presParOf" srcId="{E9386501-34E8-4753-A9EF-F31D1706051E}" destId="{1E587034-B782-418D-A8C2-BA040F88F47C}" srcOrd="0" destOrd="0" presId="urn:microsoft.com/office/officeart/2005/8/layout/hList9"/>
    <dgm:cxn modelId="{2EA7DCDC-7E5D-4E72-802E-A89561F6B9ED}" type="presParOf" srcId="{E9386501-34E8-4753-A9EF-F31D1706051E}" destId="{A6E6927B-DD2A-4677-B65C-D7A728CDCD30}" srcOrd="1" destOrd="0" presId="urn:microsoft.com/office/officeart/2005/8/layout/hList9"/>
    <dgm:cxn modelId="{3FE42CE7-A35E-4954-B5B8-8B492FC49F17}" type="presParOf" srcId="{A6E6927B-DD2A-4677-B65C-D7A728CDCD30}" destId="{0538C384-4626-4237-9B5A-70F8A3009EC7}" srcOrd="0" destOrd="0" presId="urn:microsoft.com/office/officeart/2005/8/layout/hList9"/>
    <dgm:cxn modelId="{94AA8001-7E8A-4B57-AC9A-4CCA1858E54F}" type="presParOf" srcId="{A6E6927B-DD2A-4677-B65C-D7A728CDCD30}" destId="{ACE1191E-FE02-4B01-BFDA-431ADAE87168}" srcOrd="1" destOrd="0" presId="urn:microsoft.com/office/officeart/2005/8/layout/hList9"/>
    <dgm:cxn modelId="{344803DE-03F3-4117-B633-EAF7451B4FDA}" type="presParOf" srcId="{E9386501-34E8-4753-A9EF-F31D1706051E}" destId="{923A9D52-2716-4896-9C68-E030C91CF59D}" srcOrd="2" destOrd="0" presId="urn:microsoft.com/office/officeart/2005/8/layout/hList9"/>
    <dgm:cxn modelId="{F8566743-8139-459E-9F7F-76E8663B73C3}" type="presParOf" srcId="{923A9D52-2716-4896-9C68-E030C91CF59D}" destId="{DBE382E0-E895-447C-BDE4-33D07D85825D}" srcOrd="0" destOrd="0" presId="urn:microsoft.com/office/officeart/2005/8/layout/hList9"/>
    <dgm:cxn modelId="{D0977394-B063-4AE4-9AD8-61405E80AB69}" type="presParOf" srcId="{923A9D52-2716-4896-9C68-E030C91CF59D}" destId="{46FB1683-302E-4E5B-9E1B-04A5ADE69F93}" srcOrd="1" destOrd="0" presId="urn:microsoft.com/office/officeart/2005/8/layout/hList9"/>
    <dgm:cxn modelId="{0EFA610C-4C56-4DDF-B2D3-888AB5DAE03F}" type="presParOf" srcId="{D1362271-4FE6-47FC-92A4-65942C3AB735}" destId="{8BE528EF-629E-4FC3-9888-5178DAF5DA6A}" srcOrd="2" destOrd="0" presId="urn:microsoft.com/office/officeart/2005/8/layout/hList9"/>
    <dgm:cxn modelId="{71F11CBF-3347-4F79-9C31-E3E75DD8DA6B}" type="presParOf" srcId="{D1362271-4FE6-47FC-92A4-65942C3AB735}" destId="{18CBCDD6-6C4D-4883-83A9-ACF36E1963DE}" srcOrd="3" destOrd="0" presId="urn:microsoft.com/office/officeart/2005/8/layout/hList9"/>
  </dgm:cxnLst>
  <dgm:bg/>
  <dgm:whole/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6DDB70B-96AE-4932-B47E-32F3783583A5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D3D6994-428F-4326-B39C-0603A1098C1E}">
      <dgm:prSet phldrT="[Текст]"/>
      <dgm:spPr/>
      <dgm:t>
        <a:bodyPr/>
        <a:lstStyle/>
        <a:p>
          <a:r>
            <a:rPr lang="en-US" dirty="0" err="1" smtClean="0">
              <a:ln>
                <a:solidFill>
                  <a:schemeClr val="tx1"/>
                </a:solidFill>
              </a:ln>
            </a:rPr>
            <a:t>Ajraladigan</a:t>
          </a:r>
          <a:r>
            <a:rPr lang="en-US" dirty="0" smtClean="0">
              <a:ln>
                <a:solidFill>
                  <a:schemeClr val="tx1"/>
                </a:solidFill>
              </a:ln>
            </a:rPr>
            <a:t> </a:t>
          </a:r>
          <a:r>
            <a:rPr lang="en-US" dirty="0" err="1" smtClean="0">
              <a:ln>
                <a:solidFill>
                  <a:schemeClr val="tx1"/>
                </a:solidFill>
              </a:ln>
            </a:rPr>
            <a:t>birikmalar</a:t>
          </a:r>
          <a:endParaRPr lang="ru-RU" dirty="0">
            <a:ln>
              <a:solidFill>
                <a:schemeClr val="tx1"/>
              </a:solidFill>
            </a:ln>
          </a:endParaRPr>
        </a:p>
      </dgm:t>
    </dgm:pt>
    <dgm:pt modelId="{EA14BA23-66F9-4D55-919D-F5504966E548}" type="parTrans" cxnId="{C32B1F7B-2A0F-4356-8EAE-979120784C45}">
      <dgm:prSet/>
      <dgm:spPr/>
      <dgm:t>
        <a:bodyPr/>
        <a:lstStyle/>
        <a:p>
          <a:endParaRPr lang="ru-RU">
            <a:ln>
              <a:solidFill>
                <a:schemeClr val="tx1"/>
              </a:solidFill>
            </a:ln>
          </a:endParaRPr>
        </a:p>
      </dgm:t>
    </dgm:pt>
    <dgm:pt modelId="{46846F2D-2E3F-40B6-BC5A-9865135D6B05}" type="sibTrans" cxnId="{C32B1F7B-2A0F-4356-8EAE-979120784C45}">
      <dgm:prSet/>
      <dgm:spPr/>
      <dgm:t>
        <a:bodyPr/>
        <a:lstStyle/>
        <a:p>
          <a:endParaRPr lang="ru-RU">
            <a:ln>
              <a:solidFill>
                <a:schemeClr val="tx1"/>
              </a:solidFill>
            </a:ln>
          </a:endParaRPr>
        </a:p>
      </dgm:t>
    </dgm:pt>
    <dgm:pt modelId="{BF6A5C6B-4E2F-4DF1-AD55-6F0C79C74416}">
      <dgm:prSet phldrT="[Текст]"/>
      <dgm:spPr/>
      <dgm:t>
        <a:bodyPr/>
        <a:lstStyle/>
        <a:p>
          <a:r>
            <a:rPr lang="en-US" dirty="0" err="1" smtClean="0">
              <a:ln>
                <a:solidFill>
                  <a:schemeClr val="tx1"/>
                </a:solidFill>
              </a:ln>
            </a:rPr>
            <a:t>Rezbali</a:t>
          </a:r>
          <a:endParaRPr lang="ru-RU" dirty="0">
            <a:ln>
              <a:solidFill>
                <a:schemeClr val="tx1"/>
              </a:solidFill>
            </a:ln>
          </a:endParaRPr>
        </a:p>
      </dgm:t>
    </dgm:pt>
    <dgm:pt modelId="{399F5AB0-C603-4FC4-8C21-F914E39FC22D}" type="parTrans" cxnId="{82845E59-0BC0-4403-93D8-6BC4B1148C1C}">
      <dgm:prSet/>
      <dgm:spPr/>
      <dgm:t>
        <a:bodyPr/>
        <a:lstStyle/>
        <a:p>
          <a:endParaRPr lang="ru-RU">
            <a:ln>
              <a:solidFill>
                <a:schemeClr val="tx1"/>
              </a:solidFill>
            </a:ln>
          </a:endParaRPr>
        </a:p>
      </dgm:t>
    </dgm:pt>
    <dgm:pt modelId="{EA6FB52A-AB22-49BB-BB89-F5DAEA7AB346}" type="sibTrans" cxnId="{82845E59-0BC0-4403-93D8-6BC4B1148C1C}">
      <dgm:prSet/>
      <dgm:spPr/>
      <dgm:t>
        <a:bodyPr/>
        <a:lstStyle/>
        <a:p>
          <a:endParaRPr lang="ru-RU">
            <a:ln>
              <a:solidFill>
                <a:schemeClr val="tx1"/>
              </a:solidFill>
            </a:ln>
          </a:endParaRPr>
        </a:p>
      </dgm:t>
    </dgm:pt>
    <dgm:pt modelId="{AEEC35E0-2311-4FA5-A307-85E3FCEB52EE}">
      <dgm:prSet phldrT="[Текст]"/>
      <dgm:spPr/>
      <dgm:t>
        <a:bodyPr/>
        <a:lstStyle/>
        <a:p>
          <a:r>
            <a:rPr lang="en-US" dirty="0" err="1" smtClean="0">
              <a:ln>
                <a:solidFill>
                  <a:schemeClr val="tx1"/>
                </a:solidFill>
              </a:ln>
            </a:rPr>
            <a:t>Shponka</a:t>
          </a:r>
          <a:r>
            <a:rPr lang="en-US" dirty="0" smtClean="0">
              <a:ln>
                <a:solidFill>
                  <a:schemeClr val="tx1"/>
                </a:solidFill>
              </a:ln>
            </a:rPr>
            <a:t> </a:t>
          </a:r>
          <a:r>
            <a:rPr lang="en-US" dirty="0" err="1" smtClean="0">
              <a:ln>
                <a:solidFill>
                  <a:schemeClr val="tx1"/>
                </a:solidFill>
              </a:ln>
            </a:rPr>
            <a:t>va</a:t>
          </a:r>
          <a:r>
            <a:rPr lang="en-US" dirty="0" smtClean="0">
              <a:ln>
                <a:solidFill>
                  <a:schemeClr val="tx1"/>
                </a:solidFill>
              </a:ln>
            </a:rPr>
            <a:t> </a:t>
          </a:r>
          <a:r>
            <a:rPr lang="en-US" dirty="0" err="1" smtClean="0">
              <a:ln>
                <a:solidFill>
                  <a:schemeClr val="tx1"/>
                </a:solidFill>
              </a:ln>
            </a:rPr>
            <a:t>shlitsali</a:t>
          </a:r>
          <a:endParaRPr lang="ru-RU" dirty="0">
            <a:ln>
              <a:solidFill>
                <a:schemeClr val="tx1"/>
              </a:solidFill>
            </a:ln>
          </a:endParaRPr>
        </a:p>
      </dgm:t>
    </dgm:pt>
    <dgm:pt modelId="{CF4D08AE-0C35-462A-8DF6-5F382FC963B2}" type="parTrans" cxnId="{3408AA04-2E30-4475-9C50-300BAF87770D}">
      <dgm:prSet/>
      <dgm:spPr/>
      <dgm:t>
        <a:bodyPr/>
        <a:lstStyle/>
        <a:p>
          <a:endParaRPr lang="ru-RU">
            <a:ln>
              <a:solidFill>
                <a:schemeClr val="tx1"/>
              </a:solidFill>
            </a:ln>
          </a:endParaRPr>
        </a:p>
      </dgm:t>
    </dgm:pt>
    <dgm:pt modelId="{FDBFB448-ED06-4638-B255-54D91C81FBEB}" type="sibTrans" cxnId="{3408AA04-2E30-4475-9C50-300BAF87770D}">
      <dgm:prSet/>
      <dgm:spPr/>
      <dgm:t>
        <a:bodyPr/>
        <a:lstStyle/>
        <a:p>
          <a:endParaRPr lang="ru-RU">
            <a:ln>
              <a:solidFill>
                <a:schemeClr val="tx1"/>
              </a:solidFill>
            </a:ln>
          </a:endParaRPr>
        </a:p>
      </dgm:t>
    </dgm:pt>
    <dgm:pt modelId="{B7E8933A-4490-4D93-94FF-1C92DB6152A8}" type="pres">
      <dgm:prSet presAssocID="{86DDB70B-96AE-4932-B47E-32F3783583A5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DEB2C200-178F-4838-8D29-6726CF481665}" type="pres">
      <dgm:prSet presAssocID="{8D3D6994-428F-4326-B39C-0603A1098C1E}" presName="hierRoot1" presStyleCnt="0"/>
      <dgm:spPr/>
    </dgm:pt>
    <dgm:pt modelId="{8D716527-E636-4D1D-9C03-3B84A7A72F9B}" type="pres">
      <dgm:prSet presAssocID="{8D3D6994-428F-4326-B39C-0603A1098C1E}" presName="composite" presStyleCnt="0"/>
      <dgm:spPr/>
    </dgm:pt>
    <dgm:pt modelId="{C670C5E3-CC38-42BC-B2D3-E128A6CD9923}" type="pres">
      <dgm:prSet presAssocID="{8D3D6994-428F-4326-B39C-0603A1098C1E}" presName="background" presStyleLbl="node0" presStyleIdx="0" presStyleCnt="1"/>
      <dgm:spPr/>
    </dgm:pt>
    <dgm:pt modelId="{81C95724-F6C4-4611-A277-1A4305368154}" type="pres">
      <dgm:prSet presAssocID="{8D3D6994-428F-4326-B39C-0603A1098C1E}" presName="text" presStyleLbl="fgAcc0" presStyleIdx="0" presStyleCnt="1">
        <dgm:presLayoutVars>
          <dgm:chPref val="3"/>
        </dgm:presLayoutVars>
      </dgm:prSet>
      <dgm:spPr/>
    </dgm:pt>
    <dgm:pt modelId="{E8C3D014-2BC3-4A31-A281-019F364B6347}" type="pres">
      <dgm:prSet presAssocID="{8D3D6994-428F-4326-B39C-0603A1098C1E}" presName="hierChild2" presStyleCnt="0"/>
      <dgm:spPr/>
    </dgm:pt>
    <dgm:pt modelId="{B3C1E02E-2E73-4976-9028-AD4FAEB61B9B}" type="pres">
      <dgm:prSet presAssocID="{399F5AB0-C603-4FC4-8C21-F914E39FC22D}" presName="Name10" presStyleLbl="parChTrans1D2" presStyleIdx="0" presStyleCnt="2"/>
      <dgm:spPr/>
    </dgm:pt>
    <dgm:pt modelId="{ECCF95FB-D3B1-41C2-8C01-58AE37D42472}" type="pres">
      <dgm:prSet presAssocID="{BF6A5C6B-4E2F-4DF1-AD55-6F0C79C74416}" presName="hierRoot2" presStyleCnt="0"/>
      <dgm:spPr/>
    </dgm:pt>
    <dgm:pt modelId="{99A4ABA6-F69D-4DF5-BD26-EE7BA14239ED}" type="pres">
      <dgm:prSet presAssocID="{BF6A5C6B-4E2F-4DF1-AD55-6F0C79C74416}" presName="composite2" presStyleCnt="0"/>
      <dgm:spPr/>
    </dgm:pt>
    <dgm:pt modelId="{92F05A13-05BA-495A-8173-30A4D7F93385}" type="pres">
      <dgm:prSet presAssocID="{BF6A5C6B-4E2F-4DF1-AD55-6F0C79C74416}" presName="background2" presStyleLbl="node2" presStyleIdx="0" presStyleCnt="2"/>
      <dgm:spPr/>
    </dgm:pt>
    <dgm:pt modelId="{B5A9B7A5-032A-4D43-83A4-FFC03661455F}" type="pres">
      <dgm:prSet presAssocID="{BF6A5C6B-4E2F-4DF1-AD55-6F0C79C74416}" presName="text2" presStyleLbl="fgAcc2" presStyleIdx="0" presStyleCnt="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BEB6642-D420-49A9-9ABE-300DEFF0F55C}" type="pres">
      <dgm:prSet presAssocID="{BF6A5C6B-4E2F-4DF1-AD55-6F0C79C74416}" presName="hierChild3" presStyleCnt="0"/>
      <dgm:spPr/>
    </dgm:pt>
    <dgm:pt modelId="{D1400EA7-FC3C-41C6-8AA0-7AD64043E053}" type="pres">
      <dgm:prSet presAssocID="{CF4D08AE-0C35-462A-8DF6-5F382FC963B2}" presName="Name10" presStyleLbl="parChTrans1D2" presStyleIdx="1" presStyleCnt="2"/>
      <dgm:spPr/>
    </dgm:pt>
    <dgm:pt modelId="{4D7FF376-9D16-4924-8A90-B91BAFC87D16}" type="pres">
      <dgm:prSet presAssocID="{AEEC35E0-2311-4FA5-A307-85E3FCEB52EE}" presName="hierRoot2" presStyleCnt="0"/>
      <dgm:spPr/>
    </dgm:pt>
    <dgm:pt modelId="{73BB787E-0BDC-4E81-A647-093F14F482BC}" type="pres">
      <dgm:prSet presAssocID="{AEEC35E0-2311-4FA5-A307-85E3FCEB52EE}" presName="composite2" presStyleCnt="0"/>
      <dgm:spPr/>
    </dgm:pt>
    <dgm:pt modelId="{7947B4A3-FFF1-4478-81AE-EFFE756D95F4}" type="pres">
      <dgm:prSet presAssocID="{AEEC35E0-2311-4FA5-A307-85E3FCEB52EE}" presName="background2" presStyleLbl="node2" presStyleIdx="1" presStyleCnt="2"/>
      <dgm:spPr/>
    </dgm:pt>
    <dgm:pt modelId="{9BE670D8-726F-453D-823C-0FA074AB9F0F}" type="pres">
      <dgm:prSet presAssocID="{AEEC35E0-2311-4FA5-A307-85E3FCEB52EE}" presName="text2" presStyleLbl="fgAcc2" presStyleIdx="1" presStyleCnt="2">
        <dgm:presLayoutVars>
          <dgm:chPref val="3"/>
        </dgm:presLayoutVars>
      </dgm:prSet>
      <dgm:spPr/>
    </dgm:pt>
    <dgm:pt modelId="{549361D5-3142-4876-AF05-984CB6EB12C1}" type="pres">
      <dgm:prSet presAssocID="{AEEC35E0-2311-4FA5-A307-85E3FCEB52EE}" presName="hierChild3" presStyleCnt="0"/>
      <dgm:spPr/>
    </dgm:pt>
  </dgm:ptLst>
  <dgm:cxnLst>
    <dgm:cxn modelId="{82845E59-0BC0-4403-93D8-6BC4B1148C1C}" srcId="{8D3D6994-428F-4326-B39C-0603A1098C1E}" destId="{BF6A5C6B-4E2F-4DF1-AD55-6F0C79C74416}" srcOrd="0" destOrd="0" parTransId="{399F5AB0-C603-4FC4-8C21-F914E39FC22D}" sibTransId="{EA6FB52A-AB22-49BB-BB89-F5DAEA7AB346}"/>
    <dgm:cxn modelId="{F64C8E1F-D12B-468B-AC70-3E270850CF02}" type="presOf" srcId="{8D3D6994-428F-4326-B39C-0603A1098C1E}" destId="{81C95724-F6C4-4611-A277-1A4305368154}" srcOrd="0" destOrd="0" presId="urn:microsoft.com/office/officeart/2005/8/layout/hierarchy1"/>
    <dgm:cxn modelId="{3408AA04-2E30-4475-9C50-300BAF87770D}" srcId="{8D3D6994-428F-4326-B39C-0603A1098C1E}" destId="{AEEC35E0-2311-4FA5-A307-85E3FCEB52EE}" srcOrd="1" destOrd="0" parTransId="{CF4D08AE-0C35-462A-8DF6-5F382FC963B2}" sibTransId="{FDBFB448-ED06-4638-B255-54D91C81FBEB}"/>
    <dgm:cxn modelId="{9E981B92-08A6-4FF8-BBE6-871BAE897509}" type="presOf" srcId="{BF6A5C6B-4E2F-4DF1-AD55-6F0C79C74416}" destId="{B5A9B7A5-032A-4D43-83A4-FFC03661455F}" srcOrd="0" destOrd="0" presId="urn:microsoft.com/office/officeart/2005/8/layout/hierarchy1"/>
    <dgm:cxn modelId="{A90077EE-DD54-484A-8BFB-E1BE3973AB3F}" type="presOf" srcId="{86DDB70B-96AE-4932-B47E-32F3783583A5}" destId="{B7E8933A-4490-4D93-94FF-1C92DB6152A8}" srcOrd="0" destOrd="0" presId="urn:microsoft.com/office/officeart/2005/8/layout/hierarchy1"/>
    <dgm:cxn modelId="{47B01819-6DEA-4340-BF8F-75BB57F1E117}" type="presOf" srcId="{AEEC35E0-2311-4FA5-A307-85E3FCEB52EE}" destId="{9BE670D8-726F-453D-823C-0FA074AB9F0F}" srcOrd="0" destOrd="0" presId="urn:microsoft.com/office/officeart/2005/8/layout/hierarchy1"/>
    <dgm:cxn modelId="{73225AB4-040E-4B44-ADE1-CBA558C2D98F}" type="presOf" srcId="{CF4D08AE-0C35-462A-8DF6-5F382FC963B2}" destId="{D1400EA7-FC3C-41C6-8AA0-7AD64043E053}" srcOrd="0" destOrd="0" presId="urn:microsoft.com/office/officeart/2005/8/layout/hierarchy1"/>
    <dgm:cxn modelId="{E668EC3C-AB9A-469D-B244-DE944682BE3C}" type="presOf" srcId="{399F5AB0-C603-4FC4-8C21-F914E39FC22D}" destId="{B3C1E02E-2E73-4976-9028-AD4FAEB61B9B}" srcOrd="0" destOrd="0" presId="urn:microsoft.com/office/officeart/2005/8/layout/hierarchy1"/>
    <dgm:cxn modelId="{C32B1F7B-2A0F-4356-8EAE-979120784C45}" srcId="{86DDB70B-96AE-4932-B47E-32F3783583A5}" destId="{8D3D6994-428F-4326-B39C-0603A1098C1E}" srcOrd="0" destOrd="0" parTransId="{EA14BA23-66F9-4D55-919D-F5504966E548}" sibTransId="{46846F2D-2E3F-40B6-BC5A-9865135D6B05}"/>
    <dgm:cxn modelId="{3EB65B4E-C93B-4288-B299-D6FAAB71BEBC}" type="presParOf" srcId="{B7E8933A-4490-4D93-94FF-1C92DB6152A8}" destId="{DEB2C200-178F-4838-8D29-6726CF481665}" srcOrd="0" destOrd="0" presId="urn:microsoft.com/office/officeart/2005/8/layout/hierarchy1"/>
    <dgm:cxn modelId="{586C96ED-5A1E-4DF2-B364-E22732D48E5E}" type="presParOf" srcId="{DEB2C200-178F-4838-8D29-6726CF481665}" destId="{8D716527-E636-4D1D-9C03-3B84A7A72F9B}" srcOrd="0" destOrd="0" presId="urn:microsoft.com/office/officeart/2005/8/layout/hierarchy1"/>
    <dgm:cxn modelId="{CD9EEAFA-DB24-4A8D-93EF-16F65C479BAF}" type="presParOf" srcId="{8D716527-E636-4D1D-9C03-3B84A7A72F9B}" destId="{C670C5E3-CC38-42BC-B2D3-E128A6CD9923}" srcOrd="0" destOrd="0" presId="urn:microsoft.com/office/officeart/2005/8/layout/hierarchy1"/>
    <dgm:cxn modelId="{4374F609-7256-4AFE-8077-A4F742AAE509}" type="presParOf" srcId="{8D716527-E636-4D1D-9C03-3B84A7A72F9B}" destId="{81C95724-F6C4-4611-A277-1A4305368154}" srcOrd="1" destOrd="0" presId="urn:microsoft.com/office/officeart/2005/8/layout/hierarchy1"/>
    <dgm:cxn modelId="{A9970FC3-EBED-4675-B55D-E6BEBEE93072}" type="presParOf" srcId="{DEB2C200-178F-4838-8D29-6726CF481665}" destId="{E8C3D014-2BC3-4A31-A281-019F364B6347}" srcOrd="1" destOrd="0" presId="urn:microsoft.com/office/officeart/2005/8/layout/hierarchy1"/>
    <dgm:cxn modelId="{3D37B3C8-5384-48E0-9A93-F224A8B6B7EF}" type="presParOf" srcId="{E8C3D014-2BC3-4A31-A281-019F364B6347}" destId="{B3C1E02E-2E73-4976-9028-AD4FAEB61B9B}" srcOrd="0" destOrd="0" presId="urn:microsoft.com/office/officeart/2005/8/layout/hierarchy1"/>
    <dgm:cxn modelId="{60AEDA6F-2356-45A4-9672-164605F5774C}" type="presParOf" srcId="{E8C3D014-2BC3-4A31-A281-019F364B6347}" destId="{ECCF95FB-D3B1-41C2-8C01-58AE37D42472}" srcOrd="1" destOrd="0" presId="urn:microsoft.com/office/officeart/2005/8/layout/hierarchy1"/>
    <dgm:cxn modelId="{BDAC57B8-168B-47F6-A40B-B4AE844698B4}" type="presParOf" srcId="{ECCF95FB-D3B1-41C2-8C01-58AE37D42472}" destId="{99A4ABA6-F69D-4DF5-BD26-EE7BA14239ED}" srcOrd="0" destOrd="0" presId="urn:microsoft.com/office/officeart/2005/8/layout/hierarchy1"/>
    <dgm:cxn modelId="{8D7B8590-B4EB-479B-93A5-EC25413D3BA3}" type="presParOf" srcId="{99A4ABA6-F69D-4DF5-BD26-EE7BA14239ED}" destId="{92F05A13-05BA-495A-8173-30A4D7F93385}" srcOrd="0" destOrd="0" presId="urn:microsoft.com/office/officeart/2005/8/layout/hierarchy1"/>
    <dgm:cxn modelId="{36E38E5E-48F9-4F11-AA29-0E05515D0DC4}" type="presParOf" srcId="{99A4ABA6-F69D-4DF5-BD26-EE7BA14239ED}" destId="{B5A9B7A5-032A-4D43-83A4-FFC03661455F}" srcOrd="1" destOrd="0" presId="urn:microsoft.com/office/officeart/2005/8/layout/hierarchy1"/>
    <dgm:cxn modelId="{9651234F-413F-4204-97E7-CF93A0504E2D}" type="presParOf" srcId="{ECCF95FB-D3B1-41C2-8C01-58AE37D42472}" destId="{CBEB6642-D420-49A9-9ABE-300DEFF0F55C}" srcOrd="1" destOrd="0" presId="urn:microsoft.com/office/officeart/2005/8/layout/hierarchy1"/>
    <dgm:cxn modelId="{540B9199-4929-4A9D-9E2F-803C27754587}" type="presParOf" srcId="{E8C3D014-2BC3-4A31-A281-019F364B6347}" destId="{D1400EA7-FC3C-41C6-8AA0-7AD64043E053}" srcOrd="2" destOrd="0" presId="urn:microsoft.com/office/officeart/2005/8/layout/hierarchy1"/>
    <dgm:cxn modelId="{AAC1FD0F-54EA-4DE9-8AB3-B86F51436F1E}" type="presParOf" srcId="{E8C3D014-2BC3-4A31-A281-019F364B6347}" destId="{4D7FF376-9D16-4924-8A90-B91BAFC87D16}" srcOrd="3" destOrd="0" presId="urn:microsoft.com/office/officeart/2005/8/layout/hierarchy1"/>
    <dgm:cxn modelId="{9169172F-A54F-4CCE-88EB-5ECAF52D731A}" type="presParOf" srcId="{4D7FF376-9D16-4924-8A90-B91BAFC87D16}" destId="{73BB787E-0BDC-4E81-A647-093F14F482BC}" srcOrd="0" destOrd="0" presId="urn:microsoft.com/office/officeart/2005/8/layout/hierarchy1"/>
    <dgm:cxn modelId="{611AF180-03FC-4E16-A707-CCF2D2227579}" type="presParOf" srcId="{73BB787E-0BDC-4E81-A647-093F14F482BC}" destId="{7947B4A3-FFF1-4478-81AE-EFFE756D95F4}" srcOrd="0" destOrd="0" presId="urn:microsoft.com/office/officeart/2005/8/layout/hierarchy1"/>
    <dgm:cxn modelId="{9D6402CA-294A-41AA-88AB-99F10AE392D9}" type="presParOf" srcId="{73BB787E-0BDC-4E81-A647-093F14F482BC}" destId="{9BE670D8-726F-453D-823C-0FA074AB9F0F}" srcOrd="1" destOrd="0" presId="urn:microsoft.com/office/officeart/2005/8/layout/hierarchy1"/>
    <dgm:cxn modelId="{093B20C2-2598-49E6-AAA1-35FAB7FE4D23}" type="presParOf" srcId="{4D7FF376-9D16-4924-8A90-B91BAFC87D16}" destId="{549361D5-3142-4876-AF05-984CB6EB12C1}" srcOrd="1" destOrd="0" presId="urn:microsoft.com/office/officeart/2005/8/layout/hierarchy1"/>
  </dgm:cxnLst>
  <dgm:bg>
    <a:solidFill>
      <a:schemeClr val="bg1">
        <a:lumMod val="85000"/>
      </a:schemeClr>
    </a:solidFill>
  </dgm:bg>
  <dgm:whole/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6C0D967-1B9A-4AA4-916D-4E0959A2233F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A065487-0987-466F-849A-A466C15B5AE2}">
      <dgm:prSet phldrT="[Текст]"/>
      <dgm:spPr>
        <a:solidFill>
          <a:schemeClr val="accent6">
            <a:lumMod val="60000"/>
            <a:lumOff val="40000"/>
          </a:schemeClr>
        </a:solidFill>
        <a:ln>
          <a:solidFill>
            <a:schemeClr val="bg1"/>
          </a:solidFill>
        </a:ln>
      </dgm:spPr>
      <dgm:t>
        <a:bodyPr/>
        <a:lstStyle/>
        <a:p>
          <a:r>
            <a:rPr lang="en-US" dirty="0" err="1" smtClean="0">
              <a:ln>
                <a:solidFill>
                  <a:schemeClr val="tx1"/>
                </a:solidFill>
              </a:ln>
              <a:solidFill>
                <a:schemeClr val="tx1"/>
              </a:solidFill>
            </a:rPr>
            <a:t>Ajralmaydigan</a:t>
          </a:r>
          <a:r>
            <a:rPr lang="en-US" dirty="0" smtClean="0">
              <a:ln>
                <a:solidFill>
                  <a:schemeClr val="tx1"/>
                </a:solidFill>
              </a:ln>
              <a:solidFill>
                <a:schemeClr val="tx1"/>
              </a:solidFill>
            </a:rPr>
            <a:t> </a:t>
          </a:r>
          <a:r>
            <a:rPr lang="en-US" dirty="0" err="1" smtClean="0">
              <a:ln>
                <a:solidFill>
                  <a:schemeClr val="tx1"/>
                </a:solidFill>
              </a:ln>
              <a:solidFill>
                <a:schemeClr val="tx1"/>
              </a:solidFill>
            </a:rPr>
            <a:t>birikmalar</a:t>
          </a:r>
          <a:endParaRPr lang="ru-RU" dirty="0">
            <a:ln>
              <a:solidFill>
                <a:schemeClr val="tx1"/>
              </a:solidFill>
            </a:ln>
            <a:solidFill>
              <a:schemeClr val="tx1"/>
            </a:solidFill>
          </a:endParaRPr>
        </a:p>
      </dgm:t>
    </dgm:pt>
    <dgm:pt modelId="{975A33DE-0D3C-4D7C-A415-9D777B990DFB}" type="parTrans" cxnId="{7F94708C-0A0C-4390-84DC-C7D3BE5F9A56}">
      <dgm:prSet/>
      <dgm:spPr/>
      <dgm:t>
        <a:bodyPr/>
        <a:lstStyle/>
        <a:p>
          <a:endParaRPr lang="ru-RU"/>
        </a:p>
      </dgm:t>
    </dgm:pt>
    <dgm:pt modelId="{B3897D85-AD70-4212-8CD3-28DDA7858B4F}" type="sibTrans" cxnId="{7F94708C-0A0C-4390-84DC-C7D3BE5F9A56}">
      <dgm:prSet/>
      <dgm:spPr/>
      <dgm:t>
        <a:bodyPr/>
        <a:lstStyle/>
        <a:p>
          <a:endParaRPr lang="ru-RU"/>
        </a:p>
      </dgm:t>
    </dgm:pt>
    <dgm:pt modelId="{88FE7DED-DAE8-4199-B819-FDB9598FA8FB}">
      <dgm:prSet phldrT="[Текст]"/>
      <dgm:spPr>
        <a:solidFill>
          <a:schemeClr val="accent6">
            <a:lumMod val="60000"/>
            <a:lumOff val="40000"/>
          </a:schemeClr>
        </a:solidFill>
        <a:ln>
          <a:solidFill>
            <a:schemeClr val="bg1"/>
          </a:solidFill>
        </a:ln>
      </dgm:spPr>
      <dgm:t>
        <a:bodyPr/>
        <a:lstStyle/>
        <a:p>
          <a:r>
            <a:rPr lang="en-US" dirty="0" err="1" smtClean="0">
              <a:ln>
                <a:solidFill>
                  <a:schemeClr val="tx1"/>
                </a:solidFill>
              </a:ln>
              <a:solidFill>
                <a:schemeClr val="tx1"/>
              </a:solidFill>
            </a:rPr>
            <a:t>Payvand</a:t>
          </a:r>
          <a:endParaRPr lang="ru-RU" dirty="0">
            <a:ln>
              <a:solidFill>
                <a:schemeClr val="tx1"/>
              </a:solidFill>
            </a:ln>
            <a:solidFill>
              <a:schemeClr val="tx1"/>
            </a:solidFill>
          </a:endParaRPr>
        </a:p>
      </dgm:t>
    </dgm:pt>
    <dgm:pt modelId="{A190B460-A94A-4AE1-9265-7481BB4BAF64}" type="parTrans" cxnId="{24ADD217-9230-4C6D-B69F-A76FA48F2D4D}">
      <dgm:prSet/>
      <dgm:spPr>
        <a:solidFill>
          <a:schemeClr val="accent6">
            <a:lumMod val="60000"/>
            <a:lumOff val="40000"/>
          </a:schemeClr>
        </a:solidFill>
        <a:ln>
          <a:solidFill>
            <a:schemeClr val="bg1"/>
          </a:solidFill>
        </a:ln>
      </dgm:spPr>
      <dgm:t>
        <a:bodyPr/>
        <a:lstStyle/>
        <a:p>
          <a:endParaRPr lang="ru-RU">
            <a:ln>
              <a:solidFill>
                <a:schemeClr val="tx1"/>
              </a:solidFill>
            </a:ln>
            <a:solidFill>
              <a:schemeClr val="tx1"/>
            </a:solidFill>
          </a:endParaRPr>
        </a:p>
      </dgm:t>
    </dgm:pt>
    <dgm:pt modelId="{3A078087-389B-444A-86EA-9052339E7737}" type="sibTrans" cxnId="{24ADD217-9230-4C6D-B69F-A76FA48F2D4D}">
      <dgm:prSet/>
      <dgm:spPr/>
      <dgm:t>
        <a:bodyPr/>
        <a:lstStyle/>
        <a:p>
          <a:endParaRPr lang="ru-RU"/>
        </a:p>
      </dgm:t>
    </dgm:pt>
    <dgm:pt modelId="{E86186E5-05E5-4EB0-A4E0-A86CDBD75E11}">
      <dgm:prSet phldrT="[Текст]"/>
      <dgm:spPr>
        <a:solidFill>
          <a:schemeClr val="accent6">
            <a:lumMod val="60000"/>
            <a:lumOff val="40000"/>
          </a:schemeClr>
        </a:solidFill>
        <a:ln>
          <a:solidFill>
            <a:schemeClr val="bg1"/>
          </a:solidFill>
        </a:ln>
      </dgm:spPr>
      <dgm:t>
        <a:bodyPr/>
        <a:lstStyle/>
        <a:p>
          <a:r>
            <a:rPr lang="en-US" dirty="0" err="1" smtClean="0">
              <a:ln>
                <a:solidFill>
                  <a:schemeClr val="tx1"/>
                </a:solidFill>
              </a:ln>
              <a:solidFill>
                <a:schemeClr val="tx1"/>
              </a:solidFill>
            </a:rPr>
            <a:t>Parchin</a:t>
          </a:r>
          <a:r>
            <a:rPr lang="en-US" dirty="0" smtClean="0">
              <a:ln>
                <a:solidFill>
                  <a:schemeClr val="tx1"/>
                </a:solidFill>
              </a:ln>
              <a:solidFill>
                <a:schemeClr val="tx1"/>
              </a:solidFill>
            </a:rPr>
            <a:t> </a:t>
          </a:r>
          <a:r>
            <a:rPr lang="en-US" dirty="0" err="1" smtClean="0">
              <a:ln>
                <a:solidFill>
                  <a:schemeClr val="tx1"/>
                </a:solidFill>
              </a:ln>
              <a:solidFill>
                <a:schemeClr val="tx1"/>
              </a:solidFill>
            </a:rPr>
            <a:t>mixli</a:t>
          </a:r>
          <a:endParaRPr lang="ru-RU" dirty="0">
            <a:ln>
              <a:solidFill>
                <a:schemeClr val="tx1"/>
              </a:solidFill>
            </a:ln>
            <a:solidFill>
              <a:schemeClr val="tx1"/>
            </a:solidFill>
          </a:endParaRPr>
        </a:p>
      </dgm:t>
    </dgm:pt>
    <dgm:pt modelId="{7D158B51-6E01-422C-8A66-9BD944BB22F1}" type="parTrans" cxnId="{761647F2-7730-4A4E-8A01-2E1333D5CEB9}">
      <dgm:prSet/>
      <dgm:spPr>
        <a:solidFill>
          <a:schemeClr val="accent6">
            <a:lumMod val="60000"/>
            <a:lumOff val="40000"/>
          </a:schemeClr>
        </a:solidFill>
        <a:ln>
          <a:solidFill>
            <a:schemeClr val="bg1"/>
          </a:solidFill>
        </a:ln>
      </dgm:spPr>
      <dgm:t>
        <a:bodyPr/>
        <a:lstStyle/>
        <a:p>
          <a:endParaRPr lang="ru-RU">
            <a:ln>
              <a:solidFill>
                <a:schemeClr val="tx1"/>
              </a:solidFill>
            </a:ln>
            <a:solidFill>
              <a:schemeClr val="tx1"/>
            </a:solidFill>
          </a:endParaRPr>
        </a:p>
      </dgm:t>
    </dgm:pt>
    <dgm:pt modelId="{C28A528F-DFA6-43BF-BCEA-E036C9FAF6D8}" type="sibTrans" cxnId="{761647F2-7730-4A4E-8A01-2E1333D5CEB9}">
      <dgm:prSet/>
      <dgm:spPr/>
      <dgm:t>
        <a:bodyPr/>
        <a:lstStyle/>
        <a:p>
          <a:endParaRPr lang="ru-RU"/>
        </a:p>
      </dgm:t>
    </dgm:pt>
    <dgm:pt modelId="{0EA2A408-8A0F-4F41-94B4-57AFA2520222}">
      <dgm:prSet phldrT="[Текст]"/>
      <dgm:spPr>
        <a:solidFill>
          <a:schemeClr val="accent6">
            <a:lumMod val="60000"/>
            <a:lumOff val="40000"/>
          </a:schemeClr>
        </a:solidFill>
        <a:ln>
          <a:solidFill>
            <a:schemeClr val="bg1"/>
          </a:solidFill>
        </a:ln>
      </dgm:spPr>
      <dgm:t>
        <a:bodyPr/>
        <a:lstStyle/>
        <a:p>
          <a:r>
            <a:rPr lang="en-US" dirty="0" err="1" smtClean="0">
              <a:ln>
                <a:solidFill>
                  <a:schemeClr val="tx1"/>
                </a:solidFill>
              </a:ln>
              <a:solidFill>
                <a:schemeClr val="tx1"/>
              </a:solidFill>
            </a:rPr>
            <a:t>Kavsharli</a:t>
          </a:r>
          <a:r>
            <a:rPr lang="en-US" dirty="0" smtClean="0">
              <a:ln>
                <a:solidFill>
                  <a:schemeClr val="tx1"/>
                </a:solidFill>
              </a:ln>
              <a:solidFill>
                <a:schemeClr val="tx1"/>
              </a:solidFill>
            </a:rPr>
            <a:t> </a:t>
          </a:r>
          <a:r>
            <a:rPr lang="en-US" dirty="0" err="1" smtClean="0">
              <a:ln>
                <a:solidFill>
                  <a:schemeClr val="tx1"/>
                </a:solidFill>
              </a:ln>
              <a:solidFill>
                <a:schemeClr val="tx1"/>
              </a:solidFill>
            </a:rPr>
            <a:t>va</a:t>
          </a:r>
          <a:r>
            <a:rPr lang="en-US" dirty="0" smtClean="0">
              <a:ln>
                <a:solidFill>
                  <a:schemeClr val="tx1"/>
                </a:solidFill>
              </a:ln>
              <a:solidFill>
                <a:schemeClr val="tx1"/>
              </a:solidFill>
            </a:rPr>
            <a:t> </a:t>
          </a:r>
          <a:r>
            <a:rPr lang="en-US" dirty="0" err="1" smtClean="0">
              <a:ln>
                <a:solidFill>
                  <a:schemeClr val="tx1"/>
                </a:solidFill>
              </a:ln>
              <a:solidFill>
                <a:schemeClr val="tx1"/>
              </a:solidFill>
            </a:rPr>
            <a:t>yelimli</a:t>
          </a:r>
          <a:endParaRPr lang="ru-RU" dirty="0">
            <a:ln>
              <a:solidFill>
                <a:schemeClr val="tx1"/>
              </a:solidFill>
            </a:ln>
            <a:solidFill>
              <a:schemeClr val="tx1"/>
            </a:solidFill>
          </a:endParaRPr>
        </a:p>
      </dgm:t>
    </dgm:pt>
    <dgm:pt modelId="{87AA1A81-2049-4037-B82B-A8666EDDDDDB}" type="parTrans" cxnId="{F8DB8027-D4FE-4E25-87AC-F411B5B950C3}">
      <dgm:prSet/>
      <dgm:spPr>
        <a:solidFill>
          <a:schemeClr val="accent6">
            <a:lumMod val="60000"/>
            <a:lumOff val="40000"/>
          </a:schemeClr>
        </a:solidFill>
        <a:ln>
          <a:solidFill>
            <a:schemeClr val="bg1"/>
          </a:solidFill>
        </a:ln>
      </dgm:spPr>
      <dgm:t>
        <a:bodyPr/>
        <a:lstStyle/>
        <a:p>
          <a:endParaRPr lang="ru-RU">
            <a:ln>
              <a:solidFill>
                <a:schemeClr val="tx1"/>
              </a:solidFill>
            </a:ln>
            <a:solidFill>
              <a:schemeClr val="tx1"/>
            </a:solidFill>
          </a:endParaRPr>
        </a:p>
      </dgm:t>
    </dgm:pt>
    <dgm:pt modelId="{481C5588-31AC-4D8C-B341-B9EE556F28D9}" type="sibTrans" cxnId="{F8DB8027-D4FE-4E25-87AC-F411B5B950C3}">
      <dgm:prSet/>
      <dgm:spPr/>
      <dgm:t>
        <a:bodyPr/>
        <a:lstStyle/>
        <a:p>
          <a:endParaRPr lang="ru-RU"/>
        </a:p>
      </dgm:t>
    </dgm:pt>
    <dgm:pt modelId="{4BE2A324-817E-4AF7-8A49-C774350D8757}" type="pres">
      <dgm:prSet presAssocID="{36C0D967-1B9A-4AA4-916D-4E0959A2233F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9348006B-81F4-402E-86DF-D607846EA09D}" type="pres">
      <dgm:prSet presAssocID="{AA065487-0987-466F-849A-A466C15B5AE2}" presName="hierRoot1" presStyleCnt="0">
        <dgm:presLayoutVars>
          <dgm:hierBranch val="init"/>
        </dgm:presLayoutVars>
      </dgm:prSet>
      <dgm:spPr/>
    </dgm:pt>
    <dgm:pt modelId="{84BA74FF-0494-454D-B94F-1F42B3B07479}" type="pres">
      <dgm:prSet presAssocID="{AA065487-0987-466F-849A-A466C15B5AE2}" presName="rootComposite1" presStyleCnt="0"/>
      <dgm:spPr/>
    </dgm:pt>
    <dgm:pt modelId="{F92AF365-DFD3-4062-AB6F-EE94CF8CFE0A}" type="pres">
      <dgm:prSet presAssocID="{AA065487-0987-466F-849A-A466C15B5AE2}" presName="rootText1" presStyleLbl="node0" presStyleIdx="0" presStyleCnt="1" custScaleX="115208" custScaleY="238839">
        <dgm:presLayoutVars>
          <dgm:chPref val="3"/>
        </dgm:presLayoutVars>
      </dgm:prSet>
      <dgm:spPr/>
    </dgm:pt>
    <dgm:pt modelId="{A14BF423-E9F2-475B-B32B-8809832B63CA}" type="pres">
      <dgm:prSet presAssocID="{AA065487-0987-466F-849A-A466C15B5AE2}" presName="rootConnector1" presStyleLbl="node1" presStyleIdx="0" presStyleCnt="0"/>
      <dgm:spPr/>
    </dgm:pt>
    <dgm:pt modelId="{AE53473C-C3B7-478F-8725-071978C80D90}" type="pres">
      <dgm:prSet presAssocID="{AA065487-0987-466F-849A-A466C15B5AE2}" presName="hierChild2" presStyleCnt="0"/>
      <dgm:spPr/>
    </dgm:pt>
    <dgm:pt modelId="{7F1BA2E0-CA15-421B-8A89-1F77935C1CB5}" type="pres">
      <dgm:prSet presAssocID="{A190B460-A94A-4AE1-9265-7481BB4BAF64}" presName="Name37" presStyleLbl="parChTrans1D2" presStyleIdx="0" presStyleCnt="3" custSzX="3336551" custSzY="576817"/>
      <dgm:spPr/>
    </dgm:pt>
    <dgm:pt modelId="{9CAD6835-CEDA-4568-86F9-3E8D47D54E71}" type="pres">
      <dgm:prSet presAssocID="{88FE7DED-DAE8-4199-B819-FDB9598FA8FB}" presName="hierRoot2" presStyleCnt="0">
        <dgm:presLayoutVars>
          <dgm:hierBranch val="init"/>
        </dgm:presLayoutVars>
      </dgm:prSet>
      <dgm:spPr/>
    </dgm:pt>
    <dgm:pt modelId="{9FD81824-D39D-4DC0-9D2F-E4FC92FA369C}" type="pres">
      <dgm:prSet presAssocID="{88FE7DED-DAE8-4199-B819-FDB9598FA8FB}" presName="rootComposite" presStyleCnt="0"/>
      <dgm:spPr/>
    </dgm:pt>
    <dgm:pt modelId="{2C1BFBE3-F81D-4E01-A731-AB8FB253DA31}" type="pres">
      <dgm:prSet presAssocID="{88FE7DED-DAE8-4199-B819-FDB9598FA8FB}" presName="rootText" presStyleLbl="node2" presStyleIdx="0" presStyleCnt="3" custScaleX="115208" custScaleY="238839">
        <dgm:presLayoutVars>
          <dgm:chPref val="3"/>
        </dgm:presLayoutVars>
      </dgm:prSet>
      <dgm:spPr/>
    </dgm:pt>
    <dgm:pt modelId="{ADE67039-C7D2-4A79-9CB6-DC7939D5F7CF}" type="pres">
      <dgm:prSet presAssocID="{88FE7DED-DAE8-4199-B819-FDB9598FA8FB}" presName="rootConnector" presStyleLbl="node2" presStyleIdx="0" presStyleCnt="3"/>
      <dgm:spPr/>
    </dgm:pt>
    <dgm:pt modelId="{57FF280C-5817-4261-93C2-90678BADF4F8}" type="pres">
      <dgm:prSet presAssocID="{88FE7DED-DAE8-4199-B819-FDB9598FA8FB}" presName="hierChild4" presStyleCnt="0"/>
      <dgm:spPr/>
    </dgm:pt>
    <dgm:pt modelId="{5FBEC60A-1EE0-4BD6-BC31-76B2508A0132}" type="pres">
      <dgm:prSet presAssocID="{88FE7DED-DAE8-4199-B819-FDB9598FA8FB}" presName="hierChild5" presStyleCnt="0"/>
      <dgm:spPr/>
    </dgm:pt>
    <dgm:pt modelId="{BFBED7FD-4864-4694-ACD7-93F29DC232DC}" type="pres">
      <dgm:prSet presAssocID="{7D158B51-6E01-422C-8A66-9BD944BB22F1}" presName="Name37" presStyleLbl="parChTrans1D2" presStyleIdx="1" presStyleCnt="3" custSzX="105346" custSzY="576817"/>
      <dgm:spPr/>
    </dgm:pt>
    <dgm:pt modelId="{0D696642-9209-4CAB-AFC9-55819F04B074}" type="pres">
      <dgm:prSet presAssocID="{E86186E5-05E5-4EB0-A4E0-A86CDBD75E11}" presName="hierRoot2" presStyleCnt="0">
        <dgm:presLayoutVars>
          <dgm:hierBranch val="init"/>
        </dgm:presLayoutVars>
      </dgm:prSet>
      <dgm:spPr/>
    </dgm:pt>
    <dgm:pt modelId="{121C5DF7-D603-41C2-A409-8DF050A78305}" type="pres">
      <dgm:prSet presAssocID="{E86186E5-05E5-4EB0-A4E0-A86CDBD75E11}" presName="rootComposite" presStyleCnt="0"/>
      <dgm:spPr/>
    </dgm:pt>
    <dgm:pt modelId="{7D80B39A-7753-4553-ABAF-4CCD894E1013}" type="pres">
      <dgm:prSet presAssocID="{E86186E5-05E5-4EB0-A4E0-A86CDBD75E11}" presName="rootText" presStyleLbl="node2" presStyleIdx="1" presStyleCnt="3" custScaleX="115208" custScaleY="238839">
        <dgm:presLayoutVars>
          <dgm:chPref val="3"/>
        </dgm:presLayoutVars>
      </dgm:prSet>
      <dgm:spPr/>
    </dgm:pt>
    <dgm:pt modelId="{F1F82686-4CCD-4BDE-8B4C-BEFE921559BE}" type="pres">
      <dgm:prSet presAssocID="{E86186E5-05E5-4EB0-A4E0-A86CDBD75E11}" presName="rootConnector" presStyleLbl="node2" presStyleIdx="1" presStyleCnt="3"/>
      <dgm:spPr/>
    </dgm:pt>
    <dgm:pt modelId="{B26E4615-173E-4DC6-A66D-ADB00BF0DE9D}" type="pres">
      <dgm:prSet presAssocID="{E86186E5-05E5-4EB0-A4E0-A86CDBD75E11}" presName="hierChild4" presStyleCnt="0"/>
      <dgm:spPr/>
    </dgm:pt>
    <dgm:pt modelId="{73713E1A-4435-4443-ABC8-D52903C4BDAB}" type="pres">
      <dgm:prSet presAssocID="{E86186E5-05E5-4EB0-A4E0-A86CDBD75E11}" presName="hierChild5" presStyleCnt="0"/>
      <dgm:spPr/>
    </dgm:pt>
    <dgm:pt modelId="{70E792F1-03D1-454C-A22B-048FB5556172}" type="pres">
      <dgm:prSet presAssocID="{87AA1A81-2049-4037-B82B-A8666EDDDDDB}" presName="Name37" presStyleLbl="parChTrans1D2" presStyleIdx="2" presStyleCnt="3" custSzX="3336551" custSzY="576817"/>
      <dgm:spPr/>
    </dgm:pt>
    <dgm:pt modelId="{6B524721-EBA4-46D6-ACDB-D148A46DC5C1}" type="pres">
      <dgm:prSet presAssocID="{0EA2A408-8A0F-4F41-94B4-57AFA2520222}" presName="hierRoot2" presStyleCnt="0">
        <dgm:presLayoutVars>
          <dgm:hierBranch val="init"/>
        </dgm:presLayoutVars>
      </dgm:prSet>
      <dgm:spPr/>
    </dgm:pt>
    <dgm:pt modelId="{F8F2E64A-C65B-46FE-873E-EA585189CBC6}" type="pres">
      <dgm:prSet presAssocID="{0EA2A408-8A0F-4F41-94B4-57AFA2520222}" presName="rootComposite" presStyleCnt="0"/>
      <dgm:spPr/>
    </dgm:pt>
    <dgm:pt modelId="{4EA10CC6-DB4F-42B0-82C8-43D3B1FAD1F7}" type="pres">
      <dgm:prSet presAssocID="{0EA2A408-8A0F-4F41-94B4-57AFA2520222}" presName="rootText" presStyleLbl="node2" presStyleIdx="2" presStyleCnt="3" custScaleX="115208" custScaleY="238839">
        <dgm:presLayoutVars>
          <dgm:chPref val="3"/>
        </dgm:presLayoutVars>
      </dgm:prSet>
      <dgm:spPr/>
    </dgm:pt>
    <dgm:pt modelId="{A3ACBAEA-379C-4E4D-96A0-B68CCB2A70D5}" type="pres">
      <dgm:prSet presAssocID="{0EA2A408-8A0F-4F41-94B4-57AFA2520222}" presName="rootConnector" presStyleLbl="node2" presStyleIdx="2" presStyleCnt="3"/>
      <dgm:spPr/>
    </dgm:pt>
    <dgm:pt modelId="{462EB90E-0277-4390-8A39-298D89FB9433}" type="pres">
      <dgm:prSet presAssocID="{0EA2A408-8A0F-4F41-94B4-57AFA2520222}" presName="hierChild4" presStyleCnt="0"/>
      <dgm:spPr/>
    </dgm:pt>
    <dgm:pt modelId="{2BCDF271-1471-4375-8854-6E8695D72491}" type="pres">
      <dgm:prSet presAssocID="{0EA2A408-8A0F-4F41-94B4-57AFA2520222}" presName="hierChild5" presStyleCnt="0"/>
      <dgm:spPr/>
    </dgm:pt>
    <dgm:pt modelId="{03AAD07B-4C63-4FE8-A352-0B7557244188}" type="pres">
      <dgm:prSet presAssocID="{AA065487-0987-466F-849A-A466C15B5AE2}" presName="hierChild3" presStyleCnt="0"/>
      <dgm:spPr/>
    </dgm:pt>
  </dgm:ptLst>
  <dgm:cxnLst>
    <dgm:cxn modelId="{D741032D-B2D4-4E91-B612-DE0FF56544A4}" type="presOf" srcId="{A190B460-A94A-4AE1-9265-7481BB4BAF64}" destId="{7F1BA2E0-CA15-421B-8A89-1F77935C1CB5}" srcOrd="0" destOrd="0" presId="urn:microsoft.com/office/officeart/2005/8/layout/orgChart1"/>
    <dgm:cxn modelId="{7F94708C-0A0C-4390-84DC-C7D3BE5F9A56}" srcId="{36C0D967-1B9A-4AA4-916D-4E0959A2233F}" destId="{AA065487-0987-466F-849A-A466C15B5AE2}" srcOrd="0" destOrd="0" parTransId="{975A33DE-0D3C-4D7C-A415-9D777B990DFB}" sibTransId="{B3897D85-AD70-4212-8CD3-28DDA7858B4F}"/>
    <dgm:cxn modelId="{5CFC135E-2A95-4C5A-8BFA-77294F78B420}" type="presOf" srcId="{88FE7DED-DAE8-4199-B819-FDB9598FA8FB}" destId="{2C1BFBE3-F81D-4E01-A731-AB8FB253DA31}" srcOrd="0" destOrd="0" presId="urn:microsoft.com/office/officeart/2005/8/layout/orgChart1"/>
    <dgm:cxn modelId="{761647F2-7730-4A4E-8A01-2E1333D5CEB9}" srcId="{AA065487-0987-466F-849A-A466C15B5AE2}" destId="{E86186E5-05E5-4EB0-A4E0-A86CDBD75E11}" srcOrd="1" destOrd="0" parTransId="{7D158B51-6E01-422C-8A66-9BD944BB22F1}" sibTransId="{C28A528F-DFA6-43BF-BCEA-E036C9FAF6D8}"/>
    <dgm:cxn modelId="{0FB19C26-647F-47BC-839B-5D4F14D721FD}" type="presOf" srcId="{7D158B51-6E01-422C-8A66-9BD944BB22F1}" destId="{BFBED7FD-4864-4694-ACD7-93F29DC232DC}" srcOrd="0" destOrd="0" presId="urn:microsoft.com/office/officeart/2005/8/layout/orgChart1"/>
    <dgm:cxn modelId="{7958033C-9F43-4BE2-A8CE-7128D3548CA5}" type="presOf" srcId="{36C0D967-1B9A-4AA4-916D-4E0959A2233F}" destId="{4BE2A324-817E-4AF7-8A49-C774350D8757}" srcOrd="0" destOrd="0" presId="urn:microsoft.com/office/officeart/2005/8/layout/orgChart1"/>
    <dgm:cxn modelId="{56730B40-145F-4503-A01A-D6FAF7F805D5}" type="presOf" srcId="{87AA1A81-2049-4037-B82B-A8666EDDDDDB}" destId="{70E792F1-03D1-454C-A22B-048FB5556172}" srcOrd="0" destOrd="0" presId="urn:microsoft.com/office/officeart/2005/8/layout/orgChart1"/>
    <dgm:cxn modelId="{ABA0DA8F-2902-4EB5-A874-2215E3864ED0}" type="presOf" srcId="{AA065487-0987-466F-849A-A466C15B5AE2}" destId="{F92AF365-DFD3-4062-AB6F-EE94CF8CFE0A}" srcOrd="0" destOrd="0" presId="urn:microsoft.com/office/officeart/2005/8/layout/orgChart1"/>
    <dgm:cxn modelId="{0F455EEA-9A02-434E-B28C-1D779CE4BFFE}" type="presOf" srcId="{0EA2A408-8A0F-4F41-94B4-57AFA2520222}" destId="{A3ACBAEA-379C-4E4D-96A0-B68CCB2A70D5}" srcOrd="1" destOrd="0" presId="urn:microsoft.com/office/officeart/2005/8/layout/orgChart1"/>
    <dgm:cxn modelId="{5F5B6EEF-15FD-4C71-A25C-5FF3A0545ECB}" type="presOf" srcId="{E86186E5-05E5-4EB0-A4E0-A86CDBD75E11}" destId="{F1F82686-4CCD-4BDE-8B4C-BEFE921559BE}" srcOrd="1" destOrd="0" presId="urn:microsoft.com/office/officeart/2005/8/layout/orgChart1"/>
    <dgm:cxn modelId="{E155937E-F1C0-40B7-85F9-CDE6F4D029CC}" type="presOf" srcId="{E86186E5-05E5-4EB0-A4E0-A86CDBD75E11}" destId="{7D80B39A-7753-4553-ABAF-4CCD894E1013}" srcOrd="0" destOrd="0" presId="urn:microsoft.com/office/officeart/2005/8/layout/orgChart1"/>
    <dgm:cxn modelId="{D424928E-1138-4D97-ACCB-4D9602D648EB}" type="presOf" srcId="{88FE7DED-DAE8-4199-B819-FDB9598FA8FB}" destId="{ADE67039-C7D2-4A79-9CB6-DC7939D5F7CF}" srcOrd="1" destOrd="0" presId="urn:microsoft.com/office/officeart/2005/8/layout/orgChart1"/>
    <dgm:cxn modelId="{24ADD217-9230-4C6D-B69F-A76FA48F2D4D}" srcId="{AA065487-0987-466F-849A-A466C15B5AE2}" destId="{88FE7DED-DAE8-4199-B819-FDB9598FA8FB}" srcOrd="0" destOrd="0" parTransId="{A190B460-A94A-4AE1-9265-7481BB4BAF64}" sibTransId="{3A078087-389B-444A-86EA-9052339E7737}"/>
    <dgm:cxn modelId="{03FD48C8-D288-4CE3-82EC-A1CE67AC6F1A}" type="presOf" srcId="{0EA2A408-8A0F-4F41-94B4-57AFA2520222}" destId="{4EA10CC6-DB4F-42B0-82C8-43D3B1FAD1F7}" srcOrd="0" destOrd="0" presId="urn:microsoft.com/office/officeart/2005/8/layout/orgChart1"/>
    <dgm:cxn modelId="{F8DB8027-D4FE-4E25-87AC-F411B5B950C3}" srcId="{AA065487-0987-466F-849A-A466C15B5AE2}" destId="{0EA2A408-8A0F-4F41-94B4-57AFA2520222}" srcOrd="2" destOrd="0" parTransId="{87AA1A81-2049-4037-B82B-A8666EDDDDDB}" sibTransId="{481C5588-31AC-4D8C-B341-B9EE556F28D9}"/>
    <dgm:cxn modelId="{19692D78-11A0-498B-9FCD-2A617BC347AB}" type="presOf" srcId="{AA065487-0987-466F-849A-A466C15B5AE2}" destId="{A14BF423-E9F2-475B-B32B-8809832B63CA}" srcOrd="1" destOrd="0" presId="urn:microsoft.com/office/officeart/2005/8/layout/orgChart1"/>
    <dgm:cxn modelId="{35FC2C35-E6F8-4D6C-939E-F11777F4BCE9}" type="presParOf" srcId="{4BE2A324-817E-4AF7-8A49-C774350D8757}" destId="{9348006B-81F4-402E-86DF-D607846EA09D}" srcOrd="0" destOrd="0" presId="urn:microsoft.com/office/officeart/2005/8/layout/orgChart1"/>
    <dgm:cxn modelId="{5C6EF907-0FE1-4FA3-BC05-362B746A6EB1}" type="presParOf" srcId="{9348006B-81F4-402E-86DF-D607846EA09D}" destId="{84BA74FF-0494-454D-B94F-1F42B3B07479}" srcOrd="0" destOrd="0" presId="urn:microsoft.com/office/officeart/2005/8/layout/orgChart1"/>
    <dgm:cxn modelId="{23E0B27E-EEBF-4E4A-A9DB-D5AF7C94B493}" type="presParOf" srcId="{84BA74FF-0494-454D-B94F-1F42B3B07479}" destId="{F92AF365-DFD3-4062-AB6F-EE94CF8CFE0A}" srcOrd="0" destOrd="0" presId="urn:microsoft.com/office/officeart/2005/8/layout/orgChart1"/>
    <dgm:cxn modelId="{906632A4-6215-48DA-BDC4-D71CD2C4BE07}" type="presParOf" srcId="{84BA74FF-0494-454D-B94F-1F42B3B07479}" destId="{A14BF423-E9F2-475B-B32B-8809832B63CA}" srcOrd="1" destOrd="0" presId="urn:microsoft.com/office/officeart/2005/8/layout/orgChart1"/>
    <dgm:cxn modelId="{97DF5764-7F15-4082-8C27-BD133863ACD8}" type="presParOf" srcId="{9348006B-81F4-402E-86DF-D607846EA09D}" destId="{AE53473C-C3B7-478F-8725-071978C80D90}" srcOrd="1" destOrd="0" presId="urn:microsoft.com/office/officeart/2005/8/layout/orgChart1"/>
    <dgm:cxn modelId="{AC654796-B779-4321-82FE-71702D54534D}" type="presParOf" srcId="{AE53473C-C3B7-478F-8725-071978C80D90}" destId="{7F1BA2E0-CA15-421B-8A89-1F77935C1CB5}" srcOrd="0" destOrd="0" presId="urn:microsoft.com/office/officeart/2005/8/layout/orgChart1"/>
    <dgm:cxn modelId="{BBF5E85A-22BE-44ED-B019-C290AF9DF984}" type="presParOf" srcId="{AE53473C-C3B7-478F-8725-071978C80D90}" destId="{9CAD6835-CEDA-4568-86F9-3E8D47D54E71}" srcOrd="1" destOrd="0" presId="urn:microsoft.com/office/officeart/2005/8/layout/orgChart1"/>
    <dgm:cxn modelId="{06372C64-FAE6-442B-8173-ACB5E9A88B1A}" type="presParOf" srcId="{9CAD6835-CEDA-4568-86F9-3E8D47D54E71}" destId="{9FD81824-D39D-4DC0-9D2F-E4FC92FA369C}" srcOrd="0" destOrd="0" presId="urn:microsoft.com/office/officeart/2005/8/layout/orgChart1"/>
    <dgm:cxn modelId="{EF058507-58C4-49D5-AA6C-E804567F769F}" type="presParOf" srcId="{9FD81824-D39D-4DC0-9D2F-E4FC92FA369C}" destId="{2C1BFBE3-F81D-4E01-A731-AB8FB253DA31}" srcOrd="0" destOrd="0" presId="urn:microsoft.com/office/officeart/2005/8/layout/orgChart1"/>
    <dgm:cxn modelId="{AA4A3D60-74C2-42FD-A964-A63776AEFDD7}" type="presParOf" srcId="{9FD81824-D39D-4DC0-9D2F-E4FC92FA369C}" destId="{ADE67039-C7D2-4A79-9CB6-DC7939D5F7CF}" srcOrd="1" destOrd="0" presId="urn:microsoft.com/office/officeart/2005/8/layout/orgChart1"/>
    <dgm:cxn modelId="{7F164E04-7F0E-448E-B5DA-7F97D701E15C}" type="presParOf" srcId="{9CAD6835-CEDA-4568-86F9-3E8D47D54E71}" destId="{57FF280C-5817-4261-93C2-90678BADF4F8}" srcOrd="1" destOrd="0" presId="urn:microsoft.com/office/officeart/2005/8/layout/orgChart1"/>
    <dgm:cxn modelId="{B2C5A769-373E-4658-9010-6A2641CA4DA8}" type="presParOf" srcId="{9CAD6835-CEDA-4568-86F9-3E8D47D54E71}" destId="{5FBEC60A-1EE0-4BD6-BC31-76B2508A0132}" srcOrd="2" destOrd="0" presId="urn:microsoft.com/office/officeart/2005/8/layout/orgChart1"/>
    <dgm:cxn modelId="{63856757-2007-4215-998A-18A6215BB2AC}" type="presParOf" srcId="{AE53473C-C3B7-478F-8725-071978C80D90}" destId="{BFBED7FD-4864-4694-ACD7-93F29DC232DC}" srcOrd="2" destOrd="0" presId="urn:microsoft.com/office/officeart/2005/8/layout/orgChart1"/>
    <dgm:cxn modelId="{5B887405-4CEB-4C0E-984A-DE290F4C9955}" type="presParOf" srcId="{AE53473C-C3B7-478F-8725-071978C80D90}" destId="{0D696642-9209-4CAB-AFC9-55819F04B074}" srcOrd="3" destOrd="0" presId="urn:microsoft.com/office/officeart/2005/8/layout/orgChart1"/>
    <dgm:cxn modelId="{09AE10BD-6CEF-4F9C-8912-C390714AB4FB}" type="presParOf" srcId="{0D696642-9209-4CAB-AFC9-55819F04B074}" destId="{121C5DF7-D603-41C2-A409-8DF050A78305}" srcOrd="0" destOrd="0" presId="urn:microsoft.com/office/officeart/2005/8/layout/orgChart1"/>
    <dgm:cxn modelId="{97560AF6-3521-4247-9969-CB93B7A5A23C}" type="presParOf" srcId="{121C5DF7-D603-41C2-A409-8DF050A78305}" destId="{7D80B39A-7753-4553-ABAF-4CCD894E1013}" srcOrd="0" destOrd="0" presId="urn:microsoft.com/office/officeart/2005/8/layout/orgChart1"/>
    <dgm:cxn modelId="{A6BB8E7E-2D72-43A2-AAE3-FC68F75B6DAB}" type="presParOf" srcId="{121C5DF7-D603-41C2-A409-8DF050A78305}" destId="{F1F82686-4CCD-4BDE-8B4C-BEFE921559BE}" srcOrd="1" destOrd="0" presId="urn:microsoft.com/office/officeart/2005/8/layout/orgChart1"/>
    <dgm:cxn modelId="{EC6DBC94-7897-44EB-8B8D-C0E7DDD2AF09}" type="presParOf" srcId="{0D696642-9209-4CAB-AFC9-55819F04B074}" destId="{B26E4615-173E-4DC6-A66D-ADB00BF0DE9D}" srcOrd="1" destOrd="0" presId="urn:microsoft.com/office/officeart/2005/8/layout/orgChart1"/>
    <dgm:cxn modelId="{B8EFB2B3-531C-434A-B869-7F034A02438A}" type="presParOf" srcId="{0D696642-9209-4CAB-AFC9-55819F04B074}" destId="{73713E1A-4435-4443-ABC8-D52903C4BDAB}" srcOrd="2" destOrd="0" presId="urn:microsoft.com/office/officeart/2005/8/layout/orgChart1"/>
    <dgm:cxn modelId="{DF8C28D4-BDFB-47CF-881A-2F1BB52B7EF6}" type="presParOf" srcId="{AE53473C-C3B7-478F-8725-071978C80D90}" destId="{70E792F1-03D1-454C-A22B-048FB5556172}" srcOrd="4" destOrd="0" presId="urn:microsoft.com/office/officeart/2005/8/layout/orgChart1"/>
    <dgm:cxn modelId="{F027DE35-F0CD-4A6C-9D3F-88578DFE99C8}" type="presParOf" srcId="{AE53473C-C3B7-478F-8725-071978C80D90}" destId="{6B524721-EBA4-46D6-ACDB-D148A46DC5C1}" srcOrd="5" destOrd="0" presId="urn:microsoft.com/office/officeart/2005/8/layout/orgChart1"/>
    <dgm:cxn modelId="{71C92F09-BE3E-4886-A293-F2AC9A36750D}" type="presParOf" srcId="{6B524721-EBA4-46D6-ACDB-D148A46DC5C1}" destId="{F8F2E64A-C65B-46FE-873E-EA585189CBC6}" srcOrd="0" destOrd="0" presId="urn:microsoft.com/office/officeart/2005/8/layout/orgChart1"/>
    <dgm:cxn modelId="{AC5CB05A-ED0E-46CF-843A-13448B4FFFA0}" type="presParOf" srcId="{F8F2E64A-C65B-46FE-873E-EA585189CBC6}" destId="{4EA10CC6-DB4F-42B0-82C8-43D3B1FAD1F7}" srcOrd="0" destOrd="0" presId="urn:microsoft.com/office/officeart/2005/8/layout/orgChart1"/>
    <dgm:cxn modelId="{36B8D609-5726-49A3-99D7-D357C017BB80}" type="presParOf" srcId="{F8F2E64A-C65B-46FE-873E-EA585189CBC6}" destId="{A3ACBAEA-379C-4E4D-96A0-B68CCB2A70D5}" srcOrd="1" destOrd="0" presId="urn:microsoft.com/office/officeart/2005/8/layout/orgChart1"/>
    <dgm:cxn modelId="{B43F2C53-678A-483B-9FFA-455792CCE743}" type="presParOf" srcId="{6B524721-EBA4-46D6-ACDB-D148A46DC5C1}" destId="{462EB90E-0277-4390-8A39-298D89FB9433}" srcOrd="1" destOrd="0" presId="urn:microsoft.com/office/officeart/2005/8/layout/orgChart1"/>
    <dgm:cxn modelId="{67DA502C-638B-4F4C-8076-08F96F3CAE34}" type="presParOf" srcId="{6B524721-EBA4-46D6-ACDB-D148A46DC5C1}" destId="{2BCDF271-1471-4375-8854-6E8695D72491}" srcOrd="2" destOrd="0" presId="urn:microsoft.com/office/officeart/2005/8/layout/orgChart1"/>
    <dgm:cxn modelId="{788587A3-AEDA-4AF9-ACFC-CAB6A013ADD6}" type="presParOf" srcId="{9348006B-81F4-402E-86DF-D607846EA09D}" destId="{03AAD07B-4C63-4FE8-A352-0B7557244188}" srcOrd="2" destOrd="0" presId="urn:microsoft.com/office/officeart/2005/8/layout/orgChart1"/>
  </dgm:cxnLst>
  <dgm:bg>
    <a:solidFill>
      <a:schemeClr val="tx2">
        <a:lumMod val="75000"/>
      </a:schemeClr>
    </a:solidFill>
  </dgm:bg>
  <dgm:whole/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EEAC0106-6FD9-4693-BB42-D55F1BC000DD}" type="doc">
      <dgm:prSet loTypeId="urn:microsoft.com/office/officeart/2005/8/layout/hierarchy2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5772555E-77FF-47AB-9775-1C35EA08B00E}">
      <dgm:prSet phldrT="[Текст]" custT="1"/>
      <dgm:spPr/>
      <dgm:t>
        <a:bodyPr/>
        <a:lstStyle/>
        <a:p>
          <a:r>
            <a:rPr lang="en-US" sz="3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Elektr</a:t>
          </a:r>
          <a:r>
            <a:rPr lang="en-US" sz="3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3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energiyasidan</a:t>
          </a:r>
          <a:r>
            <a:rPr lang="en-US" sz="3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3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foydalanib</a:t>
          </a:r>
          <a:r>
            <a:rPr lang="en-US" sz="3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3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payvandlash</a:t>
          </a:r>
          <a:r>
            <a:rPr lang="en-US" sz="3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endParaRPr lang="ru-RU" sz="3200" dirty="0">
            <a:solidFill>
              <a:schemeClr val="tx1"/>
            </a:solidFill>
          </a:endParaRPr>
        </a:p>
      </dgm:t>
    </dgm:pt>
    <dgm:pt modelId="{B1E1A312-D36E-48F9-81D4-B8193C7B1189}" type="parTrans" cxnId="{72EA3FE2-871F-4992-88BD-5490A2AACA18}">
      <dgm:prSet/>
      <dgm:spPr/>
      <dgm:t>
        <a:bodyPr/>
        <a:lstStyle/>
        <a:p>
          <a:endParaRPr lang="ru-RU"/>
        </a:p>
      </dgm:t>
    </dgm:pt>
    <dgm:pt modelId="{F943EB99-7C0B-4EFD-A51C-3CEAA4F5D42E}" type="sibTrans" cxnId="{72EA3FE2-871F-4992-88BD-5490A2AACA18}">
      <dgm:prSet/>
      <dgm:spPr/>
      <dgm:t>
        <a:bodyPr/>
        <a:lstStyle/>
        <a:p>
          <a:endParaRPr lang="ru-RU"/>
        </a:p>
      </dgm:t>
    </dgm:pt>
    <dgm:pt modelId="{0513ECA5-043E-4686-A3F0-7F4B49AB0B4B}">
      <dgm:prSet phldrT="[Текст]" custT="1"/>
      <dgm:spPr/>
      <dgm:t>
        <a:bodyPr/>
        <a:lstStyle/>
        <a:p>
          <a:r>
            <a:rPr lang="en-US" sz="3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elektr</a:t>
          </a:r>
          <a:r>
            <a:rPr lang="en-US" sz="3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3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yoyi</a:t>
          </a:r>
          <a:r>
            <a:rPr lang="en-US" sz="3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3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yordamida</a:t>
          </a:r>
          <a:r>
            <a:rPr lang="en-US" sz="3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endParaRPr lang="ru-RU" sz="3200" dirty="0">
            <a:solidFill>
              <a:schemeClr val="tx1"/>
            </a:solidFill>
          </a:endParaRPr>
        </a:p>
      </dgm:t>
    </dgm:pt>
    <dgm:pt modelId="{6EA096B0-68C8-4DBA-A6D0-71030920F998}" type="parTrans" cxnId="{43E65459-B432-4DA6-98CE-E92A607E66D4}">
      <dgm:prSet custT="1"/>
      <dgm:spPr/>
      <dgm:t>
        <a:bodyPr/>
        <a:lstStyle/>
        <a:p>
          <a:endParaRPr lang="ru-RU" sz="3200">
            <a:solidFill>
              <a:schemeClr val="tx1"/>
            </a:solidFill>
          </a:endParaRPr>
        </a:p>
      </dgm:t>
    </dgm:pt>
    <dgm:pt modelId="{55828DFD-ED48-4FD6-B2CB-6B4E243C725F}" type="sibTrans" cxnId="{43E65459-B432-4DA6-98CE-E92A607E66D4}">
      <dgm:prSet/>
      <dgm:spPr/>
      <dgm:t>
        <a:bodyPr/>
        <a:lstStyle/>
        <a:p>
          <a:endParaRPr lang="ru-RU"/>
        </a:p>
      </dgm:t>
    </dgm:pt>
    <dgm:pt modelId="{E0F04ECB-BCB6-4396-9EDA-5D9B91774620}">
      <dgm:prSet phldrT="[Текст]" custT="1"/>
      <dgm:spPr/>
      <dgm:t>
        <a:bodyPr/>
        <a:lstStyle/>
        <a:p>
          <a:r>
            <a:rPr lang="en-US" sz="3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kontaktlab</a:t>
          </a:r>
          <a:endParaRPr lang="ru-RU" sz="3200" dirty="0">
            <a:solidFill>
              <a:schemeClr val="tx1"/>
            </a:solidFill>
          </a:endParaRPr>
        </a:p>
      </dgm:t>
    </dgm:pt>
    <dgm:pt modelId="{E74EF7CA-AA08-497C-A47F-A13F080EA0F5}" type="parTrans" cxnId="{9D127FB1-EFC9-4735-B76C-1D477D9DA635}">
      <dgm:prSet custT="1"/>
      <dgm:spPr/>
      <dgm:t>
        <a:bodyPr/>
        <a:lstStyle/>
        <a:p>
          <a:endParaRPr lang="ru-RU" sz="3200">
            <a:solidFill>
              <a:schemeClr val="tx1"/>
            </a:solidFill>
          </a:endParaRPr>
        </a:p>
      </dgm:t>
    </dgm:pt>
    <dgm:pt modelId="{F1F91628-46E1-4CDF-9B95-BDF8FCA27B7F}" type="sibTrans" cxnId="{9D127FB1-EFC9-4735-B76C-1D477D9DA635}">
      <dgm:prSet/>
      <dgm:spPr/>
      <dgm:t>
        <a:bodyPr/>
        <a:lstStyle/>
        <a:p>
          <a:endParaRPr lang="ru-RU"/>
        </a:p>
      </dgm:t>
    </dgm:pt>
    <dgm:pt modelId="{5ED7AA30-2F43-4982-9A7F-05F32A2369CD}" type="pres">
      <dgm:prSet presAssocID="{EEAC0106-6FD9-4693-BB42-D55F1BC000DD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DE1E8D25-C344-4A87-8B25-D90CBB9D1098}" type="pres">
      <dgm:prSet presAssocID="{5772555E-77FF-47AB-9775-1C35EA08B00E}" presName="root1" presStyleCnt="0"/>
      <dgm:spPr/>
    </dgm:pt>
    <dgm:pt modelId="{3C41C331-0B94-4A83-B149-4750A7C16778}" type="pres">
      <dgm:prSet presAssocID="{5772555E-77FF-47AB-9775-1C35EA08B00E}" presName="LevelOneTextNode" presStyleLbl="node0" presStyleIdx="0" presStyleCnt="1">
        <dgm:presLayoutVars>
          <dgm:chPref val="3"/>
        </dgm:presLayoutVars>
      </dgm:prSet>
      <dgm:spPr/>
    </dgm:pt>
    <dgm:pt modelId="{BD478D6E-0B56-4D05-AC90-47386229D4CE}" type="pres">
      <dgm:prSet presAssocID="{5772555E-77FF-47AB-9775-1C35EA08B00E}" presName="level2hierChild" presStyleCnt="0"/>
      <dgm:spPr/>
    </dgm:pt>
    <dgm:pt modelId="{B833AB2A-A660-4239-AAA0-3C267BC4C867}" type="pres">
      <dgm:prSet presAssocID="{6EA096B0-68C8-4DBA-A6D0-71030920F998}" presName="conn2-1" presStyleLbl="parChTrans1D2" presStyleIdx="0" presStyleCnt="2"/>
      <dgm:spPr/>
    </dgm:pt>
    <dgm:pt modelId="{876F9C9C-4ACA-4CC0-AAF9-40E7E48F66C0}" type="pres">
      <dgm:prSet presAssocID="{6EA096B0-68C8-4DBA-A6D0-71030920F998}" presName="connTx" presStyleLbl="parChTrans1D2" presStyleIdx="0" presStyleCnt="2"/>
      <dgm:spPr/>
    </dgm:pt>
    <dgm:pt modelId="{E6A8EC33-AB37-4CC9-9C0A-C71793A737B0}" type="pres">
      <dgm:prSet presAssocID="{0513ECA5-043E-4686-A3F0-7F4B49AB0B4B}" presName="root2" presStyleCnt="0"/>
      <dgm:spPr/>
    </dgm:pt>
    <dgm:pt modelId="{757C2CB3-0239-4055-B2D8-89876D5911D7}" type="pres">
      <dgm:prSet presAssocID="{0513ECA5-043E-4686-A3F0-7F4B49AB0B4B}" presName="LevelTwoTextNode" presStyleLbl="node2" presStyleIdx="0" presStyleCnt="2">
        <dgm:presLayoutVars>
          <dgm:chPref val="3"/>
        </dgm:presLayoutVars>
      </dgm:prSet>
      <dgm:spPr/>
    </dgm:pt>
    <dgm:pt modelId="{AC961D82-30B5-4AD7-B5A6-5465980106F7}" type="pres">
      <dgm:prSet presAssocID="{0513ECA5-043E-4686-A3F0-7F4B49AB0B4B}" presName="level3hierChild" presStyleCnt="0"/>
      <dgm:spPr/>
    </dgm:pt>
    <dgm:pt modelId="{CF6A3A09-B52D-43C1-B074-5D21B74D6E51}" type="pres">
      <dgm:prSet presAssocID="{E74EF7CA-AA08-497C-A47F-A13F080EA0F5}" presName="conn2-1" presStyleLbl="parChTrans1D2" presStyleIdx="1" presStyleCnt="2"/>
      <dgm:spPr/>
    </dgm:pt>
    <dgm:pt modelId="{E0EF0326-6B57-4CFD-9F56-CA4BD5FC6802}" type="pres">
      <dgm:prSet presAssocID="{E74EF7CA-AA08-497C-A47F-A13F080EA0F5}" presName="connTx" presStyleLbl="parChTrans1D2" presStyleIdx="1" presStyleCnt="2"/>
      <dgm:spPr/>
    </dgm:pt>
    <dgm:pt modelId="{BCD6A043-A5D7-48B7-B3AD-85432536A58E}" type="pres">
      <dgm:prSet presAssocID="{E0F04ECB-BCB6-4396-9EDA-5D9B91774620}" presName="root2" presStyleCnt="0"/>
      <dgm:spPr/>
    </dgm:pt>
    <dgm:pt modelId="{60CAD2C2-914C-46BF-B981-A50BCB77CA98}" type="pres">
      <dgm:prSet presAssocID="{E0F04ECB-BCB6-4396-9EDA-5D9B91774620}" presName="LevelTwoTextNode" presStyleLbl="node2" presStyleIdx="1" presStyleCnt="2">
        <dgm:presLayoutVars>
          <dgm:chPref val="3"/>
        </dgm:presLayoutVars>
      </dgm:prSet>
      <dgm:spPr/>
    </dgm:pt>
    <dgm:pt modelId="{5DB518E4-BB15-4321-94E1-1AFF5D5BD26A}" type="pres">
      <dgm:prSet presAssocID="{E0F04ECB-BCB6-4396-9EDA-5D9B91774620}" presName="level3hierChild" presStyleCnt="0"/>
      <dgm:spPr/>
    </dgm:pt>
  </dgm:ptLst>
  <dgm:cxnLst>
    <dgm:cxn modelId="{2C3EDA65-0F38-4C80-B095-60813C234F39}" type="presOf" srcId="{6EA096B0-68C8-4DBA-A6D0-71030920F998}" destId="{B833AB2A-A660-4239-AAA0-3C267BC4C867}" srcOrd="0" destOrd="0" presId="urn:microsoft.com/office/officeart/2005/8/layout/hierarchy2"/>
    <dgm:cxn modelId="{9D127FB1-EFC9-4735-B76C-1D477D9DA635}" srcId="{5772555E-77FF-47AB-9775-1C35EA08B00E}" destId="{E0F04ECB-BCB6-4396-9EDA-5D9B91774620}" srcOrd="1" destOrd="0" parTransId="{E74EF7CA-AA08-497C-A47F-A13F080EA0F5}" sibTransId="{F1F91628-46E1-4CDF-9B95-BDF8FCA27B7F}"/>
    <dgm:cxn modelId="{69A99AEA-669C-44C1-B29B-09437E76E4C5}" type="presOf" srcId="{EEAC0106-6FD9-4693-BB42-D55F1BC000DD}" destId="{5ED7AA30-2F43-4982-9A7F-05F32A2369CD}" srcOrd="0" destOrd="0" presId="urn:microsoft.com/office/officeart/2005/8/layout/hierarchy2"/>
    <dgm:cxn modelId="{D73E6610-40ED-4C93-92FE-96A2EB2885A7}" type="presOf" srcId="{6EA096B0-68C8-4DBA-A6D0-71030920F998}" destId="{876F9C9C-4ACA-4CC0-AAF9-40E7E48F66C0}" srcOrd="1" destOrd="0" presId="urn:microsoft.com/office/officeart/2005/8/layout/hierarchy2"/>
    <dgm:cxn modelId="{9FC04884-DE33-4C75-A0C0-F6F835834A6B}" type="presOf" srcId="{0513ECA5-043E-4686-A3F0-7F4B49AB0B4B}" destId="{757C2CB3-0239-4055-B2D8-89876D5911D7}" srcOrd="0" destOrd="0" presId="urn:microsoft.com/office/officeart/2005/8/layout/hierarchy2"/>
    <dgm:cxn modelId="{43E65459-B432-4DA6-98CE-E92A607E66D4}" srcId="{5772555E-77FF-47AB-9775-1C35EA08B00E}" destId="{0513ECA5-043E-4686-A3F0-7F4B49AB0B4B}" srcOrd="0" destOrd="0" parTransId="{6EA096B0-68C8-4DBA-A6D0-71030920F998}" sibTransId="{55828DFD-ED48-4FD6-B2CB-6B4E243C725F}"/>
    <dgm:cxn modelId="{72EA3FE2-871F-4992-88BD-5490A2AACA18}" srcId="{EEAC0106-6FD9-4693-BB42-D55F1BC000DD}" destId="{5772555E-77FF-47AB-9775-1C35EA08B00E}" srcOrd="0" destOrd="0" parTransId="{B1E1A312-D36E-48F9-81D4-B8193C7B1189}" sibTransId="{F943EB99-7C0B-4EFD-A51C-3CEAA4F5D42E}"/>
    <dgm:cxn modelId="{5F843710-F541-4A58-B0F9-41B6DD699436}" type="presOf" srcId="{E74EF7CA-AA08-497C-A47F-A13F080EA0F5}" destId="{E0EF0326-6B57-4CFD-9F56-CA4BD5FC6802}" srcOrd="1" destOrd="0" presId="urn:microsoft.com/office/officeart/2005/8/layout/hierarchy2"/>
    <dgm:cxn modelId="{BD9A2B40-363C-4281-A38D-38055005BB07}" type="presOf" srcId="{E74EF7CA-AA08-497C-A47F-A13F080EA0F5}" destId="{CF6A3A09-B52D-43C1-B074-5D21B74D6E51}" srcOrd="0" destOrd="0" presId="urn:microsoft.com/office/officeart/2005/8/layout/hierarchy2"/>
    <dgm:cxn modelId="{3587E3BE-464B-4591-95BC-408D868B385D}" type="presOf" srcId="{5772555E-77FF-47AB-9775-1C35EA08B00E}" destId="{3C41C331-0B94-4A83-B149-4750A7C16778}" srcOrd="0" destOrd="0" presId="urn:microsoft.com/office/officeart/2005/8/layout/hierarchy2"/>
    <dgm:cxn modelId="{DC130CB4-E0F4-42D0-93EE-F0996D5FD762}" type="presOf" srcId="{E0F04ECB-BCB6-4396-9EDA-5D9B91774620}" destId="{60CAD2C2-914C-46BF-B981-A50BCB77CA98}" srcOrd="0" destOrd="0" presId="urn:microsoft.com/office/officeart/2005/8/layout/hierarchy2"/>
    <dgm:cxn modelId="{8373AC8A-9D12-4225-9850-B3DB9424CB48}" type="presParOf" srcId="{5ED7AA30-2F43-4982-9A7F-05F32A2369CD}" destId="{DE1E8D25-C344-4A87-8B25-D90CBB9D1098}" srcOrd="0" destOrd="0" presId="urn:microsoft.com/office/officeart/2005/8/layout/hierarchy2"/>
    <dgm:cxn modelId="{8F37E1A3-0AFA-4965-838E-7095F412CEAE}" type="presParOf" srcId="{DE1E8D25-C344-4A87-8B25-D90CBB9D1098}" destId="{3C41C331-0B94-4A83-B149-4750A7C16778}" srcOrd="0" destOrd="0" presId="urn:microsoft.com/office/officeart/2005/8/layout/hierarchy2"/>
    <dgm:cxn modelId="{DF776412-EBA3-4B0F-B55C-8FA6886CED14}" type="presParOf" srcId="{DE1E8D25-C344-4A87-8B25-D90CBB9D1098}" destId="{BD478D6E-0B56-4D05-AC90-47386229D4CE}" srcOrd="1" destOrd="0" presId="urn:microsoft.com/office/officeart/2005/8/layout/hierarchy2"/>
    <dgm:cxn modelId="{CEF286C1-7474-4152-9593-A5D7F6EA4174}" type="presParOf" srcId="{BD478D6E-0B56-4D05-AC90-47386229D4CE}" destId="{B833AB2A-A660-4239-AAA0-3C267BC4C867}" srcOrd="0" destOrd="0" presId="urn:microsoft.com/office/officeart/2005/8/layout/hierarchy2"/>
    <dgm:cxn modelId="{73362870-F2C6-4031-9967-12BEE2D69177}" type="presParOf" srcId="{B833AB2A-A660-4239-AAA0-3C267BC4C867}" destId="{876F9C9C-4ACA-4CC0-AAF9-40E7E48F66C0}" srcOrd="0" destOrd="0" presId="urn:microsoft.com/office/officeart/2005/8/layout/hierarchy2"/>
    <dgm:cxn modelId="{3E3287E6-3511-47DA-9BB8-4DF15F7056E1}" type="presParOf" srcId="{BD478D6E-0B56-4D05-AC90-47386229D4CE}" destId="{E6A8EC33-AB37-4CC9-9C0A-C71793A737B0}" srcOrd="1" destOrd="0" presId="urn:microsoft.com/office/officeart/2005/8/layout/hierarchy2"/>
    <dgm:cxn modelId="{1F34B0C8-13D3-44DF-8D79-8DCD607A2D3E}" type="presParOf" srcId="{E6A8EC33-AB37-4CC9-9C0A-C71793A737B0}" destId="{757C2CB3-0239-4055-B2D8-89876D5911D7}" srcOrd="0" destOrd="0" presId="urn:microsoft.com/office/officeart/2005/8/layout/hierarchy2"/>
    <dgm:cxn modelId="{F02A3BEF-F627-405E-9B4C-BEBD12D29E7A}" type="presParOf" srcId="{E6A8EC33-AB37-4CC9-9C0A-C71793A737B0}" destId="{AC961D82-30B5-4AD7-B5A6-5465980106F7}" srcOrd="1" destOrd="0" presId="urn:microsoft.com/office/officeart/2005/8/layout/hierarchy2"/>
    <dgm:cxn modelId="{5520882C-B29F-4E90-910C-98618A633CBC}" type="presParOf" srcId="{BD478D6E-0B56-4D05-AC90-47386229D4CE}" destId="{CF6A3A09-B52D-43C1-B074-5D21B74D6E51}" srcOrd="2" destOrd="0" presId="urn:microsoft.com/office/officeart/2005/8/layout/hierarchy2"/>
    <dgm:cxn modelId="{F6E23074-35D8-4683-878A-047005A5124A}" type="presParOf" srcId="{CF6A3A09-B52D-43C1-B074-5D21B74D6E51}" destId="{E0EF0326-6B57-4CFD-9F56-CA4BD5FC6802}" srcOrd="0" destOrd="0" presId="urn:microsoft.com/office/officeart/2005/8/layout/hierarchy2"/>
    <dgm:cxn modelId="{3CB46318-9F4B-4386-92DD-7F9FE20F7C22}" type="presParOf" srcId="{BD478D6E-0B56-4D05-AC90-47386229D4CE}" destId="{BCD6A043-A5D7-48B7-B3AD-85432536A58E}" srcOrd="3" destOrd="0" presId="urn:microsoft.com/office/officeart/2005/8/layout/hierarchy2"/>
    <dgm:cxn modelId="{BE19D116-3C40-41D9-8F8F-FB4554E422FD}" type="presParOf" srcId="{BCD6A043-A5D7-48B7-B3AD-85432536A58E}" destId="{60CAD2C2-914C-46BF-B981-A50BCB77CA98}" srcOrd="0" destOrd="0" presId="urn:microsoft.com/office/officeart/2005/8/layout/hierarchy2"/>
    <dgm:cxn modelId="{6101B85C-9A5A-416F-A8D0-6AA2B7988D3E}" type="presParOf" srcId="{BCD6A043-A5D7-48B7-B3AD-85432536A58E}" destId="{5DB518E4-BB15-4321-94E1-1AFF5D5BD26A}" srcOrd="1" destOrd="0" presId="urn:microsoft.com/office/officeart/2005/8/layout/hierarchy2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9">
  <dgm:title val=""/>
  <dgm:desc val=""/>
  <dgm:catLst>
    <dgm:cat type="list" pri="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3" srcId="0" destId="1" srcOrd="0" destOrd="0"/>
        <dgm:cxn modelId="4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2"/>
        <dgm:pt modelId="21"/>
        <dgm:pt modelId="22"/>
        <dgm:pt modelId="23"/>
        <dgm:pt modelId="24"/>
        <dgm:pt modelId="3"/>
        <dgm:pt modelId="31"/>
        <dgm:pt modelId="32"/>
        <dgm:pt modelId="33"/>
        <dgm:pt modelId="34"/>
      </dgm:ptLst>
      <dgm:cxnLst>
        <dgm:cxn modelId="4" srcId="0" destId="1" srcOrd="0" destOrd="0"/>
        <dgm:cxn modelId="5" srcId="0" destId="2" srcOrd="1" destOrd="0"/>
        <dgm:cxn modelId="6" srcId="0" destId="3" srcOrd="1" destOrd="0"/>
        <dgm:cxn modelId="15" srcId="1" destId="11" srcOrd="0" destOrd="0"/>
        <dgm:cxn modelId="16" srcId="1" destId="12" srcOrd="0" destOrd="0"/>
        <dgm:cxn modelId="17" srcId="1" destId="13" srcOrd="0" destOrd="0"/>
        <dgm:cxn modelId="18" srcId="1" destId="14" srcOrd="0" destOrd="0"/>
        <dgm:cxn modelId="25" srcId="2" destId="21" srcOrd="0" destOrd="0"/>
        <dgm:cxn modelId="26" srcId="2" destId="22" srcOrd="0" destOrd="0"/>
        <dgm:cxn modelId="27" srcId="2" destId="23" srcOrd="0" destOrd="0"/>
        <dgm:cxn modelId="28" srcId="2" destId="24" srcOrd="0" destOrd="0"/>
        <dgm:cxn modelId="35" srcId="3" destId="31" srcOrd="0" destOrd="0"/>
        <dgm:cxn modelId="36" srcId="3" destId="32" srcOrd="0" destOrd="0"/>
        <dgm:cxn modelId="37" srcId="3" destId="33" srcOrd="0" destOrd="0"/>
        <dgm:cxn modelId="38" srcId="3" destId="34" srcOrd="0" destOrd="0"/>
      </dgm:cxnLst>
      <dgm:bg/>
      <dgm:whole/>
    </dgm:dataModel>
  </dgm:clrData>
  <dgm:layoutNode name="list">
    <dgm:varLst>
      <dgm:dir/>
      <dgm:animLvl val="lvl"/>
    </dgm:varLst>
    <dgm:choose name="Name0">
      <dgm:if name="Name1" func="var" arg="dir" op="equ" val="norm">
        <dgm:alg type="lin">
          <dgm:param type="linDir" val="fromL"/>
          <dgm:param type="fallback" val="2D"/>
          <dgm:param type="nodeVertAlign" val="t"/>
        </dgm:alg>
      </dgm:if>
      <dgm:else name="Name2">
        <dgm:alg type="lin">
          <dgm:param type="linDir" val="fromR"/>
          <dgm:param type="fallback" val="2D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ircle" refType="w" fact="0.5"/>
      <dgm:constr type="w" for="ch" forName="vertFlow" refType="w" fact="0.75"/>
      <dgm:constr type="h" for="des" forName="firstComp" refType="w" refFor="ch" refForName="vertFlow" fact="0.667"/>
      <dgm:constr type="h" for="des" forName="comp" refType="h" refFor="des" refForName="firstComp" op="equ"/>
      <dgm:constr type="h" for="des" forName="topSpace" refType="w" refFor="ch" refForName="circle" op="equ" fact="0.4"/>
      <dgm:constr type="w" for="ch" forName="posSpace" refType="w" fact="0.4"/>
      <dgm:constr type="w" for="ch" forName="negSpace" refType="w" fact="-1.15"/>
      <dgm:constr type="w" for="ch" forName="transSpace" refType="w" fact="0.75"/>
      <dgm:constr type="primFontSz" for="ch" forName="circle" op="equ" val="65"/>
      <dgm:constr type="primFontSz" for="des" forName="firstChildTx" val="65"/>
      <dgm:constr type="primFontSz" for="des" forName="childTx" refType="primFontSz" refFor="des" refForName="firstChildTx" op="equ"/>
    </dgm:constrLst>
    <dgm:ruleLst/>
    <dgm:forEach name="Name3" axis="ch" ptType="node">
      <dgm:layoutNode name="pos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vertFlow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firstComp" refType="w"/>
          <dgm:constr type="w" for="ch" forName="comp" refType="w"/>
        </dgm:constrLst>
        <dgm:ruleLst/>
        <dgm:layoutNode name="top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firstComp">
          <dgm:alg type="composite"/>
          <dgm:shape xmlns:r="http://schemas.openxmlformats.org/officeDocument/2006/relationships" r:blip="">
            <dgm:adjLst/>
          </dgm:shape>
          <dgm:presOf/>
          <dgm:choose name="Name4">
            <dgm:if name="Name5" func="var" arg="dir" op="equ" val="norm">
              <dgm:constrLst>
                <dgm:constr type="l" for="ch" forName="firstChild"/>
                <dgm:constr type="t" for="ch" forName="firstChild"/>
                <dgm:constr type="w" for="ch" forName="firstChild" refType="w"/>
                <dgm:constr type="h" for="ch" forName="firstChild" refType="h"/>
                <dgm:constr type="l" for="ch" forName="firstChildTx" refType="w" fact="0.16"/>
                <dgm:constr type="r" for="ch" forName="firstChildTx" refType="w"/>
                <dgm:constr type="h" for="ch" forName="firstChildTx" refFor="ch" refForName="firstChild" op="equ"/>
              </dgm:constrLst>
            </dgm:if>
            <dgm:else name="Name6">
              <dgm:constrLst>
                <dgm:constr type="l" for="ch" forName="firstChild"/>
                <dgm:constr type="t" for="ch" forName="firstChild"/>
                <dgm:constr type="w" for="ch" forName="firstChild" refType="w"/>
                <dgm:constr type="h" for="ch" forName="firstChild" refType="h"/>
                <dgm:constr type="l" for="ch" forName="firstChildTx"/>
                <dgm:constr type="r" for="ch" forName="firstChildTx" refType="w" fact="0.825"/>
                <dgm:constr type="h" for="ch" forName="firstChildTx" refFor="ch" refForName="firstChild" op="equ"/>
              </dgm:constrLst>
            </dgm:else>
          </dgm:choose>
          <dgm:ruleLst/>
          <dgm:layoutNode name="firstChild" styleLbl="bgAccFollowNode1">
            <dgm:alg type="sp"/>
            <dgm:shape xmlns:r="http://schemas.openxmlformats.org/officeDocument/2006/relationships" type="rect" r:blip="">
              <dgm:adjLst/>
            </dgm:shape>
            <dgm:presOf axis="ch desOrSelf" ptType="node node" cnt="1 0"/>
            <dgm:constrLst/>
            <dgm:ruleLst/>
          </dgm:layoutNode>
          <dgm:layoutNode name="firstChildTx" styleLbl="bgAccFollowNode1">
            <dgm:varLst>
              <dgm:bulletEnabled val="1"/>
            </dgm:varLst>
            <dgm:alg type="tx">
              <dgm:param type="parTxLTRAlign" val="l"/>
            </dgm:alg>
            <dgm:shape xmlns:r="http://schemas.openxmlformats.org/officeDocument/2006/relationships" type="rect" r:blip="" hideGeom="1">
              <dgm:adjLst/>
            </dgm:shape>
            <dgm:presOf axis="ch desOrSelf" ptType="node node" cnt="1 0"/>
            <dgm:choose name="Name7">
              <dgm:if name="Name8" func="var" arg="dir" op="equ" val="norm">
                <dgm:constrLst>
                  <dgm:constr type="primFontSz" val="65"/>
                  <dgm:constr type="lMarg"/>
                </dgm:constrLst>
              </dgm:if>
              <dgm:else name="Name9">
                <dgm:constrLst>
                  <dgm:constr type="primFontSz" val="65"/>
                  <dgm:constr type="rMarg"/>
                </dgm:constrLst>
              </dgm:else>
            </dgm:choose>
            <dgm:ruleLst>
              <dgm:rule type="primFontSz" val="5" fact="NaN" max="NaN"/>
            </dgm:ruleLst>
          </dgm:layoutNode>
        </dgm:layoutNode>
        <dgm:forEach name="Name10" axis="ch" ptType="node" st="2">
          <dgm:layoutNode name="comp">
            <dgm:alg type="composite"/>
            <dgm:shape xmlns:r="http://schemas.openxmlformats.org/officeDocument/2006/relationships" r:blip="">
              <dgm:adjLst/>
            </dgm:shape>
            <dgm:presOf/>
            <dgm:choose name="Name11">
              <dgm:if name="Name12" func="var" arg="dir" op="equ" val="norm">
                <dgm:constrLst>
                  <dgm:constr type="l" for="ch" forName="child"/>
                  <dgm:constr type="t" for="ch" forName="child"/>
                  <dgm:constr type="w" for="ch" forName="child" refType="w"/>
                  <dgm:constr type="h" for="ch" forName="child" refType="h"/>
                  <dgm:constr type="l" for="ch" forName="childTx" refType="w" fact="0.16"/>
                  <dgm:constr type="r" for="ch" forName="childTx" refType="w"/>
                  <dgm:constr type="h" for="ch" forName="childTx" refFor="ch" refForName="child" op="equ"/>
                </dgm:constrLst>
              </dgm:if>
              <dgm:else name="Name13">
                <dgm:constrLst>
                  <dgm:constr type="l" for="ch" forName="child"/>
                  <dgm:constr type="t" for="ch" forName="child"/>
                  <dgm:constr type="w" for="ch" forName="child" refType="w"/>
                  <dgm:constr type="h" for="ch" forName="child" refType="h"/>
                  <dgm:constr type="l" for="ch" forName="childTx"/>
                  <dgm:constr type="r" for="ch" forName="childTx" refType="w" fact="0.825"/>
                  <dgm:constr type="h" for="ch" forName="childTx" refFor="ch" refForName="child" op="equ"/>
                </dgm:constrLst>
              </dgm:else>
            </dgm:choose>
            <dgm:ruleLst/>
            <dgm:layoutNode name="child" styleLbl="bgAccFollowNode1">
              <dgm:alg type="sp"/>
              <dgm:shape xmlns:r="http://schemas.openxmlformats.org/officeDocument/2006/relationships" type="rect" r:blip="">
                <dgm:adjLst/>
              </dgm:shape>
              <dgm:presOf axis="desOrSelf" ptType="node"/>
              <dgm:constrLst/>
              <dgm:ruleLst/>
            </dgm:layoutNode>
            <dgm:layoutNode name="childTx" styleLbl="bgAccFollowNode1">
              <dgm:varLst>
                <dgm:bulletEnabled val="1"/>
              </dgm:varLst>
              <dgm:alg type="tx">
                <dgm:param type="parTxLTRAlign" val="l"/>
              </dgm:alg>
              <dgm:shape xmlns:r="http://schemas.openxmlformats.org/officeDocument/2006/relationships" type="rect" r:blip="" hideGeom="1">
                <dgm:adjLst/>
              </dgm:shape>
              <dgm:presOf axis="desOrSelf" ptType="node"/>
              <dgm:choose name="Name14">
                <dgm:if name="Name15" func="var" arg="dir" op="equ" val="norm">
                  <dgm:constrLst>
                    <dgm:constr type="primFontSz" val="65"/>
                    <dgm:constr type="lMarg"/>
                  </dgm:constrLst>
                </dgm:if>
                <dgm:else name="Name16">
                  <dgm:constrLst>
                    <dgm:constr type="primFontSz" val="65"/>
                    <dgm:constr type="rMarg"/>
                  </dgm:constrLst>
                </dgm:else>
              </dgm:choose>
              <dgm:ruleLst>
                <dgm:rule type="primFontSz" val="5" fact="NaN" max="NaN"/>
              </dgm:ruleLst>
            </dgm:layoutNode>
          </dgm:layoutNode>
        </dgm:forEach>
      </dgm:layoutNode>
      <dgm:layoutNode name="neg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ircle" styleLbl="node1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lMarg"/>
          <dgm:constr type="rMarg"/>
          <dgm:constr type="tMarg"/>
          <dgm:constr type="bMarg"/>
          <dgm:constr type="h" refType="w"/>
        </dgm:constrLst>
        <dgm:ruleLst>
          <dgm:rule type="primFontSz" val="5" fact="NaN" max="NaN"/>
        </dgm:ruleLst>
      </dgm:layoutNode>
      <dgm:forEach name="Name17" axis="followSib" ptType="sibTrans" cnt="1">
        <dgm:layoutNode name="trans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FFF216DF-D4F4-4E9B-A67B-5DECD02AB76B}" type="datetimeFigureOut">
              <a:rPr lang="ru-RU" smtClean="0"/>
              <a:pPr/>
              <a:t>23.09.2017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6199B260-F8B0-418A-8F3B-B017D66012A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FFF216DF-D4F4-4E9B-A67B-5DECD02AB76B}" type="datetimeFigureOut">
              <a:rPr lang="ru-RU" smtClean="0"/>
              <a:pPr/>
              <a:t>23.09.2017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6199B260-F8B0-418A-8F3B-B017D66012A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FFF216DF-D4F4-4E9B-A67B-5DECD02AB76B}" type="datetimeFigureOut">
              <a:rPr lang="ru-RU" smtClean="0"/>
              <a:pPr/>
              <a:t>23.09.2017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6199B260-F8B0-418A-8F3B-B017D66012A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F216DF-D4F4-4E9B-A67B-5DECD02AB76B}" type="datetimeFigureOut">
              <a:rPr lang="ru-RU" smtClean="0"/>
              <a:pPr/>
              <a:t>23.09.2017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9B260-F8B0-418A-8F3B-B017D66012A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F216DF-D4F4-4E9B-A67B-5DECD02AB76B}" type="datetimeFigureOut">
              <a:rPr lang="ru-RU" smtClean="0"/>
              <a:pPr/>
              <a:t>23.09.2017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9B260-F8B0-418A-8F3B-B017D66012A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FFF216DF-D4F4-4E9B-A67B-5DECD02AB76B}" type="datetimeFigureOut">
              <a:rPr lang="ru-RU" smtClean="0"/>
              <a:pPr/>
              <a:t>23.09.2017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6199B260-F8B0-418A-8F3B-B017D66012A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F216DF-D4F4-4E9B-A67B-5DECD02AB76B}" type="datetimeFigureOut">
              <a:rPr lang="ru-RU" smtClean="0"/>
              <a:pPr/>
              <a:t>23.09.2017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9B260-F8B0-418A-8F3B-B017D66012A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FFF216DF-D4F4-4E9B-A67B-5DECD02AB76B}" type="datetimeFigureOut">
              <a:rPr lang="ru-RU" smtClean="0"/>
              <a:pPr/>
              <a:t>23.09.2017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6199B260-F8B0-418A-8F3B-B017D66012A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FFF216DF-D4F4-4E9B-A67B-5DECD02AB76B}" type="datetimeFigureOut">
              <a:rPr lang="ru-RU" smtClean="0"/>
              <a:pPr/>
              <a:t>23.09.2017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6199B260-F8B0-418A-8F3B-B017D66012A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F216DF-D4F4-4E9B-A67B-5DECD02AB76B}" type="datetimeFigureOut">
              <a:rPr lang="ru-RU" smtClean="0"/>
              <a:pPr/>
              <a:t>23.09.2017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9B260-F8B0-418A-8F3B-B017D66012A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F216DF-D4F4-4E9B-A67B-5DECD02AB76B}" type="datetimeFigureOut">
              <a:rPr lang="ru-RU" smtClean="0"/>
              <a:pPr/>
              <a:t>23.09.2017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9B260-F8B0-418A-8F3B-B017D66012A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FFF216DF-D4F4-4E9B-A67B-5DECD02AB76B}" type="datetimeFigureOut">
              <a:rPr lang="ru-RU" smtClean="0"/>
              <a:pPr/>
              <a:t>23.09.2017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6199B260-F8B0-418A-8F3B-B017D66012A7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1.png"/><Relationship Id="rId4" Type="http://schemas.openxmlformats.org/officeDocument/2006/relationships/oleObject" Target="../embeddings/oleObject1.bin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oleObject" Target="../embeddings/oleObject2.bin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4" Type="http://schemas.openxmlformats.org/officeDocument/2006/relationships/oleObject" Target="../embeddings/oleObject3.bin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t="23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00100" y="1142984"/>
            <a:ext cx="7572428" cy="5072098"/>
          </a:xfrm>
          <a:ln>
            <a:solidFill>
              <a:schemeClr val="tx1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en-US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Mavzu</a:t>
            </a:r>
            <a:r>
              <a:rPr lang="uz-Latn-UZ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Birikmalar</a:t>
            </a:r>
            <a:r>
              <a:rPr lang="en-US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haqida</a:t>
            </a:r>
            <a:r>
              <a:rPr lang="en-US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umumiy</a:t>
            </a:r>
            <a:r>
              <a:rPr lang="en-US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ma’lumotlar</a:t>
            </a:r>
            <a:r>
              <a:rPr lang="uz-Latn-UZ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 Payvand birikmalar </a:t>
            </a:r>
            <a:r>
              <a:rPr lang="en-US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uz-Latn-UZ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US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REJA.</a:t>
            </a:r>
            <a:endParaRPr lang="ru-RU" sz="2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endParaRPr lang="ru-RU" sz="2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r>
              <a:rPr lang="en-US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 </a:t>
            </a:r>
            <a:r>
              <a:rPr lang="en-US" sz="28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uz-Latn-UZ" sz="28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Birikmalar haqida umumiy tushuncha.</a:t>
            </a:r>
            <a:endParaRPr lang="ru-RU" sz="2800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8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 2. </a:t>
            </a:r>
            <a:r>
              <a:rPr lang="uz-Latn-UZ" sz="28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Payvand birikmalar va ularning turlari</a:t>
            </a:r>
            <a:r>
              <a:rPr lang="en-US" sz="28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r>
              <a:rPr lang="en-US" sz="28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 3. </a:t>
            </a:r>
            <a:r>
              <a:rPr lang="uz-Latn-UZ" sz="28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Payvand birikmalar hisobi</a:t>
            </a:r>
            <a:r>
              <a:rPr lang="en-US" sz="28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uz-Latn-UZ" sz="2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uz-Latn-UZ" dirty="0" smtClean="0"/>
          </a:p>
          <a:p>
            <a:endParaRPr lang="ru-RU" dirty="0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643042" y="285728"/>
            <a:ext cx="5929354" cy="71438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spc="300" dirty="0" smtClean="0">
                <a:ln w="1143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tx1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Lecture </a:t>
            </a:r>
            <a:r>
              <a:rPr lang="uz-Latn-UZ" sz="2800" spc="300" dirty="0" smtClean="0">
                <a:ln w="1143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tx1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sz="2800" spc="300" dirty="0" smtClean="0">
                <a:ln w="1143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tx1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endParaRPr lang="ru-RU" sz="2800" spc="300" dirty="0">
              <a:ln w="11430" cmpd="sng">
                <a:solidFill>
                  <a:schemeClr val="bg1"/>
                </a:solidFill>
                <a:prstDash val="solid"/>
                <a:miter lim="800000"/>
              </a:ln>
              <a:solidFill>
                <a:schemeClr val="tx1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t="23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4"/>
          <p:cNvSpPr>
            <a:spLocks noGrp="1"/>
          </p:cNvSpPr>
          <p:nvPr>
            <p:ph sz="quarter" idx="1"/>
          </p:nvPr>
        </p:nvSpPr>
        <p:spPr>
          <a:xfrm>
            <a:off x="571472" y="785794"/>
            <a:ext cx="7715304" cy="4857785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Ma`lumki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xar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mashina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uzellardan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uzellar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esa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o’z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navbatida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detallardan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tuzilgan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 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O’z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navbatida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detallardan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uzellar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uzellardan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esa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mashina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birikmalar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vositasida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yig`iladi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  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	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одержимое 4"/>
          <p:cNvGraphicFramePr>
            <a:graphicFrameLocks noGrp="1"/>
          </p:cNvGraphicFramePr>
          <p:nvPr>
            <p:ph sz="quarter" idx="1"/>
          </p:nvPr>
        </p:nvGraphicFramePr>
        <p:xfrm>
          <a:off x="457200" y="357166"/>
          <a:ext cx="8258204" cy="621510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571480"/>
            <a:ext cx="7467600" cy="5902472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Agar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uzellarni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mashinani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ayrim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qismlarga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ajratish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birikma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elementlarini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sindirish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shart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bo’lsa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bunday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birikma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ajralmaydigan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aks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xolda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esa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ajraladigan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birikma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deb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ataladi</a:t>
            </a:r>
            <a:r>
              <a:rPr lang="uz-Latn-UZ" sz="3200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Содержимое 5"/>
          <p:cNvGraphicFramePr>
            <a:graphicFrameLocks noGrp="1"/>
          </p:cNvGraphicFramePr>
          <p:nvPr>
            <p:ph sz="quarter" idx="1"/>
          </p:nvPr>
        </p:nvGraphicFramePr>
        <p:xfrm>
          <a:off x="357158" y="428604"/>
          <a:ext cx="8143932" cy="55721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sz="quarter" idx="1"/>
          </p:nvPr>
        </p:nvGraphicFramePr>
        <p:xfrm>
          <a:off x="457200" y="857232"/>
          <a:ext cx="8186766" cy="561659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t="23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642918"/>
            <a:ext cx="8229600" cy="5483245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endParaRPr lang="en-US" sz="32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Ajraladigan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birikmalarning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yaxshi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xususiyati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shundaki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ular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vositasida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mashinani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zarur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vaqtda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bo’laklarga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ajratib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zarur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vaqda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yana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qayta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yig`ish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t="23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одержимое 5"/>
          <p:cNvSpPr>
            <a:spLocks noGrp="1"/>
          </p:cNvSpPr>
          <p:nvPr>
            <p:ph sz="quarter" idx="1"/>
          </p:nvPr>
        </p:nvSpPr>
        <p:spPr>
          <a:xfrm>
            <a:off x="457200" y="285728"/>
            <a:ext cx="8229600" cy="5840435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Payvand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birikmalar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ajralmaydigan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birikmalar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safiga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kiradi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Sanoatning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turli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sohalarida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ishlatiladigan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konstruksiyalar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suyuqlik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saqlanadigan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idishlar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fermalar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metall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minoralar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korpuslar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ayrim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detallar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shu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usulda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olinadi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Payvand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birikmalarning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keng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ko'lamda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turli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mexanizm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mashina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metall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konstruksiyalarda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ishlatilishiga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sabab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bunday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birikmalarning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afzalliklarining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mavjudligidir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904874" y="785794"/>
            <a:ext cx="7310463" cy="52864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762000" y="357166"/>
            <a:ext cx="7381900" cy="57864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7200" y="571480"/>
            <a:ext cx="7972452" cy="5572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t="23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4"/>
          <p:cNvSpPr>
            <a:spLocks noGrp="1"/>
          </p:cNvSpPr>
          <p:nvPr>
            <p:ph sz="quarter" idx="1"/>
          </p:nvPr>
        </p:nvSpPr>
        <p:spPr>
          <a:xfrm>
            <a:off x="0" y="0"/>
            <a:ext cx="9144000" cy="6858000"/>
          </a:xfrm>
        </p:spPr>
        <p:style>
          <a:lnRef idx="0">
            <a:scrgbClr r="0" g="0" b="0"/>
          </a:lnRef>
          <a:fillRef idx="1002">
            <a:schemeClr val="lt2"/>
          </a:fillRef>
          <a:effectRef idx="0">
            <a:scrgbClr r="0" g="0" b="0"/>
          </a:effectRef>
          <a:fontRef idx="major"/>
        </p:style>
        <p:txBody>
          <a:bodyPr>
            <a:noAutofit/>
          </a:bodyPr>
          <a:lstStyle/>
          <a:p>
            <a:pPr algn="just">
              <a:lnSpc>
                <a:spcPct val="170000"/>
              </a:lnSpc>
            </a:pPr>
            <a:r>
              <a:rPr lang="en-US" sz="2800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Payvand</a:t>
            </a:r>
            <a:r>
              <a:rPr lang="en-US" sz="2800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birikmalarning</a:t>
            </a:r>
            <a:r>
              <a:rPr lang="en-US" sz="2800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afzalliklariga</a:t>
            </a:r>
            <a:r>
              <a:rPr lang="en-US" sz="2800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quyidagilar</a:t>
            </a:r>
            <a:r>
              <a:rPr lang="en-US" sz="2800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kiradi</a:t>
            </a:r>
            <a:r>
              <a:rPr lang="en-US" sz="2800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:  </a:t>
            </a:r>
            <a:r>
              <a:rPr lang="en-US" sz="2800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metalining</a:t>
            </a:r>
            <a:r>
              <a:rPr lang="en-US" sz="2800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tejalishi</a:t>
            </a:r>
            <a:r>
              <a:rPr lang="en-US" sz="2800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.  </a:t>
            </a:r>
            <a:r>
              <a:rPr lang="en-US" sz="2800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amalda</a:t>
            </a:r>
            <a:r>
              <a:rPr lang="en-US" sz="2800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turli</a:t>
            </a:r>
            <a:r>
              <a:rPr lang="en-US" sz="2800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shakl</a:t>
            </a:r>
            <a:r>
              <a:rPr lang="en-US" sz="2800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o`lchamdagi</a:t>
            </a:r>
            <a:r>
              <a:rPr lang="en-US" sz="2800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detallarni</a:t>
            </a:r>
            <a:r>
              <a:rPr lang="en-US" sz="2800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olish</a:t>
            </a:r>
            <a:r>
              <a:rPr lang="en-US" sz="2800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imkoniyati</a:t>
            </a:r>
            <a:r>
              <a:rPr lang="en-US" sz="2800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statikaviy</a:t>
            </a:r>
            <a:r>
              <a:rPr lang="en-US" sz="2800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zarbiy</a:t>
            </a:r>
            <a:r>
              <a:rPr lang="en-US" sz="2800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yuklanishlarda</a:t>
            </a:r>
            <a:r>
              <a:rPr lang="en-US" sz="2800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payvand</a:t>
            </a:r>
            <a:r>
              <a:rPr lang="en-US" sz="2800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birikmaning</a:t>
            </a:r>
            <a:r>
              <a:rPr lang="en-US" sz="2800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mustahkamligi</a:t>
            </a:r>
            <a:r>
              <a:rPr lang="en-US" sz="2800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US" sz="2800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deta</a:t>
            </a:r>
            <a:r>
              <a:rPr lang="uz-Latn-UZ" sz="2800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l</a:t>
            </a:r>
            <a:r>
              <a:rPr lang="en-US" sz="2800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ning</a:t>
            </a:r>
            <a:r>
              <a:rPr lang="en-US" sz="2800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mustahkamligiga</a:t>
            </a:r>
            <a:r>
              <a:rPr lang="en-US" sz="2800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deyarli</a:t>
            </a:r>
            <a:r>
              <a:rPr lang="en-US" sz="2800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yaqinligi</a:t>
            </a:r>
            <a:r>
              <a:rPr lang="en-US" sz="2800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,</a:t>
            </a:r>
            <a:r>
              <a:rPr lang="en-US" sz="2800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payvandlash</a:t>
            </a:r>
            <a:r>
              <a:rPr lang="en-US" sz="2800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jarayonini</a:t>
            </a:r>
            <a:r>
              <a:rPr lang="en-US" sz="2800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avto</a:t>
            </a:r>
            <a:r>
              <a:rPr lang="uz-Latn-UZ" sz="2800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m</a:t>
            </a:r>
            <a:r>
              <a:rPr lang="en-US" sz="2800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atlashtirish</a:t>
            </a:r>
            <a:r>
              <a:rPr lang="en-US" sz="2800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imkoniyatining</a:t>
            </a:r>
            <a:r>
              <a:rPr lang="en-US" sz="2800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yuqoriligi</a:t>
            </a:r>
            <a:r>
              <a:rPr lang="en-US" sz="2800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en-US" sz="2800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payvand</a:t>
            </a:r>
            <a:r>
              <a:rPr lang="en-US" sz="2800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chokning</a:t>
            </a:r>
            <a:r>
              <a:rPr lang="en-US" sz="2800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jips</a:t>
            </a:r>
            <a:r>
              <a:rPr lang="en-US" sz="2800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zichligi</a:t>
            </a:r>
            <a:r>
              <a:rPr lang="en-US" sz="2800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gaz</a:t>
            </a:r>
            <a:r>
              <a:rPr lang="en-US" sz="2800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hamda</a:t>
            </a:r>
            <a:r>
              <a:rPr lang="en-US" sz="2800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suyuqlikni</a:t>
            </a:r>
            <a:r>
              <a:rPr lang="en-US" sz="2800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o'tkazmasligi</a:t>
            </a:r>
            <a:r>
              <a:rPr lang="en-US" sz="2800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. </a:t>
            </a:r>
            <a:endParaRPr lang="ru-RU" sz="2800" dirty="0">
              <a:ln>
                <a:solidFill>
                  <a:schemeClr val="tx1"/>
                </a:solidFill>
              </a:ln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t="23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2286000" y="1499241"/>
            <a:ext cx="4572000" cy="38595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ct val="170000"/>
              </a:lnSpc>
            </a:pPr>
            <a:r>
              <a:rPr lang="en-US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Payvand</a:t>
            </a:r>
            <a:r>
              <a:rPr lang="en-US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birikmalarning</a:t>
            </a:r>
            <a:r>
              <a:rPr lang="en-US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qancha</a:t>
            </a:r>
            <a:r>
              <a:rPr lang="en-US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kamchiliklari</a:t>
            </a:r>
            <a:r>
              <a:rPr lang="en-US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 ham  </a:t>
            </a:r>
            <a:r>
              <a:rPr lang="en-US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bor</a:t>
            </a:r>
            <a:r>
              <a:rPr lang="en-US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:  </a:t>
            </a:r>
            <a:r>
              <a:rPr lang="en-US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chunonchi</a:t>
            </a:r>
            <a:r>
              <a:rPr lang="en-US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en-US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payvand</a:t>
            </a:r>
            <a:r>
              <a:rPr lang="en-US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chok</a:t>
            </a:r>
            <a:r>
              <a:rPr lang="en-US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sifatini</a:t>
            </a:r>
            <a:r>
              <a:rPr lang="en-US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aniqlashning</a:t>
            </a:r>
            <a:r>
              <a:rPr lang="en-US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muncha</a:t>
            </a:r>
            <a:r>
              <a:rPr lang="en-US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qiyinligi</a:t>
            </a:r>
            <a:r>
              <a:rPr lang="en-US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.  </a:t>
            </a:r>
            <a:r>
              <a:rPr lang="en-US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payvandlanayotgan</a:t>
            </a:r>
            <a:r>
              <a:rPr lang="en-US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detalning</a:t>
            </a:r>
            <a:r>
              <a:rPr lang="en-US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haroratdan</a:t>
            </a:r>
            <a:r>
              <a:rPr lang="en-US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deformatsiyalanishi</a:t>
            </a:r>
            <a:r>
              <a:rPr lang="en-US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en-US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kuchlanishlar</a:t>
            </a:r>
            <a:r>
              <a:rPr lang="en-US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jamlanishining</a:t>
            </a:r>
            <a:r>
              <a:rPr lang="en-US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mavjudligi</a:t>
            </a:r>
            <a:r>
              <a:rPr lang="en-US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en-US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asosiysi</a:t>
            </a:r>
            <a:r>
              <a:rPr lang="en-US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.  </a:t>
            </a:r>
            <a:r>
              <a:rPr lang="en-US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ba'zi</a:t>
            </a:r>
            <a:r>
              <a:rPr lang="en-US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materiallarni</a:t>
            </a:r>
            <a:r>
              <a:rPr lang="en-US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payvand</a:t>
            </a:r>
            <a:r>
              <a:rPr lang="en-US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usulida</a:t>
            </a:r>
            <a:r>
              <a:rPr lang="en-US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biriktirishning</a:t>
            </a:r>
            <a:r>
              <a:rPr lang="en-US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emasligi</a:t>
            </a:r>
            <a:r>
              <a:rPr lang="en-US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n>
                <a:solidFill>
                  <a:schemeClr val="tx1"/>
                </a:solidFill>
              </a:ln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sz="quarter" idx="1"/>
          </p:nvPr>
        </p:nvSpPr>
        <p:spPr>
          <a:xfrm>
            <a:off x="457200" y="642918"/>
            <a:ext cx="7615262" cy="5483245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800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Payvand</a:t>
            </a:r>
            <a:r>
              <a:rPr lang="en-US" sz="2800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birikmalarning</a:t>
            </a:r>
            <a:r>
              <a:rPr lang="en-US" sz="2800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2800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qancha</a:t>
            </a:r>
            <a:r>
              <a:rPr lang="en-US" sz="2800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kamchiliklari</a:t>
            </a:r>
            <a:r>
              <a:rPr lang="en-US" sz="2800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ham </a:t>
            </a:r>
            <a:r>
              <a:rPr lang="en-US" sz="2800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bor</a:t>
            </a:r>
            <a:r>
              <a:rPr lang="en-US" sz="2800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800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chunonchi</a:t>
            </a:r>
            <a:r>
              <a:rPr lang="en-US" sz="2800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payvand</a:t>
            </a:r>
            <a:r>
              <a:rPr lang="en-US" sz="2800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chok</a:t>
            </a:r>
            <a:r>
              <a:rPr lang="en-US" sz="2800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sifatini</a:t>
            </a:r>
            <a:r>
              <a:rPr lang="en-US" sz="2800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aniqlashning</a:t>
            </a:r>
            <a:r>
              <a:rPr lang="en-US" sz="2800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2800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muncha</a:t>
            </a:r>
            <a:r>
              <a:rPr lang="en-US" sz="2800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qiyinligi</a:t>
            </a:r>
            <a:r>
              <a:rPr lang="en-US" sz="2800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.  </a:t>
            </a:r>
            <a:r>
              <a:rPr lang="en-US" sz="2800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Payvandlanayotgan</a:t>
            </a:r>
            <a:r>
              <a:rPr lang="en-US" sz="2800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detalning</a:t>
            </a:r>
            <a:r>
              <a:rPr lang="en-US" sz="2800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haroratdan</a:t>
            </a:r>
            <a:r>
              <a:rPr lang="en-US" sz="2800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deformatsiyalanishi</a:t>
            </a:r>
            <a:r>
              <a:rPr lang="en-US" sz="2800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kuchlanishlar</a:t>
            </a:r>
            <a:r>
              <a:rPr lang="en-US" sz="2800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jamlanishining</a:t>
            </a:r>
            <a:r>
              <a:rPr lang="en-US" sz="2800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mavjudligi</a:t>
            </a:r>
            <a:r>
              <a:rPr lang="en-US" sz="2800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en-US" sz="2800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asosiysi</a:t>
            </a:r>
            <a:r>
              <a:rPr lang="en-US" sz="2800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.  </a:t>
            </a:r>
            <a:r>
              <a:rPr lang="en-US" sz="2800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ba'zi</a:t>
            </a:r>
            <a:r>
              <a:rPr lang="en-US" sz="2800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materiallarni</a:t>
            </a:r>
            <a:r>
              <a:rPr lang="en-US" sz="2800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payvand</a:t>
            </a:r>
            <a:r>
              <a:rPr lang="en-US" sz="2800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usulida</a:t>
            </a:r>
            <a:r>
              <a:rPr lang="en-US" sz="2800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biriktirishning</a:t>
            </a:r>
            <a:r>
              <a:rPr lang="en-US" sz="2800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2800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emasligi</a:t>
            </a:r>
            <a:r>
              <a:rPr lang="en-US" sz="2800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dirty="0" smtClean="0">
              <a:ln>
                <a:solidFill>
                  <a:schemeClr val="tx1"/>
                </a:solidFill>
              </a:ln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t="23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285728"/>
            <a:ext cx="7758138" cy="5840435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Hozirda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qo'llanilayotgan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payvand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usullari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turli-tumandir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. 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Metall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elektrod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elektr-yoy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payvandlash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 (N. 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Benardos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,  1882-yil 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 N.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Slavyanov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,  1888-yillarda 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kashf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etishgan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), 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elektr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shlak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payvandlash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detallar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qalinligi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30 mm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dan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 1 ...2 m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gacha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bo'lishi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),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kontaktlab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payvandlash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ishqalab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payvandlash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keng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tarqalgan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. 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Payvandlashning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qayd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etilgan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turlaridan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tashqari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uning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maxsus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turlari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ham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ishlatiladi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t="23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357166"/>
            <a:ext cx="8229600" cy="5768997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Payvandlashning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maxsus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turlariga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diffuziyali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elektron-nur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lazerli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radiochastotali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ultratovushli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portlatish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asosidagi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plazmali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detal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sirtiga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yupqa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qatlam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qoplash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usuli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kabilar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kiradi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Ko'rsatib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o'tilgan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payvandlash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usidlarining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o'z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ishlatish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sohalari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afzalliklari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bor.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Bundan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tashqari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plastmassa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detallarni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payvandlashda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ularni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gaz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issiqlik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tashuvchilar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t="23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одержимое 6"/>
          <p:cNvSpPr>
            <a:spLocks noGrp="1"/>
          </p:cNvSpPr>
          <p:nvPr>
            <p:ph sz="quarter" idx="1"/>
          </p:nvPr>
        </p:nvSpPr>
        <p:spPr>
          <a:xfrm>
            <a:off x="457200" y="500042"/>
            <a:ext cx="8229600" cy="5626121"/>
          </a:xfrm>
          <a:solidFill>
            <a:schemeClr val="tx1">
              <a:lumMod val="75000"/>
              <a:lumOff val="25000"/>
            </a:schemeClr>
          </a:solidFill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Payvandlash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usullarining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joriy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etilishi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ayniqsa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jarayonni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to'liq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avtomatlashtirish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chok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sifatini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hamda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unumdorligini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20-30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barobar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oshirish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metallni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15-20%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gacha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tejash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imkonini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beradi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Payvandlash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usulida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olingan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po'lat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tuzilma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(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konstruksiya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lar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quyma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usulida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olingan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cho'yan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tuzilmalardan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50%.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po'lat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tuzilmalardan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esa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30%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yengildir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t="23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1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500032" y="928670"/>
            <a:ext cx="8406012" cy="500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t="23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/>
          <p:cNvSpPr>
            <a:spLocks noGrp="1"/>
          </p:cNvSpPr>
          <p:nvPr>
            <p:ph sz="quarter" idx="1"/>
          </p:nvPr>
        </p:nvSpPr>
        <p:spPr>
          <a:xfrm>
            <a:off x="457200" y="428604"/>
            <a:ext cx="8229600" cy="5697559"/>
          </a:xfrm>
          <a:solidFill>
            <a:schemeClr val="accent2">
              <a:lumMod val="50000"/>
            </a:schemeClr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Quyida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payvand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birikmalarni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mustaxkamlikka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xisoblashni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ko’rib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chiqamiz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.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 fontAlgn="base" hangingPunct="0">
              <a:lnSpc>
                <a:spcPct val="150000"/>
              </a:lnSpc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Ustma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-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ust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payvand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birikma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xisobi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Bu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birikma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biriktirilgan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detallar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no</a:t>
            </a:r>
            <a:r>
              <a:rPr lang="uz-Latn-UZ" sz="2800" dirty="0" smtClean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inal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kesimi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(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payvand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chok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qalinlashishi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xisobiga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olinadi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uz-Latn-UZ" sz="2800" dirty="0" smtClean="0">
                <a:latin typeface="Times New Roman" pitchFamily="18" charset="0"/>
                <a:cs typeface="Times New Roman" pitchFamily="18" charset="0"/>
              </a:rPr>
              <a:t>o`q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bo`yicha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mustaxkamlikka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tekshiriladi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rasm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-3.4). 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t="23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357158" y="0"/>
            <a:ext cx="7643866" cy="30718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Скругленный прямоугольник 4"/>
          <p:cNvSpPr/>
          <p:nvPr/>
        </p:nvSpPr>
        <p:spPr>
          <a:xfrm>
            <a:off x="571472" y="3929066"/>
            <a:ext cx="8215370" cy="2357454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7158" y="2786058"/>
            <a:ext cx="7929618" cy="40719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t="23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214282" y="214290"/>
            <a:ext cx="8829495" cy="6369752"/>
          </a:xfrm>
          <a:prstGeom prst="rect">
            <a:avLst/>
          </a:prstGeom>
          <a:ln>
            <a:headEnd/>
            <a:tailEnd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1000" t="23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/>
          <p:cNvSpPr>
            <a:spLocks noGrp="1"/>
          </p:cNvSpPr>
          <p:nvPr>
            <p:ph sz="quarter" idx="1"/>
          </p:nvPr>
        </p:nvSpPr>
        <p:spPr>
          <a:xfrm>
            <a:off x="457200" y="642919"/>
            <a:ext cx="8229600" cy="2714643"/>
          </a:xfr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lvl="0" algn="just" fontAlgn="base" hangingPunct="0"/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Ustma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-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ust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payvandli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birikma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xisobi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just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Ro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’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para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yon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choklarda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xavfli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kesim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burchak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bissektrisasi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orqali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’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tgan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kesim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xisoblanadi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.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Shuning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xisoblashlar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ana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shu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kesim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olib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boriladi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rasm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uz-Latn-UZ" dirty="0" smtClean="0">
                <a:latin typeface="Times New Roman" pitchFamily="18" charset="0"/>
                <a:cs typeface="Times New Roman" pitchFamily="18" charset="0"/>
              </a:rPr>
              <a:t>3.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5).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8196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8195" name="Object 3"/>
          <p:cNvGraphicFramePr>
            <a:graphicFrameLocks noChangeAspect="1"/>
          </p:cNvGraphicFramePr>
          <p:nvPr/>
        </p:nvGraphicFramePr>
        <p:xfrm>
          <a:off x="5000628" y="3429000"/>
          <a:ext cx="4143372" cy="2286016"/>
        </p:xfrm>
        <a:graphic>
          <a:graphicData uri="http://schemas.openxmlformats.org/presentationml/2006/ole">
            <p:oleObj spid="_x0000_s8195" r:id="rId4" imgW="8305800" imgH="3781425" progId="">
              <p:embed/>
            </p:oleObj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1500166" y="5786454"/>
            <a:ext cx="552587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z-Latn-UZ" sz="2400" dirty="0" smtClean="0">
                <a:latin typeface="Times New Roman" pitchFamily="18" charset="0"/>
                <a:cs typeface="Times New Roman" pitchFamily="18" charset="0"/>
              </a:rPr>
              <a:t>                             3.5-rasm ustma-ust chok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400" dirty="0"/>
          </a:p>
        </p:txBody>
      </p:sp>
      <p:pic>
        <p:nvPicPr>
          <p:cNvPr id="8198" name="Picture 6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85786" y="3357562"/>
            <a:ext cx="4572032" cy="23574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1000" t="23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6" name="Rectangle 10"/>
          <p:cNvSpPr>
            <a:spLocks noChangeArrowheads="1"/>
          </p:cNvSpPr>
          <p:nvPr/>
        </p:nvSpPr>
        <p:spPr bwMode="auto">
          <a:xfrm>
            <a:off x="428596" y="1714488"/>
            <a:ext cx="6930278" cy="738664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Xisobiy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kesim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yuzi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quyidagicha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topiladi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: 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graphicFrame>
        <p:nvGraphicFramePr>
          <p:cNvPr id="9225" name="Object 9"/>
          <p:cNvGraphicFramePr>
            <a:graphicFrameLocks noChangeAspect="1"/>
          </p:cNvGraphicFramePr>
          <p:nvPr/>
        </p:nvGraphicFramePr>
        <p:xfrm>
          <a:off x="214282" y="2857496"/>
          <a:ext cx="8643998" cy="1071570"/>
        </p:xfrm>
        <a:graphic>
          <a:graphicData uri="http://schemas.openxmlformats.org/presentationml/2006/ole">
            <p:oleObj spid="_x0000_s9225" name="Формула" r:id="rId4" imgW="1968500" imgH="241300" progId="Equation.3">
              <p:embed/>
            </p:oleObj>
          </a:graphicData>
        </a:graphic>
      </p:graphicFrame>
      <p:sp>
        <p:nvSpPr>
          <p:cNvPr id="9227" name="Rectangle 11"/>
          <p:cNvSpPr>
            <a:spLocks noChangeArrowheads="1"/>
          </p:cNvSpPr>
          <p:nvPr/>
        </p:nvSpPr>
        <p:spPr bwMode="auto">
          <a:xfrm>
            <a:off x="285720" y="4572008"/>
            <a:ext cx="8358246" cy="830997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bu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erda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 	L -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payvand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chok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umumiy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uzunligi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		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</a:t>
            </a:r>
            <a:r>
              <a:rPr kumimoji="0" lang="en-US" sz="2400" b="0" i="0" u="none" strike="noStrike" cap="none" normalizeH="0" baseline="-3000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x</a:t>
            </a:r>
            <a:r>
              <a:rPr kumimoji="0" lang="en-US" sz="2400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payvand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chok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xisobiy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kateti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1000" t="23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одержимое 5"/>
          <p:cNvSpPr>
            <a:spLocks noGrp="1"/>
          </p:cNvSpPr>
          <p:nvPr>
            <p:ph sz="quarter" idx="1"/>
          </p:nvPr>
        </p:nvSpPr>
        <p:spPr>
          <a:xfrm>
            <a:off x="457200" y="428604"/>
            <a:ext cx="8229600" cy="4143404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Burchak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choklar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yuklanganda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murakkab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kuchlanganlik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xolatida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bo`ladi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lekin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soddalashtirilgan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xisobga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ko’ra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bunday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chok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kesilish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kuchlanishi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bo`yicha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quyidagicha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xisoblanadi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244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0243" name="Object 3"/>
          <p:cNvGraphicFramePr>
            <a:graphicFrameLocks noChangeAspect="1"/>
          </p:cNvGraphicFramePr>
          <p:nvPr/>
        </p:nvGraphicFramePr>
        <p:xfrm>
          <a:off x="857224" y="4643446"/>
          <a:ext cx="7215238" cy="1928826"/>
        </p:xfrm>
        <a:graphic>
          <a:graphicData uri="http://schemas.openxmlformats.org/presentationml/2006/ole">
            <p:oleObj spid="_x0000_s10243" name="Формула" r:id="rId4" imgW="1231366" imgH="431613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t="23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7" name="Picture 1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428604"/>
            <a:ext cx="8358246" cy="59293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t="23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/>
          <p:cNvSpPr>
            <a:spLocks noGrp="1"/>
          </p:cNvSpPr>
          <p:nvPr>
            <p:ph sz="quarter" idx="1"/>
          </p:nvPr>
        </p:nvSpPr>
        <p:spPr>
          <a:xfrm>
            <a:off x="457200" y="571480"/>
            <a:ext cx="7829576" cy="5902472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Payvand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choklar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ruxsat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etilgan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kuchlanishlar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qiymati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payvandlanayotgan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material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ruxsat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etilgan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kuchlanishlarga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bog’liq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ravishda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quyidagi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jadvaldan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qabul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qilinadi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t="23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45" name="Picture 1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472" y="214290"/>
            <a:ext cx="7643866" cy="64259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t="23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/>
          <p:cNvSpPr>
            <a:spLocks noGrp="1"/>
          </p:cNvSpPr>
          <p:nvPr>
            <p:ph sz="quarter" idx="1"/>
          </p:nvPr>
        </p:nvSpPr>
        <p:spPr>
          <a:xfrm>
            <a:off x="457200" y="785794"/>
            <a:ext cx="8229600" cy="5340369"/>
          </a:xfrm>
          <a:solidFill>
            <a:schemeClr val="bg1">
              <a:lumMod val="85000"/>
            </a:schemeClr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/>
          <a:lstStyle/>
          <a:p>
            <a:pPr algn="just">
              <a:lnSpc>
                <a:spcPct val="150000"/>
              </a:lnSpc>
            </a:pPr>
            <a:endParaRPr lang="en-US" sz="2800" dirty="0" smtClean="0">
              <a:solidFill>
                <a:sysClr val="windowText" lastClr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800" dirty="0" err="1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Ma`lumki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payvand</a:t>
            </a:r>
            <a:r>
              <a:rPr lang="en-US" sz="2800" dirty="0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birikmalar</a:t>
            </a:r>
            <a:r>
              <a:rPr lang="en-US" sz="2800" dirty="0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ajralmas</a:t>
            </a:r>
            <a:r>
              <a:rPr lang="en-US" sz="2800" dirty="0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birikmalar</a:t>
            </a:r>
            <a:r>
              <a:rPr lang="en-US" sz="2800" dirty="0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turiga</a:t>
            </a:r>
            <a:r>
              <a:rPr lang="en-US" sz="2800" dirty="0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kiradi</a:t>
            </a:r>
            <a:r>
              <a:rPr lang="en-US" sz="2800" dirty="0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 . </a:t>
            </a:r>
            <a:r>
              <a:rPr lang="en-US" sz="2800" dirty="0" err="1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Payvand</a:t>
            </a:r>
            <a:r>
              <a:rPr lang="en-US" sz="2800" dirty="0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birikmalar</a:t>
            </a:r>
            <a:r>
              <a:rPr lang="en-US" sz="2800" dirty="0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detallarning</a:t>
            </a:r>
            <a:r>
              <a:rPr lang="en-US" sz="2800" dirty="0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o’zaro</a:t>
            </a:r>
            <a:r>
              <a:rPr lang="en-US" sz="2800" dirty="0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tegib</a:t>
            </a:r>
            <a:r>
              <a:rPr lang="en-US" sz="2800" dirty="0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turgan</a:t>
            </a:r>
            <a:r>
              <a:rPr lang="en-US" sz="2800" dirty="0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qismida</a:t>
            </a:r>
            <a:r>
              <a:rPr lang="en-US" sz="2800" dirty="0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payvand</a:t>
            </a:r>
            <a:r>
              <a:rPr lang="en-US" sz="2800" dirty="0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chok</a:t>
            </a:r>
            <a:r>
              <a:rPr lang="en-US" sz="2800" dirty="0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xosil</a:t>
            </a:r>
            <a:r>
              <a:rPr lang="en-US" sz="2800" dirty="0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sz="2800" dirty="0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800" dirty="0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olinadi</a:t>
            </a:r>
            <a:r>
              <a:rPr lang="en-US" sz="2800" dirty="0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dirty="0" err="1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Payvand</a:t>
            </a:r>
            <a:r>
              <a:rPr lang="en-US" sz="2800" dirty="0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choklar</a:t>
            </a:r>
            <a:r>
              <a:rPr lang="en-US" sz="2800" dirty="0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esa</a:t>
            </a:r>
            <a:r>
              <a:rPr lang="en-US" sz="2800" dirty="0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biror</a:t>
            </a:r>
            <a:r>
              <a:rPr lang="en-US" sz="2800" dirty="0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issiqlik</a:t>
            </a:r>
            <a:r>
              <a:rPr lang="en-US" sz="2800" dirty="0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manbai</a:t>
            </a:r>
            <a:r>
              <a:rPr lang="en-US" sz="2800" dirty="0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vositasidan</a:t>
            </a:r>
            <a:r>
              <a:rPr lang="en-US" sz="2800" dirty="0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xosil</a:t>
            </a:r>
            <a:r>
              <a:rPr lang="en-US" sz="2800" dirty="0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qilinadi</a:t>
            </a:r>
            <a:r>
              <a:rPr lang="uz-Latn-UZ" sz="2800" dirty="0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dirty="0">
              <a:solidFill>
                <a:sysClr val="windowText" lastClr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t="23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4"/>
          <p:cNvSpPr>
            <a:spLocks noGrp="1"/>
          </p:cNvSpPr>
          <p:nvPr>
            <p:ph sz="quarter" idx="1"/>
          </p:nvPr>
        </p:nvSpPr>
        <p:spPr>
          <a:xfrm>
            <a:off x="457200" y="357166"/>
            <a:ext cx="8229600" cy="5768997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just">
              <a:lnSpc>
                <a:spcPct val="170000"/>
              </a:lnSpc>
            </a:pP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Hozirda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60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ortiq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payvandlash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usullari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mavjud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bo’lib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usullarda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materiallar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eritiladi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(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elektr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-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yoy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gazli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elektron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nurli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x.k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),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qizdirilmasdan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deformatsiyalanadi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(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sovuq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portlatish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x . k ) </a:t>
            </a:r>
            <a:r>
              <a:rPr lang="uz-Latn-UZ" dirty="0" smtClean="0">
                <a:latin typeface="Times New Roman" pitchFamily="18" charset="0"/>
                <a:cs typeface="Times New Roman" pitchFamily="18" charset="0"/>
              </a:rPr>
              <a:t>yo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plastik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deformatsiyalanadi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 (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kontakt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yuqori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chastotali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x.k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).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Foydalanilgan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issiklik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manbai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payvandlash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zonasida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materialni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muxofaza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usuli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mexanizatsiyalash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darajasi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payvand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birikma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shakliga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x.k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larga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qarab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yuqoridagi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payvandlash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usullari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xosil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qilinadi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t="23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500042"/>
            <a:ext cx="8229600" cy="5626121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Payvandlash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usullaridan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eng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ko’p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qo`llaniladigani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elektr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energiyasidan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gaz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alangasidan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sz="2800" dirty="0" smtClean="0">
                <a:latin typeface="Times New Roman" pitchFamily="18" charset="0"/>
                <a:cs typeface="Times New Roman" pitchFamily="18" charset="0"/>
              </a:rPr>
              <a:t>f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oydalanib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payvandlash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usullaridir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Sanoat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qurilishda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asosan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elektr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energiyasi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yordamida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payvandlash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usulidan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foydalaniladi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chunki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usul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boshqa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usullarga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qaraganda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qulay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tejamli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bo’lib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payvandlash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ishlarini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keng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ko’lamda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avto</a:t>
            </a:r>
            <a:r>
              <a:rPr lang="uz-Latn-UZ" sz="2800" dirty="0" smtClean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atlashtirish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t="23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sz="quarter" idx="1"/>
          </p:nvPr>
        </p:nvGraphicFramePr>
        <p:xfrm>
          <a:off x="457200" y="214313"/>
          <a:ext cx="8472488" cy="62865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7200" y="642918"/>
            <a:ext cx="7829550" cy="52551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000108"/>
            <a:ext cx="7467600" cy="5473844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pPr algn="just">
              <a:lnSpc>
                <a:spcPct val="150000"/>
              </a:lnSpc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1.Elektr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yoyi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yordamida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payvandlash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 Bu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usulda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ulanadigan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joy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elektr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yoyi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vositasida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qizdiriladi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unga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payvandlash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metali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suyuqlantirib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tushiriladi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Payvandlash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metali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sifatida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sirtida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bo’r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suyuq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shisha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aralashmasi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qoplangan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metall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sterjen-elektroddan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foydalaniladi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28596" y="3071810"/>
            <a:ext cx="8215370" cy="35988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Содержимое 2"/>
          <p:cNvSpPr txBox="1">
            <a:spLocks/>
          </p:cNvSpPr>
          <p:nvPr/>
        </p:nvSpPr>
        <p:spPr>
          <a:xfrm>
            <a:off x="457200" y="214291"/>
            <a:ext cx="8229600" cy="2786082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vert="horz">
            <a:normAutofit fontScale="92500" lnSpcReduction="20000"/>
          </a:bodyPr>
          <a:lstStyle/>
          <a:p>
            <a:pPr marL="274320" marR="0" lvl="0" indent="-274320" algn="just" defTabSz="914400" rtl="0" eaLnBrk="1" fontAlgn="auto" latinLnBrk="0" hangingPunct="1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Char char=""/>
              <a:tabLst/>
              <a:defRPr/>
            </a:pPr>
            <a:r>
              <a:rPr kumimoji="0" lang="en-US" sz="2800" b="0" i="0" u="none" strike="noStrike" kern="1200" cap="none" spc="0" normalizeH="0" baseline="0" noProof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2. Kontaktlab payvandlash. Bu usul ulanadigan detallardan kuchi bir necha ming amper bo`lgan elektr toki o’tkazilganda ularning bir-biriga tegib turgan joyida qarshilik yuqori bo’lganligidan ko’p miqdor issiqlik xosil bo`lishiga asoslangan. </a:t>
            </a:r>
            <a:endParaRPr kumimoji="0" lang="ru-RU" sz="2800" b="0" i="0" u="none" strike="noStrike" kern="1200" cap="none" spc="0" normalizeH="0" baseline="0" noProof="0" smtClean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 marL="274320" marR="0" lvl="0" indent="-274320" algn="just" defTabSz="914400" rtl="0" eaLnBrk="1" fontAlgn="auto" latinLnBrk="0" hangingPunct="1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Char char=""/>
              <a:tabLst/>
              <a:defRPr/>
            </a:pPr>
            <a:endParaRPr kumimoji="0" lang="ru-RU" sz="2800" b="0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t="23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428604"/>
            <a:ext cx="8501121" cy="60722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14282" y="428604"/>
            <a:ext cx="8605198" cy="61436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14283" y="0"/>
            <a:ext cx="8643998" cy="66437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t="23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357166"/>
            <a:ext cx="8229600" cy="6215106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r>
              <a:rPr lang="uz-Latn-UZ" sz="2800" b="1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uz-Latn-UZ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TEKSHIRISH SAVOLLARI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Uchma-uch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birikma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hisobini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tushuntiring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Ustma-ust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birikma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hisobini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tushuntiring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Tavrli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birikma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hisobini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tushuntiring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4.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Payvand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chok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ruxsat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etilgan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kuchlanish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qanday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olinadi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5.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Payvand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chok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ko’ndalang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kesim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yuzasi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qarshilik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mo`lenti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qanday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topiladi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6.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Payvand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chokning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egilishdagi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mustaxkamlik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shartini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ayting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7.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Xisobiy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kesim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yuzasi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qanday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topiladi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8.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Payvand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chokning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cho`zilishdagi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mustaxkamlik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shartini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ayting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uz-Cyrl-UZ" sz="2800" dirty="0" smtClean="0">
                <a:latin typeface="Times New Roman" pitchFamily="18" charset="0"/>
                <a:cs typeface="Times New Roman" pitchFamily="18" charset="0"/>
              </a:rPr>
              <a:t>9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Payvand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birikmaning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kamchiliklarini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ko’rsating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  <a:buNone/>
            </a:pPr>
            <a:endParaRPr lang="ru-RU" sz="2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вал 3"/>
          <p:cNvSpPr/>
          <p:nvPr/>
        </p:nvSpPr>
        <p:spPr>
          <a:xfrm>
            <a:off x="1285852" y="1928802"/>
            <a:ext cx="6572296" cy="2571768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E’TIBORINGIZ UCHUN RAXMAT</a:t>
            </a:r>
            <a:endParaRPr lang="ru-RU" sz="3200" i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398</TotalTime>
  <Words>804</Words>
  <Application>Microsoft Office PowerPoint</Application>
  <PresentationFormat>Экран (4:3)</PresentationFormat>
  <Paragraphs>69</Paragraphs>
  <Slides>38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38</vt:i4>
      </vt:variant>
    </vt:vector>
  </HeadingPairs>
  <TitlesOfParts>
    <vt:vector size="40" baseType="lpstr">
      <vt:lpstr>Эркер</vt:lpstr>
      <vt:lpstr>Формула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Слайд 34</vt:lpstr>
      <vt:lpstr>Слайд 35</vt:lpstr>
      <vt:lpstr>Слайд 36</vt:lpstr>
      <vt:lpstr>Слайд 37</vt:lpstr>
      <vt:lpstr>Слайд 38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Machine elements</dc:title>
  <dc:creator>User</dc:creator>
  <cp:lastModifiedBy>User</cp:lastModifiedBy>
  <cp:revision>65</cp:revision>
  <dcterms:created xsi:type="dcterms:W3CDTF">2017-09-19T12:17:39Z</dcterms:created>
  <dcterms:modified xsi:type="dcterms:W3CDTF">2017-09-23T06:33:07Z</dcterms:modified>
</cp:coreProperties>
</file>