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729" r:id="rId2"/>
  </p:sldMasterIdLst>
  <p:sldIdLst>
    <p:sldId id="256" r:id="rId3"/>
    <p:sldId id="258" r:id="rId4"/>
    <p:sldId id="257" r:id="rId5"/>
    <p:sldId id="280" r:id="rId6"/>
    <p:sldId id="27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0876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244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1472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974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4383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0988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5579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867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5635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997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095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92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20000">
            <a:off x="530593" y="1602815"/>
            <a:ext cx="9755187" cy="2766528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PROTEUS  </a:t>
            </a:r>
            <a:r>
              <a:rPr lang="en-US" b="1" dirty="0" err="1" smtClean="0">
                <a:latin typeface="Aparajita" panose="020B0604020202020204" pitchFamily="34" charset="0"/>
                <a:cs typeface="Aparajita" panose="020B0604020202020204" pitchFamily="34" charset="0"/>
              </a:rPr>
              <a:t>muhitida</a:t>
            </a:r>
            <a:r>
              <a:rPr lang="en-US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  </a:t>
            </a:r>
            <a:r>
              <a:rPr lang="en-US" b="1" dirty="0" err="1" smtClean="0">
                <a:latin typeface="Aparajita" panose="020B0604020202020204" pitchFamily="34" charset="0"/>
                <a:cs typeface="Aparajita" panose="020B0604020202020204" pitchFamily="34" charset="0"/>
              </a:rPr>
              <a:t>loyihani</a:t>
            </a:r>
            <a:r>
              <a:rPr lang="en-US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 </a:t>
            </a:r>
            <a:r>
              <a:rPr lang="en-US" b="1" dirty="0" err="1" smtClean="0">
                <a:latin typeface="Aparajita" panose="020B0604020202020204" pitchFamily="34" charset="0"/>
                <a:cs typeface="Aparajita" panose="020B0604020202020204" pitchFamily="34" charset="0"/>
              </a:rPr>
              <a:t>simulyasiya</a:t>
            </a:r>
            <a:r>
              <a:rPr lang="en-US" b="1" dirty="0">
                <a:latin typeface="Aparajita" panose="020B0604020202020204" pitchFamily="34" charset="0"/>
                <a:cs typeface="Aparajita" panose="020B0604020202020204" pitchFamily="34" charset="0"/>
              </a:rPr>
              <a:t/>
            </a:r>
            <a:br>
              <a:rPr lang="en-US" b="1" dirty="0">
                <a:latin typeface="Aparajita" panose="020B0604020202020204" pitchFamily="34" charset="0"/>
                <a:cs typeface="Aparajita" panose="020B0604020202020204" pitchFamily="34" charset="0"/>
              </a:rPr>
            </a:br>
            <a:r>
              <a:rPr lang="en-US" b="1" dirty="0" err="1" smtClean="0">
                <a:latin typeface="Aparajita" panose="020B0604020202020204" pitchFamily="34" charset="0"/>
                <a:cs typeface="Aparajita" panose="020B0604020202020204" pitchFamily="34" charset="0"/>
              </a:rPr>
              <a:t>qilish</a:t>
            </a:r>
            <a:r>
              <a:rPr lang="en-US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  </a:t>
            </a:r>
            <a:r>
              <a:rPr lang="ru-RU" dirty="0">
                <a:cs typeface="Aparajita" panose="020B0604020202020204" pitchFamily="34" charset="0"/>
              </a:rPr>
              <a:t/>
            </a:r>
            <a:br>
              <a:rPr lang="ru-RU" dirty="0">
                <a:cs typeface="Aparajita" panose="020B0604020202020204" pitchFamily="34" charset="0"/>
              </a:rPr>
            </a:br>
            <a:endParaRPr lang="ru-RU" dirty="0">
              <a:cs typeface="Aparajita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000" dirty="0" smtClean="0"/>
              <a:t>PROTEUS  </a:t>
            </a:r>
            <a:r>
              <a:rPr lang="en-GB" sz="2000" dirty="0" err="1" smtClean="0"/>
              <a:t>va</a:t>
            </a:r>
            <a:r>
              <a:rPr lang="en-GB" sz="2000" dirty="0" smtClean="0"/>
              <a:t> </a:t>
            </a:r>
            <a:r>
              <a:rPr lang="en-GB" sz="2000" dirty="0" err="1" smtClean="0"/>
              <a:t>CodeVISIONAVR</a:t>
            </a:r>
            <a:r>
              <a:rPr lang="en-GB" sz="2000" dirty="0" smtClean="0"/>
              <a:t> </a:t>
            </a:r>
            <a:r>
              <a:rPr lang="en-GB" sz="2000" dirty="0" err="1" smtClean="0"/>
              <a:t>dasturlari</a:t>
            </a:r>
            <a:r>
              <a:rPr lang="en-GB" sz="2000" dirty="0" smtClean="0"/>
              <a:t> </a:t>
            </a:r>
            <a:r>
              <a:rPr lang="en-GB" sz="2000" dirty="0" err="1" smtClean="0"/>
              <a:t>asosida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0040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5763" y="182928"/>
            <a:ext cx="10676586" cy="4392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5940425" algn="r"/>
              </a:tabLst>
            </a:pP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  <a:tabLst>
                <a:tab pos="5940425" algn="r"/>
              </a:tabLs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JK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жидкокристаллический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дисплей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krisstalli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GB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5940425" algn="r"/>
              </a:tabLst>
            </a:pP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  <a:tabLst>
                <a:tab pos="5940425" algn="r"/>
              </a:tabLst>
            </a:pP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  <a:tabLst>
                <a:tab pos="5940425" algn="r"/>
              </a:tabLs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Proteus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CodeVisionAVR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  <a:tabLst>
                <a:tab pos="5940425" algn="r"/>
              </a:tabLs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ATmega8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datashiti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6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09093" y="0"/>
            <a:ext cx="11243255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7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76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знакогенератор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klaviaturasining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JK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40 ta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simvolli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JKni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46" y="3475655"/>
            <a:ext cx="8198805" cy="27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7907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90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549" y="1203875"/>
            <a:ext cx="109728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7675" algn="just">
              <a:lnSpc>
                <a:spcPct val="115000"/>
              </a:lnSpc>
            </a:pP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JK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HD44780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tipidagi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Kontrollerlar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Kontaktlarni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bajaradigan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46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69" y="132036"/>
            <a:ext cx="9852338" cy="603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70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521" y="458608"/>
            <a:ext cx="9684913" cy="4731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385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63507" y="392757"/>
            <a:ext cx="5966834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JK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ulaymiz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1, 2, 3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330-470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RS, RW,  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14, 15, 16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RS, RW, E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ma'nosi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4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526" y="-13758"/>
            <a:ext cx="5675289" cy="673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8863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36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900" y="116530"/>
            <a:ext cx="10972800" cy="674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9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38" y="132328"/>
            <a:ext cx="10483403" cy="6500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59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61826"/>
            <a:ext cx="10406130" cy="679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622" y="244699"/>
            <a:ext cx="8563422" cy="689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1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13" y="410440"/>
            <a:ext cx="11165983" cy="617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58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648" y="357190"/>
            <a:ext cx="8796270" cy="620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8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011" y="656823"/>
            <a:ext cx="11034233" cy="455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7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134" y="154546"/>
            <a:ext cx="8929389" cy="649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43" y="374753"/>
            <a:ext cx="11763057" cy="614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92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428" y="441160"/>
            <a:ext cx="9991156" cy="662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19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711" y="181012"/>
            <a:ext cx="10777390" cy="683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6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849" y="731385"/>
            <a:ext cx="11406831" cy="632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65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18" y="0"/>
            <a:ext cx="10433154" cy="749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87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36" y="585330"/>
            <a:ext cx="11437403" cy="627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36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00" y="893617"/>
            <a:ext cx="10982959" cy="519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0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879" y="374753"/>
            <a:ext cx="9833266" cy="675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33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977" y="328006"/>
            <a:ext cx="11563106" cy="634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3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60</TotalTime>
  <Words>191</Words>
  <Application>Microsoft Office PowerPoint</Application>
  <PresentationFormat>Широкоэкранный</PresentationFormat>
  <Paragraphs>12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Aparajita</vt:lpstr>
      <vt:lpstr>Arial</vt:lpstr>
      <vt:lpstr>Calibri</vt:lpstr>
      <vt:lpstr>Calibri Light</vt:lpstr>
      <vt:lpstr>Impact</vt:lpstr>
      <vt:lpstr>Times New Roman</vt:lpstr>
      <vt:lpstr>Главное мероприятие</vt:lpstr>
      <vt:lpstr>Тема Office</vt:lpstr>
      <vt:lpstr>PROTEUS  muhitida  loyihani simulyasiya qilish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ATMega8 mikrokontrolleri yordamida JK displeyni boshqarish.</dc:title>
  <dc:creator>Rakhbaroy</dc:creator>
  <cp:lastModifiedBy>Ёкубжон</cp:lastModifiedBy>
  <cp:revision>9</cp:revision>
  <dcterms:created xsi:type="dcterms:W3CDTF">2017-11-13T11:21:38Z</dcterms:created>
  <dcterms:modified xsi:type="dcterms:W3CDTF">2017-11-13T17:08:23Z</dcterms:modified>
</cp:coreProperties>
</file>